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6"/>
  </p:notesMasterIdLst>
  <p:handoutMasterIdLst>
    <p:handoutMasterId r:id="rId57"/>
  </p:handoutMasterIdLst>
  <p:sldIdLst>
    <p:sldId id="257" r:id="rId2"/>
    <p:sldId id="258" r:id="rId3"/>
    <p:sldId id="312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315" r:id="rId13"/>
    <p:sldId id="313" r:id="rId14"/>
    <p:sldId id="271" r:id="rId15"/>
    <p:sldId id="272" r:id="rId16"/>
    <p:sldId id="273" r:id="rId17"/>
    <p:sldId id="276" r:id="rId18"/>
    <p:sldId id="277" r:id="rId19"/>
    <p:sldId id="278" r:id="rId20"/>
    <p:sldId id="279" r:id="rId21"/>
    <p:sldId id="280" r:id="rId22"/>
    <p:sldId id="281" r:id="rId23"/>
    <p:sldId id="318" r:id="rId24"/>
    <p:sldId id="319" r:id="rId25"/>
    <p:sldId id="283" r:id="rId26"/>
    <p:sldId id="284" r:id="rId27"/>
    <p:sldId id="285" r:id="rId28"/>
    <p:sldId id="286" r:id="rId29"/>
    <p:sldId id="287" r:id="rId30"/>
    <p:sldId id="288" r:id="rId31"/>
    <p:sldId id="316" r:id="rId32"/>
    <p:sldId id="290" r:id="rId33"/>
    <p:sldId id="317" r:id="rId34"/>
    <p:sldId id="291" r:id="rId35"/>
    <p:sldId id="31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10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</p:sldIdLst>
  <p:sldSz cx="9144000" cy="5143500" type="screen16x9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800000"/>
    <a:srgbClr val="500800"/>
    <a:srgbClr val="D33D2D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97" autoAdjust="0"/>
    <p:restoredTop sz="98249" autoAdjust="0"/>
  </p:normalViewPr>
  <p:slideViewPr>
    <p:cSldViewPr>
      <p:cViewPr varScale="1">
        <p:scale>
          <a:sx n="114" d="100"/>
          <a:sy n="114" d="100"/>
        </p:scale>
        <p:origin x="-1456" y="-1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75" d="100"/>
        <a:sy n="275" d="100"/>
      </p:scale>
      <p:origin x="0" y="264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notesMaster" Target="notesMasters/notesMaster1.xml"/><Relationship Id="rId57" Type="http://schemas.openxmlformats.org/officeDocument/2006/relationships/handoutMaster" Target="handoutMasters/handoutMaster1.xml"/><Relationship Id="rId58" Type="http://schemas.openxmlformats.org/officeDocument/2006/relationships/printerSettings" Target="printerSettings/printerSettings1.bin"/><Relationship Id="rId59" Type="http://schemas.openxmlformats.org/officeDocument/2006/relationships/presProps" Target="presProp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viewProps" Target="viewProps.xml"/><Relationship Id="rId61" Type="http://schemas.openxmlformats.org/officeDocument/2006/relationships/theme" Target="theme/theme1.xml"/><Relationship Id="rId6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3"/>
            <a:ext cx="2971800" cy="465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/>
            </a:lvl1pPr>
          </a:lstStyle>
          <a:p>
            <a:endParaRPr lang="en-US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3"/>
            <a:ext cx="2971800" cy="465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/>
            </a:lvl1pPr>
          </a:lstStyle>
          <a:p>
            <a:endParaRPr lang="en-US"/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7"/>
            <a:ext cx="2971800" cy="465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/>
            </a:lvl1pPr>
          </a:lstStyle>
          <a:p>
            <a:endParaRPr lang="en-US"/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677"/>
            <a:ext cx="2971800" cy="465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/>
            </a:lvl1pPr>
          </a:lstStyle>
          <a:p>
            <a:fld id="{140806B8-7620-4D02-A0E4-01250E3F310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522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3"/>
            <a:ext cx="2971800" cy="465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/>
            </a:lvl1pPr>
          </a:lstStyle>
          <a:p>
            <a:endParaRPr 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3"/>
            <a:ext cx="2971800" cy="465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/>
            </a:lvl1pPr>
          </a:lstStyle>
          <a:p>
            <a:endParaRPr lang="en-US"/>
          </a:p>
        </p:txBody>
      </p:sp>
      <p:sp>
        <p:nvSpPr>
          <p:cNvPr id="614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30200" y="696913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6427"/>
            <a:ext cx="54864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0"/>
            <a:r>
              <a:rPr lang="en-US" smtClean="0"/>
              <a:t>Second level</a:t>
            </a:r>
          </a:p>
          <a:p>
            <a:pPr lvl="0"/>
            <a:r>
              <a:rPr lang="en-US" smtClean="0"/>
              <a:t>Third level</a:t>
            </a:r>
          </a:p>
          <a:p>
            <a:pPr lvl="0"/>
            <a:r>
              <a:rPr lang="en-US" smtClean="0"/>
              <a:t>Fourth level</a:t>
            </a:r>
          </a:p>
          <a:p>
            <a:pPr lvl="0"/>
            <a:r>
              <a:rPr lang="en-US" smtClean="0"/>
              <a:t>Fifth level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7"/>
            <a:ext cx="2971800" cy="465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/>
            </a:lvl1pPr>
          </a:lstStyle>
          <a:p>
            <a:endParaRPr lang="en-US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677"/>
            <a:ext cx="2971800" cy="465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/>
            </a:lvl1pPr>
          </a:lstStyle>
          <a:p>
            <a:fld id="{C2C8CA10-ABDC-4F7C-9501-A9DC151930B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3061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BF7E93-000D-44EC-9DF5-3831DD472461}" type="slidenum">
              <a:rPr lang="en-US"/>
              <a:pPr/>
              <a:t>1</a:t>
            </a:fld>
            <a:endParaRPr lang="en-US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0200" y="696913"/>
            <a:ext cx="6197600" cy="3486150"/>
          </a:xfrm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0213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8CA10-ABDC-4F7C-9501-A9DC151930B1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1034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8CA10-ABDC-4F7C-9501-A9DC151930B1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0323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8CA10-ABDC-4F7C-9501-A9DC151930B1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2566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8CA10-ABDC-4F7C-9501-A9DC151930B1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4081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8CA10-ABDC-4F7C-9501-A9DC151930B1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0834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8CA10-ABDC-4F7C-9501-A9DC151930B1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6031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8CA10-ABDC-4F7C-9501-A9DC151930B1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3876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8CA10-ABDC-4F7C-9501-A9DC151930B1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7257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8CA10-ABDC-4F7C-9501-A9DC151930B1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0271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8CA10-ABDC-4F7C-9501-A9DC151930B1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7041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6797B7-B733-469F-AFBD-AA166663E6B5}" type="slidenum">
              <a:rPr lang="en-US"/>
              <a:pPr/>
              <a:t>14</a:t>
            </a:fld>
            <a:endParaRPr lang="en-US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0200" y="696913"/>
            <a:ext cx="6197600" cy="3486150"/>
          </a:xfrm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tn</a:t>
            </a:r>
            <a:r>
              <a:rPr lang="en-US" dirty="0"/>
              <a:t> The meaning of the Hebrew term </a:t>
            </a:r>
            <a:r>
              <a:rPr lang="en-US" dirty="0" err="1"/>
              <a:t>lykcm</a:t>
            </a:r>
            <a:endParaRPr lang="en-US" dirty="0"/>
          </a:p>
          <a:p>
            <a:r>
              <a:rPr lang="en-US" dirty="0"/>
              <a:t> (“</a:t>
            </a:r>
            <a:r>
              <a:rPr lang="en-US" dirty="0" err="1"/>
              <a:t>maskil</a:t>
            </a:r>
            <a:r>
              <a:rPr lang="en-US" dirty="0"/>
              <a:t>”) is uncertain. The word is derived from a verb meaning “to be prudent; to be wise” (see BDB 968). Various options are: “a contemplative song,” “a song imparting moral wisdom,” or “a skillful [i.e., well-written] song.”  The term occurs in the superscriptions of </a:t>
            </a:r>
            <a:r>
              <a:rPr lang="en-US" dirty="0" err="1"/>
              <a:t>Pss</a:t>
            </a:r>
            <a:r>
              <a:rPr lang="en-US" dirty="0"/>
              <a:t> 32, 42, 44, 45, 52-55, 74, 78, 88, 89, and 142, as well as in Ps 47:7.</a:t>
            </a:r>
          </a:p>
          <a:p>
            <a:endParaRPr lang="en-US" dirty="0"/>
          </a:p>
          <a:p>
            <a:r>
              <a:rPr lang="en-US" dirty="0"/>
              <a:t>Net Bible, from Psalm 42 superscription.</a:t>
            </a:r>
          </a:p>
        </p:txBody>
      </p:sp>
    </p:spTree>
    <p:extLst>
      <p:ext uri="{BB962C8B-B14F-4D97-AF65-F5344CB8AC3E}">
        <p14:creationId xmlns:p14="http://schemas.microsoft.com/office/powerpoint/2010/main" val="37902528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8CA10-ABDC-4F7C-9501-A9DC151930B1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0002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8CA10-ABDC-4F7C-9501-A9DC151930B1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0002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8CA10-ABDC-4F7C-9501-A9DC151930B1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5900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8CA10-ABDC-4F7C-9501-A9DC151930B1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9338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8CA10-ABDC-4F7C-9501-A9DC151930B1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245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8CA10-ABDC-4F7C-9501-A9DC151930B1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8212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8CA10-ABDC-4F7C-9501-A9DC151930B1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84224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8CA10-ABDC-4F7C-9501-A9DC151930B1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10377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8CA10-ABDC-4F7C-9501-A9DC151930B1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90697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8CA10-ABDC-4F7C-9501-A9DC151930B1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7216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8CA10-ABDC-4F7C-9501-A9DC151930B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97414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8CA10-ABDC-4F7C-9501-A9DC151930B1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4543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8CA10-ABDC-4F7C-9501-A9DC151930B1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86059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8CA10-ABDC-4F7C-9501-A9DC151930B1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1430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8CA10-ABDC-4F7C-9501-A9DC151930B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0257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8CA10-ABDC-4F7C-9501-A9DC151930B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5100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8CA10-ABDC-4F7C-9501-A9DC151930B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4870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8CA10-ABDC-4F7C-9501-A9DC151930B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9211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8CA10-ABDC-4F7C-9501-A9DC151930B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1544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8CA10-ABDC-4F7C-9501-A9DC151930B1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636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28804A5-9C4E-4268-A72F-0050645663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09E3957-93C0-4978-8009-21A91344E2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BA2C3E4-BFDE-4A1A-A364-5024743E6CB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58F54D9-DF17-43AE-B9BD-7230A282564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64DB5A6-9C94-42BF-BBB8-5CCE28A135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3AF25B4-AE21-4774-A20B-C9617F3AA4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CDC5620-9633-48A0-A9AF-18F8DAB8DC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204C27F-E770-45F5-914D-BA2BBF60BE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443B511-12B5-47B9-976F-163C6BC642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0483A1E-9A91-451D-B8DA-E6B4AB78761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C17B400-014F-4259-B161-C9E311A0AB6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100000">
                <a:srgbClr val="0000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/>
            </a:lvl1pPr>
          </a:lstStyle>
          <a:p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/>
            </a:lvl1pPr>
          </a:lstStyle>
          <a:p>
            <a:fld id="{4D811DFE-38DB-4EB6-BF3F-867D0B12AA6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xmlns:p14="http://schemas.microsoft.com/office/powerpoint/2010/main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2pPr>
      <a:lvl3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3pPr>
      <a:lvl4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4pPr>
      <a:lvl5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5pPr>
      <a:lvl6pPr marL="8001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6pPr>
      <a:lvl7pPr marL="12573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7pPr>
      <a:lvl8pPr marL="17145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8pPr>
      <a:lvl9pPr marL="21717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www.junglewalk.com/Asounds/turkey2.wav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5.png"/><Relationship Id="rId1" Type="http://schemas.microsoft.com/office/2007/relationships/media" Target="file:///\\JUNIPER\DEPTDATA\BE\Cm\OTS%2520computer\OTPPT\babylaugh.wav" TargetMode="External"/><Relationship Id="rId2" Type="http://schemas.openxmlformats.org/officeDocument/2006/relationships/audio" Target="file:///\\JUNIPER\DEPTDATA\BE\Cm\OTS%2520computer\OTPPT\babylaugh.wav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97CD7D-67BB-4BB4-A79A-6EE75C80AE15}" type="slidenum">
              <a:rPr lang="en-US"/>
              <a:pPr/>
              <a:t>1</a:t>
            </a:fld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441326" y="628650"/>
            <a:ext cx="8259763" cy="1077218"/>
          </a:xfrm>
          <a:prstGeom prst="rect">
            <a:avLst/>
          </a:prstGeom>
          <a:noFill/>
          <a:ln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381000"/>
            <a:r>
              <a:rPr lang="en-US" sz="70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PSALMS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371476" y="2491979"/>
            <a:ext cx="8329613" cy="1477328"/>
          </a:xfrm>
          <a:prstGeom prst="rect">
            <a:avLst/>
          </a:prstGeom>
          <a:noFill/>
          <a:ln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0" indent="0" algn="ctr" defTabSz="381000">
              <a:spcBef>
                <a:spcPct val="0"/>
              </a:spcBef>
              <a:buFontTx/>
              <a:buNone/>
            </a:pPr>
            <a:r>
              <a:rPr lang="en-US" sz="4800" dirty="0" smtClean="0">
                <a:solidFill>
                  <a:schemeClr val="accent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Meditations on Deuteronomy</a:t>
            </a:r>
          </a:p>
          <a:p>
            <a:pPr marL="0" indent="0" algn="ctr" defTabSz="381000">
              <a:spcBef>
                <a:spcPct val="0"/>
              </a:spcBef>
              <a:buFontTx/>
              <a:buNone/>
            </a:pPr>
            <a:r>
              <a:rPr lang="en-US" sz="4800" dirty="0" smtClean="0">
                <a:solidFill>
                  <a:schemeClr val="accent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Or “what would Jesus </a:t>
            </a:r>
            <a:r>
              <a:rPr lang="en-US" sz="4800" i="1" dirty="0" smtClean="0">
                <a:solidFill>
                  <a:schemeClr val="accent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think”</a:t>
            </a:r>
            <a:endParaRPr lang="en-US" sz="4800" i="1" dirty="0">
              <a:solidFill>
                <a:schemeClr val="accent1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9E9FC1-A6B9-4C27-91C8-6AE4BFC4F6A5}" type="slidenum">
              <a:rPr lang="en-US"/>
              <a:pPr/>
              <a:t>10</a:t>
            </a:fld>
            <a:endParaRPr lang="en-US"/>
          </a:p>
        </p:txBody>
      </p:sp>
      <p:sp>
        <p:nvSpPr>
          <p:cNvPr id="13314" name="Freeform 2"/>
          <p:cNvSpPr>
            <a:spLocks noChangeArrowheads="1"/>
          </p:cNvSpPr>
          <p:nvPr/>
        </p:nvSpPr>
        <p:spPr bwMode="auto">
          <a:xfrm>
            <a:off x="244476" y="1373981"/>
            <a:ext cx="8245475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194" y="0"/>
              </a:cxn>
            </a:cxnLst>
            <a:rect l="0" t="0" r="r" b="b"/>
            <a:pathLst>
              <a:path w="5194">
                <a:moveTo>
                  <a:pt x="0" y="0"/>
                </a:moveTo>
                <a:lnTo>
                  <a:pt x="5194" y="0"/>
                </a:lnTo>
              </a:path>
            </a:pathLst>
          </a:custGeom>
          <a:noFill/>
          <a:ln w="8317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15" name="Oval 3"/>
          <p:cNvSpPr>
            <a:spLocks noChangeArrowheads="1"/>
          </p:cNvSpPr>
          <p:nvPr/>
        </p:nvSpPr>
        <p:spPr bwMode="auto">
          <a:xfrm>
            <a:off x="555626" y="702469"/>
            <a:ext cx="155575" cy="116681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16" name="Oval 4"/>
          <p:cNvSpPr>
            <a:spLocks noChangeArrowheads="1"/>
          </p:cNvSpPr>
          <p:nvPr/>
        </p:nvSpPr>
        <p:spPr bwMode="auto">
          <a:xfrm>
            <a:off x="1090614" y="608410"/>
            <a:ext cx="155575" cy="116681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17" name="Oval 5"/>
          <p:cNvSpPr>
            <a:spLocks noChangeArrowheads="1"/>
          </p:cNvSpPr>
          <p:nvPr/>
        </p:nvSpPr>
        <p:spPr bwMode="auto">
          <a:xfrm>
            <a:off x="985839" y="411957"/>
            <a:ext cx="155575" cy="116681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18" name="Oval 6"/>
          <p:cNvSpPr>
            <a:spLocks noChangeArrowheads="1"/>
          </p:cNvSpPr>
          <p:nvPr/>
        </p:nvSpPr>
        <p:spPr bwMode="auto">
          <a:xfrm>
            <a:off x="1027114" y="828676"/>
            <a:ext cx="155575" cy="116681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19" name="Oval 7"/>
          <p:cNvSpPr>
            <a:spLocks noChangeArrowheads="1"/>
          </p:cNvSpPr>
          <p:nvPr/>
        </p:nvSpPr>
        <p:spPr bwMode="auto">
          <a:xfrm>
            <a:off x="1500189" y="671513"/>
            <a:ext cx="155575" cy="116681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20" name="Oval 8"/>
          <p:cNvSpPr>
            <a:spLocks noChangeArrowheads="1"/>
          </p:cNvSpPr>
          <p:nvPr/>
        </p:nvSpPr>
        <p:spPr bwMode="auto">
          <a:xfrm>
            <a:off x="1971676" y="797719"/>
            <a:ext cx="155575" cy="116681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21" name="Oval 9"/>
          <p:cNvSpPr>
            <a:spLocks noChangeArrowheads="1"/>
          </p:cNvSpPr>
          <p:nvPr/>
        </p:nvSpPr>
        <p:spPr bwMode="auto">
          <a:xfrm>
            <a:off x="2233614" y="513160"/>
            <a:ext cx="155575" cy="116681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22" name="Oval 10"/>
          <p:cNvSpPr>
            <a:spLocks noChangeArrowheads="1"/>
          </p:cNvSpPr>
          <p:nvPr/>
        </p:nvSpPr>
        <p:spPr bwMode="auto">
          <a:xfrm>
            <a:off x="3219451" y="686992"/>
            <a:ext cx="155575" cy="116681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23" name="Oval 11"/>
          <p:cNvSpPr>
            <a:spLocks noChangeArrowheads="1"/>
          </p:cNvSpPr>
          <p:nvPr/>
        </p:nvSpPr>
        <p:spPr bwMode="auto">
          <a:xfrm>
            <a:off x="2936876" y="750094"/>
            <a:ext cx="155575" cy="116681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24" name="Oval 12"/>
          <p:cNvSpPr>
            <a:spLocks noChangeArrowheads="1"/>
          </p:cNvSpPr>
          <p:nvPr/>
        </p:nvSpPr>
        <p:spPr bwMode="auto">
          <a:xfrm>
            <a:off x="3198814" y="466726"/>
            <a:ext cx="155575" cy="116681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25" name="Oval 13"/>
          <p:cNvSpPr>
            <a:spLocks noChangeArrowheads="1"/>
          </p:cNvSpPr>
          <p:nvPr/>
        </p:nvSpPr>
        <p:spPr bwMode="auto">
          <a:xfrm>
            <a:off x="3429001" y="806054"/>
            <a:ext cx="155575" cy="116681"/>
          </a:xfrm>
          <a:prstGeom prst="ellipse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26" name="Oval 14"/>
          <p:cNvSpPr>
            <a:spLocks noChangeArrowheads="1"/>
          </p:cNvSpPr>
          <p:nvPr/>
        </p:nvSpPr>
        <p:spPr bwMode="auto">
          <a:xfrm>
            <a:off x="3702051" y="806054"/>
            <a:ext cx="155575" cy="116681"/>
          </a:xfrm>
          <a:prstGeom prst="ellipse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27" name="Oval 15"/>
          <p:cNvSpPr>
            <a:spLocks noChangeArrowheads="1"/>
          </p:cNvSpPr>
          <p:nvPr/>
        </p:nvSpPr>
        <p:spPr bwMode="auto">
          <a:xfrm>
            <a:off x="3963989" y="710804"/>
            <a:ext cx="155575" cy="116681"/>
          </a:xfrm>
          <a:prstGeom prst="ellipse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28" name="Oval 16"/>
          <p:cNvSpPr>
            <a:spLocks noChangeArrowheads="1"/>
          </p:cNvSpPr>
          <p:nvPr/>
        </p:nvSpPr>
        <p:spPr bwMode="auto">
          <a:xfrm>
            <a:off x="3859214" y="514351"/>
            <a:ext cx="155575" cy="116681"/>
          </a:xfrm>
          <a:prstGeom prst="ellipse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29" name="Oval 17"/>
          <p:cNvSpPr>
            <a:spLocks noChangeArrowheads="1"/>
          </p:cNvSpPr>
          <p:nvPr/>
        </p:nvSpPr>
        <p:spPr bwMode="auto">
          <a:xfrm>
            <a:off x="3606801" y="625079"/>
            <a:ext cx="155575" cy="116681"/>
          </a:xfrm>
          <a:prstGeom prst="ellipse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30" name="Oval 18"/>
          <p:cNvSpPr>
            <a:spLocks noChangeArrowheads="1"/>
          </p:cNvSpPr>
          <p:nvPr/>
        </p:nvSpPr>
        <p:spPr bwMode="auto">
          <a:xfrm>
            <a:off x="4184651" y="869157"/>
            <a:ext cx="155575" cy="116681"/>
          </a:xfrm>
          <a:prstGeom prst="ellipse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31" name="Oval 19"/>
          <p:cNvSpPr>
            <a:spLocks noChangeArrowheads="1"/>
          </p:cNvSpPr>
          <p:nvPr/>
        </p:nvSpPr>
        <p:spPr bwMode="auto">
          <a:xfrm>
            <a:off x="3902076" y="931069"/>
            <a:ext cx="155575" cy="116681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32" name="Oval 20"/>
          <p:cNvSpPr>
            <a:spLocks noChangeArrowheads="1"/>
          </p:cNvSpPr>
          <p:nvPr/>
        </p:nvSpPr>
        <p:spPr bwMode="auto">
          <a:xfrm>
            <a:off x="4164014" y="647700"/>
            <a:ext cx="155575" cy="116681"/>
          </a:xfrm>
          <a:prstGeom prst="ellipse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33" name="Oval 21"/>
          <p:cNvSpPr>
            <a:spLocks noChangeArrowheads="1"/>
          </p:cNvSpPr>
          <p:nvPr/>
        </p:nvSpPr>
        <p:spPr bwMode="auto">
          <a:xfrm>
            <a:off x="4373564" y="664369"/>
            <a:ext cx="155575" cy="116681"/>
          </a:xfrm>
          <a:prstGeom prst="ellipse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34" name="Oval 22"/>
          <p:cNvSpPr>
            <a:spLocks noChangeArrowheads="1"/>
          </p:cNvSpPr>
          <p:nvPr/>
        </p:nvSpPr>
        <p:spPr bwMode="auto">
          <a:xfrm>
            <a:off x="4646614" y="664369"/>
            <a:ext cx="155575" cy="116681"/>
          </a:xfrm>
          <a:prstGeom prst="ellipse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35" name="Oval 23"/>
          <p:cNvSpPr>
            <a:spLocks noChangeArrowheads="1"/>
          </p:cNvSpPr>
          <p:nvPr/>
        </p:nvSpPr>
        <p:spPr bwMode="auto">
          <a:xfrm>
            <a:off x="4908550" y="569119"/>
            <a:ext cx="155575" cy="116681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36" name="Oval 24"/>
          <p:cNvSpPr>
            <a:spLocks noChangeArrowheads="1"/>
          </p:cNvSpPr>
          <p:nvPr/>
        </p:nvSpPr>
        <p:spPr bwMode="auto">
          <a:xfrm>
            <a:off x="4803776" y="372667"/>
            <a:ext cx="155575" cy="116681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37" name="Oval 25"/>
          <p:cNvSpPr>
            <a:spLocks noChangeArrowheads="1"/>
          </p:cNvSpPr>
          <p:nvPr/>
        </p:nvSpPr>
        <p:spPr bwMode="auto">
          <a:xfrm>
            <a:off x="4551364" y="483394"/>
            <a:ext cx="155575" cy="116681"/>
          </a:xfrm>
          <a:prstGeom prst="ellipse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38" name="Oval 26"/>
          <p:cNvSpPr>
            <a:spLocks noChangeArrowheads="1"/>
          </p:cNvSpPr>
          <p:nvPr/>
        </p:nvSpPr>
        <p:spPr bwMode="auto">
          <a:xfrm>
            <a:off x="5129214" y="727473"/>
            <a:ext cx="155575" cy="116681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39" name="Oval 27"/>
          <p:cNvSpPr>
            <a:spLocks noChangeArrowheads="1"/>
          </p:cNvSpPr>
          <p:nvPr/>
        </p:nvSpPr>
        <p:spPr bwMode="auto">
          <a:xfrm>
            <a:off x="4846639" y="790576"/>
            <a:ext cx="155575" cy="116681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40" name="Oval 28"/>
          <p:cNvSpPr>
            <a:spLocks noChangeArrowheads="1"/>
          </p:cNvSpPr>
          <p:nvPr/>
        </p:nvSpPr>
        <p:spPr bwMode="auto">
          <a:xfrm>
            <a:off x="5108576" y="506017"/>
            <a:ext cx="155575" cy="116681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41" name="Oval 29"/>
          <p:cNvSpPr>
            <a:spLocks noChangeArrowheads="1"/>
          </p:cNvSpPr>
          <p:nvPr/>
        </p:nvSpPr>
        <p:spPr bwMode="auto">
          <a:xfrm>
            <a:off x="4395789" y="664369"/>
            <a:ext cx="155575" cy="116681"/>
          </a:xfrm>
          <a:prstGeom prst="ellipse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42" name="Oval 30"/>
          <p:cNvSpPr>
            <a:spLocks noChangeArrowheads="1"/>
          </p:cNvSpPr>
          <p:nvPr/>
        </p:nvSpPr>
        <p:spPr bwMode="auto">
          <a:xfrm>
            <a:off x="4667251" y="664369"/>
            <a:ext cx="155575" cy="116681"/>
          </a:xfrm>
          <a:prstGeom prst="ellipse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43" name="Oval 31"/>
          <p:cNvSpPr>
            <a:spLocks noChangeArrowheads="1"/>
          </p:cNvSpPr>
          <p:nvPr/>
        </p:nvSpPr>
        <p:spPr bwMode="auto">
          <a:xfrm>
            <a:off x="4930776" y="569119"/>
            <a:ext cx="155575" cy="116681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44" name="Oval 32"/>
          <p:cNvSpPr>
            <a:spLocks noChangeArrowheads="1"/>
          </p:cNvSpPr>
          <p:nvPr/>
        </p:nvSpPr>
        <p:spPr bwMode="auto">
          <a:xfrm>
            <a:off x="4824414" y="372667"/>
            <a:ext cx="155575" cy="116681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45" name="Oval 33"/>
          <p:cNvSpPr>
            <a:spLocks noChangeArrowheads="1"/>
          </p:cNvSpPr>
          <p:nvPr/>
        </p:nvSpPr>
        <p:spPr bwMode="auto">
          <a:xfrm>
            <a:off x="4572001" y="483394"/>
            <a:ext cx="155575" cy="116681"/>
          </a:xfrm>
          <a:prstGeom prst="ellipse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46" name="Oval 34"/>
          <p:cNvSpPr>
            <a:spLocks noChangeArrowheads="1"/>
          </p:cNvSpPr>
          <p:nvPr/>
        </p:nvSpPr>
        <p:spPr bwMode="auto">
          <a:xfrm>
            <a:off x="5149851" y="727473"/>
            <a:ext cx="155575" cy="116681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47" name="Oval 35"/>
          <p:cNvSpPr>
            <a:spLocks noChangeArrowheads="1"/>
          </p:cNvSpPr>
          <p:nvPr/>
        </p:nvSpPr>
        <p:spPr bwMode="auto">
          <a:xfrm>
            <a:off x="4867276" y="790576"/>
            <a:ext cx="155575" cy="116681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48" name="Oval 36"/>
          <p:cNvSpPr>
            <a:spLocks noChangeArrowheads="1"/>
          </p:cNvSpPr>
          <p:nvPr/>
        </p:nvSpPr>
        <p:spPr bwMode="auto">
          <a:xfrm>
            <a:off x="5129214" y="506017"/>
            <a:ext cx="155575" cy="116681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49" name="Oval 37"/>
          <p:cNvSpPr>
            <a:spLocks noChangeArrowheads="1"/>
          </p:cNvSpPr>
          <p:nvPr/>
        </p:nvSpPr>
        <p:spPr bwMode="auto">
          <a:xfrm>
            <a:off x="5245101" y="790576"/>
            <a:ext cx="155575" cy="116681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50" name="Oval 38"/>
          <p:cNvSpPr>
            <a:spLocks noChangeArrowheads="1"/>
          </p:cNvSpPr>
          <p:nvPr/>
        </p:nvSpPr>
        <p:spPr bwMode="auto">
          <a:xfrm>
            <a:off x="5518151" y="790576"/>
            <a:ext cx="155575" cy="116681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51" name="Oval 39"/>
          <p:cNvSpPr>
            <a:spLocks noChangeArrowheads="1"/>
          </p:cNvSpPr>
          <p:nvPr/>
        </p:nvSpPr>
        <p:spPr bwMode="auto">
          <a:xfrm>
            <a:off x="5780089" y="695326"/>
            <a:ext cx="155575" cy="116681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52" name="Oval 40"/>
          <p:cNvSpPr>
            <a:spLocks noChangeArrowheads="1"/>
          </p:cNvSpPr>
          <p:nvPr/>
        </p:nvSpPr>
        <p:spPr bwMode="auto">
          <a:xfrm>
            <a:off x="5422901" y="609601"/>
            <a:ext cx="155575" cy="116681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53" name="Oval 41"/>
          <p:cNvSpPr>
            <a:spLocks noChangeArrowheads="1"/>
          </p:cNvSpPr>
          <p:nvPr/>
        </p:nvSpPr>
        <p:spPr bwMode="auto">
          <a:xfrm>
            <a:off x="5716589" y="916782"/>
            <a:ext cx="155575" cy="116681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54" name="Text Box 42"/>
          <p:cNvSpPr txBox="1">
            <a:spLocks noChangeArrowheads="1"/>
          </p:cNvSpPr>
          <p:nvPr/>
        </p:nvSpPr>
        <p:spPr bwMode="auto">
          <a:xfrm>
            <a:off x="360363" y="1010841"/>
            <a:ext cx="96361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381000"/>
            <a:r>
              <a:rPr lang="en-US" sz="3600" b="1" dirty="0">
                <a:latin typeface="Times New Roman" pitchFamily="18" charset="0"/>
              </a:rPr>
              <a:t>1400</a:t>
            </a:r>
          </a:p>
        </p:txBody>
      </p:sp>
      <p:sp>
        <p:nvSpPr>
          <p:cNvPr id="13355" name="Text Box 43"/>
          <p:cNvSpPr txBox="1">
            <a:spLocks noChangeArrowheads="1"/>
          </p:cNvSpPr>
          <p:nvPr/>
        </p:nvSpPr>
        <p:spPr bwMode="auto">
          <a:xfrm>
            <a:off x="3727450" y="1034653"/>
            <a:ext cx="9652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381000"/>
            <a:r>
              <a:rPr lang="en-US" sz="3600" b="1">
                <a:latin typeface="Times New Roman" pitchFamily="18" charset="0"/>
              </a:rPr>
              <a:t>1000</a:t>
            </a:r>
          </a:p>
        </p:txBody>
      </p:sp>
      <p:sp>
        <p:nvSpPr>
          <p:cNvPr id="13356" name="Freeform 44"/>
          <p:cNvSpPr>
            <a:spLocks noChangeArrowheads="1"/>
          </p:cNvSpPr>
          <p:nvPr/>
        </p:nvSpPr>
        <p:spPr bwMode="auto">
          <a:xfrm>
            <a:off x="1576388" y="2314576"/>
            <a:ext cx="500062" cy="222647"/>
          </a:xfrm>
          <a:custGeom>
            <a:avLst/>
            <a:gdLst/>
            <a:ahLst/>
            <a:cxnLst>
              <a:cxn ang="0">
                <a:pos x="160" y="3"/>
              </a:cxn>
              <a:cxn ang="0">
                <a:pos x="157" y="1"/>
              </a:cxn>
              <a:cxn ang="0">
                <a:pos x="154" y="0"/>
              </a:cxn>
              <a:cxn ang="0">
                <a:pos x="150" y="0"/>
              </a:cxn>
              <a:cxn ang="0">
                <a:pos x="146" y="0"/>
              </a:cxn>
              <a:cxn ang="0">
                <a:pos x="143" y="0"/>
              </a:cxn>
              <a:cxn ang="0">
                <a:pos x="139" y="0"/>
              </a:cxn>
              <a:cxn ang="0">
                <a:pos x="136" y="0"/>
              </a:cxn>
              <a:cxn ang="0">
                <a:pos x="131" y="1"/>
              </a:cxn>
              <a:cxn ang="0">
                <a:pos x="125" y="2"/>
              </a:cxn>
              <a:cxn ang="0">
                <a:pos x="12" y="27"/>
              </a:cxn>
              <a:cxn ang="0">
                <a:pos x="9" y="28"/>
              </a:cxn>
              <a:cxn ang="0">
                <a:pos x="6" y="30"/>
              </a:cxn>
              <a:cxn ang="0">
                <a:pos x="3" y="31"/>
              </a:cxn>
              <a:cxn ang="0">
                <a:pos x="2" y="33"/>
              </a:cxn>
              <a:cxn ang="0">
                <a:pos x="1" y="36"/>
              </a:cxn>
              <a:cxn ang="0">
                <a:pos x="1" y="39"/>
              </a:cxn>
              <a:cxn ang="0">
                <a:pos x="0" y="62"/>
              </a:cxn>
              <a:cxn ang="0">
                <a:pos x="0" y="74"/>
              </a:cxn>
              <a:cxn ang="0">
                <a:pos x="0" y="85"/>
              </a:cxn>
              <a:cxn ang="0">
                <a:pos x="1" y="89"/>
              </a:cxn>
              <a:cxn ang="0">
                <a:pos x="2" y="92"/>
              </a:cxn>
              <a:cxn ang="0">
                <a:pos x="3" y="94"/>
              </a:cxn>
              <a:cxn ang="0">
                <a:pos x="6" y="96"/>
              </a:cxn>
              <a:cxn ang="0">
                <a:pos x="141" y="184"/>
              </a:cxn>
              <a:cxn ang="0">
                <a:pos x="146" y="186"/>
              </a:cxn>
              <a:cxn ang="0">
                <a:pos x="148" y="187"/>
              </a:cxn>
              <a:cxn ang="0">
                <a:pos x="152" y="187"/>
              </a:cxn>
              <a:cxn ang="0">
                <a:pos x="155" y="187"/>
              </a:cxn>
              <a:cxn ang="0">
                <a:pos x="160" y="186"/>
              </a:cxn>
              <a:cxn ang="0">
                <a:pos x="185" y="179"/>
              </a:cxn>
              <a:cxn ang="0">
                <a:pos x="210" y="172"/>
              </a:cxn>
              <a:cxn ang="0">
                <a:pos x="224" y="168"/>
              </a:cxn>
              <a:cxn ang="0">
                <a:pos x="238" y="164"/>
              </a:cxn>
              <a:cxn ang="0">
                <a:pos x="252" y="158"/>
              </a:cxn>
              <a:cxn ang="0">
                <a:pos x="266" y="153"/>
              </a:cxn>
              <a:cxn ang="0">
                <a:pos x="279" y="148"/>
              </a:cxn>
              <a:cxn ang="0">
                <a:pos x="291" y="143"/>
              </a:cxn>
              <a:cxn ang="0">
                <a:pos x="304" y="135"/>
              </a:cxn>
              <a:cxn ang="0">
                <a:pos x="307" y="133"/>
              </a:cxn>
              <a:cxn ang="0">
                <a:pos x="309" y="131"/>
              </a:cxn>
              <a:cxn ang="0">
                <a:pos x="310" y="129"/>
              </a:cxn>
              <a:cxn ang="0">
                <a:pos x="310" y="127"/>
              </a:cxn>
              <a:cxn ang="0">
                <a:pos x="309" y="125"/>
              </a:cxn>
              <a:cxn ang="0">
                <a:pos x="307" y="124"/>
              </a:cxn>
              <a:cxn ang="0">
                <a:pos x="304" y="123"/>
              </a:cxn>
              <a:cxn ang="0">
                <a:pos x="294" y="122"/>
              </a:cxn>
              <a:cxn ang="0">
                <a:pos x="291" y="113"/>
              </a:cxn>
              <a:cxn ang="0">
                <a:pos x="296" y="84"/>
              </a:cxn>
              <a:cxn ang="0">
                <a:pos x="303" y="83"/>
              </a:cxn>
              <a:cxn ang="0">
                <a:pos x="307" y="82"/>
              </a:cxn>
              <a:cxn ang="0">
                <a:pos x="311" y="82"/>
              </a:cxn>
              <a:cxn ang="0">
                <a:pos x="313" y="82"/>
              </a:cxn>
              <a:cxn ang="0">
                <a:pos x="315" y="81"/>
              </a:cxn>
              <a:cxn ang="0">
                <a:pos x="315" y="80"/>
              </a:cxn>
              <a:cxn ang="0">
                <a:pos x="315" y="78"/>
              </a:cxn>
              <a:cxn ang="0">
                <a:pos x="314" y="76"/>
              </a:cxn>
              <a:cxn ang="0">
                <a:pos x="312" y="74"/>
              </a:cxn>
              <a:cxn ang="0">
                <a:pos x="310" y="72"/>
              </a:cxn>
              <a:cxn ang="0">
                <a:pos x="306" y="70"/>
              </a:cxn>
              <a:cxn ang="0">
                <a:pos x="302" y="68"/>
              </a:cxn>
              <a:cxn ang="0">
                <a:pos x="283" y="60"/>
              </a:cxn>
              <a:cxn ang="0">
                <a:pos x="160" y="3"/>
              </a:cxn>
            </a:cxnLst>
            <a:rect l="0" t="0" r="r" b="b"/>
            <a:pathLst>
              <a:path w="315" h="187">
                <a:moveTo>
                  <a:pt x="160" y="3"/>
                </a:moveTo>
                <a:lnTo>
                  <a:pt x="157" y="1"/>
                </a:lnTo>
                <a:lnTo>
                  <a:pt x="154" y="0"/>
                </a:lnTo>
                <a:lnTo>
                  <a:pt x="150" y="0"/>
                </a:lnTo>
                <a:lnTo>
                  <a:pt x="146" y="0"/>
                </a:lnTo>
                <a:lnTo>
                  <a:pt x="143" y="0"/>
                </a:lnTo>
                <a:lnTo>
                  <a:pt x="139" y="0"/>
                </a:lnTo>
                <a:lnTo>
                  <a:pt x="136" y="0"/>
                </a:lnTo>
                <a:lnTo>
                  <a:pt x="131" y="1"/>
                </a:lnTo>
                <a:lnTo>
                  <a:pt x="125" y="2"/>
                </a:lnTo>
                <a:lnTo>
                  <a:pt x="12" y="27"/>
                </a:lnTo>
                <a:lnTo>
                  <a:pt x="9" y="28"/>
                </a:lnTo>
                <a:lnTo>
                  <a:pt x="6" y="30"/>
                </a:lnTo>
                <a:lnTo>
                  <a:pt x="3" y="31"/>
                </a:lnTo>
                <a:lnTo>
                  <a:pt x="2" y="33"/>
                </a:lnTo>
                <a:lnTo>
                  <a:pt x="1" y="36"/>
                </a:lnTo>
                <a:lnTo>
                  <a:pt x="1" y="39"/>
                </a:lnTo>
                <a:lnTo>
                  <a:pt x="0" y="62"/>
                </a:lnTo>
                <a:lnTo>
                  <a:pt x="0" y="74"/>
                </a:lnTo>
                <a:lnTo>
                  <a:pt x="0" y="85"/>
                </a:lnTo>
                <a:lnTo>
                  <a:pt x="1" y="89"/>
                </a:lnTo>
                <a:lnTo>
                  <a:pt x="2" y="92"/>
                </a:lnTo>
                <a:lnTo>
                  <a:pt x="3" y="94"/>
                </a:lnTo>
                <a:lnTo>
                  <a:pt x="6" y="96"/>
                </a:lnTo>
                <a:lnTo>
                  <a:pt x="141" y="184"/>
                </a:lnTo>
                <a:lnTo>
                  <a:pt x="146" y="186"/>
                </a:lnTo>
                <a:lnTo>
                  <a:pt x="148" y="187"/>
                </a:lnTo>
                <a:lnTo>
                  <a:pt x="152" y="187"/>
                </a:lnTo>
                <a:lnTo>
                  <a:pt x="155" y="187"/>
                </a:lnTo>
                <a:lnTo>
                  <a:pt x="160" y="186"/>
                </a:lnTo>
                <a:lnTo>
                  <a:pt x="185" y="179"/>
                </a:lnTo>
                <a:lnTo>
                  <a:pt x="210" y="172"/>
                </a:lnTo>
                <a:lnTo>
                  <a:pt x="224" y="168"/>
                </a:lnTo>
                <a:lnTo>
                  <a:pt x="238" y="164"/>
                </a:lnTo>
                <a:lnTo>
                  <a:pt x="252" y="158"/>
                </a:lnTo>
                <a:lnTo>
                  <a:pt x="266" y="153"/>
                </a:lnTo>
                <a:lnTo>
                  <a:pt x="279" y="148"/>
                </a:lnTo>
                <a:lnTo>
                  <a:pt x="291" y="143"/>
                </a:lnTo>
                <a:lnTo>
                  <a:pt x="304" y="135"/>
                </a:lnTo>
                <a:lnTo>
                  <a:pt x="307" y="133"/>
                </a:lnTo>
                <a:lnTo>
                  <a:pt x="309" y="131"/>
                </a:lnTo>
                <a:lnTo>
                  <a:pt x="310" y="129"/>
                </a:lnTo>
                <a:lnTo>
                  <a:pt x="310" y="127"/>
                </a:lnTo>
                <a:lnTo>
                  <a:pt x="309" y="125"/>
                </a:lnTo>
                <a:lnTo>
                  <a:pt x="307" y="124"/>
                </a:lnTo>
                <a:lnTo>
                  <a:pt x="304" y="123"/>
                </a:lnTo>
                <a:lnTo>
                  <a:pt x="294" y="122"/>
                </a:lnTo>
                <a:lnTo>
                  <a:pt x="291" y="113"/>
                </a:lnTo>
                <a:lnTo>
                  <a:pt x="296" y="84"/>
                </a:lnTo>
                <a:lnTo>
                  <a:pt x="303" y="83"/>
                </a:lnTo>
                <a:lnTo>
                  <a:pt x="307" y="82"/>
                </a:lnTo>
                <a:lnTo>
                  <a:pt x="311" y="82"/>
                </a:lnTo>
                <a:lnTo>
                  <a:pt x="313" y="82"/>
                </a:lnTo>
                <a:lnTo>
                  <a:pt x="315" y="81"/>
                </a:lnTo>
                <a:lnTo>
                  <a:pt x="315" y="80"/>
                </a:lnTo>
                <a:lnTo>
                  <a:pt x="315" y="78"/>
                </a:lnTo>
                <a:lnTo>
                  <a:pt x="314" y="76"/>
                </a:lnTo>
                <a:lnTo>
                  <a:pt x="312" y="74"/>
                </a:lnTo>
                <a:lnTo>
                  <a:pt x="310" y="72"/>
                </a:lnTo>
                <a:lnTo>
                  <a:pt x="306" y="70"/>
                </a:lnTo>
                <a:lnTo>
                  <a:pt x="302" y="68"/>
                </a:lnTo>
                <a:lnTo>
                  <a:pt x="283" y="60"/>
                </a:lnTo>
                <a:lnTo>
                  <a:pt x="160" y="3"/>
                </a:lnTo>
                <a:close/>
              </a:path>
            </a:pathLst>
          </a:custGeom>
          <a:solidFill>
            <a:srgbClr val="7F3F00"/>
          </a:solidFill>
          <a:ln w="1664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57" name="Freeform 45"/>
          <p:cNvSpPr>
            <a:spLocks noChangeArrowheads="1"/>
          </p:cNvSpPr>
          <p:nvPr/>
        </p:nvSpPr>
        <p:spPr bwMode="auto">
          <a:xfrm>
            <a:off x="1811339" y="2413398"/>
            <a:ext cx="242887" cy="120253"/>
          </a:xfrm>
          <a:custGeom>
            <a:avLst/>
            <a:gdLst/>
            <a:ahLst/>
            <a:cxnLst>
              <a:cxn ang="0">
                <a:pos x="144" y="1"/>
              </a:cxn>
              <a:cxn ang="0">
                <a:pos x="138" y="2"/>
              </a:cxn>
              <a:cxn ang="0">
                <a:pos x="125" y="5"/>
              </a:cxn>
              <a:cxn ang="0">
                <a:pos x="108" y="9"/>
              </a:cxn>
              <a:cxn ang="0">
                <a:pos x="84" y="14"/>
              </a:cxn>
              <a:cxn ang="0">
                <a:pos x="24" y="30"/>
              </a:cxn>
              <a:cxn ang="0">
                <a:pos x="11" y="33"/>
              </a:cxn>
              <a:cxn ang="0">
                <a:pos x="8" y="34"/>
              </a:cxn>
              <a:cxn ang="0">
                <a:pos x="7" y="35"/>
              </a:cxn>
              <a:cxn ang="0">
                <a:pos x="5" y="37"/>
              </a:cxn>
              <a:cxn ang="0">
                <a:pos x="5" y="38"/>
              </a:cxn>
              <a:cxn ang="0">
                <a:pos x="4" y="42"/>
              </a:cxn>
              <a:cxn ang="0">
                <a:pos x="1" y="56"/>
              </a:cxn>
              <a:cxn ang="0">
                <a:pos x="1" y="62"/>
              </a:cxn>
              <a:cxn ang="0">
                <a:pos x="0" y="69"/>
              </a:cxn>
              <a:cxn ang="0">
                <a:pos x="0" y="84"/>
              </a:cxn>
              <a:cxn ang="0">
                <a:pos x="0" y="90"/>
              </a:cxn>
              <a:cxn ang="0">
                <a:pos x="1" y="98"/>
              </a:cxn>
              <a:cxn ang="0">
                <a:pos x="2" y="100"/>
              </a:cxn>
              <a:cxn ang="0">
                <a:pos x="3" y="101"/>
              </a:cxn>
              <a:cxn ang="0">
                <a:pos x="4" y="101"/>
              </a:cxn>
              <a:cxn ang="0">
                <a:pos x="6" y="101"/>
              </a:cxn>
              <a:cxn ang="0">
                <a:pos x="11" y="98"/>
              </a:cxn>
              <a:cxn ang="0">
                <a:pos x="80" y="80"/>
              </a:cxn>
              <a:cxn ang="0">
                <a:pos x="101" y="73"/>
              </a:cxn>
              <a:cxn ang="0">
                <a:pos x="116" y="68"/>
              </a:cxn>
              <a:cxn ang="0">
                <a:pos x="130" y="62"/>
              </a:cxn>
              <a:cxn ang="0">
                <a:pos x="149" y="53"/>
              </a:cxn>
              <a:cxn ang="0">
                <a:pos x="153" y="50"/>
              </a:cxn>
              <a:cxn ang="0">
                <a:pos x="150" y="49"/>
              </a:cxn>
              <a:cxn ang="0">
                <a:pos x="149" y="47"/>
              </a:cxn>
              <a:cxn ang="0">
                <a:pos x="148" y="44"/>
              </a:cxn>
              <a:cxn ang="0">
                <a:pos x="147" y="39"/>
              </a:cxn>
              <a:cxn ang="0">
                <a:pos x="146" y="34"/>
              </a:cxn>
              <a:cxn ang="0">
                <a:pos x="146" y="28"/>
              </a:cxn>
              <a:cxn ang="0">
                <a:pos x="146" y="23"/>
              </a:cxn>
              <a:cxn ang="0">
                <a:pos x="147" y="16"/>
              </a:cxn>
              <a:cxn ang="0">
                <a:pos x="148" y="11"/>
              </a:cxn>
              <a:cxn ang="0">
                <a:pos x="150" y="6"/>
              </a:cxn>
              <a:cxn ang="0">
                <a:pos x="152" y="0"/>
              </a:cxn>
              <a:cxn ang="0">
                <a:pos x="149" y="0"/>
              </a:cxn>
              <a:cxn ang="0">
                <a:pos x="144" y="1"/>
              </a:cxn>
            </a:cxnLst>
            <a:rect l="0" t="0" r="r" b="b"/>
            <a:pathLst>
              <a:path w="153" h="101">
                <a:moveTo>
                  <a:pt x="144" y="1"/>
                </a:moveTo>
                <a:lnTo>
                  <a:pt x="138" y="2"/>
                </a:lnTo>
                <a:lnTo>
                  <a:pt x="125" y="5"/>
                </a:lnTo>
                <a:lnTo>
                  <a:pt x="108" y="9"/>
                </a:lnTo>
                <a:lnTo>
                  <a:pt x="84" y="14"/>
                </a:lnTo>
                <a:lnTo>
                  <a:pt x="24" y="30"/>
                </a:lnTo>
                <a:lnTo>
                  <a:pt x="11" y="33"/>
                </a:lnTo>
                <a:lnTo>
                  <a:pt x="8" y="34"/>
                </a:lnTo>
                <a:lnTo>
                  <a:pt x="7" y="35"/>
                </a:lnTo>
                <a:lnTo>
                  <a:pt x="5" y="37"/>
                </a:lnTo>
                <a:lnTo>
                  <a:pt x="5" y="38"/>
                </a:lnTo>
                <a:lnTo>
                  <a:pt x="4" y="42"/>
                </a:lnTo>
                <a:lnTo>
                  <a:pt x="1" y="56"/>
                </a:lnTo>
                <a:lnTo>
                  <a:pt x="1" y="62"/>
                </a:lnTo>
                <a:lnTo>
                  <a:pt x="0" y="69"/>
                </a:lnTo>
                <a:lnTo>
                  <a:pt x="0" y="84"/>
                </a:lnTo>
                <a:lnTo>
                  <a:pt x="0" y="90"/>
                </a:lnTo>
                <a:lnTo>
                  <a:pt x="1" y="98"/>
                </a:lnTo>
                <a:lnTo>
                  <a:pt x="2" y="100"/>
                </a:lnTo>
                <a:lnTo>
                  <a:pt x="3" y="101"/>
                </a:lnTo>
                <a:lnTo>
                  <a:pt x="4" y="101"/>
                </a:lnTo>
                <a:lnTo>
                  <a:pt x="6" y="101"/>
                </a:lnTo>
                <a:lnTo>
                  <a:pt x="11" y="98"/>
                </a:lnTo>
                <a:lnTo>
                  <a:pt x="80" y="80"/>
                </a:lnTo>
                <a:lnTo>
                  <a:pt x="101" y="73"/>
                </a:lnTo>
                <a:lnTo>
                  <a:pt x="116" y="68"/>
                </a:lnTo>
                <a:lnTo>
                  <a:pt x="130" y="62"/>
                </a:lnTo>
                <a:lnTo>
                  <a:pt x="149" y="53"/>
                </a:lnTo>
                <a:lnTo>
                  <a:pt x="153" y="50"/>
                </a:lnTo>
                <a:lnTo>
                  <a:pt x="150" y="49"/>
                </a:lnTo>
                <a:lnTo>
                  <a:pt x="149" y="47"/>
                </a:lnTo>
                <a:lnTo>
                  <a:pt x="148" y="44"/>
                </a:lnTo>
                <a:lnTo>
                  <a:pt x="147" y="39"/>
                </a:lnTo>
                <a:lnTo>
                  <a:pt x="146" y="34"/>
                </a:lnTo>
                <a:lnTo>
                  <a:pt x="146" y="28"/>
                </a:lnTo>
                <a:lnTo>
                  <a:pt x="146" y="23"/>
                </a:lnTo>
                <a:lnTo>
                  <a:pt x="147" y="16"/>
                </a:lnTo>
                <a:lnTo>
                  <a:pt x="148" y="11"/>
                </a:lnTo>
                <a:lnTo>
                  <a:pt x="150" y="6"/>
                </a:lnTo>
                <a:lnTo>
                  <a:pt x="152" y="0"/>
                </a:lnTo>
                <a:lnTo>
                  <a:pt x="149" y="0"/>
                </a:lnTo>
                <a:lnTo>
                  <a:pt x="144" y="1"/>
                </a:lnTo>
                <a:close/>
              </a:path>
            </a:pathLst>
          </a:custGeom>
          <a:solidFill>
            <a:srgbClr val="000000"/>
          </a:solidFill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58" name="Freeform 46"/>
          <p:cNvSpPr>
            <a:spLocks noChangeArrowheads="1"/>
          </p:cNvSpPr>
          <p:nvPr/>
        </p:nvSpPr>
        <p:spPr bwMode="auto">
          <a:xfrm>
            <a:off x="1814514" y="2414588"/>
            <a:ext cx="236537" cy="114300"/>
          </a:xfrm>
          <a:custGeom>
            <a:avLst/>
            <a:gdLst/>
            <a:ahLst/>
            <a:cxnLst>
              <a:cxn ang="0">
                <a:pos x="149" y="0"/>
              </a:cxn>
              <a:cxn ang="0">
                <a:pos x="141" y="1"/>
              </a:cxn>
              <a:cxn ang="0">
                <a:pos x="132" y="3"/>
              </a:cxn>
              <a:cxn ang="0">
                <a:pos x="117" y="7"/>
              </a:cxn>
              <a:cxn ang="0">
                <a:pos x="104" y="10"/>
              </a:cxn>
              <a:cxn ang="0">
                <a:pos x="90" y="13"/>
              </a:cxn>
              <a:cxn ang="0">
                <a:pos x="45" y="24"/>
              </a:cxn>
              <a:cxn ang="0">
                <a:pos x="13" y="33"/>
              </a:cxn>
              <a:cxn ang="0">
                <a:pos x="10" y="34"/>
              </a:cxn>
              <a:cxn ang="0">
                <a:pos x="8" y="35"/>
              </a:cxn>
              <a:cxn ang="0">
                <a:pos x="6" y="36"/>
              </a:cxn>
              <a:cxn ang="0">
                <a:pos x="4" y="38"/>
              </a:cxn>
              <a:cxn ang="0">
                <a:pos x="4" y="41"/>
              </a:cxn>
              <a:cxn ang="0">
                <a:pos x="2" y="49"/>
              </a:cxn>
              <a:cxn ang="0">
                <a:pos x="13" y="46"/>
              </a:cxn>
              <a:cxn ang="0">
                <a:pos x="2" y="49"/>
              </a:cxn>
              <a:cxn ang="0">
                <a:pos x="1" y="67"/>
              </a:cxn>
              <a:cxn ang="0">
                <a:pos x="10" y="66"/>
              </a:cxn>
              <a:cxn ang="0">
                <a:pos x="1" y="68"/>
              </a:cxn>
              <a:cxn ang="0">
                <a:pos x="0" y="74"/>
              </a:cxn>
              <a:cxn ang="0">
                <a:pos x="6" y="73"/>
              </a:cxn>
              <a:cxn ang="0">
                <a:pos x="0" y="75"/>
              </a:cxn>
              <a:cxn ang="0">
                <a:pos x="1" y="82"/>
              </a:cxn>
              <a:cxn ang="0">
                <a:pos x="22" y="78"/>
              </a:cxn>
              <a:cxn ang="0">
                <a:pos x="1" y="83"/>
              </a:cxn>
              <a:cxn ang="0">
                <a:pos x="1" y="89"/>
              </a:cxn>
              <a:cxn ang="0">
                <a:pos x="18" y="85"/>
              </a:cxn>
              <a:cxn ang="0">
                <a:pos x="1" y="90"/>
              </a:cxn>
              <a:cxn ang="0">
                <a:pos x="1" y="92"/>
              </a:cxn>
              <a:cxn ang="0">
                <a:pos x="1" y="94"/>
              </a:cxn>
              <a:cxn ang="0">
                <a:pos x="3" y="95"/>
              </a:cxn>
              <a:cxn ang="0">
                <a:pos x="5" y="96"/>
              </a:cxn>
              <a:cxn ang="0">
                <a:pos x="8" y="95"/>
              </a:cxn>
              <a:cxn ang="0">
                <a:pos x="11" y="95"/>
              </a:cxn>
              <a:cxn ang="0">
                <a:pos x="66" y="81"/>
              </a:cxn>
              <a:cxn ang="0">
                <a:pos x="79" y="77"/>
              </a:cxn>
              <a:cxn ang="0">
                <a:pos x="95" y="72"/>
              </a:cxn>
              <a:cxn ang="0">
                <a:pos x="114" y="65"/>
              </a:cxn>
              <a:cxn ang="0">
                <a:pos x="124" y="61"/>
              </a:cxn>
              <a:cxn ang="0">
                <a:pos x="132" y="58"/>
              </a:cxn>
              <a:cxn ang="0">
                <a:pos x="139" y="54"/>
              </a:cxn>
              <a:cxn ang="0">
                <a:pos x="143" y="52"/>
              </a:cxn>
              <a:cxn ang="0">
                <a:pos x="147" y="49"/>
              </a:cxn>
              <a:cxn ang="0">
                <a:pos x="146" y="45"/>
              </a:cxn>
              <a:cxn ang="0">
                <a:pos x="145" y="42"/>
              </a:cxn>
              <a:cxn ang="0">
                <a:pos x="135" y="47"/>
              </a:cxn>
              <a:cxn ang="0">
                <a:pos x="145" y="42"/>
              </a:cxn>
              <a:cxn ang="0">
                <a:pos x="144" y="37"/>
              </a:cxn>
              <a:cxn ang="0">
                <a:pos x="144" y="31"/>
              </a:cxn>
              <a:cxn ang="0">
                <a:pos x="143" y="26"/>
              </a:cxn>
              <a:cxn ang="0">
                <a:pos x="144" y="20"/>
              </a:cxn>
              <a:cxn ang="0">
                <a:pos x="133" y="22"/>
              </a:cxn>
              <a:cxn ang="0">
                <a:pos x="144" y="19"/>
              </a:cxn>
              <a:cxn ang="0">
                <a:pos x="145" y="16"/>
              </a:cxn>
              <a:cxn ang="0">
                <a:pos x="145" y="13"/>
              </a:cxn>
              <a:cxn ang="0">
                <a:pos x="121" y="19"/>
              </a:cxn>
              <a:cxn ang="0">
                <a:pos x="145" y="12"/>
              </a:cxn>
              <a:cxn ang="0">
                <a:pos x="147" y="7"/>
              </a:cxn>
              <a:cxn ang="0">
                <a:pos x="114" y="14"/>
              </a:cxn>
              <a:cxn ang="0">
                <a:pos x="147" y="6"/>
              </a:cxn>
              <a:cxn ang="0">
                <a:pos x="149" y="0"/>
              </a:cxn>
            </a:cxnLst>
            <a:rect l="0" t="0" r="r" b="b"/>
            <a:pathLst>
              <a:path w="149" h="96">
                <a:moveTo>
                  <a:pt x="149" y="0"/>
                </a:moveTo>
                <a:lnTo>
                  <a:pt x="141" y="1"/>
                </a:lnTo>
                <a:lnTo>
                  <a:pt x="132" y="3"/>
                </a:lnTo>
                <a:lnTo>
                  <a:pt x="117" y="7"/>
                </a:lnTo>
                <a:lnTo>
                  <a:pt x="104" y="10"/>
                </a:lnTo>
                <a:lnTo>
                  <a:pt x="90" y="13"/>
                </a:lnTo>
                <a:lnTo>
                  <a:pt x="45" y="24"/>
                </a:lnTo>
                <a:lnTo>
                  <a:pt x="13" y="33"/>
                </a:lnTo>
                <a:lnTo>
                  <a:pt x="10" y="34"/>
                </a:lnTo>
                <a:lnTo>
                  <a:pt x="8" y="35"/>
                </a:lnTo>
                <a:lnTo>
                  <a:pt x="6" y="36"/>
                </a:lnTo>
                <a:lnTo>
                  <a:pt x="4" y="38"/>
                </a:lnTo>
                <a:lnTo>
                  <a:pt x="4" y="41"/>
                </a:lnTo>
                <a:lnTo>
                  <a:pt x="2" y="49"/>
                </a:lnTo>
                <a:lnTo>
                  <a:pt x="13" y="46"/>
                </a:lnTo>
                <a:lnTo>
                  <a:pt x="2" y="49"/>
                </a:lnTo>
                <a:lnTo>
                  <a:pt x="1" y="67"/>
                </a:lnTo>
                <a:lnTo>
                  <a:pt x="10" y="66"/>
                </a:lnTo>
                <a:lnTo>
                  <a:pt x="1" y="68"/>
                </a:lnTo>
                <a:lnTo>
                  <a:pt x="0" y="74"/>
                </a:lnTo>
                <a:lnTo>
                  <a:pt x="6" y="73"/>
                </a:lnTo>
                <a:lnTo>
                  <a:pt x="0" y="75"/>
                </a:lnTo>
                <a:lnTo>
                  <a:pt x="1" y="82"/>
                </a:lnTo>
                <a:lnTo>
                  <a:pt x="22" y="78"/>
                </a:lnTo>
                <a:lnTo>
                  <a:pt x="1" y="83"/>
                </a:lnTo>
                <a:lnTo>
                  <a:pt x="1" y="89"/>
                </a:lnTo>
                <a:lnTo>
                  <a:pt x="18" y="85"/>
                </a:lnTo>
                <a:lnTo>
                  <a:pt x="1" y="90"/>
                </a:lnTo>
                <a:lnTo>
                  <a:pt x="1" y="92"/>
                </a:lnTo>
                <a:lnTo>
                  <a:pt x="1" y="94"/>
                </a:lnTo>
                <a:lnTo>
                  <a:pt x="3" y="95"/>
                </a:lnTo>
                <a:lnTo>
                  <a:pt x="5" y="96"/>
                </a:lnTo>
                <a:lnTo>
                  <a:pt x="8" y="95"/>
                </a:lnTo>
                <a:lnTo>
                  <a:pt x="11" y="95"/>
                </a:lnTo>
                <a:lnTo>
                  <a:pt x="66" y="81"/>
                </a:lnTo>
                <a:lnTo>
                  <a:pt x="79" y="77"/>
                </a:lnTo>
                <a:lnTo>
                  <a:pt x="95" y="72"/>
                </a:lnTo>
                <a:lnTo>
                  <a:pt x="114" y="65"/>
                </a:lnTo>
                <a:lnTo>
                  <a:pt x="124" y="61"/>
                </a:lnTo>
                <a:lnTo>
                  <a:pt x="132" y="58"/>
                </a:lnTo>
                <a:lnTo>
                  <a:pt x="139" y="54"/>
                </a:lnTo>
                <a:lnTo>
                  <a:pt x="143" y="52"/>
                </a:lnTo>
                <a:lnTo>
                  <a:pt x="147" y="49"/>
                </a:lnTo>
                <a:lnTo>
                  <a:pt x="146" y="45"/>
                </a:lnTo>
                <a:lnTo>
                  <a:pt x="145" y="42"/>
                </a:lnTo>
                <a:lnTo>
                  <a:pt x="135" y="47"/>
                </a:lnTo>
                <a:lnTo>
                  <a:pt x="145" y="42"/>
                </a:lnTo>
                <a:lnTo>
                  <a:pt x="144" y="37"/>
                </a:lnTo>
                <a:lnTo>
                  <a:pt x="144" y="31"/>
                </a:lnTo>
                <a:lnTo>
                  <a:pt x="143" y="26"/>
                </a:lnTo>
                <a:lnTo>
                  <a:pt x="144" y="20"/>
                </a:lnTo>
                <a:lnTo>
                  <a:pt x="133" y="22"/>
                </a:lnTo>
                <a:lnTo>
                  <a:pt x="144" y="19"/>
                </a:lnTo>
                <a:lnTo>
                  <a:pt x="145" y="16"/>
                </a:lnTo>
                <a:lnTo>
                  <a:pt x="145" y="13"/>
                </a:lnTo>
                <a:lnTo>
                  <a:pt x="121" y="19"/>
                </a:lnTo>
                <a:lnTo>
                  <a:pt x="145" y="12"/>
                </a:lnTo>
                <a:lnTo>
                  <a:pt x="147" y="7"/>
                </a:lnTo>
                <a:lnTo>
                  <a:pt x="114" y="14"/>
                </a:lnTo>
                <a:lnTo>
                  <a:pt x="147" y="6"/>
                </a:lnTo>
                <a:lnTo>
                  <a:pt x="149" y="0"/>
                </a:lnTo>
                <a:close/>
              </a:path>
            </a:pathLst>
          </a:custGeom>
          <a:solidFill>
            <a:srgbClr val="FFFFFF"/>
          </a:solidFill>
          <a:ln w="9981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59" name="Freeform 47"/>
          <p:cNvSpPr>
            <a:spLocks noChangeArrowheads="1"/>
          </p:cNvSpPr>
          <p:nvPr/>
        </p:nvSpPr>
        <p:spPr bwMode="auto">
          <a:xfrm>
            <a:off x="1814514" y="2457450"/>
            <a:ext cx="130175" cy="26194"/>
          </a:xfrm>
          <a:custGeom>
            <a:avLst/>
            <a:gdLst/>
            <a:ahLst/>
            <a:cxnLst>
              <a:cxn ang="0">
                <a:pos x="0" y="22"/>
              </a:cxn>
              <a:cxn ang="0">
                <a:pos x="82" y="0"/>
              </a:cxn>
              <a:cxn ang="0">
                <a:pos x="64" y="5"/>
              </a:cxn>
              <a:cxn ang="0">
                <a:pos x="55" y="8"/>
              </a:cxn>
              <a:cxn ang="0">
                <a:pos x="39" y="12"/>
              </a:cxn>
              <a:cxn ang="0">
                <a:pos x="0" y="22"/>
              </a:cxn>
            </a:cxnLst>
            <a:rect l="0" t="0" r="r" b="b"/>
            <a:pathLst>
              <a:path w="82" h="22">
                <a:moveTo>
                  <a:pt x="0" y="22"/>
                </a:moveTo>
                <a:lnTo>
                  <a:pt x="82" y="0"/>
                </a:lnTo>
                <a:lnTo>
                  <a:pt x="64" y="5"/>
                </a:lnTo>
                <a:lnTo>
                  <a:pt x="55" y="8"/>
                </a:lnTo>
                <a:lnTo>
                  <a:pt x="39" y="12"/>
                </a:lnTo>
                <a:lnTo>
                  <a:pt x="0" y="22"/>
                </a:lnTo>
                <a:close/>
              </a:path>
            </a:pathLst>
          </a:custGeom>
          <a:solidFill>
            <a:srgbClr val="000000"/>
          </a:solidFill>
          <a:ln w="9981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60" name="Freeform 48"/>
          <p:cNvSpPr>
            <a:spLocks noChangeArrowheads="1"/>
          </p:cNvSpPr>
          <p:nvPr/>
        </p:nvSpPr>
        <p:spPr bwMode="auto">
          <a:xfrm>
            <a:off x="1757364" y="2426494"/>
            <a:ext cx="71437" cy="27385"/>
          </a:xfrm>
          <a:custGeom>
            <a:avLst/>
            <a:gdLst/>
            <a:ahLst/>
            <a:cxnLst>
              <a:cxn ang="0">
                <a:pos x="45" y="18"/>
              </a:cxn>
              <a:cxn ang="0">
                <a:pos x="40" y="18"/>
              </a:cxn>
              <a:cxn ang="0">
                <a:pos x="37" y="18"/>
              </a:cxn>
              <a:cxn ang="0">
                <a:pos x="33" y="16"/>
              </a:cxn>
              <a:cxn ang="0">
                <a:pos x="0" y="0"/>
              </a:cxn>
              <a:cxn ang="0">
                <a:pos x="31" y="18"/>
              </a:cxn>
              <a:cxn ang="0">
                <a:pos x="38" y="23"/>
              </a:cxn>
              <a:cxn ang="0">
                <a:pos x="39" y="22"/>
              </a:cxn>
              <a:cxn ang="0">
                <a:pos x="40" y="20"/>
              </a:cxn>
              <a:cxn ang="0">
                <a:pos x="41" y="20"/>
              </a:cxn>
              <a:cxn ang="0">
                <a:pos x="45" y="18"/>
              </a:cxn>
            </a:cxnLst>
            <a:rect l="0" t="0" r="r" b="b"/>
            <a:pathLst>
              <a:path w="45" h="23">
                <a:moveTo>
                  <a:pt x="45" y="18"/>
                </a:moveTo>
                <a:lnTo>
                  <a:pt x="40" y="18"/>
                </a:lnTo>
                <a:lnTo>
                  <a:pt x="37" y="18"/>
                </a:lnTo>
                <a:lnTo>
                  <a:pt x="33" y="16"/>
                </a:lnTo>
                <a:lnTo>
                  <a:pt x="0" y="0"/>
                </a:lnTo>
                <a:lnTo>
                  <a:pt x="31" y="18"/>
                </a:lnTo>
                <a:lnTo>
                  <a:pt x="38" y="23"/>
                </a:lnTo>
                <a:lnTo>
                  <a:pt x="39" y="22"/>
                </a:lnTo>
                <a:lnTo>
                  <a:pt x="40" y="20"/>
                </a:lnTo>
                <a:lnTo>
                  <a:pt x="41" y="20"/>
                </a:lnTo>
                <a:lnTo>
                  <a:pt x="45" y="18"/>
                </a:lnTo>
                <a:close/>
              </a:path>
            </a:pathLst>
          </a:custGeom>
          <a:solidFill>
            <a:srgbClr val="000000"/>
          </a:solidFill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61" name="Freeform 49"/>
          <p:cNvSpPr>
            <a:spLocks noChangeArrowheads="1"/>
          </p:cNvSpPr>
          <p:nvPr/>
        </p:nvSpPr>
        <p:spPr bwMode="auto">
          <a:xfrm>
            <a:off x="1589088" y="2349104"/>
            <a:ext cx="127000" cy="57150"/>
          </a:xfrm>
          <a:custGeom>
            <a:avLst/>
            <a:gdLst/>
            <a:ahLst/>
            <a:cxnLst>
              <a:cxn ang="0">
                <a:pos x="80" y="48"/>
              </a:cxn>
              <a:cxn ang="0">
                <a:pos x="9" y="5"/>
              </a:cxn>
              <a:cxn ang="0">
                <a:pos x="8" y="4"/>
              </a:cxn>
              <a:cxn ang="0">
                <a:pos x="8" y="2"/>
              </a:cxn>
              <a:cxn ang="0">
                <a:pos x="8" y="1"/>
              </a:cxn>
              <a:cxn ang="0">
                <a:pos x="10" y="0"/>
              </a:cxn>
              <a:cxn ang="0">
                <a:pos x="3" y="2"/>
              </a:cxn>
              <a:cxn ang="0">
                <a:pos x="0" y="4"/>
              </a:cxn>
              <a:cxn ang="0">
                <a:pos x="80" y="48"/>
              </a:cxn>
            </a:cxnLst>
            <a:rect l="0" t="0" r="r" b="b"/>
            <a:pathLst>
              <a:path w="80" h="48">
                <a:moveTo>
                  <a:pt x="80" y="48"/>
                </a:moveTo>
                <a:lnTo>
                  <a:pt x="9" y="5"/>
                </a:lnTo>
                <a:lnTo>
                  <a:pt x="8" y="4"/>
                </a:lnTo>
                <a:lnTo>
                  <a:pt x="8" y="2"/>
                </a:lnTo>
                <a:lnTo>
                  <a:pt x="8" y="1"/>
                </a:lnTo>
                <a:lnTo>
                  <a:pt x="10" y="0"/>
                </a:lnTo>
                <a:lnTo>
                  <a:pt x="3" y="2"/>
                </a:lnTo>
                <a:lnTo>
                  <a:pt x="0" y="4"/>
                </a:lnTo>
                <a:lnTo>
                  <a:pt x="80" y="48"/>
                </a:lnTo>
                <a:close/>
              </a:path>
            </a:pathLst>
          </a:custGeom>
          <a:solidFill>
            <a:srgbClr val="000000"/>
          </a:solidFill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62" name="Freeform 50"/>
          <p:cNvSpPr>
            <a:spLocks noChangeArrowheads="1"/>
          </p:cNvSpPr>
          <p:nvPr/>
        </p:nvSpPr>
        <p:spPr bwMode="auto">
          <a:xfrm>
            <a:off x="1682750" y="2377679"/>
            <a:ext cx="71438" cy="20240"/>
          </a:xfrm>
          <a:custGeom>
            <a:avLst/>
            <a:gdLst/>
            <a:ahLst/>
            <a:cxnLst>
              <a:cxn ang="0">
                <a:pos x="0" y="5"/>
              </a:cxn>
              <a:cxn ang="0">
                <a:pos x="16" y="1"/>
              </a:cxn>
              <a:cxn ang="0">
                <a:pos x="20" y="0"/>
              </a:cxn>
              <a:cxn ang="0">
                <a:pos x="22" y="0"/>
              </a:cxn>
              <a:cxn ang="0">
                <a:pos x="24" y="0"/>
              </a:cxn>
              <a:cxn ang="0">
                <a:pos x="26" y="0"/>
              </a:cxn>
              <a:cxn ang="0">
                <a:pos x="28" y="0"/>
              </a:cxn>
              <a:cxn ang="0">
                <a:pos x="30" y="0"/>
              </a:cxn>
              <a:cxn ang="0">
                <a:pos x="32" y="1"/>
              </a:cxn>
              <a:cxn ang="0">
                <a:pos x="33" y="2"/>
              </a:cxn>
              <a:cxn ang="0">
                <a:pos x="34" y="3"/>
              </a:cxn>
              <a:cxn ang="0">
                <a:pos x="33" y="4"/>
              </a:cxn>
              <a:cxn ang="0">
                <a:pos x="32" y="5"/>
              </a:cxn>
              <a:cxn ang="0">
                <a:pos x="35" y="5"/>
              </a:cxn>
              <a:cxn ang="0">
                <a:pos x="38" y="5"/>
              </a:cxn>
              <a:cxn ang="0">
                <a:pos x="40" y="5"/>
              </a:cxn>
              <a:cxn ang="0">
                <a:pos x="42" y="6"/>
              </a:cxn>
              <a:cxn ang="0">
                <a:pos x="44" y="6"/>
              </a:cxn>
              <a:cxn ang="0">
                <a:pos x="45" y="7"/>
              </a:cxn>
              <a:cxn ang="0">
                <a:pos x="45" y="8"/>
              </a:cxn>
              <a:cxn ang="0">
                <a:pos x="44" y="9"/>
              </a:cxn>
              <a:cxn ang="0">
                <a:pos x="43" y="10"/>
              </a:cxn>
              <a:cxn ang="0">
                <a:pos x="41" y="11"/>
              </a:cxn>
              <a:cxn ang="0">
                <a:pos x="39" y="12"/>
              </a:cxn>
              <a:cxn ang="0">
                <a:pos x="20" y="17"/>
              </a:cxn>
              <a:cxn ang="0">
                <a:pos x="23" y="15"/>
              </a:cxn>
              <a:cxn ang="0">
                <a:pos x="6" y="5"/>
              </a:cxn>
              <a:cxn ang="0">
                <a:pos x="0" y="5"/>
              </a:cxn>
            </a:cxnLst>
            <a:rect l="0" t="0" r="r" b="b"/>
            <a:pathLst>
              <a:path w="45" h="17">
                <a:moveTo>
                  <a:pt x="0" y="5"/>
                </a:moveTo>
                <a:lnTo>
                  <a:pt x="16" y="1"/>
                </a:lnTo>
                <a:lnTo>
                  <a:pt x="20" y="0"/>
                </a:lnTo>
                <a:lnTo>
                  <a:pt x="22" y="0"/>
                </a:lnTo>
                <a:lnTo>
                  <a:pt x="24" y="0"/>
                </a:lnTo>
                <a:lnTo>
                  <a:pt x="26" y="0"/>
                </a:lnTo>
                <a:lnTo>
                  <a:pt x="28" y="0"/>
                </a:lnTo>
                <a:lnTo>
                  <a:pt x="30" y="0"/>
                </a:lnTo>
                <a:lnTo>
                  <a:pt x="32" y="1"/>
                </a:lnTo>
                <a:lnTo>
                  <a:pt x="33" y="2"/>
                </a:lnTo>
                <a:lnTo>
                  <a:pt x="34" y="3"/>
                </a:lnTo>
                <a:lnTo>
                  <a:pt x="33" y="4"/>
                </a:lnTo>
                <a:lnTo>
                  <a:pt x="32" y="5"/>
                </a:lnTo>
                <a:lnTo>
                  <a:pt x="35" y="5"/>
                </a:lnTo>
                <a:lnTo>
                  <a:pt x="38" y="5"/>
                </a:lnTo>
                <a:lnTo>
                  <a:pt x="40" y="5"/>
                </a:lnTo>
                <a:lnTo>
                  <a:pt x="42" y="6"/>
                </a:lnTo>
                <a:lnTo>
                  <a:pt x="44" y="6"/>
                </a:lnTo>
                <a:lnTo>
                  <a:pt x="45" y="7"/>
                </a:lnTo>
                <a:lnTo>
                  <a:pt x="45" y="8"/>
                </a:lnTo>
                <a:lnTo>
                  <a:pt x="44" y="9"/>
                </a:lnTo>
                <a:lnTo>
                  <a:pt x="43" y="10"/>
                </a:lnTo>
                <a:lnTo>
                  <a:pt x="41" y="11"/>
                </a:lnTo>
                <a:lnTo>
                  <a:pt x="39" y="12"/>
                </a:lnTo>
                <a:lnTo>
                  <a:pt x="20" y="17"/>
                </a:lnTo>
                <a:lnTo>
                  <a:pt x="23" y="15"/>
                </a:lnTo>
                <a:lnTo>
                  <a:pt x="6" y="5"/>
                </a:lnTo>
                <a:lnTo>
                  <a:pt x="0" y="5"/>
                </a:lnTo>
                <a:close/>
              </a:path>
            </a:pathLst>
          </a:custGeom>
          <a:solidFill>
            <a:srgbClr val="FFFF00"/>
          </a:solidFill>
          <a:ln w="9981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63" name="Freeform 51"/>
          <p:cNvSpPr>
            <a:spLocks noChangeArrowheads="1"/>
          </p:cNvSpPr>
          <p:nvPr/>
        </p:nvSpPr>
        <p:spPr bwMode="auto">
          <a:xfrm>
            <a:off x="1800225" y="2330054"/>
            <a:ext cx="63500" cy="19050"/>
          </a:xfrm>
          <a:custGeom>
            <a:avLst/>
            <a:gdLst/>
            <a:ahLst/>
            <a:cxnLst>
              <a:cxn ang="0">
                <a:pos x="0" y="7"/>
              </a:cxn>
              <a:cxn ang="0">
                <a:pos x="5" y="8"/>
              </a:cxn>
              <a:cxn ang="0">
                <a:pos x="23" y="11"/>
              </a:cxn>
              <a:cxn ang="0">
                <a:pos x="30" y="14"/>
              </a:cxn>
              <a:cxn ang="0">
                <a:pos x="27" y="16"/>
              </a:cxn>
              <a:cxn ang="0">
                <a:pos x="40" y="13"/>
              </a:cxn>
              <a:cxn ang="0">
                <a:pos x="35" y="13"/>
              </a:cxn>
              <a:cxn ang="0">
                <a:pos x="28" y="9"/>
              </a:cxn>
              <a:cxn ang="0">
                <a:pos x="28" y="2"/>
              </a:cxn>
              <a:cxn ang="0">
                <a:pos x="30" y="0"/>
              </a:cxn>
              <a:cxn ang="0">
                <a:pos x="20" y="2"/>
              </a:cxn>
              <a:cxn ang="0">
                <a:pos x="25" y="2"/>
              </a:cxn>
              <a:cxn ang="0">
                <a:pos x="25" y="9"/>
              </a:cxn>
              <a:cxn ang="0">
                <a:pos x="10" y="6"/>
              </a:cxn>
              <a:cxn ang="0">
                <a:pos x="12" y="4"/>
              </a:cxn>
              <a:cxn ang="0">
                <a:pos x="0" y="7"/>
              </a:cxn>
            </a:cxnLst>
            <a:rect l="0" t="0" r="r" b="b"/>
            <a:pathLst>
              <a:path w="40" h="16">
                <a:moveTo>
                  <a:pt x="0" y="7"/>
                </a:moveTo>
                <a:lnTo>
                  <a:pt x="5" y="8"/>
                </a:lnTo>
                <a:lnTo>
                  <a:pt x="23" y="11"/>
                </a:lnTo>
                <a:lnTo>
                  <a:pt x="30" y="14"/>
                </a:lnTo>
                <a:lnTo>
                  <a:pt x="27" y="16"/>
                </a:lnTo>
                <a:lnTo>
                  <a:pt x="40" y="13"/>
                </a:lnTo>
                <a:lnTo>
                  <a:pt x="35" y="13"/>
                </a:lnTo>
                <a:lnTo>
                  <a:pt x="28" y="9"/>
                </a:lnTo>
                <a:lnTo>
                  <a:pt x="28" y="2"/>
                </a:lnTo>
                <a:lnTo>
                  <a:pt x="30" y="0"/>
                </a:lnTo>
                <a:lnTo>
                  <a:pt x="20" y="2"/>
                </a:lnTo>
                <a:lnTo>
                  <a:pt x="25" y="2"/>
                </a:lnTo>
                <a:lnTo>
                  <a:pt x="25" y="9"/>
                </a:lnTo>
                <a:lnTo>
                  <a:pt x="10" y="6"/>
                </a:lnTo>
                <a:lnTo>
                  <a:pt x="12" y="4"/>
                </a:lnTo>
                <a:lnTo>
                  <a:pt x="0" y="7"/>
                </a:lnTo>
                <a:close/>
              </a:path>
            </a:pathLst>
          </a:custGeom>
          <a:solidFill>
            <a:srgbClr val="FFFF00"/>
          </a:solidFill>
          <a:ln w="9981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64" name="Freeform 52"/>
          <p:cNvSpPr>
            <a:spLocks noChangeArrowheads="1"/>
          </p:cNvSpPr>
          <p:nvPr/>
        </p:nvSpPr>
        <p:spPr bwMode="auto">
          <a:xfrm>
            <a:off x="1765301" y="2341960"/>
            <a:ext cx="66675" cy="15478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5" y="2"/>
              </a:cxn>
              <a:cxn ang="0">
                <a:pos x="21" y="12"/>
              </a:cxn>
              <a:cxn ang="0">
                <a:pos x="19" y="13"/>
              </a:cxn>
              <a:cxn ang="0">
                <a:pos x="42" y="8"/>
              </a:cxn>
              <a:cxn ang="0">
                <a:pos x="40" y="4"/>
              </a:cxn>
              <a:cxn ang="0">
                <a:pos x="37" y="8"/>
              </a:cxn>
              <a:cxn ang="0">
                <a:pos x="26" y="11"/>
              </a:cxn>
              <a:cxn ang="0">
                <a:pos x="10" y="1"/>
              </a:cxn>
              <a:cxn ang="0">
                <a:pos x="13" y="0"/>
              </a:cxn>
              <a:cxn ang="0">
                <a:pos x="0" y="2"/>
              </a:cxn>
            </a:cxnLst>
            <a:rect l="0" t="0" r="r" b="b"/>
            <a:pathLst>
              <a:path w="42" h="13">
                <a:moveTo>
                  <a:pt x="0" y="2"/>
                </a:moveTo>
                <a:lnTo>
                  <a:pt x="5" y="2"/>
                </a:lnTo>
                <a:lnTo>
                  <a:pt x="21" y="12"/>
                </a:lnTo>
                <a:lnTo>
                  <a:pt x="19" y="13"/>
                </a:lnTo>
                <a:lnTo>
                  <a:pt x="42" y="8"/>
                </a:lnTo>
                <a:lnTo>
                  <a:pt x="40" y="4"/>
                </a:lnTo>
                <a:lnTo>
                  <a:pt x="37" y="8"/>
                </a:lnTo>
                <a:lnTo>
                  <a:pt x="26" y="11"/>
                </a:lnTo>
                <a:lnTo>
                  <a:pt x="10" y="1"/>
                </a:lnTo>
                <a:lnTo>
                  <a:pt x="13" y="0"/>
                </a:lnTo>
                <a:lnTo>
                  <a:pt x="0" y="2"/>
                </a:lnTo>
                <a:close/>
              </a:path>
            </a:pathLst>
          </a:custGeom>
          <a:solidFill>
            <a:srgbClr val="FFFF00"/>
          </a:solidFill>
          <a:ln w="9981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65" name="Freeform 53"/>
          <p:cNvSpPr>
            <a:spLocks noChangeArrowheads="1"/>
          </p:cNvSpPr>
          <p:nvPr/>
        </p:nvSpPr>
        <p:spPr bwMode="auto">
          <a:xfrm>
            <a:off x="1662114" y="2353867"/>
            <a:ext cx="77787" cy="21431"/>
          </a:xfrm>
          <a:custGeom>
            <a:avLst/>
            <a:gdLst/>
            <a:ahLst/>
            <a:cxnLst>
              <a:cxn ang="0">
                <a:pos x="0" y="7"/>
              </a:cxn>
              <a:cxn ang="0">
                <a:pos x="13" y="4"/>
              </a:cxn>
              <a:cxn ang="0">
                <a:pos x="10" y="6"/>
              </a:cxn>
              <a:cxn ang="0">
                <a:pos x="17" y="10"/>
              </a:cxn>
              <a:cxn ang="0">
                <a:pos x="30" y="7"/>
              </a:cxn>
              <a:cxn ang="0">
                <a:pos x="23" y="3"/>
              </a:cxn>
              <a:cxn ang="0">
                <a:pos x="18" y="3"/>
              </a:cxn>
              <a:cxn ang="0">
                <a:pos x="31" y="0"/>
              </a:cxn>
              <a:cxn ang="0">
                <a:pos x="28" y="2"/>
              </a:cxn>
              <a:cxn ang="0">
                <a:pos x="44" y="11"/>
              </a:cxn>
              <a:cxn ang="0">
                <a:pos x="49" y="11"/>
              </a:cxn>
              <a:cxn ang="0">
                <a:pos x="37" y="14"/>
              </a:cxn>
              <a:cxn ang="0">
                <a:pos x="39" y="12"/>
              </a:cxn>
              <a:cxn ang="0">
                <a:pos x="32" y="8"/>
              </a:cxn>
              <a:cxn ang="0">
                <a:pos x="19" y="11"/>
              </a:cxn>
              <a:cxn ang="0">
                <a:pos x="26" y="15"/>
              </a:cxn>
              <a:cxn ang="0">
                <a:pos x="31" y="15"/>
              </a:cxn>
              <a:cxn ang="0">
                <a:pos x="19" y="18"/>
              </a:cxn>
              <a:cxn ang="0">
                <a:pos x="21" y="16"/>
              </a:cxn>
              <a:cxn ang="0">
                <a:pos x="5" y="7"/>
              </a:cxn>
              <a:cxn ang="0">
                <a:pos x="0" y="7"/>
              </a:cxn>
              <a:cxn ang="0">
                <a:pos x="0" y="7"/>
              </a:cxn>
            </a:cxnLst>
            <a:rect l="0" t="0" r="r" b="b"/>
            <a:pathLst>
              <a:path w="49" h="18">
                <a:moveTo>
                  <a:pt x="0" y="7"/>
                </a:moveTo>
                <a:lnTo>
                  <a:pt x="13" y="4"/>
                </a:lnTo>
                <a:lnTo>
                  <a:pt x="10" y="6"/>
                </a:lnTo>
                <a:lnTo>
                  <a:pt x="17" y="10"/>
                </a:lnTo>
                <a:lnTo>
                  <a:pt x="30" y="7"/>
                </a:lnTo>
                <a:lnTo>
                  <a:pt x="23" y="3"/>
                </a:lnTo>
                <a:lnTo>
                  <a:pt x="18" y="3"/>
                </a:lnTo>
                <a:lnTo>
                  <a:pt x="31" y="0"/>
                </a:lnTo>
                <a:lnTo>
                  <a:pt x="28" y="2"/>
                </a:lnTo>
                <a:lnTo>
                  <a:pt x="44" y="11"/>
                </a:lnTo>
                <a:lnTo>
                  <a:pt x="49" y="11"/>
                </a:lnTo>
                <a:lnTo>
                  <a:pt x="37" y="14"/>
                </a:lnTo>
                <a:lnTo>
                  <a:pt x="39" y="12"/>
                </a:lnTo>
                <a:lnTo>
                  <a:pt x="32" y="8"/>
                </a:lnTo>
                <a:lnTo>
                  <a:pt x="19" y="11"/>
                </a:lnTo>
                <a:lnTo>
                  <a:pt x="26" y="15"/>
                </a:lnTo>
                <a:lnTo>
                  <a:pt x="31" y="15"/>
                </a:lnTo>
                <a:lnTo>
                  <a:pt x="19" y="18"/>
                </a:lnTo>
                <a:lnTo>
                  <a:pt x="21" y="16"/>
                </a:lnTo>
                <a:lnTo>
                  <a:pt x="5" y="7"/>
                </a:lnTo>
                <a:lnTo>
                  <a:pt x="0" y="7"/>
                </a:lnTo>
                <a:lnTo>
                  <a:pt x="0" y="7"/>
                </a:lnTo>
                <a:close/>
              </a:path>
            </a:pathLst>
          </a:custGeom>
          <a:solidFill>
            <a:srgbClr val="FFFF00"/>
          </a:solidFill>
          <a:ln w="9981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66" name="Freeform 54"/>
          <p:cNvSpPr>
            <a:spLocks noChangeArrowheads="1"/>
          </p:cNvSpPr>
          <p:nvPr/>
        </p:nvSpPr>
        <p:spPr bwMode="auto">
          <a:xfrm>
            <a:off x="1698626" y="2378869"/>
            <a:ext cx="28575" cy="8335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8" y="7"/>
              </a:cxn>
              <a:cxn ang="0">
                <a:pos x="14" y="6"/>
              </a:cxn>
              <a:cxn ang="0">
                <a:pos x="16" y="5"/>
              </a:cxn>
              <a:cxn ang="0">
                <a:pos x="18" y="4"/>
              </a:cxn>
              <a:cxn ang="0">
                <a:pos x="18" y="3"/>
              </a:cxn>
              <a:cxn ang="0">
                <a:pos x="18" y="2"/>
              </a:cxn>
              <a:cxn ang="0">
                <a:pos x="18" y="1"/>
              </a:cxn>
              <a:cxn ang="0">
                <a:pos x="15" y="1"/>
              </a:cxn>
              <a:cxn ang="0">
                <a:pos x="13" y="0"/>
              </a:cxn>
              <a:cxn ang="0">
                <a:pos x="11" y="0"/>
              </a:cxn>
              <a:cxn ang="0">
                <a:pos x="10" y="0"/>
              </a:cxn>
              <a:cxn ang="0">
                <a:pos x="8" y="1"/>
              </a:cxn>
              <a:cxn ang="0">
                <a:pos x="0" y="3"/>
              </a:cxn>
            </a:cxnLst>
            <a:rect l="0" t="0" r="r" b="b"/>
            <a:pathLst>
              <a:path w="18" h="7">
                <a:moveTo>
                  <a:pt x="0" y="3"/>
                </a:moveTo>
                <a:lnTo>
                  <a:pt x="8" y="7"/>
                </a:lnTo>
                <a:lnTo>
                  <a:pt x="14" y="6"/>
                </a:lnTo>
                <a:lnTo>
                  <a:pt x="16" y="5"/>
                </a:lnTo>
                <a:lnTo>
                  <a:pt x="18" y="4"/>
                </a:lnTo>
                <a:lnTo>
                  <a:pt x="18" y="3"/>
                </a:lnTo>
                <a:lnTo>
                  <a:pt x="18" y="2"/>
                </a:lnTo>
                <a:lnTo>
                  <a:pt x="18" y="1"/>
                </a:lnTo>
                <a:lnTo>
                  <a:pt x="15" y="1"/>
                </a:lnTo>
                <a:lnTo>
                  <a:pt x="13" y="0"/>
                </a:lnTo>
                <a:lnTo>
                  <a:pt x="11" y="0"/>
                </a:lnTo>
                <a:lnTo>
                  <a:pt x="10" y="0"/>
                </a:lnTo>
                <a:lnTo>
                  <a:pt x="8" y="1"/>
                </a:lnTo>
                <a:lnTo>
                  <a:pt x="0" y="3"/>
                </a:lnTo>
                <a:close/>
              </a:path>
            </a:pathLst>
          </a:custGeom>
          <a:solidFill>
            <a:srgbClr val="7F3F00"/>
          </a:solidFill>
          <a:ln w="9981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67" name="Freeform 55"/>
          <p:cNvSpPr>
            <a:spLocks noChangeArrowheads="1"/>
          </p:cNvSpPr>
          <p:nvPr/>
        </p:nvSpPr>
        <p:spPr bwMode="auto">
          <a:xfrm>
            <a:off x="1712913" y="2384822"/>
            <a:ext cx="31750" cy="952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9" y="8"/>
              </a:cxn>
              <a:cxn ang="0">
                <a:pos x="15" y="6"/>
              </a:cxn>
              <a:cxn ang="0">
                <a:pos x="17" y="5"/>
              </a:cxn>
              <a:cxn ang="0">
                <a:pos x="19" y="5"/>
              </a:cxn>
              <a:cxn ang="0">
                <a:pos x="20" y="4"/>
              </a:cxn>
              <a:cxn ang="0">
                <a:pos x="20" y="3"/>
              </a:cxn>
              <a:cxn ang="0">
                <a:pos x="20" y="3"/>
              </a:cxn>
              <a:cxn ang="0">
                <a:pos x="19" y="2"/>
              </a:cxn>
              <a:cxn ang="0">
                <a:pos x="18" y="1"/>
              </a:cxn>
              <a:cxn ang="0">
                <a:pos x="16" y="1"/>
              </a:cxn>
              <a:cxn ang="0">
                <a:pos x="14" y="0"/>
              </a:cxn>
              <a:cxn ang="0">
                <a:pos x="12" y="0"/>
              </a:cxn>
              <a:cxn ang="0">
                <a:pos x="10" y="1"/>
              </a:cxn>
              <a:cxn ang="0">
                <a:pos x="8" y="1"/>
              </a:cxn>
              <a:cxn ang="0">
                <a:pos x="0" y="2"/>
              </a:cxn>
            </a:cxnLst>
            <a:rect l="0" t="0" r="r" b="b"/>
            <a:pathLst>
              <a:path w="20" h="8">
                <a:moveTo>
                  <a:pt x="0" y="2"/>
                </a:moveTo>
                <a:lnTo>
                  <a:pt x="9" y="8"/>
                </a:lnTo>
                <a:lnTo>
                  <a:pt x="15" y="6"/>
                </a:lnTo>
                <a:lnTo>
                  <a:pt x="17" y="5"/>
                </a:lnTo>
                <a:lnTo>
                  <a:pt x="19" y="5"/>
                </a:lnTo>
                <a:lnTo>
                  <a:pt x="20" y="4"/>
                </a:lnTo>
                <a:lnTo>
                  <a:pt x="20" y="3"/>
                </a:lnTo>
                <a:lnTo>
                  <a:pt x="20" y="3"/>
                </a:lnTo>
                <a:lnTo>
                  <a:pt x="19" y="2"/>
                </a:lnTo>
                <a:lnTo>
                  <a:pt x="18" y="1"/>
                </a:lnTo>
                <a:lnTo>
                  <a:pt x="16" y="1"/>
                </a:lnTo>
                <a:lnTo>
                  <a:pt x="14" y="0"/>
                </a:lnTo>
                <a:lnTo>
                  <a:pt x="12" y="0"/>
                </a:lnTo>
                <a:lnTo>
                  <a:pt x="10" y="1"/>
                </a:lnTo>
                <a:lnTo>
                  <a:pt x="8" y="1"/>
                </a:lnTo>
                <a:lnTo>
                  <a:pt x="0" y="2"/>
                </a:lnTo>
                <a:close/>
              </a:path>
            </a:pathLst>
          </a:custGeom>
          <a:solidFill>
            <a:srgbClr val="7F3F00"/>
          </a:solidFill>
          <a:ln w="9981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68" name="Freeform 56"/>
          <p:cNvSpPr>
            <a:spLocks noChangeArrowheads="1"/>
          </p:cNvSpPr>
          <p:nvPr/>
        </p:nvSpPr>
        <p:spPr bwMode="auto">
          <a:xfrm>
            <a:off x="1731963" y="2370535"/>
            <a:ext cx="55562" cy="17859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6" y="3"/>
              </a:cxn>
              <a:cxn ang="0">
                <a:pos x="24" y="13"/>
              </a:cxn>
              <a:cxn ang="0">
                <a:pos x="21" y="15"/>
              </a:cxn>
              <a:cxn ang="0">
                <a:pos x="35" y="12"/>
              </a:cxn>
              <a:cxn ang="0">
                <a:pos x="29" y="12"/>
              </a:cxn>
              <a:cxn ang="0">
                <a:pos x="11" y="2"/>
              </a:cxn>
              <a:cxn ang="0">
                <a:pos x="14" y="0"/>
              </a:cxn>
              <a:cxn ang="0">
                <a:pos x="0" y="3"/>
              </a:cxn>
            </a:cxnLst>
            <a:rect l="0" t="0" r="r" b="b"/>
            <a:pathLst>
              <a:path w="35" h="15">
                <a:moveTo>
                  <a:pt x="0" y="3"/>
                </a:moveTo>
                <a:lnTo>
                  <a:pt x="6" y="3"/>
                </a:lnTo>
                <a:lnTo>
                  <a:pt x="24" y="13"/>
                </a:lnTo>
                <a:lnTo>
                  <a:pt x="21" y="15"/>
                </a:lnTo>
                <a:lnTo>
                  <a:pt x="35" y="12"/>
                </a:lnTo>
                <a:lnTo>
                  <a:pt x="29" y="12"/>
                </a:lnTo>
                <a:lnTo>
                  <a:pt x="11" y="2"/>
                </a:lnTo>
                <a:lnTo>
                  <a:pt x="14" y="0"/>
                </a:lnTo>
                <a:lnTo>
                  <a:pt x="0" y="3"/>
                </a:lnTo>
                <a:close/>
              </a:path>
            </a:pathLst>
          </a:custGeom>
          <a:solidFill>
            <a:srgbClr val="FFFF00"/>
          </a:solidFill>
          <a:ln w="9981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69" name="Freeform 57"/>
          <p:cNvSpPr>
            <a:spLocks noChangeArrowheads="1"/>
          </p:cNvSpPr>
          <p:nvPr/>
        </p:nvSpPr>
        <p:spPr bwMode="auto">
          <a:xfrm>
            <a:off x="1757364" y="2363392"/>
            <a:ext cx="71437" cy="20240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17" y="2"/>
              </a:cxn>
              <a:cxn ang="0">
                <a:pos x="20" y="1"/>
              </a:cxn>
              <a:cxn ang="0">
                <a:pos x="22" y="1"/>
              </a:cxn>
              <a:cxn ang="0">
                <a:pos x="25" y="0"/>
              </a:cxn>
              <a:cxn ang="0">
                <a:pos x="28" y="1"/>
              </a:cxn>
              <a:cxn ang="0">
                <a:pos x="30" y="1"/>
              </a:cxn>
              <a:cxn ang="0">
                <a:pos x="32" y="2"/>
              </a:cxn>
              <a:cxn ang="0">
                <a:pos x="34" y="3"/>
              </a:cxn>
              <a:cxn ang="0">
                <a:pos x="34" y="3"/>
              </a:cxn>
              <a:cxn ang="0">
                <a:pos x="34" y="4"/>
              </a:cxn>
              <a:cxn ang="0">
                <a:pos x="32" y="6"/>
              </a:cxn>
              <a:cxn ang="0">
                <a:pos x="35" y="6"/>
              </a:cxn>
              <a:cxn ang="0">
                <a:pos x="37" y="6"/>
              </a:cxn>
              <a:cxn ang="0">
                <a:pos x="41" y="6"/>
              </a:cxn>
              <a:cxn ang="0">
                <a:pos x="43" y="7"/>
              </a:cxn>
              <a:cxn ang="0">
                <a:pos x="45" y="7"/>
              </a:cxn>
              <a:cxn ang="0">
                <a:pos x="45" y="8"/>
              </a:cxn>
              <a:cxn ang="0">
                <a:pos x="45" y="9"/>
              </a:cxn>
              <a:cxn ang="0">
                <a:pos x="45" y="10"/>
              </a:cxn>
              <a:cxn ang="0">
                <a:pos x="43" y="11"/>
              </a:cxn>
              <a:cxn ang="0">
                <a:pos x="41" y="12"/>
              </a:cxn>
              <a:cxn ang="0">
                <a:pos x="39" y="13"/>
              </a:cxn>
              <a:cxn ang="0">
                <a:pos x="20" y="17"/>
              </a:cxn>
              <a:cxn ang="0">
                <a:pos x="23" y="15"/>
              </a:cxn>
              <a:cxn ang="0">
                <a:pos x="6" y="5"/>
              </a:cxn>
              <a:cxn ang="0">
                <a:pos x="0" y="6"/>
              </a:cxn>
            </a:cxnLst>
            <a:rect l="0" t="0" r="r" b="b"/>
            <a:pathLst>
              <a:path w="45" h="17">
                <a:moveTo>
                  <a:pt x="0" y="6"/>
                </a:moveTo>
                <a:lnTo>
                  <a:pt x="17" y="2"/>
                </a:lnTo>
                <a:lnTo>
                  <a:pt x="20" y="1"/>
                </a:lnTo>
                <a:lnTo>
                  <a:pt x="22" y="1"/>
                </a:lnTo>
                <a:lnTo>
                  <a:pt x="25" y="0"/>
                </a:lnTo>
                <a:lnTo>
                  <a:pt x="28" y="1"/>
                </a:lnTo>
                <a:lnTo>
                  <a:pt x="30" y="1"/>
                </a:lnTo>
                <a:lnTo>
                  <a:pt x="32" y="2"/>
                </a:lnTo>
                <a:lnTo>
                  <a:pt x="34" y="3"/>
                </a:lnTo>
                <a:lnTo>
                  <a:pt x="34" y="3"/>
                </a:lnTo>
                <a:lnTo>
                  <a:pt x="34" y="4"/>
                </a:lnTo>
                <a:lnTo>
                  <a:pt x="32" y="6"/>
                </a:lnTo>
                <a:lnTo>
                  <a:pt x="35" y="6"/>
                </a:lnTo>
                <a:lnTo>
                  <a:pt x="37" y="6"/>
                </a:lnTo>
                <a:lnTo>
                  <a:pt x="41" y="6"/>
                </a:lnTo>
                <a:lnTo>
                  <a:pt x="43" y="7"/>
                </a:lnTo>
                <a:lnTo>
                  <a:pt x="45" y="7"/>
                </a:lnTo>
                <a:lnTo>
                  <a:pt x="45" y="8"/>
                </a:lnTo>
                <a:lnTo>
                  <a:pt x="45" y="9"/>
                </a:lnTo>
                <a:lnTo>
                  <a:pt x="45" y="10"/>
                </a:lnTo>
                <a:lnTo>
                  <a:pt x="43" y="11"/>
                </a:lnTo>
                <a:lnTo>
                  <a:pt x="41" y="12"/>
                </a:lnTo>
                <a:lnTo>
                  <a:pt x="39" y="13"/>
                </a:lnTo>
                <a:lnTo>
                  <a:pt x="20" y="17"/>
                </a:lnTo>
                <a:lnTo>
                  <a:pt x="23" y="15"/>
                </a:lnTo>
                <a:lnTo>
                  <a:pt x="6" y="5"/>
                </a:lnTo>
                <a:lnTo>
                  <a:pt x="0" y="6"/>
                </a:lnTo>
                <a:close/>
              </a:path>
            </a:pathLst>
          </a:custGeom>
          <a:solidFill>
            <a:srgbClr val="FFFF00"/>
          </a:solidFill>
          <a:ln w="9981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70" name="Freeform 58"/>
          <p:cNvSpPr>
            <a:spLocks noChangeArrowheads="1"/>
          </p:cNvSpPr>
          <p:nvPr/>
        </p:nvSpPr>
        <p:spPr bwMode="auto">
          <a:xfrm>
            <a:off x="1773238" y="2365773"/>
            <a:ext cx="30162" cy="7144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8" y="6"/>
              </a:cxn>
              <a:cxn ang="0">
                <a:pos x="14" y="5"/>
              </a:cxn>
              <a:cxn ang="0">
                <a:pos x="16" y="5"/>
              </a:cxn>
              <a:cxn ang="0">
                <a:pos x="17" y="4"/>
              </a:cxn>
              <a:cxn ang="0">
                <a:pos x="18" y="4"/>
              </a:cxn>
              <a:cxn ang="0">
                <a:pos x="19" y="3"/>
              </a:cxn>
              <a:cxn ang="0">
                <a:pos x="19" y="2"/>
              </a:cxn>
              <a:cxn ang="0">
                <a:pos x="18" y="1"/>
              </a:cxn>
              <a:cxn ang="0">
                <a:pos x="17" y="1"/>
              </a:cxn>
              <a:cxn ang="0">
                <a:pos x="15" y="0"/>
              </a:cxn>
              <a:cxn ang="0">
                <a:pos x="13" y="0"/>
              </a:cxn>
              <a:cxn ang="0">
                <a:pos x="11" y="0"/>
              </a:cxn>
              <a:cxn ang="0">
                <a:pos x="10" y="0"/>
              </a:cxn>
              <a:cxn ang="0">
                <a:pos x="7" y="1"/>
              </a:cxn>
              <a:cxn ang="0">
                <a:pos x="0" y="2"/>
              </a:cxn>
            </a:cxnLst>
            <a:rect l="0" t="0" r="r" b="b"/>
            <a:pathLst>
              <a:path w="19" h="6">
                <a:moveTo>
                  <a:pt x="0" y="2"/>
                </a:moveTo>
                <a:lnTo>
                  <a:pt x="8" y="6"/>
                </a:lnTo>
                <a:lnTo>
                  <a:pt x="14" y="5"/>
                </a:lnTo>
                <a:lnTo>
                  <a:pt x="16" y="5"/>
                </a:lnTo>
                <a:lnTo>
                  <a:pt x="17" y="4"/>
                </a:lnTo>
                <a:lnTo>
                  <a:pt x="18" y="4"/>
                </a:lnTo>
                <a:lnTo>
                  <a:pt x="19" y="3"/>
                </a:lnTo>
                <a:lnTo>
                  <a:pt x="19" y="2"/>
                </a:lnTo>
                <a:lnTo>
                  <a:pt x="18" y="1"/>
                </a:lnTo>
                <a:lnTo>
                  <a:pt x="17" y="1"/>
                </a:lnTo>
                <a:lnTo>
                  <a:pt x="15" y="0"/>
                </a:lnTo>
                <a:lnTo>
                  <a:pt x="13" y="0"/>
                </a:lnTo>
                <a:lnTo>
                  <a:pt x="11" y="0"/>
                </a:lnTo>
                <a:lnTo>
                  <a:pt x="10" y="0"/>
                </a:lnTo>
                <a:lnTo>
                  <a:pt x="7" y="1"/>
                </a:lnTo>
                <a:lnTo>
                  <a:pt x="0" y="2"/>
                </a:lnTo>
                <a:close/>
              </a:path>
            </a:pathLst>
          </a:custGeom>
          <a:solidFill>
            <a:srgbClr val="7F3F00"/>
          </a:solidFill>
          <a:ln w="9981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71" name="Freeform 59"/>
          <p:cNvSpPr>
            <a:spLocks noChangeArrowheads="1"/>
          </p:cNvSpPr>
          <p:nvPr/>
        </p:nvSpPr>
        <p:spPr bwMode="auto">
          <a:xfrm>
            <a:off x="1787525" y="2371725"/>
            <a:ext cx="31750" cy="833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9" y="7"/>
              </a:cxn>
              <a:cxn ang="0">
                <a:pos x="15" y="6"/>
              </a:cxn>
              <a:cxn ang="0">
                <a:pos x="17" y="5"/>
              </a:cxn>
              <a:cxn ang="0">
                <a:pos x="19" y="4"/>
              </a:cxn>
              <a:cxn ang="0">
                <a:pos x="20" y="4"/>
              </a:cxn>
              <a:cxn ang="0">
                <a:pos x="20" y="3"/>
              </a:cxn>
              <a:cxn ang="0">
                <a:pos x="20" y="2"/>
              </a:cxn>
              <a:cxn ang="0">
                <a:pos x="19" y="1"/>
              </a:cxn>
              <a:cxn ang="0">
                <a:pos x="18" y="1"/>
              </a:cxn>
              <a:cxn ang="0">
                <a:pos x="16" y="0"/>
              </a:cxn>
              <a:cxn ang="0">
                <a:pos x="14" y="0"/>
              </a:cxn>
              <a:cxn ang="0">
                <a:pos x="12" y="0"/>
              </a:cxn>
              <a:cxn ang="0">
                <a:pos x="10" y="0"/>
              </a:cxn>
              <a:cxn ang="0">
                <a:pos x="8" y="0"/>
              </a:cxn>
              <a:cxn ang="0">
                <a:pos x="0" y="2"/>
              </a:cxn>
            </a:cxnLst>
            <a:rect l="0" t="0" r="r" b="b"/>
            <a:pathLst>
              <a:path w="20" h="7">
                <a:moveTo>
                  <a:pt x="0" y="2"/>
                </a:moveTo>
                <a:lnTo>
                  <a:pt x="9" y="7"/>
                </a:lnTo>
                <a:lnTo>
                  <a:pt x="15" y="6"/>
                </a:lnTo>
                <a:lnTo>
                  <a:pt x="17" y="5"/>
                </a:lnTo>
                <a:lnTo>
                  <a:pt x="19" y="4"/>
                </a:lnTo>
                <a:lnTo>
                  <a:pt x="20" y="4"/>
                </a:lnTo>
                <a:lnTo>
                  <a:pt x="20" y="3"/>
                </a:lnTo>
                <a:lnTo>
                  <a:pt x="20" y="2"/>
                </a:lnTo>
                <a:lnTo>
                  <a:pt x="19" y="1"/>
                </a:lnTo>
                <a:lnTo>
                  <a:pt x="18" y="1"/>
                </a:lnTo>
                <a:lnTo>
                  <a:pt x="16" y="0"/>
                </a:lnTo>
                <a:lnTo>
                  <a:pt x="14" y="0"/>
                </a:lnTo>
                <a:lnTo>
                  <a:pt x="12" y="0"/>
                </a:lnTo>
                <a:lnTo>
                  <a:pt x="10" y="0"/>
                </a:lnTo>
                <a:lnTo>
                  <a:pt x="8" y="0"/>
                </a:lnTo>
                <a:lnTo>
                  <a:pt x="0" y="2"/>
                </a:lnTo>
                <a:close/>
              </a:path>
            </a:pathLst>
          </a:custGeom>
          <a:solidFill>
            <a:srgbClr val="7F3F00"/>
          </a:solidFill>
          <a:ln w="9981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72" name="Freeform 60"/>
          <p:cNvSpPr>
            <a:spLocks noChangeArrowheads="1"/>
          </p:cNvSpPr>
          <p:nvPr/>
        </p:nvSpPr>
        <p:spPr bwMode="auto">
          <a:xfrm>
            <a:off x="1808164" y="2357438"/>
            <a:ext cx="71437" cy="16669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5" y="3"/>
              </a:cxn>
              <a:cxn ang="0">
                <a:pos x="22" y="12"/>
              </a:cxn>
              <a:cxn ang="0">
                <a:pos x="20" y="14"/>
              </a:cxn>
              <a:cxn ang="0">
                <a:pos x="45" y="8"/>
              </a:cxn>
              <a:cxn ang="0">
                <a:pos x="42" y="5"/>
              </a:cxn>
              <a:cxn ang="0">
                <a:pos x="39" y="8"/>
              </a:cxn>
              <a:cxn ang="0">
                <a:pos x="27" y="12"/>
              </a:cxn>
              <a:cxn ang="0">
                <a:pos x="10" y="2"/>
              </a:cxn>
              <a:cxn ang="0">
                <a:pos x="13" y="0"/>
              </a:cxn>
              <a:cxn ang="0">
                <a:pos x="0" y="3"/>
              </a:cxn>
            </a:cxnLst>
            <a:rect l="0" t="0" r="r" b="b"/>
            <a:pathLst>
              <a:path w="45" h="14">
                <a:moveTo>
                  <a:pt x="0" y="3"/>
                </a:moveTo>
                <a:lnTo>
                  <a:pt x="5" y="3"/>
                </a:lnTo>
                <a:lnTo>
                  <a:pt x="22" y="12"/>
                </a:lnTo>
                <a:lnTo>
                  <a:pt x="20" y="14"/>
                </a:lnTo>
                <a:lnTo>
                  <a:pt x="45" y="8"/>
                </a:lnTo>
                <a:lnTo>
                  <a:pt x="42" y="5"/>
                </a:lnTo>
                <a:lnTo>
                  <a:pt x="39" y="8"/>
                </a:lnTo>
                <a:lnTo>
                  <a:pt x="27" y="12"/>
                </a:lnTo>
                <a:lnTo>
                  <a:pt x="10" y="2"/>
                </a:lnTo>
                <a:lnTo>
                  <a:pt x="13" y="0"/>
                </a:lnTo>
                <a:lnTo>
                  <a:pt x="0" y="3"/>
                </a:lnTo>
                <a:close/>
              </a:path>
            </a:pathLst>
          </a:custGeom>
          <a:solidFill>
            <a:srgbClr val="FFFF00"/>
          </a:solidFill>
          <a:ln w="9981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73" name="Freeform 61"/>
          <p:cNvSpPr>
            <a:spLocks noChangeArrowheads="1"/>
          </p:cNvSpPr>
          <p:nvPr/>
        </p:nvSpPr>
        <p:spPr bwMode="auto">
          <a:xfrm>
            <a:off x="1852614" y="2345532"/>
            <a:ext cx="71437" cy="21431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6" y="6"/>
              </a:cxn>
              <a:cxn ang="0">
                <a:pos x="22" y="16"/>
              </a:cxn>
              <a:cxn ang="0">
                <a:pos x="20" y="18"/>
              </a:cxn>
              <a:cxn ang="0">
                <a:pos x="45" y="11"/>
              </a:cxn>
              <a:cxn ang="0">
                <a:pos x="41" y="9"/>
              </a:cxn>
              <a:cxn ang="0">
                <a:pos x="40" y="11"/>
              </a:cxn>
              <a:cxn ang="0">
                <a:pos x="27" y="15"/>
              </a:cxn>
              <a:cxn ang="0">
                <a:pos x="20" y="10"/>
              </a:cxn>
              <a:cxn ang="0">
                <a:pos x="31" y="7"/>
              </a:cxn>
              <a:cxn ang="0">
                <a:pos x="36" y="9"/>
              </a:cxn>
              <a:cxn ang="0">
                <a:pos x="28" y="4"/>
              </a:cxn>
              <a:cxn ang="0">
                <a:pos x="30" y="6"/>
              </a:cxn>
              <a:cxn ang="0">
                <a:pos x="18" y="9"/>
              </a:cxn>
              <a:cxn ang="0">
                <a:pos x="10" y="5"/>
              </a:cxn>
              <a:cxn ang="0">
                <a:pos x="22" y="2"/>
              </a:cxn>
              <a:cxn ang="0">
                <a:pos x="30" y="3"/>
              </a:cxn>
              <a:cxn ang="0">
                <a:pos x="24" y="0"/>
              </a:cxn>
              <a:cxn ang="0">
                <a:pos x="0" y="6"/>
              </a:cxn>
            </a:cxnLst>
            <a:rect l="0" t="0" r="r" b="b"/>
            <a:pathLst>
              <a:path w="45" h="18">
                <a:moveTo>
                  <a:pt x="0" y="6"/>
                </a:moveTo>
                <a:lnTo>
                  <a:pt x="6" y="6"/>
                </a:lnTo>
                <a:lnTo>
                  <a:pt x="22" y="16"/>
                </a:lnTo>
                <a:lnTo>
                  <a:pt x="20" y="18"/>
                </a:lnTo>
                <a:lnTo>
                  <a:pt x="45" y="11"/>
                </a:lnTo>
                <a:lnTo>
                  <a:pt x="41" y="9"/>
                </a:lnTo>
                <a:lnTo>
                  <a:pt x="40" y="11"/>
                </a:lnTo>
                <a:lnTo>
                  <a:pt x="27" y="15"/>
                </a:lnTo>
                <a:lnTo>
                  <a:pt x="20" y="10"/>
                </a:lnTo>
                <a:lnTo>
                  <a:pt x="31" y="7"/>
                </a:lnTo>
                <a:lnTo>
                  <a:pt x="36" y="9"/>
                </a:lnTo>
                <a:lnTo>
                  <a:pt x="28" y="4"/>
                </a:lnTo>
                <a:lnTo>
                  <a:pt x="30" y="6"/>
                </a:lnTo>
                <a:lnTo>
                  <a:pt x="18" y="9"/>
                </a:lnTo>
                <a:lnTo>
                  <a:pt x="10" y="5"/>
                </a:lnTo>
                <a:lnTo>
                  <a:pt x="22" y="2"/>
                </a:lnTo>
                <a:lnTo>
                  <a:pt x="30" y="3"/>
                </a:lnTo>
                <a:lnTo>
                  <a:pt x="24" y="0"/>
                </a:lnTo>
                <a:lnTo>
                  <a:pt x="0" y="6"/>
                </a:lnTo>
                <a:close/>
              </a:path>
            </a:pathLst>
          </a:custGeom>
          <a:solidFill>
            <a:srgbClr val="FFFF00"/>
          </a:solidFill>
          <a:ln w="9981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74" name="Oval 62"/>
          <p:cNvSpPr>
            <a:spLocks noChangeArrowheads="1"/>
          </p:cNvSpPr>
          <p:nvPr/>
        </p:nvSpPr>
        <p:spPr bwMode="auto">
          <a:xfrm>
            <a:off x="1728789" y="2349103"/>
            <a:ext cx="47625" cy="14288"/>
          </a:xfrm>
          <a:prstGeom prst="ellipse">
            <a:avLst/>
          </a:prstGeom>
          <a:solidFill>
            <a:srgbClr val="FFFF00"/>
          </a:solidFill>
          <a:ln w="9981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75" name="Oval 63"/>
          <p:cNvSpPr>
            <a:spLocks noChangeArrowheads="1"/>
          </p:cNvSpPr>
          <p:nvPr/>
        </p:nvSpPr>
        <p:spPr bwMode="auto">
          <a:xfrm rot="-480000">
            <a:off x="1733550" y="2351485"/>
            <a:ext cx="38100" cy="9525"/>
          </a:xfrm>
          <a:prstGeom prst="ellipse">
            <a:avLst/>
          </a:prstGeom>
          <a:solidFill>
            <a:srgbClr val="7F3F00"/>
          </a:solidFill>
          <a:ln w="9981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76" name="Freeform 64"/>
          <p:cNvSpPr>
            <a:spLocks noChangeArrowheads="1"/>
          </p:cNvSpPr>
          <p:nvPr/>
        </p:nvSpPr>
        <p:spPr bwMode="auto">
          <a:xfrm>
            <a:off x="1817689" y="2437210"/>
            <a:ext cx="225425" cy="46434"/>
          </a:xfrm>
          <a:custGeom>
            <a:avLst/>
            <a:gdLst/>
            <a:ahLst/>
            <a:cxnLst>
              <a:cxn ang="0">
                <a:pos x="0" y="39"/>
              </a:cxn>
              <a:cxn ang="0">
                <a:pos x="142" y="0"/>
              </a:cxn>
            </a:cxnLst>
            <a:rect l="0" t="0" r="r" b="b"/>
            <a:pathLst>
              <a:path w="142" h="39">
                <a:moveTo>
                  <a:pt x="0" y="39"/>
                </a:moveTo>
                <a:lnTo>
                  <a:pt x="142" y="0"/>
                </a:lnTo>
              </a:path>
            </a:pathLst>
          </a:custGeom>
          <a:noFill/>
          <a:ln w="9981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77" name="Freeform 65"/>
          <p:cNvSpPr>
            <a:spLocks noChangeArrowheads="1"/>
          </p:cNvSpPr>
          <p:nvPr/>
        </p:nvSpPr>
        <p:spPr bwMode="auto">
          <a:xfrm>
            <a:off x="1814513" y="2491979"/>
            <a:ext cx="63500" cy="10715"/>
          </a:xfrm>
          <a:custGeom>
            <a:avLst/>
            <a:gdLst/>
            <a:ahLst/>
            <a:cxnLst>
              <a:cxn ang="0">
                <a:pos x="0" y="9"/>
              </a:cxn>
              <a:cxn ang="0">
                <a:pos x="40" y="0"/>
              </a:cxn>
            </a:cxnLst>
            <a:rect l="0" t="0" r="r" b="b"/>
            <a:pathLst>
              <a:path w="40" h="9">
                <a:moveTo>
                  <a:pt x="0" y="9"/>
                </a:moveTo>
                <a:lnTo>
                  <a:pt x="40" y="0"/>
                </a:lnTo>
              </a:path>
            </a:pathLst>
          </a:custGeom>
          <a:noFill/>
          <a:ln w="9981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78" name="Freeform 66"/>
          <p:cNvSpPr>
            <a:spLocks noChangeArrowheads="1"/>
          </p:cNvSpPr>
          <p:nvPr/>
        </p:nvSpPr>
        <p:spPr bwMode="auto">
          <a:xfrm>
            <a:off x="1865314" y="2469357"/>
            <a:ext cx="96837" cy="70247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3" y="4"/>
              </a:cxn>
              <a:cxn ang="0">
                <a:pos x="7" y="5"/>
              </a:cxn>
              <a:cxn ang="0">
                <a:pos x="11" y="7"/>
              </a:cxn>
              <a:cxn ang="0">
                <a:pos x="13" y="9"/>
              </a:cxn>
              <a:cxn ang="0">
                <a:pos x="15" y="11"/>
              </a:cxn>
              <a:cxn ang="0">
                <a:pos x="18" y="14"/>
              </a:cxn>
              <a:cxn ang="0">
                <a:pos x="20" y="17"/>
              </a:cxn>
              <a:cxn ang="0">
                <a:pos x="23" y="22"/>
              </a:cxn>
              <a:cxn ang="0">
                <a:pos x="30" y="38"/>
              </a:cxn>
              <a:cxn ang="0">
                <a:pos x="33" y="44"/>
              </a:cxn>
              <a:cxn ang="0">
                <a:pos x="36" y="48"/>
              </a:cxn>
              <a:cxn ang="0">
                <a:pos x="37" y="50"/>
              </a:cxn>
              <a:cxn ang="0">
                <a:pos x="40" y="53"/>
              </a:cxn>
              <a:cxn ang="0">
                <a:pos x="44" y="55"/>
              </a:cxn>
              <a:cxn ang="0">
                <a:pos x="50" y="59"/>
              </a:cxn>
              <a:cxn ang="0">
                <a:pos x="49" y="54"/>
              </a:cxn>
              <a:cxn ang="0">
                <a:pos x="48" y="51"/>
              </a:cxn>
              <a:cxn ang="0">
                <a:pos x="48" y="49"/>
              </a:cxn>
              <a:cxn ang="0">
                <a:pos x="52" y="49"/>
              </a:cxn>
              <a:cxn ang="0">
                <a:pos x="55" y="49"/>
              </a:cxn>
              <a:cxn ang="0">
                <a:pos x="61" y="48"/>
              </a:cxn>
              <a:cxn ang="0">
                <a:pos x="57" y="47"/>
              </a:cxn>
              <a:cxn ang="0">
                <a:pos x="54" y="45"/>
              </a:cxn>
              <a:cxn ang="0">
                <a:pos x="50" y="43"/>
              </a:cxn>
              <a:cxn ang="0">
                <a:pos x="47" y="39"/>
              </a:cxn>
              <a:cxn ang="0">
                <a:pos x="43" y="34"/>
              </a:cxn>
              <a:cxn ang="0">
                <a:pos x="34" y="15"/>
              </a:cxn>
              <a:cxn ang="0">
                <a:pos x="32" y="12"/>
              </a:cxn>
              <a:cxn ang="0">
                <a:pos x="30" y="9"/>
              </a:cxn>
              <a:cxn ang="0">
                <a:pos x="28" y="6"/>
              </a:cxn>
              <a:cxn ang="0">
                <a:pos x="26" y="4"/>
              </a:cxn>
              <a:cxn ang="0">
                <a:pos x="24" y="2"/>
              </a:cxn>
              <a:cxn ang="0">
                <a:pos x="22" y="1"/>
              </a:cxn>
              <a:cxn ang="0">
                <a:pos x="18" y="0"/>
              </a:cxn>
              <a:cxn ang="0">
                <a:pos x="15" y="0"/>
              </a:cxn>
              <a:cxn ang="0">
                <a:pos x="0" y="4"/>
              </a:cxn>
            </a:cxnLst>
            <a:rect l="0" t="0" r="r" b="b"/>
            <a:pathLst>
              <a:path w="61" h="59">
                <a:moveTo>
                  <a:pt x="0" y="4"/>
                </a:moveTo>
                <a:lnTo>
                  <a:pt x="3" y="4"/>
                </a:lnTo>
                <a:lnTo>
                  <a:pt x="7" y="5"/>
                </a:lnTo>
                <a:lnTo>
                  <a:pt x="11" y="7"/>
                </a:lnTo>
                <a:lnTo>
                  <a:pt x="13" y="9"/>
                </a:lnTo>
                <a:lnTo>
                  <a:pt x="15" y="11"/>
                </a:lnTo>
                <a:lnTo>
                  <a:pt x="18" y="14"/>
                </a:lnTo>
                <a:lnTo>
                  <a:pt x="20" y="17"/>
                </a:lnTo>
                <a:lnTo>
                  <a:pt x="23" y="22"/>
                </a:lnTo>
                <a:lnTo>
                  <a:pt x="30" y="38"/>
                </a:lnTo>
                <a:lnTo>
                  <a:pt x="33" y="44"/>
                </a:lnTo>
                <a:lnTo>
                  <a:pt x="36" y="48"/>
                </a:lnTo>
                <a:lnTo>
                  <a:pt x="37" y="50"/>
                </a:lnTo>
                <a:lnTo>
                  <a:pt x="40" y="53"/>
                </a:lnTo>
                <a:lnTo>
                  <a:pt x="44" y="55"/>
                </a:lnTo>
                <a:lnTo>
                  <a:pt x="50" y="59"/>
                </a:lnTo>
                <a:lnTo>
                  <a:pt x="49" y="54"/>
                </a:lnTo>
                <a:lnTo>
                  <a:pt x="48" y="51"/>
                </a:lnTo>
                <a:lnTo>
                  <a:pt x="48" y="49"/>
                </a:lnTo>
                <a:lnTo>
                  <a:pt x="52" y="49"/>
                </a:lnTo>
                <a:lnTo>
                  <a:pt x="55" y="49"/>
                </a:lnTo>
                <a:lnTo>
                  <a:pt x="61" y="48"/>
                </a:lnTo>
                <a:lnTo>
                  <a:pt x="57" y="47"/>
                </a:lnTo>
                <a:lnTo>
                  <a:pt x="54" y="45"/>
                </a:lnTo>
                <a:lnTo>
                  <a:pt x="50" y="43"/>
                </a:lnTo>
                <a:lnTo>
                  <a:pt x="47" y="39"/>
                </a:lnTo>
                <a:lnTo>
                  <a:pt x="43" y="34"/>
                </a:lnTo>
                <a:lnTo>
                  <a:pt x="34" y="15"/>
                </a:lnTo>
                <a:lnTo>
                  <a:pt x="32" y="12"/>
                </a:lnTo>
                <a:lnTo>
                  <a:pt x="30" y="9"/>
                </a:lnTo>
                <a:lnTo>
                  <a:pt x="28" y="6"/>
                </a:lnTo>
                <a:lnTo>
                  <a:pt x="26" y="4"/>
                </a:lnTo>
                <a:lnTo>
                  <a:pt x="24" y="2"/>
                </a:lnTo>
                <a:lnTo>
                  <a:pt x="22" y="1"/>
                </a:lnTo>
                <a:lnTo>
                  <a:pt x="18" y="0"/>
                </a:lnTo>
                <a:lnTo>
                  <a:pt x="15" y="0"/>
                </a:lnTo>
                <a:lnTo>
                  <a:pt x="0" y="4"/>
                </a:lnTo>
                <a:close/>
              </a:path>
            </a:pathLst>
          </a:custGeom>
          <a:solidFill>
            <a:srgbClr val="00007F"/>
          </a:solidFill>
          <a:ln w="1664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79" name="Freeform 67"/>
          <p:cNvSpPr>
            <a:spLocks noChangeArrowheads="1"/>
          </p:cNvSpPr>
          <p:nvPr/>
        </p:nvSpPr>
        <p:spPr bwMode="auto">
          <a:xfrm>
            <a:off x="2930526" y="2322910"/>
            <a:ext cx="708025" cy="316706"/>
          </a:xfrm>
          <a:custGeom>
            <a:avLst/>
            <a:gdLst/>
            <a:ahLst/>
            <a:cxnLst>
              <a:cxn ang="0">
                <a:pos x="228" y="5"/>
              </a:cxn>
              <a:cxn ang="0">
                <a:pos x="222" y="2"/>
              </a:cxn>
              <a:cxn ang="0">
                <a:pos x="218" y="1"/>
              </a:cxn>
              <a:cxn ang="0">
                <a:pos x="213" y="0"/>
              </a:cxn>
              <a:cxn ang="0">
                <a:pos x="207" y="0"/>
              </a:cxn>
              <a:cxn ang="0">
                <a:pos x="204" y="0"/>
              </a:cxn>
              <a:cxn ang="0">
                <a:pos x="198" y="0"/>
              </a:cxn>
              <a:cxn ang="0">
                <a:pos x="194" y="1"/>
              </a:cxn>
              <a:cxn ang="0">
                <a:pos x="185" y="2"/>
              </a:cxn>
              <a:cxn ang="0">
                <a:pos x="177" y="4"/>
              </a:cxn>
              <a:cxn ang="0">
                <a:pos x="18" y="39"/>
              </a:cxn>
              <a:cxn ang="0">
                <a:pos x="13" y="41"/>
              </a:cxn>
              <a:cxn ang="0">
                <a:pos x="9" y="42"/>
              </a:cxn>
              <a:cxn ang="0">
                <a:pos x="6" y="44"/>
              </a:cxn>
              <a:cxn ang="0">
                <a:pos x="3" y="47"/>
              </a:cxn>
              <a:cxn ang="0">
                <a:pos x="2" y="50"/>
              </a:cxn>
              <a:cxn ang="0">
                <a:pos x="2" y="56"/>
              </a:cxn>
              <a:cxn ang="0">
                <a:pos x="0" y="88"/>
              </a:cxn>
              <a:cxn ang="0">
                <a:pos x="0" y="106"/>
              </a:cxn>
              <a:cxn ang="0">
                <a:pos x="1" y="121"/>
              </a:cxn>
              <a:cxn ang="0">
                <a:pos x="2" y="126"/>
              </a:cxn>
              <a:cxn ang="0">
                <a:pos x="3" y="130"/>
              </a:cxn>
              <a:cxn ang="0">
                <a:pos x="6" y="133"/>
              </a:cxn>
              <a:cxn ang="0">
                <a:pos x="9" y="137"/>
              </a:cxn>
              <a:cxn ang="0">
                <a:pos x="200" y="261"/>
              </a:cxn>
              <a:cxn ang="0">
                <a:pos x="207" y="264"/>
              </a:cxn>
              <a:cxn ang="0">
                <a:pos x="211" y="265"/>
              </a:cxn>
              <a:cxn ang="0">
                <a:pos x="216" y="266"/>
              </a:cxn>
              <a:cxn ang="0">
                <a:pos x="220" y="265"/>
              </a:cxn>
              <a:cxn ang="0">
                <a:pos x="228" y="264"/>
              </a:cxn>
              <a:cxn ang="0">
                <a:pos x="263" y="254"/>
              </a:cxn>
              <a:cxn ang="0">
                <a:pos x="299" y="244"/>
              </a:cxn>
              <a:cxn ang="0">
                <a:pos x="318" y="238"/>
              </a:cxn>
              <a:cxn ang="0">
                <a:pos x="338" y="233"/>
              </a:cxn>
              <a:cxn ang="0">
                <a:pos x="358" y="225"/>
              </a:cxn>
              <a:cxn ang="0">
                <a:pos x="377" y="218"/>
              </a:cxn>
              <a:cxn ang="0">
                <a:pos x="396" y="210"/>
              </a:cxn>
              <a:cxn ang="0">
                <a:pos x="413" y="203"/>
              </a:cxn>
              <a:cxn ang="0">
                <a:pos x="432" y="192"/>
              </a:cxn>
              <a:cxn ang="0">
                <a:pos x="436" y="189"/>
              </a:cxn>
              <a:cxn ang="0">
                <a:pos x="438" y="186"/>
              </a:cxn>
              <a:cxn ang="0">
                <a:pos x="439" y="183"/>
              </a:cxn>
              <a:cxn ang="0">
                <a:pos x="440" y="180"/>
              </a:cxn>
              <a:cxn ang="0">
                <a:pos x="438" y="177"/>
              </a:cxn>
              <a:cxn ang="0">
                <a:pos x="436" y="176"/>
              </a:cxn>
              <a:cxn ang="0">
                <a:pos x="432" y="175"/>
              </a:cxn>
              <a:cxn ang="0">
                <a:pos x="417" y="173"/>
              </a:cxn>
              <a:cxn ang="0">
                <a:pos x="412" y="161"/>
              </a:cxn>
              <a:cxn ang="0">
                <a:pos x="419" y="118"/>
              </a:cxn>
              <a:cxn ang="0">
                <a:pos x="431" y="117"/>
              </a:cxn>
              <a:cxn ang="0">
                <a:pos x="435" y="117"/>
              </a:cxn>
              <a:cxn ang="0">
                <a:pos x="441" y="116"/>
              </a:cxn>
              <a:cxn ang="0">
                <a:pos x="444" y="116"/>
              </a:cxn>
              <a:cxn ang="0">
                <a:pos x="446" y="114"/>
              </a:cxn>
              <a:cxn ang="0">
                <a:pos x="446" y="113"/>
              </a:cxn>
              <a:cxn ang="0">
                <a:pos x="446" y="111"/>
              </a:cxn>
              <a:cxn ang="0">
                <a:pos x="446" y="108"/>
              </a:cxn>
              <a:cxn ang="0">
                <a:pos x="443" y="105"/>
              </a:cxn>
              <a:cxn ang="0">
                <a:pos x="439" y="101"/>
              </a:cxn>
              <a:cxn ang="0">
                <a:pos x="434" y="99"/>
              </a:cxn>
              <a:cxn ang="0">
                <a:pos x="428" y="96"/>
              </a:cxn>
              <a:cxn ang="0">
                <a:pos x="402" y="85"/>
              </a:cxn>
              <a:cxn ang="0">
                <a:pos x="228" y="5"/>
              </a:cxn>
            </a:cxnLst>
            <a:rect l="0" t="0" r="r" b="b"/>
            <a:pathLst>
              <a:path w="446" h="266">
                <a:moveTo>
                  <a:pt x="228" y="5"/>
                </a:moveTo>
                <a:lnTo>
                  <a:pt x="222" y="2"/>
                </a:lnTo>
                <a:lnTo>
                  <a:pt x="218" y="1"/>
                </a:lnTo>
                <a:lnTo>
                  <a:pt x="213" y="0"/>
                </a:lnTo>
                <a:lnTo>
                  <a:pt x="207" y="0"/>
                </a:lnTo>
                <a:lnTo>
                  <a:pt x="204" y="0"/>
                </a:lnTo>
                <a:lnTo>
                  <a:pt x="198" y="0"/>
                </a:lnTo>
                <a:lnTo>
                  <a:pt x="194" y="1"/>
                </a:lnTo>
                <a:lnTo>
                  <a:pt x="185" y="2"/>
                </a:lnTo>
                <a:lnTo>
                  <a:pt x="177" y="4"/>
                </a:lnTo>
                <a:lnTo>
                  <a:pt x="18" y="39"/>
                </a:lnTo>
                <a:lnTo>
                  <a:pt x="13" y="41"/>
                </a:lnTo>
                <a:lnTo>
                  <a:pt x="9" y="42"/>
                </a:lnTo>
                <a:lnTo>
                  <a:pt x="6" y="44"/>
                </a:lnTo>
                <a:lnTo>
                  <a:pt x="3" y="47"/>
                </a:lnTo>
                <a:lnTo>
                  <a:pt x="2" y="50"/>
                </a:lnTo>
                <a:lnTo>
                  <a:pt x="2" y="56"/>
                </a:lnTo>
                <a:lnTo>
                  <a:pt x="0" y="88"/>
                </a:lnTo>
                <a:lnTo>
                  <a:pt x="0" y="106"/>
                </a:lnTo>
                <a:lnTo>
                  <a:pt x="1" y="121"/>
                </a:lnTo>
                <a:lnTo>
                  <a:pt x="2" y="126"/>
                </a:lnTo>
                <a:lnTo>
                  <a:pt x="3" y="130"/>
                </a:lnTo>
                <a:lnTo>
                  <a:pt x="6" y="133"/>
                </a:lnTo>
                <a:lnTo>
                  <a:pt x="9" y="137"/>
                </a:lnTo>
                <a:lnTo>
                  <a:pt x="200" y="261"/>
                </a:lnTo>
                <a:lnTo>
                  <a:pt x="207" y="264"/>
                </a:lnTo>
                <a:lnTo>
                  <a:pt x="211" y="265"/>
                </a:lnTo>
                <a:lnTo>
                  <a:pt x="216" y="266"/>
                </a:lnTo>
                <a:lnTo>
                  <a:pt x="220" y="265"/>
                </a:lnTo>
                <a:lnTo>
                  <a:pt x="228" y="264"/>
                </a:lnTo>
                <a:lnTo>
                  <a:pt x="263" y="254"/>
                </a:lnTo>
                <a:lnTo>
                  <a:pt x="299" y="244"/>
                </a:lnTo>
                <a:lnTo>
                  <a:pt x="318" y="238"/>
                </a:lnTo>
                <a:lnTo>
                  <a:pt x="338" y="233"/>
                </a:lnTo>
                <a:lnTo>
                  <a:pt x="358" y="225"/>
                </a:lnTo>
                <a:lnTo>
                  <a:pt x="377" y="218"/>
                </a:lnTo>
                <a:lnTo>
                  <a:pt x="396" y="210"/>
                </a:lnTo>
                <a:lnTo>
                  <a:pt x="413" y="203"/>
                </a:lnTo>
                <a:lnTo>
                  <a:pt x="432" y="192"/>
                </a:lnTo>
                <a:lnTo>
                  <a:pt x="436" y="189"/>
                </a:lnTo>
                <a:lnTo>
                  <a:pt x="438" y="186"/>
                </a:lnTo>
                <a:lnTo>
                  <a:pt x="439" y="183"/>
                </a:lnTo>
                <a:lnTo>
                  <a:pt x="440" y="180"/>
                </a:lnTo>
                <a:lnTo>
                  <a:pt x="438" y="177"/>
                </a:lnTo>
                <a:lnTo>
                  <a:pt x="436" y="176"/>
                </a:lnTo>
                <a:lnTo>
                  <a:pt x="432" y="175"/>
                </a:lnTo>
                <a:lnTo>
                  <a:pt x="417" y="173"/>
                </a:lnTo>
                <a:lnTo>
                  <a:pt x="412" y="161"/>
                </a:lnTo>
                <a:lnTo>
                  <a:pt x="419" y="118"/>
                </a:lnTo>
                <a:lnTo>
                  <a:pt x="431" y="117"/>
                </a:lnTo>
                <a:lnTo>
                  <a:pt x="435" y="117"/>
                </a:lnTo>
                <a:lnTo>
                  <a:pt x="441" y="116"/>
                </a:lnTo>
                <a:lnTo>
                  <a:pt x="444" y="116"/>
                </a:lnTo>
                <a:lnTo>
                  <a:pt x="446" y="114"/>
                </a:lnTo>
                <a:lnTo>
                  <a:pt x="446" y="113"/>
                </a:lnTo>
                <a:lnTo>
                  <a:pt x="446" y="111"/>
                </a:lnTo>
                <a:lnTo>
                  <a:pt x="446" y="108"/>
                </a:lnTo>
                <a:lnTo>
                  <a:pt x="443" y="105"/>
                </a:lnTo>
                <a:lnTo>
                  <a:pt x="439" y="101"/>
                </a:lnTo>
                <a:lnTo>
                  <a:pt x="434" y="99"/>
                </a:lnTo>
                <a:lnTo>
                  <a:pt x="428" y="96"/>
                </a:lnTo>
                <a:lnTo>
                  <a:pt x="402" y="85"/>
                </a:lnTo>
                <a:lnTo>
                  <a:pt x="228" y="5"/>
                </a:lnTo>
                <a:close/>
              </a:path>
            </a:pathLst>
          </a:custGeom>
          <a:solidFill>
            <a:srgbClr val="7F3F00"/>
          </a:solidFill>
          <a:ln w="22456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80" name="Freeform 68"/>
          <p:cNvSpPr>
            <a:spLocks noChangeArrowheads="1"/>
          </p:cNvSpPr>
          <p:nvPr/>
        </p:nvSpPr>
        <p:spPr bwMode="auto">
          <a:xfrm>
            <a:off x="3265488" y="2462213"/>
            <a:ext cx="342900" cy="171450"/>
          </a:xfrm>
          <a:custGeom>
            <a:avLst/>
            <a:gdLst/>
            <a:ahLst/>
            <a:cxnLst>
              <a:cxn ang="0">
                <a:pos x="204" y="2"/>
              </a:cxn>
              <a:cxn ang="0">
                <a:pos x="195" y="4"/>
              </a:cxn>
              <a:cxn ang="0">
                <a:pos x="176" y="8"/>
              </a:cxn>
              <a:cxn ang="0">
                <a:pos x="152" y="13"/>
              </a:cxn>
              <a:cxn ang="0">
                <a:pos x="118" y="21"/>
              </a:cxn>
              <a:cxn ang="0">
                <a:pos x="33" y="43"/>
              </a:cxn>
              <a:cxn ang="0">
                <a:pos x="15" y="47"/>
              </a:cxn>
              <a:cxn ang="0">
                <a:pos x="11" y="49"/>
              </a:cxn>
              <a:cxn ang="0">
                <a:pos x="8" y="51"/>
              </a:cxn>
              <a:cxn ang="0">
                <a:pos x="7" y="53"/>
              </a:cxn>
              <a:cxn ang="0">
                <a:pos x="6" y="56"/>
              </a:cxn>
              <a:cxn ang="0">
                <a:pos x="5" y="60"/>
              </a:cxn>
              <a:cxn ang="0">
                <a:pos x="2" y="80"/>
              </a:cxn>
              <a:cxn ang="0">
                <a:pos x="1" y="89"/>
              </a:cxn>
              <a:cxn ang="0">
                <a:pos x="0" y="99"/>
              </a:cxn>
              <a:cxn ang="0">
                <a:pos x="0" y="119"/>
              </a:cxn>
              <a:cxn ang="0">
                <a:pos x="0" y="129"/>
              </a:cxn>
              <a:cxn ang="0">
                <a:pos x="1" y="140"/>
              </a:cxn>
              <a:cxn ang="0">
                <a:pos x="2" y="142"/>
              </a:cxn>
              <a:cxn ang="0">
                <a:pos x="4" y="144"/>
              </a:cxn>
              <a:cxn ang="0">
                <a:pos x="6" y="144"/>
              </a:cxn>
              <a:cxn ang="0">
                <a:pos x="7" y="144"/>
              </a:cxn>
              <a:cxn ang="0">
                <a:pos x="16" y="140"/>
              </a:cxn>
              <a:cxn ang="0">
                <a:pos x="113" y="115"/>
              </a:cxn>
              <a:cxn ang="0">
                <a:pos x="142" y="105"/>
              </a:cxn>
              <a:cxn ang="0">
                <a:pos x="163" y="97"/>
              </a:cxn>
              <a:cxn ang="0">
                <a:pos x="183" y="90"/>
              </a:cxn>
              <a:cxn ang="0">
                <a:pos x="210" y="77"/>
              </a:cxn>
              <a:cxn ang="0">
                <a:pos x="216" y="72"/>
              </a:cxn>
              <a:cxn ang="0">
                <a:pos x="211" y="71"/>
              </a:cxn>
              <a:cxn ang="0">
                <a:pos x="210" y="68"/>
              </a:cxn>
              <a:cxn ang="0">
                <a:pos x="209" y="63"/>
              </a:cxn>
              <a:cxn ang="0">
                <a:pos x="207" y="56"/>
              </a:cxn>
              <a:cxn ang="0">
                <a:pos x="207" y="48"/>
              </a:cxn>
              <a:cxn ang="0">
                <a:pos x="206" y="40"/>
              </a:cxn>
              <a:cxn ang="0">
                <a:pos x="207" y="33"/>
              </a:cxn>
              <a:cxn ang="0">
                <a:pos x="208" y="23"/>
              </a:cxn>
              <a:cxn ang="0">
                <a:pos x="209" y="16"/>
              </a:cxn>
              <a:cxn ang="0">
                <a:pos x="211" y="9"/>
              </a:cxn>
              <a:cxn ang="0">
                <a:pos x="214" y="0"/>
              </a:cxn>
              <a:cxn ang="0">
                <a:pos x="210" y="1"/>
              </a:cxn>
              <a:cxn ang="0">
                <a:pos x="204" y="2"/>
              </a:cxn>
            </a:cxnLst>
            <a:rect l="0" t="0" r="r" b="b"/>
            <a:pathLst>
              <a:path w="216" h="144">
                <a:moveTo>
                  <a:pt x="204" y="2"/>
                </a:moveTo>
                <a:lnTo>
                  <a:pt x="195" y="4"/>
                </a:lnTo>
                <a:lnTo>
                  <a:pt x="176" y="8"/>
                </a:lnTo>
                <a:lnTo>
                  <a:pt x="152" y="13"/>
                </a:lnTo>
                <a:lnTo>
                  <a:pt x="118" y="21"/>
                </a:lnTo>
                <a:lnTo>
                  <a:pt x="33" y="43"/>
                </a:lnTo>
                <a:lnTo>
                  <a:pt x="15" y="47"/>
                </a:lnTo>
                <a:lnTo>
                  <a:pt x="11" y="49"/>
                </a:lnTo>
                <a:lnTo>
                  <a:pt x="8" y="51"/>
                </a:lnTo>
                <a:lnTo>
                  <a:pt x="7" y="53"/>
                </a:lnTo>
                <a:lnTo>
                  <a:pt x="6" y="56"/>
                </a:lnTo>
                <a:lnTo>
                  <a:pt x="5" y="60"/>
                </a:lnTo>
                <a:lnTo>
                  <a:pt x="2" y="80"/>
                </a:lnTo>
                <a:lnTo>
                  <a:pt x="1" y="89"/>
                </a:lnTo>
                <a:lnTo>
                  <a:pt x="0" y="99"/>
                </a:lnTo>
                <a:lnTo>
                  <a:pt x="0" y="119"/>
                </a:lnTo>
                <a:lnTo>
                  <a:pt x="0" y="129"/>
                </a:lnTo>
                <a:lnTo>
                  <a:pt x="1" y="140"/>
                </a:lnTo>
                <a:lnTo>
                  <a:pt x="2" y="142"/>
                </a:lnTo>
                <a:lnTo>
                  <a:pt x="4" y="144"/>
                </a:lnTo>
                <a:lnTo>
                  <a:pt x="6" y="144"/>
                </a:lnTo>
                <a:lnTo>
                  <a:pt x="7" y="144"/>
                </a:lnTo>
                <a:lnTo>
                  <a:pt x="16" y="140"/>
                </a:lnTo>
                <a:lnTo>
                  <a:pt x="113" y="115"/>
                </a:lnTo>
                <a:lnTo>
                  <a:pt x="142" y="105"/>
                </a:lnTo>
                <a:lnTo>
                  <a:pt x="163" y="97"/>
                </a:lnTo>
                <a:lnTo>
                  <a:pt x="183" y="90"/>
                </a:lnTo>
                <a:lnTo>
                  <a:pt x="210" y="77"/>
                </a:lnTo>
                <a:lnTo>
                  <a:pt x="216" y="72"/>
                </a:lnTo>
                <a:lnTo>
                  <a:pt x="211" y="71"/>
                </a:lnTo>
                <a:lnTo>
                  <a:pt x="210" y="68"/>
                </a:lnTo>
                <a:lnTo>
                  <a:pt x="209" y="63"/>
                </a:lnTo>
                <a:lnTo>
                  <a:pt x="207" y="56"/>
                </a:lnTo>
                <a:lnTo>
                  <a:pt x="207" y="48"/>
                </a:lnTo>
                <a:lnTo>
                  <a:pt x="206" y="40"/>
                </a:lnTo>
                <a:lnTo>
                  <a:pt x="207" y="33"/>
                </a:lnTo>
                <a:lnTo>
                  <a:pt x="208" y="23"/>
                </a:lnTo>
                <a:lnTo>
                  <a:pt x="209" y="16"/>
                </a:lnTo>
                <a:lnTo>
                  <a:pt x="211" y="9"/>
                </a:lnTo>
                <a:lnTo>
                  <a:pt x="214" y="0"/>
                </a:lnTo>
                <a:lnTo>
                  <a:pt x="210" y="1"/>
                </a:lnTo>
                <a:lnTo>
                  <a:pt x="204" y="2"/>
                </a:lnTo>
                <a:close/>
              </a:path>
            </a:pathLst>
          </a:custGeom>
          <a:solidFill>
            <a:srgbClr val="000000"/>
          </a:solidFill>
          <a:ln w="108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81" name="Freeform 69"/>
          <p:cNvSpPr>
            <a:spLocks noChangeArrowheads="1"/>
          </p:cNvSpPr>
          <p:nvPr/>
        </p:nvSpPr>
        <p:spPr bwMode="auto">
          <a:xfrm>
            <a:off x="3270251" y="2464594"/>
            <a:ext cx="333375" cy="161925"/>
          </a:xfrm>
          <a:custGeom>
            <a:avLst/>
            <a:gdLst/>
            <a:ahLst/>
            <a:cxnLst>
              <a:cxn ang="0">
                <a:pos x="210" y="0"/>
              </a:cxn>
              <a:cxn ang="0">
                <a:pos x="199" y="2"/>
              </a:cxn>
              <a:cxn ang="0">
                <a:pos x="186" y="5"/>
              </a:cxn>
              <a:cxn ang="0">
                <a:pos x="164" y="10"/>
              </a:cxn>
              <a:cxn ang="0">
                <a:pos x="146" y="15"/>
              </a:cxn>
              <a:cxn ang="0">
                <a:pos x="126" y="19"/>
              </a:cxn>
              <a:cxn ang="0">
                <a:pos x="64" y="35"/>
              </a:cxn>
              <a:cxn ang="0">
                <a:pos x="18" y="47"/>
              </a:cxn>
              <a:cxn ang="0">
                <a:pos x="13" y="49"/>
              </a:cxn>
              <a:cxn ang="0">
                <a:pos x="10" y="50"/>
              </a:cxn>
              <a:cxn ang="0">
                <a:pos x="7" y="52"/>
              </a:cxn>
              <a:cxn ang="0">
                <a:pos x="5" y="55"/>
              </a:cxn>
              <a:cxn ang="0">
                <a:pos x="4" y="59"/>
              </a:cxn>
              <a:cxn ang="0">
                <a:pos x="3" y="69"/>
              </a:cxn>
              <a:cxn ang="0">
                <a:pos x="18" y="66"/>
              </a:cxn>
              <a:cxn ang="0">
                <a:pos x="2" y="70"/>
              </a:cxn>
              <a:cxn ang="0">
                <a:pos x="1" y="96"/>
              </a:cxn>
              <a:cxn ang="0">
                <a:pos x="13" y="93"/>
              </a:cxn>
              <a:cxn ang="0">
                <a:pos x="0" y="97"/>
              </a:cxn>
              <a:cxn ang="0">
                <a:pos x="0" y="106"/>
              </a:cxn>
              <a:cxn ang="0">
                <a:pos x="8" y="104"/>
              </a:cxn>
              <a:cxn ang="0">
                <a:pos x="0" y="107"/>
              </a:cxn>
              <a:cxn ang="0">
                <a:pos x="0" y="117"/>
              </a:cxn>
              <a:cxn ang="0">
                <a:pos x="31" y="111"/>
              </a:cxn>
              <a:cxn ang="0">
                <a:pos x="1" y="118"/>
              </a:cxn>
              <a:cxn ang="0">
                <a:pos x="1" y="126"/>
              </a:cxn>
              <a:cxn ang="0">
                <a:pos x="25" y="122"/>
              </a:cxn>
              <a:cxn ang="0">
                <a:pos x="1" y="127"/>
              </a:cxn>
              <a:cxn ang="0">
                <a:pos x="1" y="130"/>
              </a:cxn>
              <a:cxn ang="0">
                <a:pos x="1" y="133"/>
              </a:cxn>
              <a:cxn ang="0">
                <a:pos x="4" y="135"/>
              </a:cxn>
              <a:cxn ang="0">
                <a:pos x="6" y="136"/>
              </a:cxn>
              <a:cxn ang="0">
                <a:pos x="10" y="136"/>
              </a:cxn>
              <a:cxn ang="0">
                <a:pos x="15" y="135"/>
              </a:cxn>
              <a:cxn ang="0">
                <a:pos x="92" y="114"/>
              </a:cxn>
              <a:cxn ang="0">
                <a:pos x="111" y="109"/>
              </a:cxn>
              <a:cxn ang="0">
                <a:pos x="133" y="102"/>
              </a:cxn>
              <a:cxn ang="0">
                <a:pos x="160" y="92"/>
              </a:cxn>
              <a:cxn ang="0">
                <a:pos x="175" y="87"/>
              </a:cxn>
              <a:cxn ang="0">
                <a:pos x="187" y="82"/>
              </a:cxn>
              <a:cxn ang="0">
                <a:pos x="196" y="78"/>
              </a:cxn>
              <a:cxn ang="0">
                <a:pos x="202" y="74"/>
              </a:cxn>
              <a:cxn ang="0">
                <a:pos x="208" y="70"/>
              </a:cxn>
              <a:cxn ang="0">
                <a:pos x="206" y="65"/>
              </a:cxn>
              <a:cxn ang="0">
                <a:pos x="205" y="60"/>
              </a:cxn>
              <a:cxn ang="0">
                <a:pos x="190" y="66"/>
              </a:cxn>
              <a:cxn ang="0">
                <a:pos x="205" y="60"/>
              </a:cxn>
              <a:cxn ang="0">
                <a:pos x="204" y="53"/>
              </a:cxn>
              <a:cxn ang="0">
                <a:pos x="203" y="44"/>
              </a:cxn>
              <a:cxn ang="0">
                <a:pos x="202" y="38"/>
              </a:cxn>
              <a:cxn ang="0">
                <a:pos x="203" y="28"/>
              </a:cxn>
              <a:cxn ang="0">
                <a:pos x="188" y="31"/>
              </a:cxn>
              <a:cxn ang="0">
                <a:pos x="203" y="27"/>
              </a:cxn>
              <a:cxn ang="0">
                <a:pos x="204" y="24"/>
              </a:cxn>
              <a:cxn ang="0">
                <a:pos x="205" y="19"/>
              </a:cxn>
              <a:cxn ang="0">
                <a:pos x="170" y="27"/>
              </a:cxn>
              <a:cxn ang="0">
                <a:pos x="205" y="18"/>
              </a:cxn>
              <a:cxn ang="0">
                <a:pos x="207" y="10"/>
              </a:cxn>
              <a:cxn ang="0">
                <a:pos x="160" y="20"/>
              </a:cxn>
              <a:cxn ang="0">
                <a:pos x="207" y="9"/>
              </a:cxn>
              <a:cxn ang="0">
                <a:pos x="210" y="0"/>
              </a:cxn>
            </a:cxnLst>
            <a:rect l="0" t="0" r="r" b="b"/>
            <a:pathLst>
              <a:path w="210" h="136">
                <a:moveTo>
                  <a:pt x="210" y="0"/>
                </a:moveTo>
                <a:lnTo>
                  <a:pt x="199" y="2"/>
                </a:lnTo>
                <a:lnTo>
                  <a:pt x="186" y="5"/>
                </a:lnTo>
                <a:lnTo>
                  <a:pt x="164" y="10"/>
                </a:lnTo>
                <a:lnTo>
                  <a:pt x="146" y="15"/>
                </a:lnTo>
                <a:lnTo>
                  <a:pt x="126" y="19"/>
                </a:lnTo>
                <a:lnTo>
                  <a:pt x="64" y="35"/>
                </a:lnTo>
                <a:lnTo>
                  <a:pt x="18" y="47"/>
                </a:lnTo>
                <a:lnTo>
                  <a:pt x="13" y="49"/>
                </a:lnTo>
                <a:lnTo>
                  <a:pt x="10" y="50"/>
                </a:lnTo>
                <a:lnTo>
                  <a:pt x="7" y="52"/>
                </a:lnTo>
                <a:lnTo>
                  <a:pt x="5" y="55"/>
                </a:lnTo>
                <a:lnTo>
                  <a:pt x="4" y="59"/>
                </a:lnTo>
                <a:lnTo>
                  <a:pt x="3" y="69"/>
                </a:lnTo>
                <a:lnTo>
                  <a:pt x="18" y="66"/>
                </a:lnTo>
                <a:lnTo>
                  <a:pt x="2" y="70"/>
                </a:lnTo>
                <a:lnTo>
                  <a:pt x="1" y="96"/>
                </a:lnTo>
                <a:lnTo>
                  <a:pt x="13" y="93"/>
                </a:lnTo>
                <a:lnTo>
                  <a:pt x="0" y="97"/>
                </a:lnTo>
                <a:lnTo>
                  <a:pt x="0" y="106"/>
                </a:lnTo>
                <a:lnTo>
                  <a:pt x="8" y="104"/>
                </a:lnTo>
                <a:lnTo>
                  <a:pt x="0" y="107"/>
                </a:lnTo>
                <a:lnTo>
                  <a:pt x="0" y="117"/>
                </a:lnTo>
                <a:lnTo>
                  <a:pt x="31" y="111"/>
                </a:lnTo>
                <a:lnTo>
                  <a:pt x="1" y="118"/>
                </a:lnTo>
                <a:lnTo>
                  <a:pt x="1" y="126"/>
                </a:lnTo>
                <a:lnTo>
                  <a:pt x="25" y="122"/>
                </a:lnTo>
                <a:lnTo>
                  <a:pt x="1" y="127"/>
                </a:lnTo>
                <a:lnTo>
                  <a:pt x="1" y="130"/>
                </a:lnTo>
                <a:lnTo>
                  <a:pt x="1" y="133"/>
                </a:lnTo>
                <a:lnTo>
                  <a:pt x="4" y="135"/>
                </a:lnTo>
                <a:lnTo>
                  <a:pt x="6" y="136"/>
                </a:lnTo>
                <a:lnTo>
                  <a:pt x="10" y="136"/>
                </a:lnTo>
                <a:lnTo>
                  <a:pt x="15" y="135"/>
                </a:lnTo>
                <a:lnTo>
                  <a:pt x="92" y="114"/>
                </a:lnTo>
                <a:lnTo>
                  <a:pt x="111" y="109"/>
                </a:lnTo>
                <a:lnTo>
                  <a:pt x="133" y="102"/>
                </a:lnTo>
                <a:lnTo>
                  <a:pt x="160" y="92"/>
                </a:lnTo>
                <a:lnTo>
                  <a:pt x="175" y="87"/>
                </a:lnTo>
                <a:lnTo>
                  <a:pt x="187" y="82"/>
                </a:lnTo>
                <a:lnTo>
                  <a:pt x="196" y="78"/>
                </a:lnTo>
                <a:lnTo>
                  <a:pt x="202" y="74"/>
                </a:lnTo>
                <a:lnTo>
                  <a:pt x="208" y="70"/>
                </a:lnTo>
                <a:lnTo>
                  <a:pt x="206" y="65"/>
                </a:lnTo>
                <a:lnTo>
                  <a:pt x="205" y="60"/>
                </a:lnTo>
                <a:lnTo>
                  <a:pt x="190" y="66"/>
                </a:lnTo>
                <a:lnTo>
                  <a:pt x="205" y="60"/>
                </a:lnTo>
                <a:lnTo>
                  <a:pt x="204" y="53"/>
                </a:lnTo>
                <a:lnTo>
                  <a:pt x="203" y="44"/>
                </a:lnTo>
                <a:lnTo>
                  <a:pt x="202" y="38"/>
                </a:lnTo>
                <a:lnTo>
                  <a:pt x="203" y="28"/>
                </a:lnTo>
                <a:lnTo>
                  <a:pt x="188" y="31"/>
                </a:lnTo>
                <a:lnTo>
                  <a:pt x="203" y="27"/>
                </a:lnTo>
                <a:lnTo>
                  <a:pt x="204" y="24"/>
                </a:lnTo>
                <a:lnTo>
                  <a:pt x="205" y="19"/>
                </a:lnTo>
                <a:lnTo>
                  <a:pt x="170" y="27"/>
                </a:lnTo>
                <a:lnTo>
                  <a:pt x="205" y="18"/>
                </a:lnTo>
                <a:lnTo>
                  <a:pt x="207" y="10"/>
                </a:lnTo>
                <a:lnTo>
                  <a:pt x="160" y="20"/>
                </a:lnTo>
                <a:lnTo>
                  <a:pt x="207" y="9"/>
                </a:lnTo>
                <a:lnTo>
                  <a:pt x="210" y="0"/>
                </a:lnTo>
                <a:close/>
              </a:path>
            </a:pathLst>
          </a:custGeom>
          <a:solidFill>
            <a:srgbClr val="FFFFFF"/>
          </a:solidFill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82" name="Freeform 70"/>
          <p:cNvSpPr>
            <a:spLocks noChangeArrowheads="1"/>
          </p:cNvSpPr>
          <p:nvPr/>
        </p:nvSpPr>
        <p:spPr bwMode="auto">
          <a:xfrm>
            <a:off x="3270251" y="2525316"/>
            <a:ext cx="182563" cy="36909"/>
          </a:xfrm>
          <a:custGeom>
            <a:avLst/>
            <a:gdLst/>
            <a:ahLst/>
            <a:cxnLst>
              <a:cxn ang="0">
                <a:pos x="0" y="31"/>
              </a:cxn>
              <a:cxn ang="0">
                <a:pos x="115" y="0"/>
              </a:cxn>
              <a:cxn ang="0">
                <a:pos x="90" y="8"/>
              </a:cxn>
              <a:cxn ang="0">
                <a:pos x="76" y="12"/>
              </a:cxn>
              <a:cxn ang="0">
                <a:pos x="55" y="18"/>
              </a:cxn>
              <a:cxn ang="0">
                <a:pos x="0" y="31"/>
              </a:cxn>
            </a:cxnLst>
            <a:rect l="0" t="0" r="r" b="b"/>
            <a:pathLst>
              <a:path w="115" h="31">
                <a:moveTo>
                  <a:pt x="0" y="31"/>
                </a:moveTo>
                <a:lnTo>
                  <a:pt x="115" y="0"/>
                </a:lnTo>
                <a:lnTo>
                  <a:pt x="90" y="8"/>
                </a:lnTo>
                <a:lnTo>
                  <a:pt x="76" y="12"/>
                </a:lnTo>
                <a:lnTo>
                  <a:pt x="55" y="18"/>
                </a:lnTo>
                <a:lnTo>
                  <a:pt x="0" y="31"/>
                </a:lnTo>
                <a:close/>
              </a:path>
            </a:pathLst>
          </a:custGeom>
          <a:solidFill>
            <a:srgbClr val="000000"/>
          </a:solidFill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83" name="Freeform 71"/>
          <p:cNvSpPr>
            <a:spLocks noChangeArrowheads="1"/>
          </p:cNvSpPr>
          <p:nvPr/>
        </p:nvSpPr>
        <p:spPr bwMode="auto">
          <a:xfrm>
            <a:off x="3187700" y="2481263"/>
            <a:ext cx="103188" cy="39291"/>
          </a:xfrm>
          <a:custGeom>
            <a:avLst/>
            <a:gdLst/>
            <a:ahLst/>
            <a:cxnLst>
              <a:cxn ang="0">
                <a:pos x="65" y="27"/>
              </a:cxn>
              <a:cxn ang="0">
                <a:pos x="57" y="27"/>
              </a:cxn>
              <a:cxn ang="0">
                <a:pos x="53" y="26"/>
              </a:cxn>
              <a:cxn ang="0">
                <a:pos x="47" y="24"/>
              </a:cxn>
              <a:cxn ang="0">
                <a:pos x="0" y="0"/>
              </a:cxn>
              <a:cxn ang="0">
                <a:pos x="44" y="26"/>
              </a:cxn>
              <a:cxn ang="0">
                <a:pos x="54" y="33"/>
              </a:cxn>
              <a:cxn ang="0">
                <a:pos x="55" y="31"/>
              </a:cxn>
              <a:cxn ang="0">
                <a:pos x="57" y="29"/>
              </a:cxn>
              <a:cxn ang="0">
                <a:pos x="58" y="28"/>
              </a:cxn>
              <a:cxn ang="0">
                <a:pos x="65" y="27"/>
              </a:cxn>
            </a:cxnLst>
            <a:rect l="0" t="0" r="r" b="b"/>
            <a:pathLst>
              <a:path w="65" h="33">
                <a:moveTo>
                  <a:pt x="65" y="27"/>
                </a:moveTo>
                <a:lnTo>
                  <a:pt x="57" y="27"/>
                </a:lnTo>
                <a:lnTo>
                  <a:pt x="53" y="26"/>
                </a:lnTo>
                <a:lnTo>
                  <a:pt x="47" y="24"/>
                </a:lnTo>
                <a:lnTo>
                  <a:pt x="0" y="0"/>
                </a:lnTo>
                <a:lnTo>
                  <a:pt x="44" y="26"/>
                </a:lnTo>
                <a:lnTo>
                  <a:pt x="54" y="33"/>
                </a:lnTo>
                <a:lnTo>
                  <a:pt x="55" y="31"/>
                </a:lnTo>
                <a:lnTo>
                  <a:pt x="57" y="29"/>
                </a:lnTo>
                <a:lnTo>
                  <a:pt x="58" y="28"/>
                </a:lnTo>
                <a:lnTo>
                  <a:pt x="65" y="27"/>
                </a:lnTo>
                <a:close/>
              </a:path>
            </a:pathLst>
          </a:custGeom>
          <a:solidFill>
            <a:srgbClr val="000000"/>
          </a:solidFill>
          <a:ln w="108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84" name="Freeform 72"/>
          <p:cNvSpPr>
            <a:spLocks noChangeArrowheads="1"/>
          </p:cNvSpPr>
          <p:nvPr/>
        </p:nvSpPr>
        <p:spPr bwMode="auto">
          <a:xfrm>
            <a:off x="2949576" y="2371725"/>
            <a:ext cx="180975" cy="82154"/>
          </a:xfrm>
          <a:custGeom>
            <a:avLst/>
            <a:gdLst/>
            <a:ahLst/>
            <a:cxnLst>
              <a:cxn ang="0">
                <a:pos x="114" y="69"/>
              </a:cxn>
              <a:cxn ang="0">
                <a:pos x="13" y="7"/>
              </a:cxn>
              <a:cxn ang="0">
                <a:pos x="12" y="5"/>
              </a:cxn>
              <a:cxn ang="0">
                <a:pos x="12" y="3"/>
              </a:cxn>
              <a:cxn ang="0">
                <a:pos x="12" y="1"/>
              </a:cxn>
              <a:cxn ang="0">
                <a:pos x="14" y="0"/>
              </a:cxn>
              <a:cxn ang="0">
                <a:pos x="4" y="2"/>
              </a:cxn>
              <a:cxn ang="0">
                <a:pos x="0" y="5"/>
              </a:cxn>
              <a:cxn ang="0">
                <a:pos x="114" y="69"/>
              </a:cxn>
            </a:cxnLst>
            <a:rect l="0" t="0" r="r" b="b"/>
            <a:pathLst>
              <a:path w="114" h="69">
                <a:moveTo>
                  <a:pt x="114" y="69"/>
                </a:moveTo>
                <a:lnTo>
                  <a:pt x="13" y="7"/>
                </a:lnTo>
                <a:lnTo>
                  <a:pt x="12" y="5"/>
                </a:lnTo>
                <a:lnTo>
                  <a:pt x="12" y="3"/>
                </a:lnTo>
                <a:lnTo>
                  <a:pt x="12" y="1"/>
                </a:lnTo>
                <a:lnTo>
                  <a:pt x="14" y="0"/>
                </a:lnTo>
                <a:lnTo>
                  <a:pt x="4" y="2"/>
                </a:lnTo>
                <a:lnTo>
                  <a:pt x="0" y="5"/>
                </a:lnTo>
                <a:lnTo>
                  <a:pt x="114" y="69"/>
                </a:lnTo>
                <a:close/>
              </a:path>
            </a:pathLst>
          </a:custGeom>
          <a:solidFill>
            <a:srgbClr val="000000"/>
          </a:solidFill>
          <a:ln w="108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85" name="Freeform 73"/>
          <p:cNvSpPr>
            <a:spLocks noChangeArrowheads="1"/>
          </p:cNvSpPr>
          <p:nvPr/>
        </p:nvSpPr>
        <p:spPr bwMode="auto">
          <a:xfrm>
            <a:off x="3082926" y="2412206"/>
            <a:ext cx="100013" cy="28575"/>
          </a:xfrm>
          <a:custGeom>
            <a:avLst/>
            <a:gdLst/>
            <a:ahLst/>
            <a:cxnLst>
              <a:cxn ang="0">
                <a:pos x="0" y="7"/>
              </a:cxn>
              <a:cxn ang="0">
                <a:pos x="23" y="2"/>
              </a:cxn>
              <a:cxn ang="0">
                <a:pos x="27" y="1"/>
              </a:cxn>
              <a:cxn ang="0">
                <a:pos x="31" y="0"/>
              </a:cxn>
              <a:cxn ang="0">
                <a:pos x="34" y="0"/>
              </a:cxn>
              <a:cxn ang="0">
                <a:pos x="37" y="0"/>
              </a:cxn>
              <a:cxn ang="0">
                <a:pos x="39" y="0"/>
              </a:cxn>
              <a:cxn ang="0">
                <a:pos x="42" y="1"/>
              </a:cxn>
              <a:cxn ang="0">
                <a:pos x="45" y="2"/>
              </a:cxn>
              <a:cxn ang="0">
                <a:pos x="47" y="2"/>
              </a:cxn>
              <a:cxn ang="0">
                <a:pos x="48" y="4"/>
              </a:cxn>
              <a:cxn ang="0">
                <a:pos x="47" y="6"/>
              </a:cxn>
              <a:cxn ang="0">
                <a:pos x="45" y="7"/>
              </a:cxn>
              <a:cxn ang="0">
                <a:pos x="50" y="7"/>
              </a:cxn>
              <a:cxn ang="0">
                <a:pos x="53" y="7"/>
              </a:cxn>
              <a:cxn ang="0">
                <a:pos x="56" y="8"/>
              </a:cxn>
              <a:cxn ang="0">
                <a:pos x="59" y="8"/>
              </a:cxn>
              <a:cxn ang="0">
                <a:pos x="62" y="9"/>
              </a:cxn>
              <a:cxn ang="0">
                <a:pos x="63" y="11"/>
              </a:cxn>
              <a:cxn ang="0">
                <a:pos x="63" y="12"/>
              </a:cxn>
              <a:cxn ang="0">
                <a:pos x="62" y="14"/>
              </a:cxn>
              <a:cxn ang="0">
                <a:pos x="61" y="15"/>
              </a:cxn>
              <a:cxn ang="0">
                <a:pos x="58" y="16"/>
              </a:cxn>
              <a:cxn ang="0">
                <a:pos x="54" y="17"/>
              </a:cxn>
              <a:cxn ang="0">
                <a:pos x="28" y="24"/>
              </a:cxn>
              <a:cxn ang="0">
                <a:pos x="32" y="21"/>
              </a:cxn>
              <a:cxn ang="0">
                <a:pos x="7" y="7"/>
              </a:cxn>
              <a:cxn ang="0">
                <a:pos x="0" y="7"/>
              </a:cxn>
            </a:cxnLst>
            <a:rect l="0" t="0" r="r" b="b"/>
            <a:pathLst>
              <a:path w="63" h="24">
                <a:moveTo>
                  <a:pt x="0" y="7"/>
                </a:moveTo>
                <a:lnTo>
                  <a:pt x="23" y="2"/>
                </a:lnTo>
                <a:lnTo>
                  <a:pt x="27" y="1"/>
                </a:lnTo>
                <a:lnTo>
                  <a:pt x="31" y="0"/>
                </a:lnTo>
                <a:lnTo>
                  <a:pt x="34" y="0"/>
                </a:lnTo>
                <a:lnTo>
                  <a:pt x="37" y="0"/>
                </a:lnTo>
                <a:lnTo>
                  <a:pt x="39" y="0"/>
                </a:lnTo>
                <a:lnTo>
                  <a:pt x="42" y="1"/>
                </a:lnTo>
                <a:lnTo>
                  <a:pt x="45" y="2"/>
                </a:lnTo>
                <a:lnTo>
                  <a:pt x="47" y="2"/>
                </a:lnTo>
                <a:lnTo>
                  <a:pt x="48" y="4"/>
                </a:lnTo>
                <a:lnTo>
                  <a:pt x="47" y="6"/>
                </a:lnTo>
                <a:lnTo>
                  <a:pt x="45" y="7"/>
                </a:lnTo>
                <a:lnTo>
                  <a:pt x="50" y="7"/>
                </a:lnTo>
                <a:lnTo>
                  <a:pt x="53" y="7"/>
                </a:lnTo>
                <a:lnTo>
                  <a:pt x="56" y="8"/>
                </a:lnTo>
                <a:lnTo>
                  <a:pt x="59" y="8"/>
                </a:lnTo>
                <a:lnTo>
                  <a:pt x="62" y="9"/>
                </a:lnTo>
                <a:lnTo>
                  <a:pt x="63" y="11"/>
                </a:lnTo>
                <a:lnTo>
                  <a:pt x="63" y="12"/>
                </a:lnTo>
                <a:lnTo>
                  <a:pt x="62" y="14"/>
                </a:lnTo>
                <a:lnTo>
                  <a:pt x="61" y="15"/>
                </a:lnTo>
                <a:lnTo>
                  <a:pt x="58" y="16"/>
                </a:lnTo>
                <a:lnTo>
                  <a:pt x="54" y="17"/>
                </a:lnTo>
                <a:lnTo>
                  <a:pt x="28" y="24"/>
                </a:lnTo>
                <a:lnTo>
                  <a:pt x="32" y="21"/>
                </a:lnTo>
                <a:lnTo>
                  <a:pt x="7" y="7"/>
                </a:lnTo>
                <a:lnTo>
                  <a:pt x="0" y="7"/>
                </a:lnTo>
                <a:close/>
              </a:path>
            </a:pathLst>
          </a:custGeom>
          <a:solidFill>
            <a:srgbClr val="FFFF00"/>
          </a:solidFill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86" name="Freeform 74"/>
          <p:cNvSpPr>
            <a:spLocks noChangeArrowheads="1"/>
          </p:cNvSpPr>
          <p:nvPr/>
        </p:nvSpPr>
        <p:spPr bwMode="auto">
          <a:xfrm>
            <a:off x="3248025" y="2345532"/>
            <a:ext cx="90488" cy="26194"/>
          </a:xfrm>
          <a:custGeom>
            <a:avLst/>
            <a:gdLst/>
            <a:ahLst/>
            <a:cxnLst>
              <a:cxn ang="0">
                <a:pos x="0" y="10"/>
              </a:cxn>
              <a:cxn ang="0">
                <a:pos x="6" y="10"/>
              </a:cxn>
              <a:cxn ang="0">
                <a:pos x="33" y="14"/>
              </a:cxn>
              <a:cxn ang="0">
                <a:pos x="42" y="20"/>
              </a:cxn>
              <a:cxn ang="0">
                <a:pos x="39" y="22"/>
              </a:cxn>
              <a:cxn ang="0">
                <a:pos x="57" y="18"/>
              </a:cxn>
              <a:cxn ang="0">
                <a:pos x="49" y="18"/>
              </a:cxn>
              <a:cxn ang="0">
                <a:pos x="39" y="13"/>
              </a:cxn>
              <a:cxn ang="0">
                <a:pos x="39" y="2"/>
              </a:cxn>
              <a:cxn ang="0">
                <a:pos x="42" y="0"/>
              </a:cxn>
              <a:cxn ang="0">
                <a:pos x="29" y="3"/>
              </a:cxn>
              <a:cxn ang="0">
                <a:pos x="36" y="3"/>
              </a:cxn>
              <a:cxn ang="0">
                <a:pos x="35" y="11"/>
              </a:cxn>
              <a:cxn ang="0">
                <a:pos x="14" y="8"/>
              </a:cxn>
              <a:cxn ang="0">
                <a:pos x="18" y="6"/>
              </a:cxn>
              <a:cxn ang="0">
                <a:pos x="0" y="10"/>
              </a:cxn>
            </a:cxnLst>
            <a:rect l="0" t="0" r="r" b="b"/>
            <a:pathLst>
              <a:path w="57" h="22">
                <a:moveTo>
                  <a:pt x="0" y="10"/>
                </a:moveTo>
                <a:lnTo>
                  <a:pt x="6" y="10"/>
                </a:lnTo>
                <a:lnTo>
                  <a:pt x="33" y="14"/>
                </a:lnTo>
                <a:lnTo>
                  <a:pt x="42" y="20"/>
                </a:lnTo>
                <a:lnTo>
                  <a:pt x="39" y="22"/>
                </a:lnTo>
                <a:lnTo>
                  <a:pt x="57" y="18"/>
                </a:lnTo>
                <a:lnTo>
                  <a:pt x="49" y="18"/>
                </a:lnTo>
                <a:lnTo>
                  <a:pt x="39" y="13"/>
                </a:lnTo>
                <a:lnTo>
                  <a:pt x="39" y="2"/>
                </a:lnTo>
                <a:lnTo>
                  <a:pt x="42" y="0"/>
                </a:lnTo>
                <a:lnTo>
                  <a:pt x="29" y="3"/>
                </a:lnTo>
                <a:lnTo>
                  <a:pt x="36" y="3"/>
                </a:lnTo>
                <a:lnTo>
                  <a:pt x="35" y="11"/>
                </a:lnTo>
                <a:lnTo>
                  <a:pt x="14" y="8"/>
                </a:lnTo>
                <a:lnTo>
                  <a:pt x="18" y="6"/>
                </a:lnTo>
                <a:lnTo>
                  <a:pt x="0" y="10"/>
                </a:lnTo>
                <a:close/>
              </a:path>
            </a:pathLst>
          </a:custGeom>
          <a:solidFill>
            <a:srgbClr val="FFFF00"/>
          </a:solidFill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87" name="Freeform 75"/>
          <p:cNvSpPr>
            <a:spLocks noChangeArrowheads="1"/>
          </p:cNvSpPr>
          <p:nvPr/>
        </p:nvSpPr>
        <p:spPr bwMode="auto">
          <a:xfrm>
            <a:off x="3200401" y="2361010"/>
            <a:ext cx="93663" cy="23813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7" y="4"/>
              </a:cxn>
              <a:cxn ang="0">
                <a:pos x="29" y="17"/>
              </a:cxn>
              <a:cxn ang="0">
                <a:pos x="26" y="20"/>
              </a:cxn>
              <a:cxn ang="0">
                <a:pos x="59" y="12"/>
              </a:cxn>
              <a:cxn ang="0">
                <a:pos x="55" y="7"/>
              </a:cxn>
              <a:cxn ang="0">
                <a:pos x="52" y="11"/>
              </a:cxn>
              <a:cxn ang="0">
                <a:pos x="36" y="16"/>
              </a:cxn>
              <a:cxn ang="0">
                <a:pos x="13" y="3"/>
              </a:cxn>
              <a:cxn ang="0">
                <a:pos x="17" y="0"/>
              </a:cxn>
              <a:cxn ang="0">
                <a:pos x="0" y="4"/>
              </a:cxn>
            </a:cxnLst>
            <a:rect l="0" t="0" r="r" b="b"/>
            <a:pathLst>
              <a:path w="59" h="20">
                <a:moveTo>
                  <a:pt x="0" y="4"/>
                </a:moveTo>
                <a:lnTo>
                  <a:pt x="7" y="4"/>
                </a:lnTo>
                <a:lnTo>
                  <a:pt x="29" y="17"/>
                </a:lnTo>
                <a:lnTo>
                  <a:pt x="26" y="20"/>
                </a:lnTo>
                <a:lnTo>
                  <a:pt x="59" y="12"/>
                </a:lnTo>
                <a:lnTo>
                  <a:pt x="55" y="7"/>
                </a:lnTo>
                <a:lnTo>
                  <a:pt x="52" y="11"/>
                </a:lnTo>
                <a:lnTo>
                  <a:pt x="36" y="16"/>
                </a:lnTo>
                <a:lnTo>
                  <a:pt x="13" y="3"/>
                </a:lnTo>
                <a:lnTo>
                  <a:pt x="17" y="0"/>
                </a:lnTo>
                <a:lnTo>
                  <a:pt x="0" y="4"/>
                </a:lnTo>
                <a:close/>
              </a:path>
            </a:pathLst>
          </a:custGeom>
          <a:solidFill>
            <a:srgbClr val="FFFF00"/>
          </a:solidFill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88" name="Freeform 76"/>
          <p:cNvSpPr>
            <a:spLocks noChangeArrowheads="1"/>
          </p:cNvSpPr>
          <p:nvPr/>
        </p:nvSpPr>
        <p:spPr bwMode="auto">
          <a:xfrm>
            <a:off x="3052764" y="2378869"/>
            <a:ext cx="111125" cy="30956"/>
          </a:xfrm>
          <a:custGeom>
            <a:avLst/>
            <a:gdLst/>
            <a:ahLst/>
            <a:cxnLst>
              <a:cxn ang="0">
                <a:pos x="1" y="10"/>
              </a:cxn>
              <a:cxn ang="0">
                <a:pos x="18" y="6"/>
              </a:cxn>
              <a:cxn ang="0">
                <a:pos x="14" y="8"/>
              </a:cxn>
              <a:cxn ang="0">
                <a:pos x="24" y="14"/>
              </a:cxn>
              <a:cxn ang="0">
                <a:pos x="43" y="10"/>
              </a:cxn>
              <a:cxn ang="0">
                <a:pos x="33" y="4"/>
              </a:cxn>
              <a:cxn ang="0">
                <a:pos x="25" y="4"/>
              </a:cxn>
              <a:cxn ang="0">
                <a:pos x="43" y="0"/>
              </a:cxn>
              <a:cxn ang="0">
                <a:pos x="40" y="3"/>
              </a:cxn>
              <a:cxn ang="0">
                <a:pos x="63" y="16"/>
              </a:cxn>
              <a:cxn ang="0">
                <a:pos x="70" y="15"/>
              </a:cxn>
              <a:cxn ang="0">
                <a:pos x="52" y="19"/>
              </a:cxn>
              <a:cxn ang="0">
                <a:pos x="56" y="17"/>
              </a:cxn>
              <a:cxn ang="0">
                <a:pos x="45" y="11"/>
              </a:cxn>
              <a:cxn ang="0">
                <a:pos x="26" y="16"/>
              </a:cxn>
              <a:cxn ang="0">
                <a:pos x="37" y="21"/>
              </a:cxn>
              <a:cxn ang="0">
                <a:pos x="45" y="21"/>
              </a:cxn>
              <a:cxn ang="0">
                <a:pos x="27" y="26"/>
              </a:cxn>
              <a:cxn ang="0">
                <a:pos x="31" y="23"/>
              </a:cxn>
              <a:cxn ang="0">
                <a:pos x="7" y="10"/>
              </a:cxn>
              <a:cxn ang="0">
                <a:pos x="0" y="10"/>
              </a:cxn>
              <a:cxn ang="0">
                <a:pos x="1" y="10"/>
              </a:cxn>
            </a:cxnLst>
            <a:rect l="0" t="0" r="r" b="b"/>
            <a:pathLst>
              <a:path w="70" h="26">
                <a:moveTo>
                  <a:pt x="1" y="10"/>
                </a:moveTo>
                <a:lnTo>
                  <a:pt x="18" y="6"/>
                </a:lnTo>
                <a:lnTo>
                  <a:pt x="14" y="8"/>
                </a:lnTo>
                <a:lnTo>
                  <a:pt x="24" y="14"/>
                </a:lnTo>
                <a:lnTo>
                  <a:pt x="43" y="10"/>
                </a:lnTo>
                <a:lnTo>
                  <a:pt x="33" y="4"/>
                </a:lnTo>
                <a:lnTo>
                  <a:pt x="25" y="4"/>
                </a:lnTo>
                <a:lnTo>
                  <a:pt x="43" y="0"/>
                </a:lnTo>
                <a:lnTo>
                  <a:pt x="40" y="3"/>
                </a:lnTo>
                <a:lnTo>
                  <a:pt x="63" y="16"/>
                </a:lnTo>
                <a:lnTo>
                  <a:pt x="70" y="15"/>
                </a:lnTo>
                <a:lnTo>
                  <a:pt x="52" y="19"/>
                </a:lnTo>
                <a:lnTo>
                  <a:pt x="56" y="17"/>
                </a:lnTo>
                <a:lnTo>
                  <a:pt x="45" y="11"/>
                </a:lnTo>
                <a:lnTo>
                  <a:pt x="26" y="16"/>
                </a:lnTo>
                <a:lnTo>
                  <a:pt x="37" y="21"/>
                </a:lnTo>
                <a:lnTo>
                  <a:pt x="45" y="21"/>
                </a:lnTo>
                <a:lnTo>
                  <a:pt x="27" y="26"/>
                </a:lnTo>
                <a:lnTo>
                  <a:pt x="31" y="23"/>
                </a:lnTo>
                <a:lnTo>
                  <a:pt x="7" y="10"/>
                </a:lnTo>
                <a:lnTo>
                  <a:pt x="0" y="10"/>
                </a:lnTo>
                <a:lnTo>
                  <a:pt x="1" y="10"/>
                </a:lnTo>
                <a:close/>
              </a:path>
            </a:pathLst>
          </a:custGeom>
          <a:solidFill>
            <a:srgbClr val="FFFF00"/>
          </a:solidFill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89" name="Freeform 77"/>
          <p:cNvSpPr>
            <a:spLocks noChangeArrowheads="1"/>
          </p:cNvSpPr>
          <p:nvPr/>
        </p:nvSpPr>
        <p:spPr bwMode="auto">
          <a:xfrm>
            <a:off x="3105150" y="2414588"/>
            <a:ext cx="39688" cy="11906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11" y="10"/>
              </a:cxn>
              <a:cxn ang="0">
                <a:pos x="20" y="7"/>
              </a:cxn>
              <a:cxn ang="0">
                <a:pos x="22" y="7"/>
              </a:cxn>
              <a:cxn ang="0">
                <a:pos x="25" y="5"/>
              </a:cxn>
              <a:cxn ang="0">
                <a:pos x="25" y="4"/>
              </a:cxn>
              <a:cxn ang="0">
                <a:pos x="25" y="3"/>
              </a:cxn>
              <a:cxn ang="0">
                <a:pos x="24" y="1"/>
              </a:cxn>
              <a:cxn ang="0">
                <a:pos x="21" y="0"/>
              </a:cxn>
              <a:cxn ang="0">
                <a:pos x="19" y="0"/>
              </a:cxn>
              <a:cxn ang="0">
                <a:pos x="16" y="0"/>
              </a:cxn>
              <a:cxn ang="0">
                <a:pos x="13" y="0"/>
              </a:cxn>
              <a:cxn ang="0">
                <a:pos x="10" y="1"/>
              </a:cxn>
              <a:cxn ang="0">
                <a:pos x="0" y="3"/>
              </a:cxn>
            </a:cxnLst>
            <a:rect l="0" t="0" r="r" b="b"/>
            <a:pathLst>
              <a:path w="25" h="10">
                <a:moveTo>
                  <a:pt x="0" y="3"/>
                </a:moveTo>
                <a:lnTo>
                  <a:pt x="11" y="10"/>
                </a:lnTo>
                <a:lnTo>
                  <a:pt x="20" y="7"/>
                </a:lnTo>
                <a:lnTo>
                  <a:pt x="22" y="7"/>
                </a:lnTo>
                <a:lnTo>
                  <a:pt x="25" y="5"/>
                </a:lnTo>
                <a:lnTo>
                  <a:pt x="25" y="4"/>
                </a:lnTo>
                <a:lnTo>
                  <a:pt x="25" y="3"/>
                </a:lnTo>
                <a:lnTo>
                  <a:pt x="24" y="1"/>
                </a:lnTo>
                <a:lnTo>
                  <a:pt x="21" y="0"/>
                </a:lnTo>
                <a:lnTo>
                  <a:pt x="19" y="0"/>
                </a:lnTo>
                <a:lnTo>
                  <a:pt x="16" y="0"/>
                </a:lnTo>
                <a:lnTo>
                  <a:pt x="13" y="0"/>
                </a:lnTo>
                <a:lnTo>
                  <a:pt x="10" y="1"/>
                </a:lnTo>
                <a:lnTo>
                  <a:pt x="0" y="3"/>
                </a:lnTo>
                <a:close/>
              </a:path>
            </a:pathLst>
          </a:custGeom>
          <a:solidFill>
            <a:srgbClr val="7F3F00"/>
          </a:solidFill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90" name="Freeform 78"/>
          <p:cNvSpPr>
            <a:spLocks noChangeArrowheads="1"/>
          </p:cNvSpPr>
          <p:nvPr/>
        </p:nvSpPr>
        <p:spPr bwMode="auto">
          <a:xfrm>
            <a:off x="3124200" y="2422922"/>
            <a:ext cx="46038" cy="13097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13" y="11"/>
              </a:cxn>
              <a:cxn ang="0">
                <a:pos x="23" y="8"/>
              </a:cxn>
              <a:cxn ang="0">
                <a:pos x="25" y="7"/>
              </a:cxn>
              <a:cxn ang="0">
                <a:pos x="27" y="6"/>
              </a:cxn>
              <a:cxn ang="0">
                <a:pos x="28" y="6"/>
              </a:cxn>
              <a:cxn ang="0">
                <a:pos x="29" y="5"/>
              </a:cxn>
              <a:cxn ang="0">
                <a:pos x="29" y="4"/>
              </a:cxn>
              <a:cxn ang="0">
                <a:pos x="28" y="3"/>
              </a:cxn>
              <a:cxn ang="0">
                <a:pos x="26" y="2"/>
              </a:cxn>
              <a:cxn ang="0">
                <a:pos x="24" y="1"/>
              </a:cxn>
              <a:cxn ang="0">
                <a:pos x="20" y="0"/>
              </a:cxn>
              <a:cxn ang="0">
                <a:pos x="17" y="0"/>
              </a:cxn>
              <a:cxn ang="0">
                <a:pos x="14" y="0"/>
              </a:cxn>
              <a:cxn ang="0">
                <a:pos x="12" y="1"/>
              </a:cxn>
              <a:cxn ang="0">
                <a:pos x="0" y="4"/>
              </a:cxn>
            </a:cxnLst>
            <a:rect l="0" t="0" r="r" b="b"/>
            <a:pathLst>
              <a:path w="29" h="11">
                <a:moveTo>
                  <a:pt x="0" y="4"/>
                </a:moveTo>
                <a:lnTo>
                  <a:pt x="13" y="11"/>
                </a:lnTo>
                <a:lnTo>
                  <a:pt x="23" y="8"/>
                </a:lnTo>
                <a:lnTo>
                  <a:pt x="25" y="7"/>
                </a:lnTo>
                <a:lnTo>
                  <a:pt x="27" y="6"/>
                </a:lnTo>
                <a:lnTo>
                  <a:pt x="28" y="6"/>
                </a:lnTo>
                <a:lnTo>
                  <a:pt x="29" y="5"/>
                </a:lnTo>
                <a:lnTo>
                  <a:pt x="29" y="4"/>
                </a:lnTo>
                <a:lnTo>
                  <a:pt x="28" y="3"/>
                </a:lnTo>
                <a:lnTo>
                  <a:pt x="26" y="2"/>
                </a:lnTo>
                <a:lnTo>
                  <a:pt x="24" y="1"/>
                </a:lnTo>
                <a:lnTo>
                  <a:pt x="20" y="0"/>
                </a:lnTo>
                <a:lnTo>
                  <a:pt x="17" y="0"/>
                </a:lnTo>
                <a:lnTo>
                  <a:pt x="14" y="0"/>
                </a:lnTo>
                <a:lnTo>
                  <a:pt x="12" y="1"/>
                </a:lnTo>
                <a:lnTo>
                  <a:pt x="0" y="4"/>
                </a:lnTo>
                <a:close/>
              </a:path>
            </a:pathLst>
          </a:custGeom>
          <a:solidFill>
            <a:srgbClr val="7F3F00"/>
          </a:solidFill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91" name="Freeform 79"/>
          <p:cNvSpPr>
            <a:spLocks noChangeArrowheads="1"/>
          </p:cNvSpPr>
          <p:nvPr/>
        </p:nvSpPr>
        <p:spPr bwMode="auto">
          <a:xfrm>
            <a:off x="3152775" y="2402681"/>
            <a:ext cx="76200" cy="25004"/>
          </a:xfrm>
          <a:custGeom>
            <a:avLst/>
            <a:gdLst/>
            <a:ahLst/>
            <a:cxnLst>
              <a:cxn ang="0">
                <a:pos x="0" y="5"/>
              </a:cxn>
              <a:cxn ang="0">
                <a:pos x="8" y="4"/>
              </a:cxn>
              <a:cxn ang="0">
                <a:pos x="33" y="18"/>
              </a:cxn>
              <a:cxn ang="0">
                <a:pos x="29" y="21"/>
              </a:cxn>
              <a:cxn ang="0">
                <a:pos x="48" y="16"/>
              </a:cxn>
              <a:cxn ang="0">
                <a:pos x="40" y="17"/>
              </a:cxn>
              <a:cxn ang="0">
                <a:pos x="15" y="2"/>
              </a:cxn>
              <a:cxn ang="0">
                <a:pos x="19" y="0"/>
              </a:cxn>
              <a:cxn ang="0">
                <a:pos x="0" y="5"/>
              </a:cxn>
            </a:cxnLst>
            <a:rect l="0" t="0" r="r" b="b"/>
            <a:pathLst>
              <a:path w="48" h="21">
                <a:moveTo>
                  <a:pt x="0" y="5"/>
                </a:moveTo>
                <a:lnTo>
                  <a:pt x="8" y="4"/>
                </a:lnTo>
                <a:lnTo>
                  <a:pt x="33" y="18"/>
                </a:lnTo>
                <a:lnTo>
                  <a:pt x="29" y="21"/>
                </a:lnTo>
                <a:lnTo>
                  <a:pt x="48" y="16"/>
                </a:lnTo>
                <a:lnTo>
                  <a:pt x="40" y="17"/>
                </a:lnTo>
                <a:lnTo>
                  <a:pt x="15" y="2"/>
                </a:lnTo>
                <a:lnTo>
                  <a:pt x="19" y="0"/>
                </a:lnTo>
                <a:lnTo>
                  <a:pt x="0" y="5"/>
                </a:lnTo>
                <a:close/>
              </a:path>
            </a:pathLst>
          </a:custGeom>
          <a:solidFill>
            <a:srgbClr val="FFFF00"/>
          </a:solidFill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92" name="Freeform 80"/>
          <p:cNvSpPr>
            <a:spLocks noChangeArrowheads="1"/>
          </p:cNvSpPr>
          <p:nvPr/>
        </p:nvSpPr>
        <p:spPr bwMode="auto">
          <a:xfrm>
            <a:off x="3187700" y="2393156"/>
            <a:ext cx="101600" cy="28575"/>
          </a:xfrm>
          <a:custGeom>
            <a:avLst/>
            <a:gdLst/>
            <a:ahLst/>
            <a:cxnLst>
              <a:cxn ang="0">
                <a:pos x="0" y="7"/>
              </a:cxn>
              <a:cxn ang="0">
                <a:pos x="23" y="2"/>
              </a:cxn>
              <a:cxn ang="0">
                <a:pos x="28" y="1"/>
              </a:cxn>
              <a:cxn ang="0">
                <a:pos x="32" y="0"/>
              </a:cxn>
              <a:cxn ang="0">
                <a:pos x="36" y="0"/>
              </a:cxn>
              <a:cxn ang="0">
                <a:pos x="40" y="0"/>
              </a:cxn>
              <a:cxn ang="0">
                <a:pos x="43" y="1"/>
              </a:cxn>
              <a:cxn ang="0">
                <a:pos x="46" y="2"/>
              </a:cxn>
              <a:cxn ang="0">
                <a:pos x="48" y="3"/>
              </a:cxn>
              <a:cxn ang="0">
                <a:pos x="48" y="4"/>
              </a:cxn>
              <a:cxn ang="0">
                <a:pos x="48" y="6"/>
              </a:cxn>
              <a:cxn ang="0">
                <a:pos x="45" y="7"/>
              </a:cxn>
              <a:cxn ang="0">
                <a:pos x="50" y="7"/>
              </a:cxn>
              <a:cxn ang="0">
                <a:pos x="53" y="7"/>
              </a:cxn>
              <a:cxn ang="0">
                <a:pos x="58" y="8"/>
              </a:cxn>
              <a:cxn ang="0">
                <a:pos x="61" y="9"/>
              </a:cxn>
              <a:cxn ang="0">
                <a:pos x="63" y="10"/>
              </a:cxn>
              <a:cxn ang="0">
                <a:pos x="64" y="11"/>
              </a:cxn>
              <a:cxn ang="0">
                <a:pos x="64" y="12"/>
              </a:cxn>
              <a:cxn ang="0">
                <a:pos x="63" y="14"/>
              </a:cxn>
              <a:cxn ang="0">
                <a:pos x="61" y="15"/>
              </a:cxn>
              <a:cxn ang="0">
                <a:pos x="58" y="16"/>
              </a:cxn>
              <a:cxn ang="0">
                <a:pos x="55" y="17"/>
              </a:cxn>
              <a:cxn ang="0">
                <a:pos x="29" y="24"/>
              </a:cxn>
              <a:cxn ang="0">
                <a:pos x="32" y="21"/>
              </a:cxn>
              <a:cxn ang="0">
                <a:pos x="8" y="7"/>
              </a:cxn>
              <a:cxn ang="0">
                <a:pos x="0" y="7"/>
              </a:cxn>
            </a:cxnLst>
            <a:rect l="0" t="0" r="r" b="b"/>
            <a:pathLst>
              <a:path w="64" h="24">
                <a:moveTo>
                  <a:pt x="0" y="7"/>
                </a:moveTo>
                <a:lnTo>
                  <a:pt x="23" y="2"/>
                </a:lnTo>
                <a:lnTo>
                  <a:pt x="28" y="1"/>
                </a:lnTo>
                <a:lnTo>
                  <a:pt x="32" y="0"/>
                </a:lnTo>
                <a:lnTo>
                  <a:pt x="36" y="0"/>
                </a:lnTo>
                <a:lnTo>
                  <a:pt x="40" y="0"/>
                </a:lnTo>
                <a:lnTo>
                  <a:pt x="43" y="1"/>
                </a:lnTo>
                <a:lnTo>
                  <a:pt x="46" y="2"/>
                </a:lnTo>
                <a:lnTo>
                  <a:pt x="48" y="3"/>
                </a:lnTo>
                <a:lnTo>
                  <a:pt x="48" y="4"/>
                </a:lnTo>
                <a:lnTo>
                  <a:pt x="48" y="6"/>
                </a:lnTo>
                <a:lnTo>
                  <a:pt x="45" y="7"/>
                </a:lnTo>
                <a:lnTo>
                  <a:pt x="50" y="7"/>
                </a:lnTo>
                <a:lnTo>
                  <a:pt x="53" y="7"/>
                </a:lnTo>
                <a:lnTo>
                  <a:pt x="58" y="8"/>
                </a:lnTo>
                <a:lnTo>
                  <a:pt x="61" y="9"/>
                </a:lnTo>
                <a:lnTo>
                  <a:pt x="63" y="10"/>
                </a:lnTo>
                <a:lnTo>
                  <a:pt x="64" y="11"/>
                </a:lnTo>
                <a:lnTo>
                  <a:pt x="64" y="12"/>
                </a:lnTo>
                <a:lnTo>
                  <a:pt x="63" y="14"/>
                </a:lnTo>
                <a:lnTo>
                  <a:pt x="61" y="15"/>
                </a:lnTo>
                <a:lnTo>
                  <a:pt x="58" y="16"/>
                </a:lnTo>
                <a:lnTo>
                  <a:pt x="55" y="17"/>
                </a:lnTo>
                <a:lnTo>
                  <a:pt x="29" y="24"/>
                </a:lnTo>
                <a:lnTo>
                  <a:pt x="32" y="21"/>
                </a:lnTo>
                <a:lnTo>
                  <a:pt x="8" y="7"/>
                </a:lnTo>
                <a:lnTo>
                  <a:pt x="0" y="7"/>
                </a:lnTo>
                <a:close/>
              </a:path>
            </a:pathLst>
          </a:custGeom>
          <a:solidFill>
            <a:srgbClr val="FFFF00"/>
          </a:solidFill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93" name="Freeform 81"/>
          <p:cNvSpPr>
            <a:spLocks noChangeArrowheads="1"/>
          </p:cNvSpPr>
          <p:nvPr/>
        </p:nvSpPr>
        <p:spPr bwMode="auto">
          <a:xfrm>
            <a:off x="3211514" y="2395538"/>
            <a:ext cx="41275" cy="10716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10" y="9"/>
              </a:cxn>
              <a:cxn ang="0">
                <a:pos x="19" y="7"/>
              </a:cxn>
              <a:cxn ang="0">
                <a:pos x="22" y="6"/>
              </a:cxn>
              <a:cxn ang="0">
                <a:pos x="24" y="6"/>
              </a:cxn>
              <a:cxn ang="0">
                <a:pos x="25" y="5"/>
              </a:cxn>
              <a:cxn ang="0">
                <a:pos x="26" y="4"/>
              </a:cxn>
              <a:cxn ang="0">
                <a:pos x="26" y="3"/>
              </a:cxn>
              <a:cxn ang="0">
                <a:pos x="25" y="2"/>
              </a:cxn>
              <a:cxn ang="0">
                <a:pos x="23" y="1"/>
              </a:cxn>
              <a:cxn ang="0">
                <a:pos x="21" y="1"/>
              </a:cxn>
              <a:cxn ang="0">
                <a:pos x="18" y="0"/>
              </a:cxn>
              <a:cxn ang="0">
                <a:pos x="16" y="0"/>
              </a:cxn>
              <a:cxn ang="0">
                <a:pos x="13" y="0"/>
              </a:cxn>
              <a:cxn ang="0">
                <a:pos x="10" y="1"/>
              </a:cxn>
              <a:cxn ang="0">
                <a:pos x="0" y="3"/>
              </a:cxn>
            </a:cxnLst>
            <a:rect l="0" t="0" r="r" b="b"/>
            <a:pathLst>
              <a:path w="26" h="9">
                <a:moveTo>
                  <a:pt x="0" y="3"/>
                </a:moveTo>
                <a:lnTo>
                  <a:pt x="10" y="9"/>
                </a:lnTo>
                <a:lnTo>
                  <a:pt x="19" y="7"/>
                </a:lnTo>
                <a:lnTo>
                  <a:pt x="22" y="6"/>
                </a:lnTo>
                <a:lnTo>
                  <a:pt x="24" y="6"/>
                </a:lnTo>
                <a:lnTo>
                  <a:pt x="25" y="5"/>
                </a:lnTo>
                <a:lnTo>
                  <a:pt x="26" y="4"/>
                </a:lnTo>
                <a:lnTo>
                  <a:pt x="26" y="3"/>
                </a:lnTo>
                <a:lnTo>
                  <a:pt x="25" y="2"/>
                </a:lnTo>
                <a:lnTo>
                  <a:pt x="23" y="1"/>
                </a:lnTo>
                <a:lnTo>
                  <a:pt x="21" y="1"/>
                </a:lnTo>
                <a:lnTo>
                  <a:pt x="18" y="0"/>
                </a:lnTo>
                <a:lnTo>
                  <a:pt x="16" y="0"/>
                </a:lnTo>
                <a:lnTo>
                  <a:pt x="13" y="0"/>
                </a:lnTo>
                <a:lnTo>
                  <a:pt x="10" y="1"/>
                </a:lnTo>
                <a:lnTo>
                  <a:pt x="0" y="3"/>
                </a:lnTo>
                <a:close/>
              </a:path>
            </a:pathLst>
          </a:custGeom>
          <a:solidFill>
            <a:srgbClr val="7F3F00"/>
          </a:solidFill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94" name="Freeform 82"/>
          <p:cNvSpPr>
            <a:spLocks noChangeArrowheads="1"/>
          </p:cNvSpPr>
          <p:nvPr/>
        </p:nvSpPr>
        <p:spPr bwMode="auto">
          <a:xfrm>
            <a:off x="3230564" y="2403873"/>
            <a:ext cx="46037" cy="11906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12" y="10"/>
              </a:cxn>
              <a:cxn ang="0">
                <a:pos x="22" y="8"/>
              </a:cxn>
              <a:cxn ang="0">
                <a:pos x="24" y="7"/>
              </a:cxn>
              <a:cxn ang="0">
                <a:pos x="26" y="7"/>
              </a:cxn>
              <a:cxn ang="0">
                <a:pos x="28" y="6"/>
              </a:cxn>
              <a:cxn ang="0">
                <a:pos x="29" y="5"/>
              </a:cxn>
              <a:cxn ang="0">
                <a:pos x="28" y="4"/>
              </a:cxn>
              <a:cxn ang="0">
                <a:pos x="27" y="2"/>
              </a:cxn>
              <a:cxn ang="0">
                <a:pos x="26" y="1"/>
              </a:cxn>
              <a:cxn ang="0">
                <a:pos x="23" y="0"/>
              </a:cxn>
              <a:cxn ang="0">
                <a:pos x="20" y="0"/>
              </a:cxn>
              <a:cxn ang="0">
                <a:pos x="17" y="0"/>
              </a:cxn>
              <a:cxn ang="0">
                <a:pos x="14" y="0"/>
              </a:cxn>
              <a:cxn ang="0">
                <a:pos x="11" y="1"/>
              </a:cxn>
              <a:cxn ang="0">
                <a:pos x="0" y="3"/>
              </a:cxn>
            </a:cxnLst>
            <a:rect l="0" t="0" r="r" b="b"/>
            <a:pathLst>
              <a:path w="29" h="10">
                <a:moveTo>
                  <a:pt x="0" y="3"/>
                </a:moveTo>
                <a:lnTo>
                  <a:pt x="12" y="10"/>
                </a:lnTo>
                <a:lnTo>
                  <a:pt x="22" y="8"/>
                </a:lnTo>
                <a:lnTo>
                  <a:pt x="24" y="7"/>
                </a:lnTo>
                <a:lnTo>
                  <a:pt x="26" y="7"/>
                </a:lnTo>
                <a:lnTo>
                  <a:pt x="28" y="6"/>
                </a:lnTo>
                <a:lnTo>
                  <a:pt x="29" y="5"/>
                </a:lnTo>
                <a:lnTo>
                  <a:pt x="28" y="4"/>
                </a:lnTo>
                <a:lnTo>
                  <a:pt x="27" y="2"/>
                </a:lnTo>
                <a:lnTo>
                  <a:pt x="26" y="1"/>
                </a:lnTo>
                <a:lnTo>
                  <a:pt x="23" y="0"/>
                </a:lnTo>
                <a:lnTo>
                  <a:pt x="20" y="0"/>
                </a:lnTo>
                <a:lnTo>
                  <a:pt x="17" y="0"/>
                </a:lnTo>
                <a:lnTo>
                  <a:pt x="14" y="0"/>
                </a:lnTo>
                <a:lnTo>
                  <a:pt x="11" y="1"/>
                </a:lnTo>
                <a:lnTo>
                  <a:pt x="0" y="3"/>
                </a:lnTo>
                <a:close/>
              </a:path>
            </a:pathLst>
          </a:custGeom>
          <a:solidFill>
            <a:srgbClr val="7F3F00"/>
          </a:solidFill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95" name="Freeform 83"/>
          <p:cNvSpPr>
            <a:spLocks noChangeArrowheads="1"/>
          </p:cNvSpPr>
          <p:nvPr/>
        </p:nvSpPr>
        <p:spPr bwMode="auto">
          <a:xfrm>
            <a:off x="3259138" y="2383631"/>
            <a:ext cx="101600" cy="25004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8" y="4"/>
              </a:cxn>
              <a:cxn ang="0">
                <a:pos x="32" y="18"/>
              </a:cxn>
              <a:cxn ang="0">
                <a:pos x="28" y="21"/>
              </a:cxn>
              <a:cxn ang="0">
                <a:pos x="64" y="12"/>
              </a:cxn>
              <a:cxn ang="0">
                <a:pos x="59" y="7"/>
              </a:cxn>
              <a:cxn ang="0">
                <a:pos x="56" y="12"/>
              </a:cxn>
              <a:cxn ang="0">
                <a:pos x="39" y="16"/>
              </a:cxn>
              <a:cxn ang="0">
                <a:pos x="15" y="3"/>
              </a:cxn>
              <a:cxn ang="0">
                <a:pos x="19" y="0"/>
              </a:cxn>
              <a:cxn ang="0">
                <a:pos x="0" y="4"/>
              </a:cxn>
            </a:cxnLst>
            <a:rect l="0" t="0" r="r" b="b"/>
            <a:pathLst>
              <a:path w="64" h="21">
                <a:moveTo>
                  <a:pt x="0" y="4"/>
                </a:moveTo>
                <a:lnTo>
                  <a:pt x="8" y="4"/>
                </a:lnTo>
                <a:lnTo>
                  <a:pt x="32" y="18"/>
                </a:lnTo>
                <a:lnTo>
                  <a:pt x="28" y="21"/>
                </a:lnTo>
                <a:lnTo>
                  <a:pt x="64" y="12"/>
                </a:lnTo>
                <a:lnTo>
                  <a:pt x="59" y="7"/>
                </a:lnTo>
                <a:lnTo>
                  <a:pt x="56" y="12"/>
                </a:lnTo>
                <a:lnTo>
                  <a:pt x="39" y="16"/>
                </a:lnTo>
                <a:lnTo>
                  <a:pt x="15" y="3"/>
                </a:lnTo>
                <a:lnTo>
                  <a:pt x="19" y="0"/>
                </a:lnTo>
                <a:lnTo>
                  <a:pt x="0" y="4"/>
                </a:lnTo>
                <a:close/>
              </a:path>
            </a:pathLst>
          </a:custGeom>
          <a:solidFill>
            <a:srgbClr val="FFFF00"/>
          </a:solidFill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96" name="Freeform 84"/>
          <p:cNvSpPr>
            <a:spLocks noChangeArrowheads="1"/>
          </p:cNvSpPr>
          <p:nvPr/>
        </p:nvSpPr>
        <p:spPr bwMode="auto">
          <a:xfrm>
            <a:off x="3322638" y="2366963"/>
            <a:ext cx="101600" cy="29766"/>
          </a:xfrm>
          <a:custGeom>
            <a:avLst/>
            <a:gdLst/>
            <a:ahLst/>
            <a:cxnLst>
              <a:cxn ang="0">
                <a:pos x="0" y="9"/>
              </a:cxn>
              <a:cxn ang="0">
                <a:pos x="8" y="9"/>
              </a:cxn>
              <a:cxn ang="0">
                <a:pos x="32" y="22"/>
              </a:cxn>
              <a:cxn ang="0">
                <a:pos x="29" y="25"/>
              </a:cxn>
              <a:cxn ang="0">
                <a:pos x="64" y="16"/>
              </a:cxn>
              <a:cxn ang="0">
                <a:pos x="57" y="13"/>
              </a:cxn>
              <a:cxn ang="0">
                <a:pos x="56" y="16"/>
              </a:cxn>
              <a:cxn ang="0">
                <a:pos x="39" y="21"/>
              </a:cxn>
              <a:cxn ang="0">
                <a:pos x="28" y="14"/>
              </a:cxn>
              <a:cxn ang="0">
                <a:pos x="44" y="10"/>
              </a:cxn>
              <a:cxn ang="0">
                <a:pos x="51" y="12"/>
              </a:cxn>
              <a:cxn ang="0">
                <a:pos x="40" y="6"/>
              </a:cxn>
              <a:cxn ang="0">
                <a:pos x="42" y="9"/>
              </a:cxn>
              <a:cxn ang="0">
                <a:pos x="25" y="13"/>
              </a:cxn>
              <a:cxn ang="0">
                <a:pos x="15" y="7"/>
              </a:cxn>
              <a:cxn ang="0">
                <a:pos x="32" y="3"/>
              </a:cxn>
              <a:cxn ang="0">
                <a:pos x="42" y="4"/>
              </a:cxn>
              <a:cxn ang="0">
                <a:pos x="35" y="0"/>
              </a:cxn>
              <a:cxn ang="0">
                <a:pos x="0" y="9"/>
              </a:cxn>
            </a:cxnLst>
            <a:rect l="0" t="0" r="r" b="b"/>
            <a:pathLst>
              <a:path w="64" h="25">
                <a:moveTo>
                  <a:pt x="0" y="9"/>
                </a:moveTo>
                <a:lnTo>
                  <a:pt x="8" y="9"/>
                </a:lnTo>
                <a:lnTo>
                  <a:pt x="32" y="22"/>
                </a:lnTo>
                <a:lnTo>
                  <a:pt x="29" y="25"/>
                </a:lnTo>
                <a:lnTo>
                  <a:pt x="64" y="16"/>
                </a:lnTo>
                <a:lnTo>
                  <a:pt x="57" y="13"/>
                </a:lnTo>
                <a:lnTo>
                  <a:pt x="56" y="16"/>
                </a:lnTo>
                <a:lnTo>
                  <a:pt x="39" y="21"/>
                </a:lnTo>
                <a:lnTo>
                  <a:pt x="28" y="14"/>
                </a:lnTo>
                <a:lnTo>
                  <a:pt x="44" y="10"/>
                </a:lnTo>
                <a:lnTo>
                  <a:pt x="51" y="12"/>
                </a:lnTo>
                <a:lnTo>
                  <a:pt x="40" y="6"/>
                </a:lnTo>
                <a:lnTo>
                  <a:pt x="42" y="9"/>
                </a:lnTo>
                <a:lnTo>
                  <a:pt x="25" y="13"/>
                </a:lnTo>
                <a:lnTo>
                  <a:pt x="15" y="7"/>
                </a:lnTo>
                <a:lnTo>
                  <a:pt x="32" y="3"/>
                </a:lnTo>
                <a:lnTo>
                  <a:pt x="42" y="4"/>
                </a:lnTo>
                <a:lnTo>
                  <a:pt x="35" y="0"/>
                </a:lnTo>
                <a:lnTo>
                  <a:pt x="0" y="9"/>
                </a:lnTo>
                <a:close/>
              </a:path>
            </a:pathLst>
          </a:custGeom>
          <a:solidFill>
            <a:srgbClr val="FFFF00"/>
          </a:solidFill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97" name="Oval 85"/>
          <p:cNvSpPr>
            <a:spLocks noChangeArrowheads="1"/>
          </p:cNvSpPr>
          <p:nvPr/>
        </p:nvSpPr>
        <p:spPr bwMode="auto">
          <a:xfrm>
            <a:off x="3148014" y="2371726"/>
            <a:ext cx="66675" cy="21431"/>
          </a:xfrm>
          <a:prstGeom prst="ellipse">
            <a:avLst/>
          </a:prstGeom>
          <a:solidFill>
            <a:srgbClr val="FFFF00"/>
          </a:solidFill>
          <a:ln w="832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98" name="Oval 86"/>
          <p:cNvSpPr>
            <a:spLocks noChangeArrowheads="1"/>
          </p:cNvSpPr>
          <p:nvPr/>
        </p:nvSpPr>
        <p:spPr bwMode="auto">
          <a:xfrm rot="-420000">
            <a:off x="3155950" y="2376488"/>
            <a:ext cx="50800" cy="11906"/>
          </a:xfrm>
          <a:prstGeom prst="ellipse">
            <a:avLst/>
          </a:prstGeom>
          <a:solidFill>
            <a:srgbClr val="7F3F00"/>
          </a:solidFill>
          <a:ln w="832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99" name="Freeform 87"/>
          <p:cNvSpPr>
            <a:spLocks noChangeArrowheads="1"/>
          </p:cNvSpPr>
          <p:nvPr/>
        </p:nvSpPr>
        <p:spPr bwMode="auto">
          <a:xfrm>
            <a:off x="3271839" y="2497932"/>
            <a:ext cx="320675" cy="64294"/>
          </a:xfrm>
          <a:custGeom>
            <a:avLst/>
            <a:gdLst/>
            <a:ahLst/>
            <a:cxnLst>
              <a:cxn ang="0">
                <a:pos x="0" y="54"/>
              </a:cxn>
              <a:cxn ang="0">
                <a:pos x="202" y="0"/>
              </a:cxn>
            </a:cxnLst>
            <a:rect l="0" t="0" r="r" b="b"/>
            <a:pathLst>
              <a:path w="202" h="54">
                <a:moveTo>
                  <a:pt x="0" y="54"/>
                </a:moveTo>
                <a:lnTo>
                  <a:pt x="202" y="0"/>
                </a:lnTo>
              </a:path>
            </a:pathLst>
          </a:custGeom>
          <a:noFill/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00" name="Freeform 88"/>
          <p:cNvSpPr>
            <a:spLocks noChangeArrowheads="1"/>
          </p:cNvSpPr>
          <p:nvPr/>
        </p:nvSpPr>
        <p:spPr bwMode="auto">
          <a:xfrm>
            <a:off x="3270250" y="2575323"/>
            <a:ext cx="88900" cy="15478"/>
          </a:xfrm>
          <a:custGeom>
            <a:avLst/>
            <a:gdLst/>
            <a:ahLst/>
            <a:cxnLst>
              <a:cxn ang="0">
                <a:pos x="0" y="13"/>
              </a:cxn>
              <a:cxn ang="0">
                <a:pos x="56" y="0"/>
              </a:cxn>
            </a:cxnLst>
            <a:rect l="0" t="0" r="r" b="b"/>
            <a:pathLst>
              <a:path w="56" h="13">
                <a:moveTo>
                  <a:pt x="0" y="13"/>
                </a:moveTo>
                <a:lnTo>
                  <a:pt x="56" y="0"/>
                </a:lnTo>
              </a:path>
            </a:pathLst>
          </a:custGeom>
          <a:noFill/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01" name="Freeform 89"/>
          <p:cNvSpPr>
            <a:spLocks noChangeArrowheads="1"/>
          </p:cNvSpPr>
          <p:nvPr/>
        </p:nvSpPr>
        <p:spPr bwMode="auto">
          <a:xfrm>
            <a:off x="3340100" y="2543175"/>
            <a:ext cx="139700" cy="100013"/>
          </a:xfrm>
          <a:custGeom>
            <a:avLst/>
            <a:gdLst/>
            <a:ahLst/>
            <a:cxnLst>
              <a:cxn ang="0">
                <a:pos x="0" y="5"/>
              </a:cxn>
              <a:cxn ang="0">
                <a:pos x="5" y="6"/>
              </a:cxn>
              <a:cxn ang="0">
                <a:pos x="11" y="7"/>
              </a:cxn>
              <a:cxn ang="0">
                <a:pos x="16" y="9"/>
              </a:cxn>
              <a:cxn ang="0">
                <a:pos x="19" y="12"/>
              </a:cxn>
              <a:cxn ang="0">
                <a:pos x="22" y="15"/>
              </a:cxn>
              <a:cxn ang="0">
                <a:pos x="26" y="20"/>
              </a:cxn>
              <a:cxn ang="0">
                <a:pos x="29" y="24"/>
              </a:cxn>
              <a:cxn ang="0">
                <a:pos x="32" y="31"/>
              </a:cxn>
              <a:cxn ang="0">
                <a:pos x="43" y="54"/>
              </a:cxn>
              <a:cxn ang="0">
                <a:pos x="47" y="62"/>
              </a:cxn>
              <a:cxn ang="0">
                <a:pos x="50" y="68"/>
              </a:cxn>
              <a:cxn ang="0">
                <a:pos x="54" y="72"/>
              </a:cxn>
              <a:cxn ang="0">
                <a:pos x="57" y="74"/>
              </a:cxn>
              <a:cxn ang="0">
                <a:pos x="62" y="78"/>
              </a:cxn>
              <a:cxn ang="0">
                <a:pos x="72" y="84"/>
              </a:cxn>
              <a:cxn ang="0">
                <a:pos x="69" y="76"/>
              </a:cxn>
              <a:cxn ang="0">
                <a:pos x="69" y="72"/>
              </a:cxn>
              <a:cxn ang="0">
                <a:pos x="68" y="69"/>
              </a:cxn>
              <a:cxn ang="0">
                <a:pos x="74" y="69"/>
              </a:cxn>
              <a:cxn ang="0">
                <a:pos x="79" y="69"/>
              </a:cxn>
              <a:cxn ang="0">
                <a:pos x="88" y="68"/>
              </a:cxn>
              <a:cxn ang="0">
                <a:pos x="81" y="66"/>
              </a:cxn>
              <a:cxn ang="0">
                <a:pos x="76" y="64"/>
              </a:cxn>
              <a:cxn ang="0">
                <a:pos x="71" y="60"/>
              </a:cxn>
              <a:cxn ang="0">
                <a:pos x="67" y="55"/>
              </a:cxn>
              <a:cxn ang="0">
                <a:pos x="61" y="47"/>
              </a:cxn>
              <a:cxn ang="0">
                <a:pos x="48" y="21"/>
              </a:cxn>
              <a:cxn ang="0">
                <a:pos x="45" y="16"/>
              </a:cxn>
              <a:cxn ang="0">
                <a:pos x="43" y="12"/>
              </a:cxn>
              <a:cxn ang="0">
                <a:pos x="41" y="9"/>
              </a:cxn>
              <a:cxn ang="0">
                <a:pos x="37" y="5"/>
              </a:cxn>
              <a:cxn ang="0">
                <a:pos x="34" y="3"/>
              </a:cxn>
              <a:cxn ang="0">
                <a:pos x="32" y="1"/>
              </a:cxn>
              <a:cxn ang="0">
                <a:pos x="26" y="0"/>
              </a:cxn>
              <a:cxn ang="0">
                <a:pos x="22" y="0"/>
              </a:cxn>
              <a:cxn ang="0">
                <a:pos x="0" y="5"/>
              </a:cxn>
            </a:cxnLst>
            <a:rect l="0" t="0" r="r" b="b"/>
            <a:pathLst>
              <a:path w="88" h="84">
                <a:moveTo>
                  <a:pt x="0" y="5"/>
                </a:moveTo>
                <a:lnTo>
                  <a:pt x="5" y="6"/>
                </a:lnTo>
                <a:lnTo>
                  <a:pt x="11" y="7"/>
                </a:lnTo>
                <a:lnTo>
                  <a:pt x="16" y="9"/>
                </a:lnTo>
                <a:lnTo>
                  <a:pt x="19" y="12"/>
                </a:lnTo>
                <a:lnTo>
                  <a:pt x="22" y="15"/>
                </a:lnTo>
                <a:lnTo>
                  <a:pt x="26" y="20"/>
                </a:lnTo>
                <a:lnTo>
                  <a:pt x="29" y="24"/>
                </a:lnTo>
                <a:lnTo>
                  <a:pt x="32" y="31"/>
                </a:lnTo>
                <a:lnTo>
                  <a:pt x="43" y="54"/>
                </a:lnTo>
                <a:lnTo>
                  <a:pt x="47" y="62"/>
                </a:lnTo>
                <a:lnTo>
                  <a:pt x="50" y="68"/>
                </a:lnTo>
                <a:lnTo>
                  <a:pt x="54" y="72"/>
                </a:lnTo>
                <a:lnTo>
                  <a:pt x="57" y="74"/>
                </a:lnTo>
                <a:lnTo>
                  <a:pt x="62" y="78"/>
                </a:lnTo>
                <a:lnTo>
                  <a:pt x="72" y="84"/>
                </a:lnTo>
                <a:lnTo>
                  <a:pt x="69" y="76"/>
                </a:lnTo>
                <a:lnTo>
                  <a:pt x="69" y="72"/>
                </a:lnTo>
                <a:lnTo>
                  <a:pt x="68" y="69"/>
                </a:lnTo>
                <a:lnTo>
                  <a:pt x="74" y="69"/>
                </a:lnTo>
                <a:lnTo>
                  <a:pt x="79" y="69"/>
                </a:lnTo>
                <a:lnTo>
                  <a:pt x="88" y="68"/>
                </a:lnTo>
                <a:lnTo>
                  <a:pt x="81" y="66"/>
                </a:lnTo>
                <a:lnTo>
                  <a:pt x="76" y="64"/>
                </a:lnTo>
                <a:lnTo>
                  <a:pt x="71" y="60"/>
                </a:lnTo>
                <a:lnTo>
                  <a:pt x="67" y="55"/>
                </a:lnTo>
                <a:lnTo>
                  <a:pt x="61" y="47"/>
                </a:lnTo>
                <a:lnTo>
                  <a:pt x="48" y="21"/>
                </a:lnTo>
                <a:lnTo>
                  <a:pt x="45" y="16"/>
                </a:lnTo>
                <a:lnTo>
                  <a:pt x="43" y="12"/>
                </a:lnTo>
                <a:lnTo>
                  <a:pt x="41" y="9"/>
                </a:lnTo>
                <a:lnTo>
                  <a:pt x="37" y="5"/>
                </a:lnTo>
                <a:lnTo>
                  <a:pt x="34" y="3"/>
                </a:lnTo>
                <a:lnTo>
                  <a:pt x="32" y="1"/>
                </a:lnTo>
                <a:lnTo>
                  <a:pt x="26" y="0"/>
                </a:lnTo>
                <a:lnTo>
                  <a:pt x="22" y="0"/>
                </a:lnTo>
                <a:lnTo>
                  <a:pt x="0" y="5"/>
                </a:lnTo>
                <a:close/>
              </a:path>
            </a:pathLst>
          </a:custGeom>
          <a:solidFill>
            <a:srgbClr val="00007F"/>
          </a:solidFill>
          <a:ln w="22456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02" name="Freeform 90"/>
          <p:cNvSpPr>
            <a:spLocks noChangeArrowheads="1"/>
          </p:cNvSpPr>
          <p:nvPr/>
        </p:nvSpPr>
        <p:spPr bwMode="auto">
          <a:xfrm>
            <a:off x="4230689" y="2330053"/>
            <a:ext cx="820737" cy="366713"/>
          </a:xfrm>
          <a:custGeom>
            <a:avLst/>
            <a:gdLst/>
            <a:ahLst/>
            <a:cxnLst>
              <a:cxn ang="0">
                <a:pos x="263" y="6"/>
              </a:cxn>
              <a:cxn ang="0">
                <a:pos x="258" y="3"/>
              </a:cxn>
              <a:cxn ang="0">
                <a:pos x="253" y="2"/>
              </a:cxn>
              <a:cxn ang="0">
                <a:pos x="247" y="0"/>
              </a:cxn>
              <a:cxn ang="0">
                <a:pos x="240" y="0"/>
              </a:cxn>
              <a:cxn ang="0">
                <a:pos x="236" y="0"/>
              </a:cxn>
              <a:cxn ang="0">
                <a:pos x="229" y="0"/>
              </a:cxn>
              <a:cxn ang="0">
                <a:pos x="224" y="1"/>
              </a:cxn>
              <a:cxn ang="0">
                <a:pos x="215" y="3"/>
              </a:cxn>
              <a:cxn ang="0">
                <a:pos x="205" y="5"/>
              </a:cxn>
              <a:cxn ang="0">
                <a:pos x="21" y="46"/>
              </a:cxn>
              <a:cxn ang="0">
                <a:pos x="15" y="47"/>
              </a:cxn>
              <a:cxn ang="0">
                <a:pos x="11" y="49"/>
              </a:cxn>
              <a:cxn ang="0">
                <a:pos x="7" y="52"/>
              </a:cxn>
              <a:cxn ang="0">
                <a:pos x="4" y="55"/>
              </a:cxn>
              <a:cxn ang="0">
                <a:pos x="3" y="59"/>
              </a:cxn>
              <a:cxn ang="0">
                <a:pos x="1" y="65"/>
              </a:cxn>
              <a:cxn ang="0">
                <a:pos x="0" y="103"/>
              </a:cxn>
              <a:cxn ang="0">
                <a:pos x="0" y="123"/>
              </a:cxn>
              <a:cxn ang="0">
                <a:pos x="0" y="141"/>
              </a:cxn>
              <a:cxn ang="0">
                <a:pos x="2" y="147"/>
              </a:cxn>
              <a:cxn ang="0">
                <a:pos x="4" y="151"/>
              </a:cxn>
              <a:cxn ang="0">
                <a:pos x="7" y="155"/>
              </a:cxn>
              <a:cxn ang="0">
                <a:pos x="11" y="159"/>
              </a:cxn>
              <a:cxn ang="0">
                <a:pos x="232" y="303"/>
              </a:cxn>
              <a:cxn ang="0">
                <a:pos x="240" y="306"/>
              </a:cxn>
              <a:cxn ang="0">
                <a:pos x="244" y="307"/>
              </a:cxn>
              <a:cxn ang="0">
                <a:pos x="250" y="308"/>
              </a:cxn>
              <a:cxn ang="0">
                <a:pos x="255" y="307"/>
              </a:cxn>
              <a:cxn ang="0">
                <a:pos x="263" y="306"/>
              </a:cxn>
              <a:cxn ang="0">
                <a:pos x="305" y="295"/>
              </a:cxn>
              <a:cxn ang="0">
                <a:pos x="346" y="283"/>
              </a:cxn>
              <a:cxn ang="0">
                <a:pos x="368" y="276"/>
              </a:cxn>
              <a:cxn ang="0">
                <a:pos x="391" y="270"/>
              </a:cxn>
              <a:cxn ang="0">
                <a:pos x="414" y="261"/>
              </a:cxn>
              <a:cxn ang="0">
                <a:pos x="437" y="252"/>
              </a:cxn>
              <a:cxn ang="0">
                <a:pos x="458" y="244"/>
              </a:cxn>
              <a:cxn ang="0">
                <a:pos x="478" y="235"/>
              </a:cxn>
              <a:cxn ang="0">
                <a:pos x="499" y="223"/>
              </a:cxn>
              <a:cxn ang="0">
                <a:pos x="504" y="219"/>
              </a:cxn>
              <a:cxn ang="0">
                <a:pos x="507" y="216"/>
              </a:cxn>
              <a:cxn ang="0">
                <a:pos x="509" y="212"/>
              </a:cxn>
              <a:cxn ang="0">
                <a:pos x="509" y="208"/>
              </a:cxn>
              <a:cxn ang="0">
                <a:pos x="507" y="206"/>
              </a:cxn>
              <a:cxn ang="0">
                <a:pos x="504" y="204"/>
              </a:cxn>
              <a:cxn ang="0">
                <a:pos x="500" y="203"/>
              </a:cxn>
              <a:cxn ang="0">
                <a:pos x="482" y="201"/>
              </a:cxn>
              <a:cxn ang="0">
                <a:pos x="477" y="187"/>
              </a:cxn>
              <a:cxn ang="0">
                <a:pos x="485" y="138"/>
              </a:cxn>
              <a:cxn ang="0">
                <a:pos x="499" y="136"/>
              </a:cxn>
              <a:cxn ang="0">
                <a:pos x="504" y="136"/>
              </a:cxn>
              <a:cxn ang="0">
                <a:pos x="510" y="135"/>
              </a:cxn>
              <a:cxn ang="0">
                <a:pos x="514" y="134"/>
              </a:cxn>
              <a:cxn ang="0">
                <a:pos x="516" y="133"/>
              </a:cxn>
              <a:cxn ang="0">
                <a:pos x="517" y="131"/>
              </a:cxn>
              <a:cxn ang="0">
                <a:pos x="517" y="129"/>
              </a:cxn>
              <a:cxn ang="0">
                <a:pos x="515" y="125"/>
              </a:cxn>
              <a:cxn ang="0">
                <a:pos x="513" y="122"/>
              </a:cxn>
              <a:cxn ang="0">
                <a:pos x="508" y="118"/>
              </a:cxn>
              <a:cxn ang="0">
                <a:pos x="503" y="116"/>
              </a:cxn>
              <a:cxn ang="0">
                <a:pos x="496" y="112"/>
              </a:cxn>
              <a:cxn ang="0">
                <a:pos x="465" y="99"/>
              </a:cxn>
              <a:cxn ang="0">
                <a:pos x="263" y="6"/>
              </a:cxn>
            </a:cxnLst>
            <a:rect l="0" t="0" r="r" b="b"/>
            <a:pathLst>
              <a:path w="517" h="308">
                <a:moveTo>
                  <a:pt x="263" y="6"/>
                </a:moveTo>
                <a:lnTo>
                  <a:pt x="258" y="3"/>
                </a:lnTo>
                <a:lnTo>
                  <a:pt x="253" y="2"/>
                </a:lnTo>
                <a:lnTo>
                  <a:pt x="247" y="0"/>
                </a:lnTo>
                <a:lnTo>
                  <a:pt x="240" y="0"/>
                </a:lnTo>
                <a:lnTo>
                  <a:pt x="236" y="0"/>
                </a:lnTo>
                <a:lnTo>
                  <a:pt x="229" y="0"/>
                </a:lnTo>
                <a:lnTo>
                  <a:pt x="224" y="1"/>
                </a:lnTo>
                <a:lnTo>
                  <a:pt x="215" y="3"/>
                </a:lnTo>
                <a:lnTo>
                  <a:pt x="205" y="5"/>
                </a:lnTo>
                <a:lnTo>
                  <a:pt x="21" y="46"/>
                </a:lnTo>
                <a:lnTo>
                  <a:pt x="15" y="47"/>
                </a:lnTo>
                <a:lnTo>
                  <a:pt x="11" y="49"/>
                </a:lnTo>
                <a:lnTo>
                  <a:pt x="7" y="52"/>
                </a:lnTo>
                <a:lnTo>
                  <a:pt x="4" y="55"/>
                </a:lnTo>
                <a:lnTo>
                  <a:pt x="3" y="59"/>
                </a:lnTo>
                <a:lnTo>
                  <a:pt x="1" y="65"/>
                </a:lnTo>
                <a:lnTo>
                  <a:pt x="0" y="103"/>
                </a:lnTo>
                <a:lnTo>
                  <a:pt x="0" y="123"/>
                </a:lnTo>
                <a:lnTo>
                  <a:pt x="0" y="141"/>
                </a:lnTo>
                <a:lnTo>
                  <a:pt x="2" y="147"/>
                </a:lnTo>
                <a:lnTo>
                  <a:pt x="4" y="151"/>
                </a:lnTo>
                <a:lnTo>
                  <a:pt x="7" y="155"/>
                </a:lnTo>
                <a:lnTo>
                  <a:pt x="11" y="159"/>
                </a:lnTo>
                <a:lnTo>
                  <a:pt x="232" y="303"/>
                </a:lnTo>
                <a:lnTo>
                  <a:pt x="240" y="306"/>
                </a:lnTo>
                <a:lnTo>
                  <a:pt x="244" y="307"/>
                </a:lnTo>
                <a:lnTo>
                  <a:pt x="250" y="308"/>
                </a:lnTo>
                <a:lnTo>
                  <a:pt x="255" y="307"/>
                </a:lnTo>
                <a:lnTo>
                  <a:pt x="263" y="306"/>
                </a:lnTo>
                <a:lnTo>
                  <a:pt x="305" y="295"/>
                </a:lnTo>
                <a:lnTo>
                  <a:pt x="346" y="283"/>
                </a:lnTo>
                <a:lnTo>
                  <a:pt x="368" y="276"/>
                </a:lnTo>
                <a:lnTo>
                  <a:pt x="391" y="270"/>
                </a:lnTo>
                <a:lnTo>
                  <a:pt x="414" y="261"/>
                </a:lnTo>
                <a:lnTo>
                  <a:pt x="437" y="252"/>
                </a:lnTo>
                <a:lnTo>
                  <a:pt x="458" y="244"/>
                </a:lnTo>
                <a:lnTo>
                  <a:pt x="478" y="235"/>
                </a:lnTo>
                <a:lnTo>
                  <a:pt x="499" y="223"/>
                </a:lnTo>
                <a:lnTo>
                  <a:pt x="504" y="219"/>
                </a:lnTo>
                <a:lnTo>
                  <a:pt x="507" y="216"/>
                </a:lnTo>
                <a:lnTo>
                  <a:pt x="509" y="212"/>
                </a:lnTo>
                <a:lnTo>
                  <a:pt x="509" y="208"/>
                </a:lnTo>
                <a:lnTo>
                  <a:pt x="507" y="206"/>
                </a:lnTo>
                <a:lnTo>
                  <a:pt x="504" y="204"/>
                </a:lnTo>
                <a:lnTo>
                  <a:pt x="500" y="203"/>
                </a:lnTo>
                <a:lnTo>
                  <a:pt x="482" y="201"/>
                </a:lnTo>
                <a:lnTo>
                  <a:pt x="477" y="187"/>
                </a:lnTo>
                <a:lnTo>
                  <a:pt x="485" y="138"/>
                </a:lnTo>
                <a:lnTo>
                  <a:pt x="499" y="136"/>
                </a:lnTo>
                <a:lnTo>
                  <a:pt x="504" y="136"/>
                </a:lnTo>
                <a:lnTo>
                  <a:pt x="510" y="135"/>
                </a:lnTo>
                <a:lnTo>
                  <a:pt x="514" y="134"/>
                </a:lnTo>
                <a:lnTo>
                  <a:pt x="516" y="133"/>
                </a:lnTo>
                <a:lnTo>
                  <a:pt x="517" y="131"/>
                </a:lnTo>
                <a:lnTo>
                  <a:pt x="517" y="129"/>
                </a:lnTo>
                <a:lnTo>
                  <a:pt x="515" y="125"/>
                </a:lnTo>
                <a:lnTo>
                  <a:pt x="513" y="122"/>
                </a:lnTo>
                <a:lnTo>
                  <a:pt x="508" y="118"/>
                </a:lnTo>
                <a:lnTo>
                  <a:pt x="503" y="116"/>
                </a:lnTo>
                <a:lnTo>
                  <a:pt x="496" y="112"/>
                </a:lnTo>
                <a:lnTo>
                  <a:pt x="465" y="99"/>
                </a:lnTo>
                <a:lnTo>
                  <a:pt x="263" y="6"/>
                </a:lnTo>
                <a:close/>
              </a:path>
            </a:pathLst>
          </a:custGeom>
          <a:solidFill>
            <a:srgbClr val="7F3F00"/>
          </a:solidFill>
          <a:ln w="22456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03" name="Freeform 91"/>
          <p:cNvSpPr>
            <a:spLocks noChangeArrowheads="1"/>
          </p:cNvSpPr>
          <p:nvPr/>
        </p:nvSpPr>
        <p:spPr bwMode="auto">
          <a:xfrm>
            <a:off x="4618039" y="2493169"/>
            <a:ext cx="396875" cy="196454"/>
          </a:xfrm>
          <a:custGeom>
            <a:avLst/>
            <a:gdLst/>
            <a:ahLst/>
            <a:cxnLst>
              <a:cxn ang="0">
                <a:pos x="236" y="1"/>
              </a:cxn>
              <a:cxn ang="0">
                <a:pos x="226" y="4"/>
              </a:cxn>
              <a:cxn ang="0">
                <a:pos x="204" y="8"/>
              </a:cxn>
              <a:cxn ang="0">
                <a:pos x="176" y="14"/>
              </a:cxn>
              <a:cxn ang="0">
                <a:pos x="137" y="24"/>
              </a:cxn>
              <a:cxn ang="0">
                <a:pos x="38" y="49"/>
              </a:cxn>
              <a:cxn ang="0">
                <a:pos x="17" y="54"/>
              </a:cxn>
              <a:cxn ang="0">
                <a:pos x="13" y="56"/>
              </a:cxn>
              <a:cxn ang="0">
                <a:pos x="10" y="58"/>
              </a:cxn>
              <a:cxn ang="0">
                <a:pos x="8" y="60"/>
              </a:cxn>
              <a:cxn ang="0">
                <a:pos x="7" y="63"/>
              </a:cxn>
              <a:cxn ang="0">
                <a:pos x="6" y="69"/>
              </a:cxn>
              <a:cxn ang="0">
                <a:pos x="2" y="91"/>
              </a:cxn>
              <a:cxn ang="0">
                <a:pos x="1" y="102"/>
              </a:cxn>
              <a:cxn ang="0">
                <a:pos x="0" y="114"/>
              </a:cxn>
              <a:cxn ang="0">
                <a:pos x="0" y="138"/>
              </a:cxn>
              <a:cxn ang="0">
                <a:pos x="0" y="149"/>
              </a:cxn>
              <a:cxn ang="0">
                <a:pos x="2" y="162"/>
              </a:cxn>
              <a:cxn ang="0">
                <a:pos x="3" y="164"/>
              </a:cxn>
              <a:cxn ang="0">
                <a:pos x="5" y="165"/>
              </a:cxn>
              <a:cxn ang="0">
                <a:pos x="7" y="165"/>
              </a:cxn>
              <a:cxn ang="0">
                <a:pos x="9" y="165"/>
              </a:cxn>
              <a:cxn ang="0">
                <a:pos x="18" y="162"/>
              </a:cxn>
              <a:cxn ang="0">
                <a:pos x="130" y="131"/>
              </a:cxn>
              <a:cxn ang="0">
                <a:pos x="164" y="121"/>
              </a:cxn>
              <a:cxn ang="0">
                <a:pos x="189" y="112"/>
              </a:cxn>
              <a:cxn ang="0">
                <a:pos x="212" y="103"/>
              </a:cxn>
              <a:cxn ang="0">
                <a:pos x="243" y="88"/>
              </a:cxn>
              <a:cxn ang="0">
                <a:pos x="250" y="83"/>
              </a:cxn>
              <a:cxn ang="0">
                <a:pos x="245" y="81"/>
              </a:cxn>
              <a:cxn ang="0">
                <a:pos x="243" y="77"/>
              </a:cxn>
              <a:cxn ang="0">
                <a:pos x="242" y="72"/>
              </a:cxn>
              <a:cxn ang="0">
                <a:pos x="240" y="64"/>
              </a:cxn>
              <a:cxn ang="0">
                <a:pos x="239" y="55"/>
              </a:cxn>
              <a:cxn ang="0">
                <a:pos x="239" y="45"/>
              </a:cxn>
              <a:cxn ang="0">
                <a:pos x="239" y="38"/>
              </a:cxn>
              <a:cxn ang="0">
                <a:pos x="241" y="26"/>
              </a:cxn>
              <a:cxn ang="0">
                <a:pos x="242" y="18"/>
              </a:cxn>
              <a:cxn ang="0">
                <a:pos x="245" y="10"/>
              </a:cxn>
              <a:cxn ang="0">
                <a:pos x="248" y="0"/>
              </a:cxn>
              <a:cxn ang="0">
                <a:pos x="244" y="0"/>
              </a:cxn>
              <a:cxn ang="0">
                <a:pos x="236" y="1"/>
              </a:cxn>
            </a:cxnLst>
            <a:rect l="0" t="0" r="r" b="b"/>
            <a:pathLst>
              <a:path w="250" h="165">
                <a:moveTo>
                  <a:pt x="236" y="1"/>
                </a:moveTo>
                <a:lnTo>
                  <a:pt x="226" y="4"/>
                </a:lnTo>
                <a:lnTo>
                  <a:pt x="204" y="8"/>
                </a:lnTo>
                <a:lnTo>
                  <a:pt x="176" y="14"/>
                </a:lnTo>
                <a:lnTo>
                  <a:pt x="137" y="24"/>
                </a:lnTo>
                <a:lnTo>
                  <a:pt x="38" y="49"/>
                </a:lnTo>
                <a:lnTo>
                  <a:pt x="17" y="54"/>
                </a:lnTo>
                <a:lnTo>
                  <a:pt x="13" y="56"/>
                </a:lnTo>
                <a:lnTo>
                  <a:pt x="10" y="58"/>
                </a:lnTo>
                <a:lnTo>
                  <a:pt x="8" y="60"/>
                </a:lnTo>
                <a:lnTo>
                  <a:pt x="7" y="63"/>
                </a:lnTo>
                <a:lnTo>
                  <a:pt x="6" y="69"/>
                </a:lnTo>
                <a:lnTo>
                  <a:pt x="2" y="91"/>
                </a:lnTo>
                <a:lnTo>
                  <a:pt x="1" y="102"/>
                </a:lnTo>
                <a:lnTo>
                  <a:pt x="0" y="114"/>
                </a:lnTo>
                <a:lnTo>
                  <a:pt x="0" y="138"/>
                </a:lnTo>
                <a:lnTo>
                  <a:pt x="0" y="149"/>
                </a:lnTo>
                <a:lnTo>
                  <a:pt x="2" y="162"/>
                </a:lnTo>
                <a:lnTo>
                  <a:pt x="3" y="164"/>
                </a:lnTo>
                <a:lnTo>
                  <a:pt x="5" y="165"/>
                </a:lnTo>
                <a:lnTo>
                  <a:pt x="7" y="165"/>
                </a:lnTo>
                <a:lnTo>
                  <a:pt x="9" y="165"/>
                </a:lnTo>
                <a:lnTo>
                  <a:pt x="18" y="162"/>
                </a:lnTo>
                <a:lnTo>
                  <a:pt x="130" y="131"/>
                </a:lnTo>
                <a:lnTo>
                  <a:pt x="164" y="121"/>
                </a:lnTo>
                <a:lnTo>
                  <a:pt x="189" y="112"/>
                </a:lnTo>
                <a:lnTo>
                  <a:pt x="212" y="103"/>
                </a:lnTo>
                <a:lnTo>
                  <a:pt x="243" y="88"/>
                </a:lnTo>
                <a:lnTo>
                  <a:pt x="250" y="83"/>
                </a:lnTo>
                <a:lnTo>
                  <a:pt x="245" y="81"/>
                </a:lnTo>
                <a:lnTo>
                  <a:pt x="243" y="77"/>
                </a:lnTo>
                <a:lnTo>
                  <a:pt x="242" y="72"/>
                </a:lnTo>
                <a:lnTo>
                  <a:pt x="240" y="64"/>
                </a:lnTo>
                <a:lnTo>
                  <a:pt x="239" y="55"/>
                </a:lnTo>
                <a:lnTo>
                  <a:pt x="239" y="45"/>
                </a:lnTo>
                <a:lnTo>
                  <a:pt x="239" y="38"/>
                </a:lnTo>
                <a:lnTo>
                  <a:pt x="241" y="26"/>
                </a:lnTo>
                <a:lnTo>
                  <a:pt x="242" y="18"/>
                </a:lnTo>
                <a:lnTo>
                  <a:pt x="245" y="10"/>
                </a:lnTo>
                <a:lnTo>
                  <a:pt x="248" y="0"/>
                </a:lnTo>
                <a:lnTo>
                  <a:pt x="244" y="0"/>
                </a:lnTo>
                <a:lnTo>
                  <a:pt x="236" y="1"/>
                </a:lnTo>
                <a:close/>
              </a:path>
            </a:pathLst>
          </a:custGeom>
          <a:solidFill>
            <a:srgbClr val="000000"/>
          </a:solidFill>
          <a:ln w="108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04" name="Freeform 92"/>
          <p:cNvSpPr>
            <a:spLocks noChangeArrowheads="1"/>
          </p:cNvSpPr>
          <p:nvPr/>
        </p:nvSpPr>
        <p:spPr bwMode="auto">
          <a:xfrm>
            <a:off x="4624388" y="2494360"/>
            <a:ext cx="385762" cy="186928"/>
          </a:xfrm>
          <a:custGeom>
            <a:avLst/>
            <a:gdLst/>
            <a:ahLst/>
            <a:cxnLst>
              <a:cxn ang="0">
                <a:pos x="243" y="0"/>
              </a:cxn>
              <a:cxn ang="0">
                <a:pos x="231" y="3"/>
              </a:cxn>
              <a:cxn ang="0">
                <a:pos x="215" y="6"/>
              </a:cxn>
              <a:cxn ang="0">
                <a:pos x="190" y="12"/>
              </a:cxn>
              <a:cxn ang="0">
                <a:pos x="169" y="17"/>
              </a:cxn>
              <a:cxn ang="0">
                <a:pos x="146" y="22"/>
              </a:cxn>
              <a:cxn ang="0">
                <a:pos x="73" y="41"/>
              </a:cxn>
              <a:cxn ang="0">
                <a:pos x="20" y="55"/>
              </a:cxn>
              <a:cxn ang="0">
                <a:pos x="15" y="56"/>
              </a:cxn>
              <a:cxn ang="0">
                <a:pos x="11" y="58"/>
              </a:cxn>
              <a:cxn ang="0">
                <a:pos x="8" y="61"/>
              </a:cxn>
              <a:cxn ang="0">
                <a:pos x="5" y="64"/>
              </a:cxn>
              <a:cxn ang="0">
                <a:pos x="4" y="69"/>
              </a:cxn>
              <a:cxn ang="0">
                <a:pos x="3" y="81"/>
              </a:cxn>
              <a:cxn ang="0">
                <a:pos x="21" y="77"/>
              </a:cxn>
              <a:cxn ang="0">
                <a:pos x="2" y="82"/>
              </a:cxn>
              <a:cxn ang="0">
                <a:pos x="0" y="111"/>
              </a:cxn>
              <a:cxn ang="0">
                <a:pos x="15" y="109"/>
              </a:cxn>
              <a:cxn ang="0">
                <a:pos x="0" y="112"/>
              </a:cxn>
              <a:cxn ang="0">
                <a:pos x="0" y="123"/>
              </a:cxn>
              <a:cxn ang="0">
                <a:pos x="9" y="121"/>
              </a:cxn>
              <a:cxn ang="0">
                <a:pos x="0" y="124"/>
              </a:cxn>
              <a:cxn ang="0">
                <a:pos x="0" y="136"/>
              </a:cxn>
              <a:cxn ang="0">
                <a:pos x="36" y="129"/>
              </a:cxn>
              <a:cxn ang="0">
                <a:pos x="1" y="137"/>
              </a:cxn>
              <a:cxn ang="0">
                <a:pos x="1" y="146"/>
              </a:cxn>
              <a:cxn ang="0">
                <a:pos x="28" y="141"/>
              </a:cxn>
              <a:cxn ang="0">
                <a:pos x="0" y="148"/>
              </a:cxn>
              <a:cxn ang="0">
                <a:pos x="0" y="151"/>
              </a:cxn>
              <a:cxn ang="0">
                <a:pos x="1" y="154"/>
              </a:cxn>
              <a:cxn ang="0">
                <a:pos x="3" y="157"/>
              </a:cxn>
              <a:cxn ang="0">
                <a:pos x="6" y="157"/>
              </a:cxn>
              <a:cxn ang="0">
                <a:pos x="11" y="157"/>
              </a:cxn>
              <a:cxn ang="0">
                <a:pos x="17" y="156"/>
              </a:cxn>
              <a:cxn ang="0">
                <a:pos x="106" y="133"/>
              </a:cxn>
              <a:cxn ang="0">
                <a:pos x="128" y="126"/>
              </a:cxn>
              <a:cxn ang="0">
                <a:pos x="154" y="118"/>
              </a:cxn>
              <a:cxn ang="0">
                <a:pos x="185" y="107"/>
              </a:cxn>
              <a:cxn ang="0">
                <a:pos x="202" y="101"/>
              </a:cxn>
              <a:cxn ang="0">
                <a:pos x="216" y="95"/>
              </a:cxn>
              <a:cxn ang="0">
                <a:pos x="226" y="90"/>
              </a:cxn>
              <a:cxn ang="0">
                <a:pos x="234" y="86"/>
              </a:cxn>
              <a:cxn ang="0">
                <a:pos x="240" y="82"/>
              </a:cxn>
              <a:cxn ang="0">
                <a:pos x="238" y="75"/>
              </a:cxn>
              <a:cxn ang="0">
                <a:pos x="237" y="70"/>
              </a:cxn>
              <a:cxn ang="0">
                <a:pos x="220" y="77"/>
              </a:cxn>
              <a:cxn ang="0">
                <a:pos x="237" y="70"/>
              </a:cxn>
              <a:cxn ang="0">
                <a:pos x="235" y="61"/>
              </a:cxn>
              <a:cxn ang="0">
                <a:pos x="234" y="51"/>
              </a:cxn>
              <a:cxn ang="0">
                <a:pos x="234" y="44"/>
              </a:cxn>
              <a:cxn ang="0">
                <a:pos x="235" y="33"/>
              </a:cxn>
              <a:cxn ang="0">
                <a:pos x="218" y="37"/>
              </a:cxn>
              <a:cxn ang="0">
                <a:pos x="235" y="32"/>
              </a:cxn>
              <a:cxn ang="0">
                <a:pos x="236" y="28"/>
              </a:cxn>
              <a:cxn ang="0">
                <a:pos x="237" y="23"/>
              </a:cxn>
              <a:cxn ang="0">
                <a:pos x="196" y="31"/>
              </a:cxn>
              <a:cxn ang="0">
                <a:pos x="237" y="21"/>
              </a:cxn>
              <a:cxn ang="0">
                <a:pos x="239" y="12"/>
              </a:cxn>
              <a:cxn ang="0">
                <a:pos x="184" y="24"/>
              </a:cxn>
              <a:cxn ang="0">
                <a:pos x="239" y="11"/>
              </a:cxn>
              <a:cxn ang="0">
                <a:pos x="243" y="0"/>
              </a:cxn>
            </a:cxnLst>
            <a:rect l="0" t="0" r="r" b="b"/>
            <a:pathLst>
              <a:path w="243" h="157">
                <a:moveTo>
                  <a:pt x="243" y="0"/>
                </a:moveTo>
                <a:lnTo>
                  <a:pt x="231" y="3"/>
                </a:lnTo>
                <a:lnTo>
                  <a:pt x="215" y="6"/>
                </a:lnTo>
                <a:lnTo>
                  <a:pt x="190" y="12"/>
                </a:lnTo>
                <a:lnTo>
                  <a:pt x="169" y="17"/>
                </a:lnTo>
                <a:lnTo>
                  <a:pt x="146" y="22"/>
                </a:lnTo>
                <a:lnTo>
                  <a:pt x="73" y="41"/>
                </a:lnTo>
                <a:lnTo>
                  <a:pt x="20" y="55"/>
                </a:lnTo>
                <a:lnTo>
                  <a:pt x="15" y="56"/>
                </a:lnTo>
                <a:lnTo>
                  <a:pt x="11" y="58"/>
                </a:lnTo>
                <a:lnTo>
                  <a:pt x="8" y="61"/>
                </a:lnTo>
                <a:lnTo>
                  <a:pt x="5" y="64"/>
                </a:lnTo>
                <a:lnTo>
                  <a:pt x="4" y="69"/>
                </a:lnTo>
                <a:lnTo>
                  <a:pt x="3" y="81"/>
                </a:lnTo>
                <a:lnTo>
                  <a:pt x="21" y="77"/>
                </a:lnTo>
                <a:lnTo>
                  <a:pt x="2" y="82"/>
                </a:lnTo>
                <a:lnTo>
                  <a:pt x="0" y="111"/>
                </a:lnTo>
                <a:lnTo>
                  <a:pt x="15" y="109"/>
                </a:lnTo>
                <a:lnTo>
                  <a:pt x="0" y="112"/>
                </a:lnTo>
                <a:lnTo>
                  <a:pt x="0" y="123"/>
                </a:lnTo>
                <a:lnTo>
                  <a:pt x="9" y="121"/>
                </a:lnTo>
                <a:lnTo>
                  <a:pt x="0" y="124"/>
                </a:lnTo>
                <a:lnTo>
                  <a:pt x="0" y="136"/>
                </a:lnTo>
                <a:lnTo>
                  <a:pt x="36" y="129"/>
                </a:lnTo>
                <a:lnTo>
                  <a:pt x="1" y="137"/>
                </a:lnTo>
                <a:lnTo>
                  <a:pt x="1" y="146"/>
                </a:lnTo>
                <a:lnTo>
                  <a:pt x="28" y="141"/>
                </a:lnTo>
                <a:lnTo>
                  <a:pt x="0" y="148"/>
                </a:lnTo>
                <a:lnTo>
                  <a:pt x="0" y="151"/>
                </a:lnTo>
                <a:lnTo>
                  <a:pt x="1" y="154"/>
                </a:lnTo>
                <a:lnTo>
                  <a:pt x="3" y="157"/>
                </a:lnTo>
                <a:lnTo>
                  <a:pt x="6" y="157"/>
                </a:lnTo>
                <a:lnTo>
                  <a:pt x="11" y="157"/>
                </a:lnTo>
                <a:lnTo>
                  <a:pt x="17" y="156"/>
                </a:lnTo>
                <a:lnTo>
                  <a:pt x="106" y="133"/>
                </a:lnTo>
                <a:lnTo>
                  <a:pt x="128" y="126"/>
                </a:lnTo>
                <a:lnTo>
                  <a:pt x="154" y="118"/>
                </a:lnTo>
                <a:lnTo>
                  <a:pt x="185" y="107"/>
                </a:lnTo>
                <a:lnTo>
                  <a:pt x="202" y="101"/>
                </a:lnTo>
                <a:lnTo>
                  <a:pt x="216" y="95"/>
                </a:lnTo>
                <a:lnTo>
                  <a:pt x="226" y="90"/>
                </a:lnTo>
                <a:lnTo>
                  <a:pt x="234" y="86"/>
                </a:lnTo>
                <a:lnTo>
                  <a:pt x="240" y="82"/>
                </a:lnTo>
                <a:lnTo>
                  <a:pt x="238" y="75"/>
                </a:lnTo>
                <a:lnTo>
                  <a:pt x="237" y="70"/>
                </a:lnTo>
                <a:lnTo>
                  <a:pt x="220" y="77"/>
                </a:lnTo>
                <a:lnTo>
                  <a:pt x="237" y="70"/>
                </a:lnTo>
                <a:lnTo>
                  <a:pt x="235" y="61"/>
                </a:lnTo>
                <a:lnTo>
                  <a:pt x="234" y="51"/>
                </a:lnTo>
                <a:lnTo>
                  <a:pt x="234" y="44"/>
                </a:lnTo>
                <a:lnTo>
                  <a:pt x="235" y="33"/>
                </a:lnTo>
                <a:lnTo>
                  <a:pt x="218" y="37"/>
                </a:lnTo>
                <a:lnTo>
                  <a:pt x="235" y="32"/>
                </a:lnTo>
                <a:lnTo>
                  <a:pt x="236" y="28"/>
                </a:lnTo>
                <a:lnTo>
                  <a:pt x="237" y="23"/>
                </a:lnTo>
                <a:lnTo>
                  <a:pt x="196" y="31"/>
                </a:lnTo>
                <a:lnTo>
                  <a:pt x="237" y="21"/>
                </a:lnTo>
                <a:lnTo>
                  <a:pt x="239" y="12"/>
                </a:lnTo>
                <a:lnTo>
                  <a:pt x="184" y="24"/>
                </a:lnTo>
                <a:lnTo>
                  <a:pt x="239" y="11"/>
                </a:lnTo>
                <a:lnTo>
                  <a:pt x="243" y="0"/>
                </a:lnTo>
                <a:close/>
              </a:path>
            </a:pathLst>
          </a:custGeom>
          <a:solidFill>
            <a:srgbClr val="FFFFFF"/>
          </a:solidFill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05" name="Freeform 93"/>
          <p:cNvSpPr>
            <a:spLocks noChangeArrowheads="1"/>
          </p:cNvSpPr>
          <p:nvPr/>
        </p:nvSpPr>
        <p:spPr bwMode="auto">
          <a:xfrm>
            <a:off x="4624389" y="2565797"/>
            <a:ext cx="211137" cy="41672"/>
          </a:xfrm>
          <a:custGeom>
            <a:avLst/>
            <a:gdLst/>
            <a:ahLst/>
            <a:cxnLst>
              <a:cxn ang="0">
                <a:pos x="0" y="35"/>
              </a:cxn>
              <a:cxn ang="0">
                <a:pos x="133" y="0"/>
              </a:cxn>
              <a:cxn ang="0">
                <a:pos x="104" y="8"/>
              </a:cxn>
              <a:cxn ang="0">
                <a:pos x="88" y="13"/>
              </a:cxn>
              <a:cxn ang="0">
                <a:pos x="63" y="20"/>
              </a:cxn>
              <a:cxn ang="0">
                <a:pos x="0" y="35"/>
              </a:cxn>
            </a:cxnLst>
            <a:rect l="0" t="0" r="r" b="b"/>
            <a:pathLst>
              <a:path w="133" h="35">
                <a:moveTo>
                  <a:pt x="0" y="35"/>
                </a:moveTo>
                <a:lnTo>
                  <a:pt x="133" y="0"/>
                </a:lnTo>
                <a:lnTo>
                  <a:pt x="104" y="8"/>
                </a:lnTo>
                <a:lnTo>
                  <a:pt x="88" y="13"/>
                </a:lnTo>
                <a:lnTo>
                  <a:pt x="63" y="20"/>
                </a:lnTo>
                <a:lnTo>
                  <a:pt x="0" y="35"/>
                </a:lnTo>
                <a:close/>
              </a:path>
            </a:pathLst>
          </a:custGeom>
          <a:solidFill>
            <a:srgbClr val="000000"/>
          </a:solidFill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06" name="Freeform 94"/>
          <p:cNvSpPr>
            <a:spLocks noChangeArrowheads="1"/>
          </p:cNvSpPr>
          <p:nvPr/>
        </p:nvSpPr>
        <p:spPr bwMode="auto">
          <a:xfrm>
            <a:off x="4529138" y="2514600"/>
            <a:ext cx="119062" cy="45244"/>
          </a:xfrm>
          <a:custGeom>
            <a:avLst/>
            <a:gdLst/>
            <a:ahLst/>
            <a:cxnLst>
              <a:cxn ang="0">
                <a:pos x="75" y="30"/>
              </a:cxn>
              <a:cxn ang="0">
                <a:pos x="65" y="30"/>
              </a:cxn>
              <a:cxn ang="0">
                <a:pos x="60" y="29"/>
              </a:cxn>
              <a:cxn ang="0">
                <a:pos x="54" y="27"/>
              </a:cxn>
              <a:cxn ang="0">
                <a:pos x="0" y="0"/>
              </a:cxn>
              <a:cxn ang="0">
                <a:pos x="51" y="29"/>
              </a:cxn>
              <a:cxn ang="0">
                <a:pos x="62" y="38"/>
              </a:cxn>
              <a:cxn ang="0">
                <a:pos x="63" y="36"/>
              </a:cxn>
              <a:cxn ang="0">
                <a:pos x="65" y="34"/>
              </a:cxn>
              <a:cxn ang="0">
                <a:pos x="67" y="32"/>
              </a:cxn>
              <a:cxn ang="0">
                <a:pos x="75" y="30"/>
              </a:cxn>
            </a:cxnLst>
            <a:rect l="0" t="0" r="r" b="b"/>
            <a:pathLst>
              <a:path w="75" h="38">
                <a:moveTo>
                  <a:pt x="75" y="30"/>
                </a:moveTo>
                <a:lnTo>
                  <a:pt x="65" y="30"/>
                </a:lnTo>
                <a:lnTo>
                  <a:pt x="60" y="29"/>
                </a:lnTo>
                <a:lnTo>
                  <a:pt x="54" y="27"/>
                </a:lnTo>
                <a:lnTo>
                  <a:pt x="0" y="0"/>
                </a:lnTo>
                <a:lnTo>
                  <a:pt x="51" y="29"/>
                </a:lnTo>
                <a:lnTo>
                  <a:pt x="62" y="38"/>
                </a:lnTo>
                <a:lnTo>
                  <a:pt x="63" y="36"/>
                </a:lnTo>
                <a:lnTo>
                  <a:pt x="65" y="34"/>
                </a:lnTo>
                <a:lnTo>
                  <a:pt x="67" y="32"/>
                </a:lnTo>
                <a:lnTo>
                  <a:pt x="75" y="30"/>
                </a:lnTo>
                <a:close/>
              </a:path>
            </a:pathLst>
          </a:custGeom>
          <a:solidFill>
            <a:srgbClr val="000000"/>
          </a:solidFill>
          <a:ln w="108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07" name="Freeform 95"/>
          <p:cNvSpPr>
            <a:spLocks noChangeArrowheads="1"/>
          </p:cNvSpPr>
          <p:nvPr/>
        </p:nvSpPr>
        <p:spPr bwMode="auto">
          <a:xfrm>
            <a:off x="4251325" y="2387204"/>
            <a:ext cx="211138" cy="95250"/>
          </a:xfrm>
          <a:custGeom>
            <a:avLst/>
            <a:gdLst/>
            <a:ahLst/>
            <a:cxnLst>
              <a:cxn ang="0">
                <a:pos x="133" y="80"/>
              </a:cxn>
              <a:cxn ang="0">
                <a:pos x="16" y="9"/>
              </a:cxn>
              <a:cxn ang="0">
                <a:pos x="14" y="6"/>
              </a:cxn>
              <a:cxn ang="0">
                <a:pos x="14" y="4"/>
              </a:cxn>
              <a:cxn ang="0">
                <a:pos x="15" y="1"/>
              </a:cxn>
              <a:cxn ang="0">
                <a:pos x="17" y="0"/>
              </a:cxn>
              <a:cxn ang="0">
                <a:pos x="6" y="3"/>
              </a:cxn>
              <a:cxn ang="0">
                <a:pos x="0" y="6"/>
              </a:cxn>
              <a:cxn ang="0">
                <a:pos x="133" y="80"/>
              </a:cxn>
            </a:cxnLst>
            <a:rect l="0" t="0" r="r" b="b"/>
            <a:pathLst>
              <a:path w="133" h="80">
                <a:moveTo>
                  <a:pt x="133" y="80"/>
                </a:moveTo>
                <a:lnTo>
                  <a:pt x="16" y="9"/>
                </a:lnTo>
                <a:lnTo>
                  <a:pt x="14" y="6"/>
                </a:lnTo>
                <a:lnTo>
                  <a:pt x="14" y="4"/>
                </a:lnTo>
                <a:lnTo>
                  <a:pt x="15" y="1"/>
                </a:lnTo>
                <a:lnTo>
                  <a:pt x="17" y="0"/>
                </a:lnTo>
                <a:lnTo>
                  <a:pt x="6" y="3"/>
                </a:lnTo>
                <a:lnTo>
                  <a:pt x="0" y="6"/>
                </a:lnTo>
                <a:lnTo>
                  <a:pt x="133" y="80"/>
                </a:lnTo>
                <a:close/>
              </a:path>
            </a:pathLst>
          </a:custGeom>
          <a:solidFill>
            <a:srgbClr val="000000"/>
          </a:solidFill>
          <a:ln w="108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08" name="Freeform 96"/>
          <p:cNvSpPr>
            <a:spLocks noChangeArrowheads="1"/>
          </p:cNvSpPr>
          <p:nvPr/>
        </p:nvSpPr>
        <p:spPr bwMode="auto">
          <a:xfrm>
            <a:off x="4405314" y="2433637"/>
            <a:ext cx="117475" cy="33338"/>
          </a:xfrm>
          <a:custGeom>
            <a:avLst/>
            <a:gdLst/>
            <a:ahLst/>
            <a:cxnLst>
              <a:cxn ang="0">
                <a:pos x="0" y="9"/>
              </a:cxn>
              <a:cxn ang="0">
                <a:pos x="27" y="2"/>
              </a:cxn>
              <a:cxn ang="0">
                <a:pos x="33" y="1"/>
              </a:cxn>
              <a:cxn ang="0">
                <a:pos x="37" y="1"/>
              </a:cxn>
              <a:cxn ang="0">
                <a:pos x="40" y="0"/>
              </a:cxn>
              <a:cxn ang="0">
                <a:pos x="43" y="0"/>
              </a:cxn>
              <a:cxn ang="0">
                <a:pos x="46" y="0"/>
              </a:cxn>
              <a:cxn ang="0">
                <a:pos x="50" y="1"/>
              </a:cxn>
              <a:cxn ang="0">
                <a:pos x="53" y="2"/>
              </a:cxn>
              <a:cxn ang="0">
                <a:pos x="56" y="4"/>
              </a:cxn>
              <a:cxn ang="0">
                <a:pos x="56" y="6"/>
              </a:cxn>
              <a:cxn ang="0">
                <a:pos x="55" y="8"/>
              </a:cxn>
              <a:cxn ang="0">
                <a:pos x="53" y="9"/>
              </a:cxn>
              <a:cxn ang="0">
                <a:pos x="58" y="8"/>
              </a:cxn>
              <a:cxn ang="0">
                <a:pos x="62" y="8"/>
              </a:cxn>
              <a:cxn ang="0">
                <a:pos x="66" y="9"/>
              </a:cxn>
              <a:cxn ang="0">
                <a:pos x="70" y="10"/>
              </a:cxn>
              <a:cxn ang="0">
                <a:pos x="72" y="11"/>
              </a:cxn>
              <a:cxn ang="0">
                <a:pos x="74" y="13"/>
              </a:cxn>
              <a:cxn ang="0">
                <a:pos x="74" y="15"/>
              </a:cxn>
              <a:cxn ang="0">
                <a:pos x="73" y="16"/>
              </a:cxn>
              <a:cxn ang="0">
                <a:pos x="71" y="18"/>
              </a:cxn>
              <a:cxn ang="0">
                <a:pos x="68" y="19"/>
              </a:cxn>
              <a:cxn ang="0">
                <a:pos x="64" y="20"/>
              </a:cxn>
              <a:cxn ang="0">
                <a:pos x="33" y="28"/>
              </a:cxn>
              <a:cxn ang="0">
                <a:pos x="38" y="25"/>
              </a:cxn>
              <a:cxn ang="0">
                <a:pos x="9" y="8"/>
              </a:cxn>
              <a:cxn ang="0">
                <a:pos x="0" y="9"/>
              </a:cxn>
            </a:cxnLst>
            <a:rect l="0" t="0" r="r" b="b"/>
            <a:pathLst>
              <a:path w="74" h="28">
                <a:moveTo>
                  <a:pt x="0" y="9"/>
                </a:moveTo>
                <a:lnTo>
                  <a:pt x="27" y="2"/>
                </a:lnTo>
                <a:lnTo>
                  <a:pt x="33" y="1"/>
                </a:lnTo>
                <a:lnTo>
                  <a:pt x="37" y="1"/>
                </a:lnTo>
                <a:lnTo>
                  <a:pt x="40" y="0"/>
                </a:lnTo>
                <a:lnTo>
                  <a:pt x="43" y="0"/>
                </a:lnTo>
                <a:lnTo>
                  <a:pt x="46" y="0"/>
                </a:lnTo>
                <a:lnTo>
                  <a:pt x="50" y="1"/>
                </a:lnTo>
                <a:lnTo>
                  <a:pt x="53" y="2"/>
                </a:lnTo>
                <a:lnTo>
                  <a:pt x="56" y="4"/>
                </a:lnTo>
                <a:lnTo>
                  <a:pt x="56" y="6"/>
                </a:lnTo>
                <a:lnTo>
                  <a:pt x="55" y="8"/>
                </a:lnTo>
                <a:lnTo>
                  <a:pt x="53" y="9"/>
                </a:lnTo>
                <a:lnTo>
                  <a:pt x="58" y="8"/>
                </a:lnTo>
                <a:lnTo>
                  <a:pt x="62" y="8"/>
                </a:lnTo>
                <a:lnTo>
                  <a:pt x="66" y="9"/>
                </a:lnTo>
                <a:lnTo>
                  <a:pt x="70" y="10"/>
                </a:lnTo>
                <a:lnTo>
                  <a:pt x="72" y="11"/>
                </a:lnTo>
                <a:lnTo>
                  <a:pt x="74" y="13"/>
                </a:lnTo>
                <a:lnTo>
                  <a:pt x="74" y="15"/>
                </a:lnTo>
                <a:lnTo>
                  <a:pt x="73" y="16"/>
                </a:lnTo>
                <a:lnTo>
                  <a:pt x="71" y="18"/>
                </a:lnTo>
                <a:lnTo>
                  <a:pt x="68" y="19"/>
                </a:lnTo>
                <a:lnTo>
                  <a:pt x="64" y="20"/>
                </a:lnTo>
                <a:lnTo>
                  <a:pt x="33" y="28"/>
                </a:lnTo>
                <a:lnTo>
                  <a:pt x="38" y="25"/>
                </a:lnTo>
                <a:lnTo>
                  <a:pt x="9" y="8"/>
                </a:lnTo>
                <a:lnTo>
                  <a:pt x="0" y="9"/>
                </a:lnTo>
                <a:close/>
              </a:path>
            </a:pathLst>
          </a:custGeom>
          <a:solidFill>
            <a:srgbClr val="FFFF00"/>
          </a:solidFill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09" name="Freeform 97"/>
          <p:cNvSpPr>
            <a:spLocks noChangeArrowheads="1"/>
          </p:cNvSpPr>
          <p:nvPr/>
        </p:nvSpPr>
        <p:spPr bwMode="auto">
          <a:xfrm>
            <a:off x="4597401" y="2357438"/>
            <a:ext cx="106363" cy="29766"/>
          </a:xfrm>
          <a:custGeom>
            <a:avLst/>
            <a:gdLst/>
            <a:ahLst/>
            <a:cxnLst>
              <a:cxn ang="0">
                <a:pos x="0" y="11"/>
              </a:cxn>
              <a:cxn ang="0">
                <a:pos x="8" y="12"/>
              </a:cxn>
              <a:cxn ang="0">
                <a:pos x="38" y="16"/>
              </a:cxn>
              <a:cxn ang="0">
                <a:pos x="50" y="23"/>
              </a:cxn>
              <a:cxn ang="0">
                <a:pos x="45" y="25"/>
              </a:cxn>
              <a:cxn ang="0">
                <a:pos x="67" y="20"/>
              </a:cxn>
              <a:cxn ang="0">
                <a:pos x="57" y="21"/>
              </a:cxn>
              <a:cxn ang="0">
                <a:pos x="46" y="14"/>
              </a:cxn>
              <a:cxn ang="0">
                <a:pos x="46" y="2"/>
              </a:cxn>
              <a:cxn ang="0">
                <a:pos x="49" y="0"/>
              </a:cxn>
              <a:cxn ang="0">
                <a:pos x="33" y="3"/>
              </a:cxn>
              <a:cxn ang="0">
                <a:pos x="42" y="3"/>
              </a:cxn>
              <a:cxn ang="0">
                <a:pos x="42" y="13"/>
              </a:cxn>
              <a:cxn ang="0">
                <a:pos x="17" y="9"/>
              </a:cxn>
              <a:cxn ang="0">
                <a:pos x="21" y="6"/>
              </a:cxn>
              <a:cxn ang="0">
                <a:pos x="0" y="11"/>
              </a:cxn>
            </a:cxnLst>
            <a:rect l="0" t="0" r="r" b="b"/>
            <a:pathLst>
              <a:path w="67" h="25">
                <a:moveTo>
                  <a:pt x="0" y="11"/>
                </a:moveTo>
                <a:lnTo>
                  <a:pt x="8" y="12"/>
                </a:lnTo>
                <a:lnTo>
                  <a:pt x="38" y="16"/>
                </a:lnTo>
                <a:lnTo>
                  <a:pt x="50" y="23"/>
                </a:lnTo>
                <a:lnTo>
                  <a:pt x="45" y="25"/>
                </a:lnTo>
                <a:lnTo>
                  <a:pt x="67" y="20"/>
                </a:lnTo>
                <a:lnTo>
                  <a:pt x="57" y="21"/>
                </a:lnTo>
                <a:lnTo>
                  <a:pt x="46" y="14"/>
                </a:lnTo>
                <a:lnTo>
                  <a:pt x="46" y="2"/>
                </a:lnTo>
                <a:lnTo>
                  <a:pt x="49" y="0"/>
                </a:lnTo>
                <a:lnTo>
                  <a:pt x="33" y="3"/>
                </a:lnTo>
                <a:lnTo>
                  <a:pt x="42" y="3"/>
                </a:lnTo>
                <a:lnTo>
                  <a:pt x="42" y="13"/>
                </a:lnTo>
                <a:lnTo>
                  <a:pt x="17" y="9"/>
                </a:lnTo>
                <a:lnTo>
                  <a:pt x="21" y="6"/>
                </a:lnTo>
                <a:lnTo>
                  <a:pt x="0" y="11"/>
                </a:lnTo>
                <a:close/>
              </a:path>
            </a:pathLst>
          </a:custGeom>
          <a:solidFill>
            <a:srgbClr val="FFFF00"/>
          </a:solidFill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10" name="Freeform 98"/>
          <p:cNvSpPr>
            <a:spLocks noChangeArrowheads="1"/>
          </p:cNvSpPr>
          <p:nvPr/>
        </p:nvSpPr>
        <p:spPr bwMode="auto">
          <a:xfrm>
            <a:off x="4541839" y="2375298"/>
            <a:ext cx="109537" cy="26194"/>
          </a:xfrm>
          <a:custGeom>
            <a:avLst/>
            <a:gdLst/>
            <a:ahLst/>
            <a:cxnLst>
              <a:cxn ang="0">
                <a:pos x="0" y="5"/>
              </a:cxn>
              <a:cxn ang="0">
                <a:pos x="9" y="5"/>
              </a:cxn>
              <a:cxn ang="0">
                <a:pos x="34" y="20"/>
              </a:cxn>
              <a:cxn ang="0">
                <a:pos x="31" y="22"/>
              </a:cxn>
              <a:cxn ang="0">
                <a:pos x="69" y="13"/>
              </a:cxn>
              <a:cxn ang="0">
                <a:pos x="65" y="8"/>
              </a:cxn>
              <a:cxn ang="0">
                <a:pos x="61" y="13"/>
              </a:cxn>
              <a:cxn ang="0">
                <a:pos x="42" y="18"/>
              </a:cxn>
              <a:cxn ang="0">
                <a:pos x="17" y="3"/>
              </a:cxn>
              <a:cxn ang="0">
                <a:pos x="20" y="0"/>
              </a:cxn>
              <a:cxn ang="0">
                <a:pos x="0" y="5"/>
              </a:cxn>
            </a:cxnLst>
            <a:rect l="0" t="0" r="r" b="b"/>
            <a:pathLst>
              <a:path w="69" h="22">
                <a:moveTo>
                  <a:pt x="0" y="5"/>
                </a:moveTo>
                <a:lnTo>
                  <a:pt x="9" y="5"/>
                </a:lnTo>
                <a:lnTo>
                  <a:pt x="34" y="20"/>
                </a:lnTo>
                <a:lnTo>
                  <a:pt x="31" y="22"/>
                </a:lnTo>
                <a:lnTo>
                  <a:pt x="69" y="13"/>
                </a:lnTo>
                <a:lnTo>
                  <a:pt x="65" y="8"/>
                </a:lnTo>
                <a:lnTo>
                  <a:pt x="61" y="13"/>
                </a:lnTo>
                <a:lnTo>
                  <a:pt x="42" y="18"/>
                </a:lnTo>
                <a:lnTo>
                  <a:pt x="17" y="3"/>
                </a:lnTo>
                <a:lnTo>
                  <a:pt x="20" y="0"/>
                </a:lnTo>
                <a:lnTo>
                  <a:pt x="0" y="5"/>
                </a:lnTo>
                <a:close/>
              </a:path>
            </a:pathLst>
          </a:custGeom>
          <a:solidFill>
            <a:srgbClr val="FFFF00"/>
          </a:solidFill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11" name="Freeform 99"/>
          <p:cNvSpPr>
            <a:spLocks noChangeArrowheads="1"/>
          </p:cNvSpPr>
          <p:nvPr/>
        </p:nvSpPr>
        <p:spPr bwMode="auto">
          <a:xfrm>
            <a:off x="4373563" y="2395537"/>
            <a:ext cx="127000" cy="34529"/>
          </a:xfrm>
          <a:custGeom>
            <a:avLst/>
            <a:gdLst/>
            <a:ahLst/>
            <a:cxnLst>
              <a:cxn ang="0">
                <a:pos x="0" y="12"/>
              </a:cxn>
              <a:cxn ang="0">
                <a:pos x="20" y="7"/>
              </a:cxn>
              <a:cxn ang="0">
                <a:pos x="15" y="10"/>
              </a:cxn>
              <a:cxn ang="0">
                <a:pos x="28" y="16"/>
              </a:cxn>
              <a:cxn ang="0">
                <a:pos x="49" y="11"/>
              </a:cxn>
              <a:cxn ang="0">
                <a:pos x="37" y="4"/>
              </a:cxn>
              <a:cxn ang="0">
                <a:pos x="29" y="5"/>
              </a:cxn>
              <a:cxn ang="0">
                <a:pos x="49" y="0"/>
              </a:cxn>
              <a:cxn ang="0">
                <a:pos x="45" y="3"/>
              </a:cxn>
              <a:cxn ang="0">
                <a:pos x="71" y="18"/>
              </a:cxn>
              <a:cxn ang="0">
                <a:pos x="80" y="17"/>
              </a:cxn>
              <a:cxn ang="0">
                <a:pos x="59" y="23"/>
              </a:cxn>
              <a:cxn ang="0">
                <a:pos x="64" y="20"/>
              </a:cxn>
              <a:cxn ang="0">
                <a:pos x="51" y="13"/>
              </a:cxn>
              <a:cxn ang="0">
                <a:pos x="29" y="18"/>
              </a:cxn>
              <a:cxn ang="0">
                <a:pos x="42" y="25"/>
              </a:cxn>
              <a:cxn ang="0">
                <a:pos x="51" y="25"/>
              </a:cxn>
              <a:cxn ang="0">
                <a:pos x="30" y="29"/>
              </a:cxn>
              <a:cxn ang="0">
                <a:pos x="34" y="27"/>
              </a:cxn>
              <a:cxn ang="0">
                <a:pos x="7" y="11"/>
              </a:cxn>
              <a:cxn ang="0">
                <a:pos x="0" y="12"/>
              </a:cxn>
              <a:cxn ang="0">
                <a:pos x="0" y="12"/>
              </a:cxn>
            </a:cxnLst>
            <a:rect l="0" t="0" r="r" b="b"/>
            <a:pathLst>
              <a:path w="80" h="29">
                <a:moveTo>
                  <a:pt x="0" y="12"/>
                </a:moveTo>
                <a:lnTo>
                  <a:pt x="20" y="7"/>
                </a:lnTo>
                <a:lnTo>
                  <a:pt x="15" y="10"/>
                </a:lnTo>
                <a:lnTo>
                  <a:pt x="28" y="16"/>
                </a:lnTo>
                <a:lnTo>
                  <a:pt x="49" y="11"/>
                </a:lnTo>
                <a:lnTo>
                  <a:pt x="37" y="4"/>
                </a:lnTo>
                <a:lnTo>
                  <a:pt x="29" y="5"/>
                </a:lnTo>
                <a:lnTo>
                  <a:pt x="49" y="0"/>
                </a:lnTo>
                <a:lnTo>
                  <a:pt x="45" y="3"/>
                </a:lnTo>
                <a:lnTo>
                  <a:pt x="71" y="18"/>
                </a:lnTo>
                <a:lnTo>
                  <a:pt x="80" y="17"/>
                </a:lnTo>
                <a:lnTo>
                  <a:pt x="59" y="23"/>
                </a:lnTo>
                <a:lnTo>
                  <a:pt x="64" y="20"/>
                </a:lnTo>
                <a:lnTo>
                  <a:pt x="51" y="13"/>
                </a:lnTo>
                <a:lnTo>
                  <a:pt x="29" y="18"/>
                </a:lnTo>
                <a:lnTo>
                  <a:pt x="42" y="25"/>
                </a:lnTo>
                <a:lnTo>
                  <a:pt x="51" y="25"/>
                </a:lnTo>
                <a:lnTo>
                  <a:pt x="30" y="29"/>
                </a:lnTo>
                <a:lnTo>
                  <a:pt x="34" y="27"/>
                </a:lnTo>
                <a:lnTo>
                  <a:pt x="7" y="11"/>
                </a:lnTo>
                <a:lnTo>
                  <a:pt x="0" y="12"/>
                </a:lnTo>
                <a:lnTo>
                  <a:pt x="0" y="12"/>
                </a:lnTo>
                <a:close/>
              </a:path>
            </a:pathLst>
          </a:custGeom>
          <a:solidFill>
            <a:srgbClr val="FFFF00"/>
          </a:solidFill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12" name="Freeform 100"/>
          <p:cNvSpPr>
            <a:spLocks noChangeArrowheads="1"/>
          </p:cNvSpPr>
          <p:nvPr/>
        </p:nvSpPr>
        <p:spPr bwMode="auto">
          <a:xfrm>
            <a:off x="4432301" y="2437210"/>
            <a:ext cx="47625" cy="13097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13" y="11"/>
              </a:cxn>
              <a:cxn ang="0">
                <a:pos x="23" y="8"/>
              </a:cxn>
              <a:cxn ang="0">
                <a:pos x="26" y="7"/>
              </a:cxn>
              <a:cxn ang="0">
                <a:pos x="29" y="6"/>
              </a:cxn>
              <a:cxn ang="0">
                <a:pos x="30" y="5"/>
              </a:cxn>
              <a:cxn ang="0">
                <a:pos x="30" y="3"/>
              </a:cxn>
              <a:cxn ang="0">
                <a:pos x="28" y="2"/>
              </a:cxn>
              <a:cxn ang="0">
                <a:pos x="25" y="0"/>
              </a:cxn>
              <a:cxn ang="0">
                <a:pos x="22" y="0"/>
              </a:cxn>
              <a:cxn ang="0">
                <a:pos x="19" y="0"/>
              </a:cxn>
              <a:cxn ang="0">
                <a:pos x="16" y="0"/>
              </a:cxn>
              <a:cxn ang="0">
                <a:pos x="12" y="1"/>
              </a:cxn>
              <a:cxn ang="0">
                <a:pos x="0" y="4"/>
              </a:cxn>
            </a:cxnLst>
            <a:rect l="0" t="0" r="r" b="b"/>
            <a:pathLst>
              <a:path w="30" h="11">
                <a:moveTo>
                  <a:pt x="0" y="4"/>
                </a:moveTo>
                <a:lnTo>
                  <a:pt x="13" y="11"/>
                </a:lnTo>
                <a:lnTo>
                  <a:pt x="23" y="8"/>
                </a:lnTo>
                <a:lnTo>
                  <a:pt x="26" y="7"/>
                </a:lnTo>
                <a:lnTo>
                  <a:pt x="29" y="6"/>
                </a:lnTo>
                <a:lnTo>
                  <a:pt x="30" y="5"/>
                </a:lnTo>
                <a:lnTo>
                  <a:pt x="30" y="3"/>
                </a:lnTo>
                <a:lnTo>
                  <a:pt x="28" y="2"/>
                </a:lnTo>
                <a:lnTo>
                  <a:pt x="25" y="0"/>
                </a:lnTo>
                <a:lnTo>
                  <a:pt x="22" y="0"/>
                </a:lnTo>
                <a:lnTo>
                  <a:pt x="19" y="0"/>
                </a:lnTo>
                <a:lnTo>
                  <a:pt x="16" y="0"/>
                </a:lnTo>
                <a:lnTo>
                  <a:pt x="12" y="1"/>
                </a:lnTo>
                <a:lnTo>
                  <a:pt x="0" y="4"/>
                </a:lnTo>
                <a:close/>
              </a:path>
            </a:pathLst>
          </a:custGeom>
          <a:solidFill>
            <a:srgbClr val="7F3F00"/>
          </a:solidFill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13" name="Freeform 101"/>
          <p:cNvSpPr>
            <a:spLocks noChangeArrowheads="1"/>
          </p:cNvSpPr>
          <p:nvPr/>
        </p:nvSpPr>
        <p:spPr bwMode="auto">
          <a:xfrm>
            <a:off x="4456114" y="2445544"/>
            <a:ext cx="52387" cy="15479"/>
          </a:xfrm>
          <a:custGeom>
            <a:avLst/>
            <a:gdLst/>
            <a:ahLst/>
            <a:cxnLst>
              <a:cxn ang="0">
                <a:pos x="0" y="5"/>
              </a:cxn>
              <a:cxn ang="0">
                <a:pos x="14" y="13"/>
              </a:cxn>
              <a:cxn ang="0">
                <a:pos x="25" y="10"/>
              </a:cxn>
              <a:cxn ang="0">
                <a:pos x="28" y="10"/>
              </a:cxn>
              <a:cxn ang="0">
                <a:pos x="30" y="9"/>
              </a:cxn>
              <a:cxn ang="0">
                <a:pos x="32" y="8"/>
              </a:cxn>
              <a:cxn ang="0">
                <a:pos x="33" y="6"/>
              </a:cxn>
              <a:cxn ang="0">
                <a:pos x="33" y="5"/>
              </a:cxn>
              <a:cxn ang="0">
                <a:pos x="31" y="4"/>
              </a:cxn>
              <a:cxn ang="0">
                <a:pos x="29" y="2"/>
              </a:cxn>
              <a:cxn ang="0">
                <a:pos x="26" y="1"/>
              </a:cxn>
              <a:cxn ang="0">
                <a:pos x="23" y="1"/>
              </a:cxn>
              <a:cxn ang="0">
                <a:pos x="19" y="0"/>
              </a:cxn>
              <a:cxn ang="0">
                <a:pos x="16" y="1"/>
              </a:cxn>
              <a:cxn ang="0">
                <a:pos x="12" y="2"/>
              </a:cxn>
              <a:cxn ang="0">
                <a:pos x="0" y="5"/>
              </a:cxn>
            </a:cxnLst>
            <a:rect l="0" t="0" r="r" b="b"/>
            <a:pathLst>
              <a:path w="33" h="13">
                <a:moveTo>
                  <a:pt x="0" y="5"/>
                </a:moveTo>
                <a:lnTo>
                  <a:pt x="14" y="13"/>
                </a:lnTo>
                <a:lnTo>
                  <a:pt x="25" y="10"/>
                </a:lnTo>
                <a:lnTo>
                  <a:pt x="28" y="10"/>
                </a:lnTo>
                <a:lnTo>
                  <a:pt x="30" y="9"/>
                </a:lnTo>
                <a:lnTo>
                  <a:pt x="32" y="8"/>
                </a:lnTo>
                <a:lnTo>
                  <a:pt x="33" y="6"/>
                </a:lnTo>
                <a:lnTo>
                  <a:pt x="33" y="5"/>
                </a:lnTo>
                <a:lnTo>
                  <a:pt x="31" y="4"/>
                </a:lnTo>
                <a:lnTo>
                  <a:pt x="29" y="2"/>
                </a:lnTo>
                <a:lnTo>
                  <a:pt x="26" y="1"/>
                </a:lnTo>
                <a:lnTo>
                  <a:pt x="23" y="1"/>
                </a:lnTo>
                <a:lnTo>
                  <a:pt x="19" y="0"/>
                </a:lnTo>
                <a:lnTo>
                  <a:pt x="16" y="1"/>
                </a:lnTo>
                <a:lnTo>
                  <a:pt x="12" y="2"/>
                </a:lnTo>
                <a:lnTo>
                  <a:pt x="0" y="5"/>
                </a:lnTo>
                <a:close/>
              </a:path>
            </a:pathLst>
          </a:custGeom>
          <a:solidFill>
            <a:srgbClr val="7F3F00"/>
          </a:solidFill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14" name="Freeform 102"/>
          <p:cNvSpPr>
            <a:spLocks noChangeArrowheads="1"/>
          </p:cNvSpPr>
          <p:nvPr/>
        </p:nvSpPr>
        <p:spPr bwMode="auto">
          <a:xfrm>
            <a:off x="4487863" y="2422922"/>
            <a:ext cx="88900" cy="28575"/>
          </a:xfrm>
          <a:custGeom>
            <a:avLst/>
            <a:gdLst/>
            <a:ahLst/>
            <a:cxnLst>
              <a:cxn ang="0">
                <a:pos x="0" y="5"/>
              </a:cxn>
              <a:cxn ang="0">
                <a:pos x="10" y="5"/>
              </a:cxn>
              <a:cxn ang="0">
                <a:pos x="39" y="21"/>
              </a:cxn>
              <a:cxn ang="0">
                <a:pos x="33" y="24"/>
              </a:cxn>
              <a:cxn ang="0">
                <a:pos x="56" y="19"/>
              </a:cxn>
              <a:cxn ang="0">
                <a:pos x="46" y="19"/>
              </a:cxn>
              <a:cxn ang="0">
                <a:pos x="17" y="3"/>
              </a:cxn>
              <a:cxn ang="0">
                <a:pos x="23" y="0"/>
              </a:cxn>
              <a:cxn ang="0">
                <a:pos x="0" y="5"/>
              </a:cxn>
            </a:cxnLst>
            <a:rect l="0" t="0" r="r" b="b"/>
            <a:pathLst>
              <a:path w="56" h="24">
                <a:moveTo>
                  <a:pt x="0" y="5"/>
                </a:moveTo>
                <a:lnTo>
                  <a:pt x="10" y="5"/>
                </a:lnTo>
                <a:lnTo>
                  <a:pt x="39" y="21"/>
                </a:lnTo>
                <a:lnTo>
                  <a:pt x="33" y="24"/>
                </a:lnTo>
                <a:lnTo>
                  <a:pt x="56" y="19"/>
                </a:lnTo>
                <a:lnTo>
                  <a:pt x="46" y="19"/>
                </a:lnTo>
                <a:lnTo>
                  <a:pt x="17" y="3"/>
                </a:lnTo>
                <a:lnTo>
                  <a:pt x="23" y="0"/>
                </a:lnTo>
                <a:lnTo>
                  <a:pt x="0" y="5"/>
                </a:lnTo>
                <a:close/>
              </a:path>
            </a:pathLst>
          </a:custGeom>
          <a:solidFill>
            <a:srgbClr val="FFFF00"/>
          </a:solidFill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15" name="Freeform 103"/>
          <p:cNvSpPr>
            <a:spLocks noChangeArrowheads="1"/>
          </p:cNvSpPr>
          <p:nvPr/>
        </p:nvSpPr>
        <p:spPr bwMode="auto">
          <a:xfrm>
            <a:off x="4529139" y="2412207"/>
            <a:ext cx="117475" cy="32147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27" y="2"/>
              </a:cxn>
              <a:cxn ang="0">
                <a:pos x="31" y="1"/>
              </a:cxn>
              <a:cxn ang="0">
                <a:pos x="36" y="0"/>
              </a:cxn>
              <a:cxn ang="0">
                <a:pos x="41" y="0"/>
              </a:cxn>
              <a:cxn ang="0">
                <a:pos x="45" y="0"/>
              </a:cxn>
              <a:cxn ang="0">
                <a:pos x="49" y="1"/>
              </a:cxn>
              <a:cxn ang="0">
                <a:pos x="52" y="2"/>
              </a:cxn>
              <a:cxn ang="0">
                <a:pos x="55" y="3"/>
              </a:cxn>
              <a:cxn ang="0">
                <a:pos x="56" y="4"/>
              </a:cxn>
              <a:cxn ang="0">
                <a:pos x="55" y="6"/>
              </a:cxn>
              <a:cxn ang="0">
                <a:pos x="52" y="8"/>
              </a:cxn>
              <a:cxn ang="0">
                <a:pos x="57" y="8"/>
              </a:cxn>
              <a:cxn ang="0">
                <a:pos x="61" y="8"/>
              </a:cxn>
              <a:cxn ang="0">
                <a:pos x="67" y="9"/>
              </a:cxn>
              <a:cxn ang="0">
                <a:pos x="70" y="10"/>
              </a:cxn>
              <a:cxn ang="0">
                <a:pos x="72" y="11"/>
              </a:cxn>
              <a:cxn ang="0">
                <a:pos x="74" y="13"/>
              </a:cxn>
              <a:cxn ang="0">
                <a:pos x="74" y="14"/>
              </a:cxn>
              <a:cxn ang="0">
                <a:pos x="73" y="15"/>
              </a:cxn>
              <a:cxn ang="0">
                <a:pos x="70" y="17"/>
              </a:cxn>
              <a:cxn ang="0">
                <a:pos x="67" y="18"/>
              </a:cxn>
              <a:cxn ang="0">
                <a:pos x="63" y="20"/>
              </a:cxn>
              <a:cxn ang="0">
                <a:pos x="33" y="27"/>
              </a:cxn>
              <a:cxn ang="0">
                <a:pos x="37" y="24"/>
              </a:cxn>
              <a:cxn ang="0">
                <a:pos x="9" y="8"/>
              </a:cxn>
              <a:cxn ang="0">
                <a:pos x="0" y="8"/>
              </a:cxn>
            </a:cxnLst>
            <a:rect l="0" t="0" r="r" b="b"/>
            <a:pathLst>
              <a:path w="74" h="27">
                <a:moveTo>
                  <a:pt x="0" y="8"/>
                </a:moveTo>
                <a:lnTo>
                  <a:pt x="27" y="2"/>
                </a:lnTo>
                <a:lnTo>
                  <a:pt x="31" y="1"/>
                </a:lnTo>
                <a:lnTo>
                  <a:pt x="36" y="0"/>
                </a:lnTo>
                <a:lnTo>
                  <a:pt x="41" y="0"/>
                </a:lnTo>
                <a:lnTo>
                  <a:pt x="45" y="0"/>
                </a:lnTo>
                <a:lnTo>
                  <a:pt x="49" y="1"/>
                </a:lnTo>
                <a:lnTo>
                  <a:pt x="52" y="2"/>
                </a:lnTo>
                <a:lnTo>
                  <a:pt x="55" y="3"/>
                </a:lnTo>
                <a:lnTo>
                  <a:pt x="56" y="4"/>
                </a:lnTo>
                <a:lnTo>
                  <a:pt x="55" y="6"/>
                </a:lnTo>
                <a:lnTo>
                  <a:pt x="52" y="8"/>
                </a:lnTo>
                <a:lnTo>
                  <a:pt x="57" y="8"/>
                </a:lnTo>
                <a:lnTo>
                  <a:pt x="61" y="8"/>
                </a:lnTo>
                <a:lnTo>
                  <a:pt x="67" y="9"/>
                </a:lnTo>
                <a:lnTo>
                  <a:pt x="70" y="10"/>
                </a:lnTo>
                <a:lnTo>
                  <a:pt x="72" y="11"/>
                </a:lnTo>
                <a:lnTo>
                  <a:pt x="74" y="13"/>
                </a:lnTo>
                <a:lnTo>
                  <a:pt x="74" y="14"/>
                </a:lnTo>
                <a:lnTo>
                  <a:pt x="73" y="15"/>
                </a:lnTo>
                <a:lnTo>
                  <a:pt x="70" y="17"/>
                </a:lnTo>
                <a:lnTo>
                  <a:pt x="67" y="18"/>
                </a:lnTo>
                <a:lnTo>
                  <a:pt x="63" y="20"/>
                </a:lnTo>
                <a:lnTo>
                  <a:pt x="33" y="27"/>
                </a:lnTo>
                <a:lnTo>
                  <a:pt x="37" y="24"/>
                </a:lnTo>
                <a:lnTo>
                  <a:pt x="9" y="8"/>
                </a:lnTo>
                <a:lnTo>
                  <a:pt x="0" y="8"/>
                </a:lnTo>
                <a:close/>
              </a:path>
            </a:pathLst>
          </a:custGeom>
          <a:solidFill>
            <a:srgbClr val="FFFF00"/>
          </a:solidFill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16" name="Freeform 104"/>
          <p:cNvSpPr>
            <a:spLocks noChangeArrowheads="1"/>
          </p:cNvSpPr>
          <p:nvPr/>
        </p:nvSpPr>
        <p:spPr bwMode="auto">
          <a:xfrm>
            <a:off x="4554538" y="2414588"/>
            <a:ext cx="49212" cy="13097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13" y="11"/>
              </a:cxn>
              <a:cxn ang="0">
                <a:pos x="23" y="9"/>
              </a:cxn>
              <a:cxn ang="0">
                <a:pos x="26" y="8"/>
              </a:cxn>
              <a:cxn ang="0">
                <a:pos x="28" y="7"/>
              </a:cxn>
              <a:cxn ang="0">
                <a:pos x="30" y="6"/>
              </a:cxn>
              <a:cxn ang="0">
                <a:pos x="31" y="5"/>
              </a:cxn>
              <a:cxn ang="0">
                <a:pos x="31" y="4"/>
              </a:cxn>
              <a:cxn ang="0">
                <a:pos x="30" y="2"/>
              </a:cxn>
              <a:cxn ang="0">
                <a:pos x="28" y="1"/>
              </a:cxn>
              <a:cxn ang="0">
                <a:pos x="25" y="0"/>
              </a:cxn>
              <a:cxn ang="0">
                <a:pos x="22" y="0"/>
              </a:cxn>
              <a:cxn ang="0">
                <a:pos x="19" y="0"/>
              </a:cxn>
              <a:cxn ang="0">
                <a:pos x="15" y="0"/>
              </a:cxn>
              <a:cxn ang="0">
                <a:pos x="12" y="1"/>
              </a:cxn>
              <a:cxn ang="0">
                <a:pos x="0" y="4"/>
              </a:cxn>
            </a:cxnLst>
            <a:rect l="0" t="0" r="r" b="b"/>
            <a:pathLst>
              <a:path w="31" h="11">
                <a:moveTo>
                  <a:pt x="0" y="4"/>
                </a:moveTo>
                <a:lnTo>
                  <a:pt x="13" y="11"/>
                </a:lnTo>
                <a:lnTo>
                  <a:pt x="23" y="9"/>
                </a:lnTo>
                <a:lnTo>
                  <a:pt x="26" y="8"/>
                </a:lnTo>
                <a:lnTo>
                  <a:pt x="28" y="7"/>
                </a:lnTo>
                <a:lnTo>
                  <a:pt x="30" y="6"/>
                </a:lnTo>
                <a:lnTo>
                  <a:pt x="31" y="5"/>
                </a:lnTo>
                <a:lnTo>
                  <a:pt x="31" y="4"/>
                </a:lnTo>
                <a:lnTo>
                  <a:pt x="30" y="2"/>
                </a:lnTo>
                <a:lnTo>
                  <a:pt x="28" y="1"/>
                </a:lnTo>
                <a:lnTo>
                  <a:pt x="25" y="0"/>
                </a:lnTo>
                <a:lnTo>
                  <a:pt x="22" y="0"/>
                </a:lnTo>
                <a:lnTo>
                  <a:pt x="19" y="0"/>
                </a:lnTo>
                <a:lnTo>
                  <a:pt x="15" y="0"/>
                </a:lnTo>
                <a:lnTo>
                  <a:pt x="12" y="1"/>
                </a:lnTo>
                <a:lnTo>
                  <a:pt x="0" y="4"/>
                </a:lnTo>
                <a:close/>
              </a:path>
            </a:pathLst>
          </a:custGeom>
          <a:solidFill>
            <a:srgbClr val="7F3F00"/>
          </a:solidFill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17" name="Freeform 105"/>
          <p:cNvSpPr>
            <a:spLocks noChangeArrowheads="1"/>
          </p:cNvSpPr>
          <p:nvPr/>
        </p:nvSpPr>
        <p:spPr bwMode="auto">
          <a:xfrm>
            <a:off x="4578350" y="2424112"/>
            <a:ext cx="50800" cy="14288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14" y="12"/>
              </a:cxn>
              <a:cxn ang="0">
                <a:pos x="25" y="10"/>
              </a:cxn>
              <a:cxn ang="0">
                <a:pos x="28" y="9"/>
              </a:cxn>
              <a:cxn ang="0">
                <a:pos x="30" y="8"/>
              </a:cxn>
              <a:cxn ang="0">
                <a:pos x="32" y="6"/>
              </a:cxn>
              <a:cxn ang="0">
                <a:pos x="32" y="5"/>
              </a:cxn>
              <a:cxn ang="0">
                <a:pos x="32" y="4"/>
              </a:cxn>
              <a:cxn ang="0">
                <a:pos x="31" y="3"/>
              </a:cxn>
              <a:cxn ang="0">
                <a:pos x="29" y="2"/>
              </a:cxn>
              <a:cxn ang="0">
                <a:pos x="26" y="1"/>
              </a:cxn>
              <a:cxn ang="0">
                <a:pos x="23" y="0"/>
              </a:cxn>
              <a:cxn ang="0">
                <a:pos x="20" y="0"/>
              </a:cxn>
              <a:cxn ang="0">
                <a:pos x="16" y="0"/>
              </a:cxn>
              <a:cxn ang="0">
                <a:pos x="12" y="1"/>
              </a:cxn>
              <a:cxn ang="0">
                <a:pos x="0" y="4"/>
              </a:cxn>
            </a:cxnLst>
            <a:rect l="0" t="0" r="r" b="b"/>
            <a:pathLst>
              <a:path w="32" h="12">
                <a:moveTo>
                  <a:pt x="0" y="4"/>
                </a:moveTo>
                <a:lnTo>
                  <a:pt x="14" y="12"/>
                </a:lnTo>
                <a:lnTo>
                  <a:pt x="25" y="10"/>
                </a:lnTo>
                <a:lnTo>
                  <a:pt x="28" y="9"/>
                </a:lnTo>
                <a:lnTo>
                  <a:pt x="30" y="8"/>
                </a:lnTo>
                <a:lnTo>
                  <a:pt x="32" y="6"/>
                </a:lnTo>
                <a:lnTo>
                  <a:pt x="32" y="5"/>
                </a:lnTo>
                <a:lnTo>
                  <a:pt x="32" y="4"/>
                </a:lnTo>
                <a:lnTo>
                  <a:pt x="31" y="3"/>
                </a:lnTo>
                <a:lnTo>
                  <a:pt x="29" y="2"/>
                </a:lnTo>
                <a:lnTo>
                  <a:pt x="26" y="1"/>
                </a:lnTo>
                <a:lnTo>
                  <a:pt x="23" y="0"/>
                </a:lnTo>
                <a:lnTo>
                  <a:pt x="20" y="0"/>
                </a:lnTo>
                <a:lnTo>
                  <a:pt x="16" y="0"/>
                </a:lnTo>
                <a:lnTo>
                  <a:pt x="12" y="1"/>
                </a:lnTo>
                <a:lnTo>
                  <a:pt x="0" y="4"/>
                </a:lnTo>
                <a:close/>
              </a:path>
            </a:pathLst>
          </a:custGeom>
          <a:solidFill>
            <a:srgbClr val="7F3F00"/>
          </a:solidFill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18" name="Freeform 106"/>
          <p:cNvSpPr>
            <a:spLocks noChangeArrowheads="1"/>
          </p:cNvSpPr>
          <p:nvPr/>
        </p:nvSpPr>
        <p:spPr bwMode="auto">
          <a:xfrm>
            <a:off x="4610101" y="2400300"/>
            <a:ext cx="117475" cy="28575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10" y="6"/>
              </a:cxn>
              <a:cxn ang="0">
                <a:pos x="37" y="21"/>
              </a:cxn>
              <a:cxn ang="0">
                <a:pos x="33" y="24"/>
              </a:cxn>
              <a:cxn ang="0">
                <a:pos x="74" y="14"/>
              </a:cxn>
              <a:cxn ang="0">
                <a:pos x="70" y="9"/>
              </a:cxn>
              <a:cxn ang="0">
                <a:pos x="66" y="14"/>
              </a:cxn>
              <a:cxn ang="0">
                <a:pos x="46" y="19"/>
              </a:cxn>
              <a:cxn ang="0">
                <a:pos x="18" y="4"/>
              </a:cxn>
              <a:cxn ang="0">
                <a:pos x="23" y="0"/>
              </a:cxn>
              <a:cxn ang="0">
                <a:pos x="0" y="6"/>
              </a:cxn>
            </a:cxnLst>
            <a:rect l="0" t="0" r="r" b="b"/>
            <a:pathLst>
              <a:path w="74" h="24">
                <a:moveTo>
                  <a:pt x="0" y="6"/>
                </a:moveTo>
                <a:lnTo>
                  <a:pt x="10" y="6"/>
                </a:lnTo>
                <a:lnTo>
                  <a:pt x="37" y="21"/>
                </a:lnTo>
                <a:lnTo>
                  <a:pt x="33" y="24"/>
                </a:lnTo>
                <a:lnTo>
                  <a:pt x="74" y="14"/>
                </a:lnTo>
                <a:lnTo>
                  <a:pt x="70" y="9"/>
                </a:lnTo>
                <a:lnTo>
                  <a:pt x="66" y="14"/>
                </a:lnTo>
                <a:lnTo>
                  <a:pt x="46" y="19"/>
                </a:lnTo>
                <a:lnTo>
                  <a:pt x="18" y="4"/>
                </a:lnTo>
                <a:lnTo>
                  <a:pt x="23" y="0"/>
                </a:lnTo>
                <a:lnTo>
                  <a:pt x="0" y="6"/>
                </a:lnTo>
                <a:close/>
              </a:path>
            </a:pathLst>
          </a:custGeom>
          <a:solidFill>
            <a:srgbClr val="FFFF00"/>
          </a:solidFill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19" name="Freeform 107"/>
          <p:cNvSpPr>
            <a:spLocks noChangeArrowheads="1"/>
          </p:cNvSpPr>
          <p:nvPr/>
        </p:nvSpPr>
        <p:spPr bwMode="auto">
          <a:xfrm>
            <a:off x="4684714" y="2382441"/>
            <a:ext cx="117475" cy="33338"/>
          </a:xfrm>
          <a:custGeom>
            <a:avLst/>
            <a:gdLst/>
            <a:ahLst/>
            <a:cxnLst>
              <a:cxn ang="0">
                <a:pos x="0" y="9"/>
              </a:cxn>
              <a:cxn ang="0">
                <a:pos x="9" y="9"/>
              </a:cxn>
              <a:cxn ang="0">
                <a:pos x="37" y="25"/>
              </a:cxn>
              <a:cxn ang="0">
                <a:pos x="33" y="28"/>
              </a:cxn>
              <a:cxn ang="0">
                <a:pos x="74" y="18"/>
              </a:cxn>
              <a:cxn ang="0">
                <a:pos x="66" y="14"/>
              </a:cxn>
              <a:cxn ang="0">
                <a:pos x="65" y="18"/>
              </a:cxn>
              <a:cxn ang="0">
                <a:pos x="45" y="23"/>
              </a:cxn>
              <a:cxn ang="0">
                <a:pos x="32" y="16"/>
              </a:cxn>
              <a:cxn ang="0">
                <a:pos x="50" y="11"/>
              </a:cxn>
              <a:cxn ang="0">
                <a:pos x="59" y="14"/>
              </a:cxn>
              <a:cxn ang="0">
                <a:pos x="47" y="6"/>
              </a:cxn>
              <a:cxn ang="0">
                <a:pos x="49" y="10"/>
              </a:cxn>
              <a:cxn ang="0">
                <a:pos x="29" y="15"/>
              </a:cxn>
              <a:cxn ang="0">
                <a:pos x="17" y="7"/>
              </a:cxn>
              <a:cxn ang="0">
                <a:pos x="37" y="3"/>
              </a:cxn>
              <a:cxn ang="0">
                <a:pos x="49" y="3"/>
              </a:cxn>
              <a:cxn ang="0">
                <a:pos x="40" y="0"/>
              </a:cxn>
              <a:cxn ang="0">
                <a:pos x="0" y="9"/>
              </a:cxn>
            </a:cxnLst>
            <a:rect l="0" t="0" r="r" b="b"/>
            <a:pathLst>
              <a:path w="74" h="28">
                <a:moveTo>
                  <a:pt x="0" y="9"/>
                </a:moveTo>
                <a:lnTo>
                  <a:pt x="9" y="9"/>
                </a:lnTo>
                <a:lnTo>
                  <a:pt x="37" y="25"/>
                </a:lnTo>
                <a:lnTo>
                  <a:pt x="33" y="28"/>
                </a:lnTo>
                <a:lnTo>
                  <a:pt x="74" y="18"/>
                </a:lnTo>
                <a:lnTo>
                  <a:pt x="66" y="14"/>
                </a:lnTo>
                <a:lnTo>
                  <a:pt x="65" y="18"/>
                </a:lnTo>
                <a:lnTo>
                  <a:pt x="45" y="23"/>
                </a:lnTo>
                <a:lnTo>
                  <a:pt x="32" y="16"/>
                </a:lnTo>
                <a:lnTo>
                  <a:pt x="50" y="11"/>
                </a:lnTo>
                <a:lnTo>
                  <a:pt x="59" y="14"/>
                </a:lnTo>
                <a:lnTo>
                  <a:pt x="47" y="6"/>
                </a:lnTo>
                <a:lnTo>
                  <a:pt x="49" y="10"/>
                </a:lnTo>
                <a:lnTo>
                  <a:pt x="29" y="15"/>
                </a:lnTo>
                <a:lnTo>
                  <a:pt x="17" y="7"/>
                </a:lnTo>
                <a:lnTo>
                  <a:pt x="37" y="3"/>
                </a:lnTo>
                <a:lnTo>
                  <a:pt x="49" y="3"/>
                </a:lnTo>
                <a:lnTo>
                  <a:pt x="40" y="0"/>
                </a:lnTo>
                <a:lnTo>
                  <a:pt x="0" y="9"/>
                </a:lnTo>
                <a:close/>
              </a:path>
            </a:pathLst>
          </a:custGeom>
          <a:solidFill>
            <a:srgbClr val="FFFF00"/>
          </a:solidFill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20" name="Oval 108"/>
          <p:cNvSpPr>
            <a:spLocks noChangeArrowheads="1"/>
          </p:cNvSpPr>
          <p:nvPr/>
        </p:nvSpPr>
        <p:spPr bwMode="auto">
          <a:xfrm>
            <a:off x="4479926" y="2387203"/>
            <a:ext cx="79375" cy="23813"/>
          </a:xfrm>
          <a:prstGeom prst="ellipse">
            <a:avLst/>
          </a:prstGeom>
          <a:solidFill>
            <a:srgbClr val="FFFF00"/>
          </a:solidFill>
          <a:ln w="832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21" name="Oval 109"/>
          <p:cNvSpPr>
            <a:spLocks noChangeArrowheads="1"/>
          </p:cNvSpPr>
          <p:nvPr/>
        </p:nvSpPr>
        <p:spPr bwMode="auto">
          <a:xfrm rot="-420000">
            <a:off x="4489451" y="2391966"/>
            <a:ext cx="60325" cy="14288"/>
          </a:xfrm>
          <a:prstGeom prst="ellipse">
            <a:avLst/>
          </a:prstGeom>
          <a:solidFill>
            <a:srgbClr val="7F3F00"/>
          </a:solidFill>
          <a:ln w="832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22" name="Freeform 110"/>
          <p:cNvSpPr>
            <a:spLocks noChangeArrowheads="1"/>
          </p:cNvSpPr>
          <p:nvPr/>
        </p:nvSpPr>
        <p:spPr bwMode="auto">
          <a:xfrm>
            <a:off x="4625975" y="2532460"/>
            <a:ext cx="369888" cy="75009"/>
          </a:xfrm>
          <a:custGeom>
            <a:avLst/>
            <a:gdLst/>
            <a:ahLst/>
            <a:cxnLst>
              <a:cxn ang="0">
                <a:pos x="0" y="63"/>
              </a:cxn>
              <a:cxn ang="0">
                <a:pos x="233" y="0"/>
              </a:cxn>
            </a:cxnLst>
            <a:rect l="0" t="0" r="r" b="b"/>
            <a:pathLst>
              <a:path w="233" h="63">
                <a:moveTo>
                  <a:pt x="0" y="63"/>
                </a:moveTo>
                <a:lnTo>
                  <a:pt x="233" y="0"/>
                </a:lnTo>
              </a:path>
            </a:pathLst>
          </a:custGeom>
          <a:noFill/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23" name="Freeform 111"/>
          <p:cNvSpPr>
            <a:spLocks noChangeArrowheads="1"/>
          </p:cNvSpPr>
          <p:nvPr/>
        </p:nvSpPr>
        <p:spPr bwMode="auto">
          <a:xfrm>
            <a:off x="4622800" y="2622947"/>
            <a:ext cx="103188" cy="17859"/>
          </a:xfrm>
          <a:custGeom>
            <a:avLst/>
            <a:gdLst/>
            <a:ahLst/>
            <a:cxnLst>
              <a:cxn ang="0">
                <a:pos x="0" y="15"/>
              </a:cxn>
              <a:cxn ang="0">
                <a:pos x="65" y="0"/>
              </a:cxn>
            </a:cxnLst>
            <a:rect l="0" t="0" r="r" b="b"/>
            <a:pathLst>
              <a:path w="65" h="15">
                <a:moveTo>
                  <a:pt x="0" y="15"/>
                </a:moveTo>
                <a:lnTo>
                  <a:pt x="65" y="0"/>
                </a:lnTo>
              </a:path>
            </a:pathLst>
          </a:custGeom>
          <a:noFill/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24" name="Freeform 112"/>
          <p:cNvSpPr>
            <a:spLocks noChangeArrowheads="1"/>
          </p:cNvSpPr>
          <p:nvPr/>
        </p:nvSpPr>
        <p:spPr bwMode="auto">
          <a:xfrm>
            <a:off x="4703764" y="2584848"/>
            <a:ext cx="161925" cy="115490"/>
          </a:xfrm>
          <a:custGeom>
            <a:avLst/>
            <a:gdLst/>
            <a:ahLst/>
            <a:cxnLst>
              <a:cxn ang="0">
                <a:pos x="0" y="7"/>
              </a:cxn>
              <a:cxn ang="0">
                <a:pos x="7" y="7"/>
              </a:cxn>
              <a:cxn ang="0">
                <a:pos x="13" y="9"/>
              </a:cxn>
              <a:cxn ang="0">
                <a:pos x="19" y="12"/>
              </a:cxn>
              <a:cxn ang="0">
                <a:pos x="23" y="15"/>
              </a:cxn>
              <a:cxn ang="0">
                <a:pos x="26" y="19"/>
              </a:cxn>
              <a:cxn ang="0">
                <a:pos x="30" y="24"/>
              </a:cxn>
              <a:cxn ang="0">
                <a:pos x="34" y="29"/>
              </a:cxn>
              <a:cxn ang="0">
                <a:pos x="38" y="36"/>
              </a:cxn>
              <a:cxn ang="0">
                <a:pos x="50" y="63"/>
              </a:cxn>
              <a:cxn ang="0">
                <a:pos x="55" y="72"/>
              </a:cxn>
              <a:cxn ang="0">
                <a:pos x="59" y="79"/>
              </a:cxn>
              <a:cxn ang="0">
                <a:pos x="62" y="84"/>
              </a:cxn>
              <a:cxn ang="0">
                <a:pos x="66" y="87"/>
              </a:cxn>
              <a:cxn ang="0">
                <a:pos x="73" y="91"/>
              </a:cxn>
              <a:cxn ang="0">
                <a:pos x="84" y="97"/>
              </a:cxn>
              <a:cxn ang="0">
                <a:pos x="81" y="89"/>
              </a:cxn>
              <a:cxn ang="0">
                <a:pos x="80" y="85"/>
              </a:cxn>
              <a:cxn ang="0">
                <a:pos x="79" y="80"/>
              </a:cxn>
              <a:cxn ang="0">
                <a:pos x="86" y="81"/>
              </a:cxn>
              <a:cxn ang="0">
                <a:pos x="91" y="81"/>
              </a:cxn>
              <a:cxn ang="0">
                <a:pos x="102" y="79"/>
              </a:cxn>
              <a:cxn ang="0">
                <a:pos x="95" y="77"/>
              </a:cxn>
              <a:cxn ang="0">
                <a:pos x="89" y="75"/>
              </a:cxn>
              <a:cxn ang="0">
                <a:pos x="83" y="71"/>
              </a:cxn>
              <a:cxn ang="0">
                <a:pos x="77" y="65"/>
              </a:cxn>
              <a:cxn ang="0">
                <a:pos x="72" y="55"/>
              </a:cxn>
              <a:cxn ang="0">
                <a:pos x="57" y="25"/>
              </a:cxn>
              <a:cxn ang="0">
                <a:pos x="53" y="19"/>
              </a:cxn>
              <a:cxn ang="0">
                <a:pos x="50" y="14"/>
              </a:cxn>
              <a:cxn ang="0">
                <a:pos x="48" y="11"/>
              </a:cxn>
              <a:cxn ang="0">
                <a:pos x="44" y="7"/>
              </a:cxn>
              <a:cxn ang="0">
                <a:pos x="40" y="4"/>
              </a:cxn>
              <a:cxn ang="0">
                <a:pos x="37" y="2"/>
              </a:cxn>
              <a:cxn ang="0">
                <a:pos x="31" y="1"/>
              </a:cxn>
              <a:cxn ang="0">
                <a:pos x="26" y="0"/>
              </a:cxn>
              <a:cxn ang="0">
                <a:pos x="0" y="7"/>
              </a:cxn>
            </a:cxnLst>
            <a:rect l="0" t="0" r="r" b="b"/>
            <a:pathLst>
              <a:path w="102" h="97">
                <a:moveTo>
                  <a:pt x="0" y="7"/>
                </a:moveTo>
                <a:lnTo>
                  <a:pt x="7" y="7"/>
                </a:lnTo>
                <a:lnTo>
                  <a:pt x="13" y="9"/>
                </a:lnTo>
                <a:lnTo>
                  <a:pt x="19" y="12"/>
                </a:lnTo>
                <a:lnTo>
                  <a:pt x="23" y="15"/>
                </a:lnTo>
                <a:lnTo>
                  <a:pt x="26" y="19"/>
                </a:lnTo>
                <a:lnTo>
                  <a:pt x="30" y="24"/>
                </a:lnTo>
                <a:lnTo>
                  <a:pt x="34" y="29"/>
                </a:lnTo>
                <a:lnTo>
                  <a:pt x="38" y="36"/>
                </a:lnTo>
                <a:lnTo>
                  <a:pt x="50" y="63"/>
                </a:lnTo>
                <a:lnTo>
                  <a:pt x="55" y="72"/>
                </a:lnTo>
                <a:lnTo>
                  <a:pt x="59" y="79"/>
                </a:lnTo>
                <a:lnTo>
                  <a:pt x="62" y="84"/>
                </a:lnTo>
                <a:lnTo>
                  <a:pt x="66" y="87"/>
                </a:lnTo>
                <a:lnTo>
                  <a:pt x="73" y="91"/>
                </a:lnTo>
                <a:lnTo>
                  <a:pt x="84" y="97"/>
                </a:lnTo>
                <a:lnTo>
                  <a:pt x="81" y="89"/>
                </a:lnTo>
                <a:lnTo>
                  <a:pt x="80" y="85"/>
                </a:lnTo>
                <a:lnTo>
                  <a:pt x="79" y="80"/>
                </a:lnTo>
                <a:lnTo>
                  <a:pt x="86" y="81"/>
                </a:lnTo>
                <a:lnTo>
                  <a:pt x="91" y="81"/>
                </a:lnTo>
                <a:lnTo>
                  <a:pt x="102" y="79"/>
                </a:lnTo>
                <a:lnTo>
                  <a:pt x="95" y="77"/>
                </a:lnTo>
                <a:lnTo>
                  <a:pt x="89" y="75"/>
                </a:lnTo>
                <a:lnTo>
                  <a:pt x="83" y="71"/>
                </a:lnTo>
                <a:lnTo>
                  <a:pt x="77" y="65"/>
                </a:lnTo>
                <a:lnTo>
                  <a:pt x="72" y="55"/>
                </a:lnTo>
                <a:lnTo>
                  <a:pt x="57" y="25"/>
                </a:lnTo>
                <a:lnTo>
                  <a:pt x="53" y="19"/>
                </a:lnTo>
                <a:lnTo>
                  <a:pt x="50" y="14"/>
                </a:lnTo>
                <a:lnTo>
                  <a:pt x="48" y="11"/>
                </a:lnTo>
                <a:lnTo>
                  <a:pt x="44" y="7"/>
                </a:lnTo>
                <a:lnTo>
                  <a:pt x="40" y="4"/>
                </a:lnTo>
                <a:lnTo>
                  <a:pt x="37" y="2"/>
                </a:lnTo>
                <a:lnTo>
                  <a:pt x="31" y="1"/>
                </a:lnTo>
                <a:lnTo>
                  <a:pt x="26" y="0"/>
                </a:lnTo>
                <a:lnTo>
                  <a:pt x="0" y="7"/>
                </a:lnTo>
                <a:close/>
              </a:path>
            </a:pathLst>
          </a:custGeom>
          <a:solidFill>
            <a:srgbClr val="00007F"/>
          </a:solidFill>
          <a:ln w="22456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25" name="Freeform 113"/>
          <p:cNvSpPr>
            <a:spLocks noChangeArrowheads="1"/>
          </p:cNvSpPr>
          <p:nvPr/>
        </p:nvSpPr>
        <p:spPr bwMode="auto">
          <a:xfrm>
            <a:off x="5530850" y="2338388"/>
            <a:ext cx="838200" cy="375047"/>
          </a:xfrm>
          <a:custGeom>
            <a:avLst/>
            <a:gdLst/>
            <a:ahLst/>
            <a:cxnLst>
              <a:cxn ang="0">
                <a:pos x="270" y="6"/>
              </a:cxn>
              <a:cxn ang="0">
                <a:pos x="263" y="4"/>
              </a:cxn>
              <a:cxn ang="0">
                <a:pos x="259" y="2"/>
              </a:cxn>
              <a:cxn ang="0">
                <a:pos x="253" y="1"/>
              </a:cxn>
              <a:cxn ang="0">
                <a:pos x="246" y="0"/>
              </a:cxn>
              <a:cxn ang="0">
                <a:pos x="241" y="0"/>
              </a:cxn>
              <a:cxn ang="0">
                <a:pos x="234" y="1"/>
              </a:cxn>
              <a:cxn ang="0">
                <a:pos x="229" y="2"/>
              </a:cxn>
              <a:cxn ang="0">
                <a:pos x="220" y="3"/>
              </a:cxn>
              <a:cxn ang="0">
                <a:pos x="210" y="5"/>
              </a:cxn>
              <a:cxn ang="0">
                <a:pos x="21" y="47"/>
              </a:cxn>
              <a:cxn ang="0">
                <a:pos x="16" y="49"/>
              </a:cxn>
              <a:cxn ang="0">
                <a:pos x="11" y="51"/>
              </a:cxn>
              <a:cxn ang="0">
                <a:pos x="7" y="53"/>
              </a:cxn>
              <a:cxn ang="0">
                <a:pos x="5" y="56"/>
              </a:cxn>
              <a:cxn ang="0">
                <a:pos x="3" y="60"/>
              </a:cxn>
              <a:cxn ang="0">
                <a:pos x="2" y="67"/>
              </a:cxn>
              <a:cxn ang="0">
                <a:pos x="0" y="105"/>
              </a:cxn>
              <a:cxn ang="0">
                <a:pos x="0" y="126"/>
              </a:cxn>
              <a:cxn ang="0">
                <a:pos x="1" y="144"/>
              </a:cxn>
              <a:cxn ang="0">
                <a:pos x="2" y="150"/>
              </a:cxn>
              <a:cxn ang="0">
                <a:pos x="4" y="154"/>
              </a:cxn>
              <a:cxn ang="0">
                <a:pos x="7" y="159"/>
              </a:cxn>
              <a:cxn ang="0">
                <a:pos x="11" y="162"/>
              </a:cxn>
              <a:cxn ang="0">
                <a:pos x="237" y="309"/>
              </a:cxn>
              <a:cxn ang="0">
                <a:pos x="246" y="313"/>
              </a:cxn>
              <a:cxn ang="0">
                <a:pos x="249" y="314"/>
              </a:cxn>
              <a:cxn ang="0">
                <a:pos x="255" y="315"/>
              </a:cxn>
              <a:cxn ang="0">
                <a:pos x="260" y="314"/>
              </a:cxn>
              <a:cxn ang="0">
                <a:pos x="269" y="313"/>
              </a:cxn>
              <a:cxn ang="0">
                <a:pos x="311" y="301"/>
              </a:cxn>
              <a:cxn ang="0">
                <a:pos x="353" y="290"/>
              </a:cxn>
              <a:cxn ang="0">
                <a:pos x="376" y="283"/>
              </a:cxn>
              <a:cxn ang="0">
                <a:pos x="399" y="276"/>
              </a:cxn>
              <a:cxn ang="0">
                <a:pos x="423" y="267"/>
              </a:cxn>
              <a:cxn ang="0">
                <a:pos x="446" y="258"/>
              </a:cxn>
              <a:cxn ang="0">
                <a:pos x="468" y="249"/>
              </a:cxn>
              <a:cxn ang="0">
                <a:pos x="488" y="241"/>
              </a:cxn>
              <a:cxn ang="0">
                <a:pos x="510" y="228"/>
              </a:cxn>
              <a:cxn ang="0">
                <a:pos x="516" y="224"/>
              </a:cxn>
              <a:cxn ang="0">
                <a:pos x="518" y="221"/>
              </a:cxn>
              <a:cxn ang="0">
                <a:pos x="520" y="217"/>
              </a:cxn>
              <a:cxn ang="0">
                <a:pos x="520" y="213"/>
              </a:cxn>
              <a:cxn ang="0">
                <a:pos x="518" y="210"/>
              </a:cxn>
              <a:cxn ang="0">
                <a:pos x="515" y="208"/>
              </a:cxn>
              <a:cxn ang="0">
                <a:pos x="511" y="208"/>
              </a:cxn>
              <a:cxn ang="0">
                <a:pos x="493" y="205"/>
              </a:cxn>
              <a:cxn ang="0">
                <a:pos x="488" y="191"/>
              </a:cxn>
              <a:cxn ang="0">
                <a:pos x="496" y="141"/>
              </a:cxn>
              <a:cxn ang="0">
                <a:pos x="510" y="139"/>
              </a:cxn>
              <a:cxn ang="0">
                <a:pos x="515" y="139"/>
              </a:cxn>
              <a:cxn ang="0">
                <a:pos x="522" y="138"/>
              </a:cxn>
              <a:cxn ang="0">
                <a:pos x="525" y="138"/>
              </a:cxn>
              <a:cxn ang="0">
                <a:pos x="527" y="136"/>
              </a:cxn>
              <a:cxn ang="0">
                <a:pos x="528" y="134"/>
              </a:cxn>
              <a:cxn ang="0">
                <a:pos x="528" y="132"/>
              </a:cxn>
              <a:cxn ang="0">
                <a:pos x="527" y="128"/>
              </a:cxn>
              <a:cxn ang="0">
                <a:pos x="524" y="124"/>
              </a:cxn>
              <a:cxn ang="0">
                <a:pos x="519" y="121"/>
              </a:cxn>
              <a:cxn ang="0">
                <a:pos x="514" y="118"/>
              </a:cxn>
              <a:cxn ang="0">
                <a:pos x="507" y="114"/>
              </a:cxn>
              <a:cxn ang="0">
                <a:pos x="475" y="101"/>
              </a:cxn>
              <a:cxn ang="0">
                <a:pos x="270" y="6"/>
              </a:cxn>
            </a:cxnLst>
            <a:rect l="0" t="0" r="r" b="b"/>
            <a:pathLst>
              <a:path w="528" h="315">
                <a:moveTo>
                  <a:pt x="270" y="6"/>
                </a:moveTo>
                <a:lnTo>
                  <a:pt x="263" y="4"/>
                </a:lnTo>
                <a:lnTo>
                  <a:pt x="259" y="2"/>
                </a:lnTo>
                <a:lnTo>
                  <a:pt x="253" y="1"/>
                </a:lnTo>
                <a:lnTo>
                  <a:pt x="246" y="0"/>
                </a:lnTo>
                <a:lnTo>
                  <a:pt x="241" y="0"/>
                </a:lnTo>
                <a:lnTo>
                  <a:pt x="234" y="1"/>
                </a:lnTo>
                <a:lnTo>
                  <a:pt x="229" y="2"/>
                </a:lnTo>
                <a:lnTo>
                  <a:pt x="220" y="3"/>
                </a:lnTo>
                <a:lnTo>
                  <a:pt x="210" y="5"/>
                </a:lnTo>
                <a:lnTo>
                  <a:pt x="21" y="47"/>
                </a:lnTo>
                <a:lnTo>
                  <a:pt x="16" y="49"/>
                </a:lnTo>
                <a:lnTo>
                  <a:pt x="11" y="51"/>
                </a:lnTo>
                <a:lnTo>
                  <a:pt x="7" y="53"/>
                </a:lnTo>
                <a:lnTo>
                  <a:pt x="5" y="56"/>
                </a:lnTo>
                <a:lnTo>
                  <a:pt x="3" y="60"/>
                </a:lnTo>
                <a:lnTo>
                  <a:pt x="2" y="67"/>
                </a:lnTo>
                <a:lnTo>
                  <a:pt x="0" y="105"/>
                </a:lnTo>
                <a:lnTo>
                  <a:pt x="0" y="126"/>
                </a:lnTo>
                <a:lnTo>
                  <a:pt x="1" y="144"/>
                </a:lnTo>
                <a:lnTo>
                  <a:pt x="2" y="150"/>
                </a:lnTo>
                <a:lnTo>
                  <a:pt x="4" y="154"/>
                </a:lnTo>
                <a:lnTo>
                  <a:pt x="7" y="159"/>
                </a:lnTo>
                <a:lnTo>
                  <a:pt x="11" y="162"/>
                </a:lnTo>
                <a:lnTo>
                  <a:pt x="237" y="309"/>
                </a:lnTo>
                <a:lnTo>
                  <a:pt x="246" y="313"/>
                </a:lnTo>
                <a:lnTo>
                  <a:pt x="249" y="314"/>
                </a:lnTo>
                <a:lnTo>
                  <a:pt x="255" y="315"/>
                </a:lnTo>
                <a:lnTo>
                  <a:pt x="260" y="314"/>
                </a:lnTo>
                <a:lnTo>
                  <a:pt x="269" y="313"/>
                </a:lnTo>
                <a:lnTo>
                  <a:pt x="311" y="301"/>
                </a:lnTo>
                <a:lnTo>
                  <a:pt x="353" y="290"/>
                </a:lnTo>
                <a:lnTo>
                  <a:pt x="376" y="283"/>
                </a:lnTo>
                <a:lnTo>
                  <a:pt x="399" y="276"/>
                </a:lnTo>
                <a:lnTo>
                  <a:pt x="423" y="267"/>
                </a:lnTo>
                <a:lnTo>
                  <a:pt x="446" y="258"/>
                </a:lnTo>
                <a:lnTo>
                  <a:pt x="468" y="249"/>
                </a:lnTo>
                <a:lnTo>
                  <a:pt x="488" y="241"/>
                </a:lnTo>
                <a:lnTo>
                  <a:pt x="510" y="228"/>
                </a:lnTo>
                <a:lnTo>
                  <a:pt x="516" y="224"/>
                </a:lnTo>
                <a:lnTo>
                  <a:pt x="518" y="221"/>
                </a:lnTo>
                <a:lnTo>
                  <a:pt x="520" y="217"/>
                </a:lnTo>
                <a:lnTo>
                  <a:pt x="520" y="213"/>
                </a:lnTo>
                <a:lnTo>
                  <a:pt x="518" y="210"/>
                </a:lnTo>
                <a:lnTo>
                  <a:pt x="515" y="208"/>
                </a:lnTo>
                <a:lnTo>
                  <a:pt x="511" y="208"/>
                </a:lnTo>
                <a:lnTo>
                  <a:pt x="493" y="205"/>
                </a:lnTo>
                <a:lnTo>
                  <a:pt x="488" y="191"/>
                </a:lnTo>
                <a:lnTo>
                  <a:pt x="496" y="141"/>
                </a:lnTo>
                <a:lnTo>
                  <a:pt x="510" y="139"/>
                </a:lnTo>
                <a:lnTo>
                  <a:pt x="515" y="139"/>
                </a:lnTo>
                <a:lnTo>
                  <a:pt x="522" y="138"/>
                </a:lnTo>
                <a:lnTo>
                  <a:pt x="525" y="138"/>
                </a:lnTo>
                <a:lnTo>
                  <a:pt x="527" y="136"/>
                </a:lnTo>
                <a:lnTo>
                  <a:pt x="528" y="134"/>
                </a:lnTo>
                <a:lnTo>
                  <a:pt x="528" y="132"/>
                </a:lnTo>
                <a:lnTo>
                  <a:pt x="527" y="128"/>
                </a:lnTo>
                <a:lnTo>
                  <a:pt x="524" y="124"/>
                </a:lnTo>
                <a:lnTo>
                  <a:pt x="519" y="121"/>
                </a:lnTo>
                <a:lnTo>
                  <a:pt x="514" y="118"/>
                </a:lnTo>
                <a:lnTo>
                  <a:pt x="507" y="114"/>
                </a:lnTo>
                <a:lnTo>
                  <a:pt x="475" y="101"/>
                </a:lnTo>
                <a:lnTo>
                  <a:pt x="270" y="6"/>
                </a:lnTo>
                <a:close/>
              </a:path>
            </a:pathLst>
          </a:custGeom>
          <a:solidFill>
            <a:srgbClr val="7F3F00"/>
          </a:solidFill>
          <a:ln w="22456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26" name="Freeform 114"/>
          <p:cNvSpPr>
            <a:spLocks noChangeArrowheads="1"/>
          </p:cNvSpPr>
          <p:nvPr/>
        </p:nvSpPr>
        <p:spPr bwMode="auto">
          <a:xfrm>
            <a:off x="5926138" y="2505075"/>
            <a:ext cx="406400" cy="201216"/>
          </a:xfrm>
          <a:custGeom>
            <a:avLst/>
            <a:gdLst/>
            <a:ahLst/>
            <a:cxnLst>
              <a:cxn ang="0">
                <a:pos x="242" y="2"/>
              </a:cxn>
              <a:cxn ang="0">
                <a:pos x="231" y="4"/>
              </a:cxn>
              <a:cxn ang="0">
                <a:pos x="209" y="8"/>
              </a:cxn>
              <a:cxn ang="0">
                <a:pos x="181" y="15"/>
              </a:cxn>
              <a:cxn ang="0">
                <a:pos x="141" y="25"/>
              </a:cxn>
              <a:cxn ang="0">
                <a:pos x="40" y="50"/>
              </a:cxn>
              <a:cxn ang="0">
                <a:pos x="18" y="55"/>
              </a:cxn>
              <a:cxn ang="0">
                <a:pos x="14" y="57"/>
              </a:cxn>
              <a:cxn ang="0">
                <a:pos x="11" y="59"/>
              </a:cxn>
              <a:cxn ang="0">
                <a:pos x="9" y="62"/>
              </a:cxn>
              <a:cxn ang="0">
                <a:pos x="8" y="65"/>
              </a:cxn>
              <a:cxn ang="0">
                <a:pos x="6" y="70"/>
              </a:cxn>
              <a:cxn ang="0">
                <a:pos x="2" y="94"/>
              </a:cxn>
              <a:cxn ang="0">
                <a:pos x="1" y="104"/>
              </a:cxn>
              <a:cxn ang="0">
                <a:pos x="1" y="116"/>
              </a:cxn>
              <a:cxn ang="0">
                <a:pos x="0" y="140"/>
              </a:cxn>
              <a:cxn ang="0">
                <a:pos x="1" y="152"/>
              </a:cxn>
              <a:cxn ang="0">
                <a:pos x="2" y="165"/>
              </a:cxn>
              <a:cxn ang="0">
                <a:pos x="3" y="167"/>
              </a:cxn>
              <a:cxn ang="0">
                <a:pos x="5" y="169"/>
              </a:cxn>
              <a:cxn ang="0">
                <a:pos x="8" y="169"/>
              </a:cxn>
              <a:cxn ang="0">
                <a:pos x="10" y="169"/>
              </a:cxn>
              <a:cxn ang="0">
                <a:pos x="19" y="165"/>
              </a:cxn>
              <a:cxn ang="0">
                <a:pos x="134" y="134"/>
              </a:cxn>
              <a:cxn ang="0">
                <a:pos x="168" y="123"/>
              </a:cxn>
              <a:cxn ang="0">
                <a:pos x="194" y="115"/>
              </a:cxn>
              <a:cxn ang="0">
                <a:pos x="217" y="105"/>
              </a:cxn>
              <a:cxn ang="0">
                <a:pos x="249" y="90"/>
              </a:cxn>
              <a:cxn ang="0">
                <a:pos x="256" y="85"/>
              </a:cxn>
              <a:cxn ang="0">
                <a:pos x="251" y="83"/>
              </a:cxn>
              <a:cxn ang="0">
                <a:pos x="249" y="79"/>
              </a:cxn>
              <a:cxn ang="0">
                <a:pos x="248" y="74"/>
              </a:cxn>
              <a:cxn ang="0">
                <a:pos x="246" y="65"/>
              </a:cxn>
              <a:cxn ang="0">
                <a:pos x="245" y="56"/>
              </a:cxn>
              <a:cxn ang="0">
                <a:pos x="244" y="47"/>
              </a:cxn>
              <a:cxn ang="0">
                <a:pos x="245" y="39"/>
              </a:cxn>
              <a:cxn ang="0">
                <a:pos x="246" y="27"/>
              </a:cxn>
              <a:cxn ang="0">
                <a:pos x="248" y="18"/>
              </a:cxn>
              <a:cxn ang="0">
                <a:pos x="251" y="10"/>
              </a:cxn>
              <a:cxn ang="0">
                <a:pos x="254" y="0"/>
              </a:cxn>
              <a:cxn ang="0">
                <a:pos x="249" y="0"/>
              </a:cxn>
              <a:cxn ang="0">
                <a:pos x="242" y="2"/>
              </a:cxn>
            </a:cxnLst>
            <a:rect l="0" t="0" r="r" b="b"/>
            <a:pathLst>
              <a:path w="256" h="169">
                <a:moveTo>
                  <a:pt x="242" y="2"/>
                </a:moveTo>
                <a:lnTo>
                  <a:pt x="231" y="4"/>
                </a:lnTo>
                <a:lnTo>
                  <a:pt x="209" y="8"/>
                </a:lnTo>
                <a:lnTo>
                  <a:pt x="181" y="15"/>
                </a:lnTo>
                <a:lnTo>
                  <a:pt x="141" y="25"/>
                </a:lnTo>
                <a:lnTo>
                  <a:pt x="40" y="50"/>
                </a:lnTo>
                <a:lnTo>
                  <a:pt x="18" y="55"/>
                </a:lnTo>
                <a:lnTo>
                  <a:pt x="14" y="57"/>
                </a:lnTo>
                <a:lnTo>
                  <a:pt x="11" y="59"/>
                </a:lnTo>
                <a:lnTo>
                  <a:pt x="9" y="62"/>
                </a:lnTo>
                <a:lnTo>
                  <a:pt x="8" y="65"/>
                </a:lnTo>
                <a:lnTo>
                  <a:pt x="6" y="70"/>
                </a:lnTo>
                <a:lnTo>
                  <a:pt x="2" y="94"/>
                </a:lnTo>
                <a:lnTo>
                  <a:pt x="1" y="104"/>
                </a:lnTo>
                <a:lnTo>
                  <a:pt x="1" y="116"/>
                </a:lnTo>
                <a:lnTo>
                  <a:pt x="0" y="140"/>
                </a:lnTo>
                <a:lnTo>
                  <a:pt x="1" y="152"/>
                </a:lnTo>
                <a:lnTo>
                  <a:pt x="2" y="165"/>
                </a:lnTo>
                <a:lnTo>
                  <a:pt x="3" y="167"/>
                </a:lnTo>
                <a:lnTo>
                  <a:pt x="5" y="169"/>
                </a:lnTo>
                <a:lnTo>
                  <a:pt x="8" y="169"/>
                </a:lnTo>
                <a:lnTo>
                  <a:pt x="10" y="169"/>
                </a:lnTo>
                <a:lnTo>
                  <a:pt x="19" y="165"/>
                </a:lnTo>
                <a:lnTo>
                  <a:pt x="134" y="134"/>
                </a:lnTo>
                <a:lnTo>
                  <a:pt x="168" y="123"/>
                </a:lnTo>
                <a:lnTo>
                  <a:pt x="194" y="115"/>
                </a:lnTo>
                <a:lnTo>
                  <a:pt x="217" y="105"/>
                </a:lnTo>
                <a:lnTo>
                  <a:pt x="249" y="90"/>
                </a:lnTo>
                <a:lnTo>
                  <a:pt x="256" y="85"/>
                </a:lnTo>
                <a:lnTo>
                  <a:pt x="251" y="83"/>
                </a:lnTo>
                <a:lnTo>
                  <a:pt x="249" y="79"/>
                </a:lnTo>
                <a:lnTo>
                  <a:pt x="248" y="74"/>
                </a:lnTo>
                <a:lnTo>
                  <a:pt x="246" y="65"/>
                </a:lnTo>
                <a:lnTo>
                  <a:pt x="245" y="56"/>
                </a:lnTo>
                <a:lnTo>
                  <a:pt x="244" y="47"/>
                </a:lnTo>
                <a:lnTo>
                  <a:pt x="245" y="39"/>
                </a:lnTo>
                <a:lnTo>
                  <a:pt x="246" y="27"/>
                </a:lnTo>
                <a:lnTo>
                  <a:pt x="248" y="18"/>
                </a:lnTo>
                <a:lnTo>
                  <a:pt x="251" y="10"/>
                </a:lnTo>
                <a:lnTo>
                  <a:pt x="254" y="0"/>
                </a:lnTo>
                <a:lnTo>
                  <a:pt x="249" y="0"/>
                </a:lnTo>
                <a:lnTo>
                  <a:pt x="242" y="2"/>
                </a:lnTo>
                <a:close/>
              </a:path>
            </a:pathLst>
          </a:custGeom>
          <a:solidFill>
            <a:srgbClr val="000000"/>
          </a:solidFill>
          <a:ln w="108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27" name="Freeform 115"/>
          <p:cNvSpPr>
            <a:spLocks noChangeArrowheads="1"/>
          </p:cNvSpPr>
          <p:nvPr/>
        </p:nvSpPr>
        <p:spPr bwMode="auto">
          <a:xfrm>
            <a:off x="5932488" y="2507456"/>
            <a:ext cx="393700" cy="190500"/>
          </a:xfrm>
          <a:custGeom>
            <a:avLst/>
            <a:gdLst/>
            <a:ahLst/>
            <a:cxnLst>
              <a:cxn ang="0">
                <a:pos x="248" y="0"/>
              </a:cxn>
              <a:cxn ang="0">
                <a:pos x="236" y="2"/>
              </a:cxn>
              <a:cxn ang="0">
                <a:pos x="220" y="6"/>
              </a:cxn>
              <a:cxn ang="0">
                <a:pos x="195" y="11"/>
              </a:cxn>
              <a:cxn ang="0">
                <a:pos x="173" y="17"/>
              </a:cxn>
              <a:cxn ang="0">
                <a:pos x="150" y="22"/>
              </a:cxn>
              <a:cxn ang="0">
                <a:pos x="75" y="41"/>
              </a:cxn>
              <a:cxn ang="0">
                <a:pos x="21" y="55"/>
              </a:cxn>
              <a:cxn ang="0">
                <a:pos x="16" y="57"/>
              </a:cxn>
              <a:cxn ang="0">
                <a:pos x="12" y="58"/>
              </a:cxn>
              <a:cxn ang="0">
                <a:pos x="8" y="61"/>
              </a:cxn>
              <a:cxn ang="0">
                <a:pos x="7" y="65"/>
              </a:cxn>
              <a:cxn ang="0">
                <a:pos x="5" y="69"/>
              </a:cxn>
              <a:cxn ang="0">
                <a:pos x="3" y="82"/>
              </a:cxn>
              <a:cxn ang="0">
                <a:pos x="22" y="78"/>
              </a:cxn>
              <a:cxn ang="0">
                <a:pos x="3" y="83"/>
              </a:cxn>
              <a:cxn ang="0">
                <a:pos x="1" y="113"/>
              </a:cxn>
              <a:cxn ang="0">
                <a:pos x="16" y="110"/>
              </a:cxn>
              <a:cxn ang="0">
                <a:pos x="1" y="114"/>
              </a:cxn>
              <a:cxn ang="0">
                <a:pos x="0" y="125"/>
              </a:cxn>
              <a:cxn ang="0">
                <a:pos x="9" y="123"/>
              </a:cxn>
              <a:cxn ang="0">
                <a:pos x="0" y="126"/>
              </a:cxn>
              <a:cxn ang="0">
                <a:pos x="1" y="138"/>
              </a:cxn>
              <a:cxn ang="0">
                <a:pos x="37" y="131"/>
              </a:cxn>
              <a:cxn ang="0">
                <a:pos x="1" y="139"/>
              </a:cxn>
              <a:cxn ang="0">
                <a:pos x="1" y="149"/>
              </a:cxn>
              <a:cxn ang="0">
                <a:pos x="30" y="143"/>
              </a:cxn>
              <a:cxn ang="0">
                <a:pos x="1" y="150"/>
              </a:cxn>
              <a:cxn ang="0">
                <a:pos x="1" y="154"/>
              </a:cxn>
              <a:cxn ang="0">
                <a:pos x="2" y="157"/>
              </a:cxn>
              <a:cxn ang="0">
                <a:pos x="5" y="159"/>
              </a:cxn>
              <a:cxn ang="0">
                <a:pos x="7" y="160"/>
              </a:cxn>
              <a:cxn ang="0">
                <a:pos x="12" y="160"/>
              </a:cxn>
              <a:cxn ang="0">
                <a:pos x="18" y="159"/>
              </a:cxn>
              <a:cxn ang="0">
                <a:pos x="109" y="135"/>
              </a:cxn>
              <a:cxn ang="0">
                <a:pos x="132" y="128"/>
              </a:cxn>
              <a:cxn ang="0">
                <a:pos x="158" y="120"/>
              </a:cxn>
              <a:cxn ang="0">
                <a:pos x="190" y="109"/>
              </a:cxn>
              <a:cxn ang="0">
                <a:pos x="207" y="102"/>
              </a:cxn>
              <a:cxn ang="0">
                <a:pos x="221" y="96"/>
              </a:cxn>
              <a:cxn ang="0">
                <a:pos x="232" y="91"/>
              </a:cxn>
              <a:cxn ang="0">
                <a:pos x="239" y="87"/>
              </a:cxn>
              <a:cxn ang="0">
                <a:pos x="246" y="83"/>
              </a:cxn>
              <a:cxn ang="0">
                <a:pos x="244" y="76"/>
              </a:cxn>
              <a:cxn ang="0">
                <a:pos x="243" y="71"/>
              </a:cxn>
              <a:cxn ang="0">
                <a:pos x="225" y="78"/>
              </a:cxn>
              <a:cxn ang="0">
                <a:pos x="242" y="70"/>
              </a:cxn>
              <a:cxn ang="0">
                <a:pos x="241" y="62"/>
              </a:cxn>
              <a:cxn ang="0">
                <a:pos x="240" y="52"/>
              </a:cxn>
              <a:cxn ang="0">
                <a:pos x="239" y="44"/>
              </a:cxn>
              <a:cxn ang="0">
                <a:pos x="241" y="33"/>
              </a:cxn>
              <a:cxn ang="0">
                <a:pos x="223" y="37"/>
              </a:cxn>
              <a:cxn ang="0">
                <a:pos x="241" y="32"/>
              </a:cxn>
              <a:cxn ang="0">
                <a:pos x="241" y="28"/>
              </a:cxn>
              <a:cxn ang="0">
                <a:pos x="242" y="22"/>
              </a:cxn>
              <a:cxn ang="0">
                <a:pos x="201" y="31"/>
              </a:cxn>
              <a:cxn ang="0">
                <a:pos x="242" y="20"/>
              </a:cxn>
              <a:cxn ang="0">
                <a:pos x="245" y="11"/>
              </a:cxn>
              <a:cxn ang="0">
                <a:pos x="189" y="24"/>
              </a:cxn>
              <a:cxn ang="0">
                <a:pos x="245" y="10"/>
              </a:cxn>
              <a:cxn ang="0">
                <a:pos x="248" y="0"/>
              </a:cxn>
            </a:cxnLst>
            <a:rect l="0" t="0" r="r" b="b"/>
            <a:pathLst>
              <a:path w="248" h="160">
                <a:moveTo>
                  <a:pt x="248" y="0"/>
                </a:moveTo>
                <a:lnTo>
                  <a:pt x="236" y="2"/>
                </a:lnTo>
                <a:lnTo>
                  <a:pt x="220" y="6"/>
                </a:lnTo>
                <a:lnTo>
                  <a:pt x="195" y="11"/>
                </a:lnTo>
                <a:lnTo>
                  <a:pt x="173" y="17"/>
                </a:lnTo>
                <a:lnTo>
                  <a:pt x="150" y="22"/>
                </a:lnTo>
                <a:lnTo>
                  <a:pt x="75" y="41"/>
                </a:lnTo>
                <a:lnTo>
                  <a:pt x="21" y="55"/>
                </a:lnTo>
                <a:lnTo>
                  <a:pt x="16" y="57"/>
                </a:lnTo>
                <a:lnTo>
                  <a:pt x="12" y="58"/>
                </a:lnTo>
                <a:lnTo>
                  <a:pt x="8" y="61"/>
                </a:lnTo>
                <a:lnTo>
                  <a:pt x="7" y="65"/>
                </a:lnTo>
                <a:lnTo>
                  <a:pt x="5" y="69"/>
                </a:lnTo>
                <a:lnTo>
                  <a:pt x="3" y="82"/>
                </a:lnTo>
                <a:lnTo>
                  <a:pt x="22" y="78"/>
                </a:lnTo>
                <a:lnTo>
                  <a:pt x="3" y="83"/>
                </a:lnTo>
                <a:lnTo>
                  <a:pt x="1" y="113"/>
                </a:lnTo>
                <a:lnTo>
                  <a:pt x="16" y="110"/>
                </a:lnTo>
                <a:lnTo>
                  <a:pt x="1" y="114"/>
                </a:lnTo>
                <a:lnTo>
                  <a:pt x="0" y="125"/>
                </a:lnTo>
                <a:lnTo>
                  <a:pt x="9" y="123"/>
                </a:lnTo>
                <a:lnTo>
                  <a:pt x="0" y="126"/>
                </a:lnTo>
                <a:lnTo>
                  <a:pt x="1" y="138"/>
                </a:lnTo>
                <a:lnTo>
                  <a:pt x="37" y="131"/>
                </a:lnTo>
                <a:lnTo>
                  <a:pt x="1" y="139"/>
                </a:lnTo>
                <a:lnTo>
                  <a:pt x="1" y="149"/>
                </a:lnTo>
                <a:lnTo>
                  <a:pt x="30" y="143"/>
                </a:lnTo>
                <a:lnTo>
                  <a:pt x="1" y="150"/>
                </a:lnTo>
                <a:lnTo>
                  <a:pt x="1" y="154"/>
                </a:lnTo>
                <a:lnTo>
                  <a:pt x="2" y="157"/>
                </a:lnTo>
                <a:lnTo>
                  <a:pt x="5" y="159"/>
                </a:lnTo>
                <a:lnTo>
                  <a:pt x="7" y="160"/>
                </a:lnTo>
                <a:lnTo>
                  <a:pt x="12" y="160"/>
                </a:lnTo>
                <a:lnTo>
                  <a:pt x="18" y="159"/>
                </a:lnTo>
                <a:lnTo>
                  <a:pt x="109" y="135"/>
                </a:lnTo>
                <a:lnTo>
                  <a:pt x="132" y="128"/>
                </a:lnTo>
                <a:lnTo>
                  <a:pt x="158" y="120"/>
                </a:lnTo>
                <a:lnTo>
                  <a:pt x="190" y="109"/>
                </a:lnTo>
                <a:lnTo>
                  <a:pt x="207" y="102"/>
                </a:lnTo>
                <a:lnTo>
                  <a:pt x="221" y="96"/>
                </a:lnTo>
                <a:lnTo>
                  <a:pt x="232" y="91"/>
                </a:lnTo>
                <a:lnTo>
                  <a:pt x="239" y="87"/>
                </a:lnTo>
                <a:lnTo>
                  <a:pt x="246" y="83"/>
                </a:lnTo>
                <a:lnTo>
                  <a:pt x="244" y="76"/>
                </a:lnTo>
                <a:lnTo>
                  <a:pt x="243" y="71"/>
                </a:lnTo>
                <a:lnTo>
                  <a:pt x="225" y="78"/>
                </a:lnTo>
                <a:lnTo>
                  <a:pt x="242" y="70"/>
                </a:lnTo>
                <a:lnTo>
                  <a:pt x="241" y="62"/>
                </a:lnTo>
                <a:lnTo>
                  <a:pt x="240" y="52"/>
                </a:lnTo>
                <a:lnTo>
                  <a:pt x="239" y="44"/>
                </a:lnTo>
                <a:lnTo>
                  <a:pt x="241" y="33"/>
                </a:lnTo>
                <a:lnTo>
                  <a:pt x="223" y="37"/>
                </a:lnTo>
                <a:lnTo>
                  <a:pt x="241" y="32"/>
                </a:lnTo>
                <a:lnTo>
                  <a:pt x="241" y="28"/>
                </a:lnTo>
                <a:lnTo>
                  <a:pt x="242" y="22"/>
                </a:lnTo>
                <a:lnTo>
                  <a:pt x="201" y="31"/>
                </a:lnTo>
                <a:lnTo>
                  <a:pt x="242" y="20"/>
                </a:lnTo>
                <a:lnTo>
                  <a:pt x="245" y="11"/>
                </a:lnTo>
                <a:lnTo>
                  <a:pt x="189" y="24"/>
                </a:lnTo>
                <a:lnTo>
                  <a:pt x="245" y="10"/>
                </a:lnTo>
                <a:lnTo>
                  <a:pt x="248" y="0"/>
                </a:lnTo>
                <a:close/>
              </a:path>
            </a:pathLst>
          </a:custGeom>
          <a:solidFill>
            <a:srgbClr val="FFFFFF"/>
          </a:solidFill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28" name="Freeform 116"/>
          <p:cNvSpPr>
            <a:spLocks noChangeArrowheads="1"/>
          </p:cNvSpPr>
          <p:nvPr/>
        </p:nvSpPr>
        <p:spPr bwMode="auto">
          <a:xfrm>
            <a:off x="5932488" y="2578894"/>
            <a:ext cx="215900" cy="44054"/>
          </a:xfrm>
          <a:custGeom>
            <a:avLst/>
            <a:gdLst/>
            <a:ahLst/>
            <a:cxnLst>
              <a:cxn ang="0">
                <a:pos x="0" y="37"/>
              </a:cxn>
              <a:cxn ang="0">
                <a:pos x="136" y="0"/>
              </a:cxn>
              <a:cxn ang="0">
                <a:pos x="107" y="9"/>
              </a:cxn>
              <a:cxn ang="0">
                <a:pos x="91" y="14"/>
              </a:cxn>
              <a:cxn ang="0">
                <a:pos x="65" y="21"/>
              </a:cxn>
              <a:cxn ang="0">
                <a:pos x="0" y="37"/>
              </a:cxn>
            </a:cxnLst>
            <a:rect l="0" t="0" r="r" b="b"/>
            <a:pathLst>
              <a:path w="136" h="37">
                <a:moveTo>
                  <a:pt x="0" y="37"/>
                </a:moveTo>
                <a:lnTo>
                  <a:pt x="136" y="0"/>
                </a:lnTo>
                <a:lnTo>
                  <a:pt x="107" y="9"/>
                </a:lnTo>
                <a:lnTo>
                  <a:pt x="91" y="14"/>
                </a:lnTo>
                <a:lnTo>
                  <a:pt x="65" y="21"/>
                </a:lnTo>
                <a:lnTo>
                  <a:pt x="0" y="37"/>
                </a:lnTo>
                <a:close/>
              </a:path>
            </a:pathLst>
          </a:custGeom>
          <a:solidFill>
            <a:srgbClr val="000000"/>
          </a:solidFill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29" name="Freeform 117"/>
          <p:cNvSpPr>
            <a:spLocks noChangeArrowheads="1"/>
          </p:cNvSpPr>
          <p:nvPr/>
        </p:nvSpPr>
        <p:spPr bwMode="auto">
          <a:xfrm>
            <a:off x="5835650" y="2526507"/>
            <a:ext cx="120650" cy="46435"/>
          </a:xfrm>
          <a:custGeom>
            <a:avLst/>
            <a:gdLst/>
            <a:ahLst/>
            <a:cxnLst>
              <a:cxn ang="0">
                <a:pos x="76" y="31"/>
              </a:cxn>
              <a:cxn ang="0">
                <a:pos x="67" y="31"/>
              </a:cxn>
              <a:cxn ang="0">
                <a:pos x="62" y="30"/>
              </a:cxn>
              <a:cxn ang="0">
                <a:pos x="56" y="28"/>
              </a:cxn>
              <a:cxn ang="0">
                <a:pos x="0" y="0"/>
              </a:cxn>
              <a:cxn ang="0">
                <a:pos x="52" y="30"/>
              </a:cxn>
              <a:cxn ang="0">
                <a:pos x="64" y="39"/>
              </a:cxn>
              <a:cxn ang="0">
                <a:pos x="65" y="37"/>
              </a:cxn>
              <a:cxn ang="0">
                <a:pos x="67" y="35"/>
              </a:cxn>
              <a:cxn ang="0">
                <a:pos x="69" y="34"/>
              </a:cxn>
              <a:cxn ang="0">
                <a:pos x="76" y="31"/>
              </a:cxn>
            </a:cxnLst>
            <a:rect l="0" t="0" r="r" b="b"/>
            <a:pathLst>
              <a:path w="76" h="39">
                <a:moveTo>
                  <a:pt x="76" y="31"/>
                </a:moveTo>
                <a:lnTo>
                  <a:pt x="67" y="31"/>
                </a:lnTo>
                <a:lnTo>
                  <a:pt x="62" y="30"/>
                </a:lnTo>
                <a:lnTo>
                  <a:pt x="56" y="28"/>
                </a:lnTo>
                <a:lnTo>
                  <a:pt x="0" y="0"/>
                </a:lnTo>
                <a:lnTo>
                  <a:pt x="52" y="30"/>
                </a:lnTo>
                <a:lnTo>
                  <a:pt x="64" y="39"/>
                </a:lnTo>
                <a:lnTo>
                  <a:pt x="65" y="37"/>
                </a:lnTo>
                <a:lnTo>
                  <a:pt x="67" y="35"/>
                </a:lnTo>
                <a:lnTo>
                  <a:pt x="69" y="34"/>
                </a:lnTo>
                <a:lnTo>
                  <a:pt x="76" y="31"/>
                </a:lnTo>
                <a:close/>
              </a:path>
            </a:pathLst>
          </a:custGeom>
          <a:solidFill>
            <a:srgbClr val="000000"/>
          </a:solidFill>
          <a:ln w="108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30" name="Freeform 118"/>
          <p:cNvSpPr>
            <a:spLocks noChangeArrowheads="1"/>
          </p:cNvSpPr>
          <p:nvPr/>
        </p:nvSpPr>
        <p:spPr bwMode="auto">
          <a:xfrm>
            <a:off x="5553076" y="2396729"/>
            <a:ext cx="214313" cy="97631"/>
          </a:xfrm>
          <a:custGeom>
            <a:avLst/>
            <a:gdLst/>
            <a:ahLst/>
            <a:cxnLst>
              <a:cxn ang="0">
                <a:pos x="135" y="82"/>
              </a:cxn>
              <a:cxn ang="0">
                <a:pos x="16" y="9"/>
              </a:cxn>
              <a:cxn ang="0">
                <a:pos x="14" y="6"/>
              </a:cxn>
              <a:cxn ang="0">
                <a:pos x="14" y="4"/>
              </a:cxn>
              <a:cxn ang="0">
                <a:pos x="15" y="2"/>
              </a:cxn>
              <a:cxn ang="0">
                <a:pos x="18" y="0"/>
              </a:cxn>
              <a:cxn ang="0">
                <a:pos x="6" y="3"/>
              </a:cxn>
              <a:cxn ang="0">
                <a:pos x="0" y="6"/>
              </a:cxn>
              <a:cxn ang="0">
                <a:pos x="135" y="82"/>
              </a:cxn>
            </a:cxnLst>
            <a:rect l="0" t="0" r="r" b="b"/>
            <a:pathLst>
              <a:path w="135" h="82">
                <a:moveTo>
                  <a:pt x="135" y="82"/>
                </a:moveTo>
                <a:lnTo>
                  <a:pt x="16" y="9"/>
                </a:lnTo>
                <a:lnTo>
                  <a:pt x="14" y="6"/>
                </a:lnTo>
                <a:lnTo>
                  <a:pt x="14" y="4"/>
                </a:lnTo>
                <a:lnTo>
                  <a:pt x="15" y="2"/>
                </a:lnTo>
                <a:lnTo>
                  <a:pt x="18" y="0"/>
                </a:lnTo>
                <a:lnTo>
                  <a:pt x="6" y="3"/>
                </a:lnTo>
                <a:lnTo>
                  <a:pt x="0" y="6"/>
                </a:lnTo>
                <a:lnTo>
                  <a:pt x="135" y="82"/>
                </a:lnTo>
                <a:close/>
              </a:path>
            </a:pathLst>
          </a:custGeom>
          <a:solidFill>
            <a:srgbClr val="000000"/>
          </a:solidFill>
          <a:ln w="108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31" name="Freeform 119"/>
          <p:cNvSpPr>
            <a:spLocks noChangeArrowheads="1"/>
          </p:cNvSpPr>
          <p:nvPr/>
        </p:nvSpPr>
        <p:spPr bwMode="auto">
          <a:xfrm>
            <a:off x="5710238" y="2444353"/>
            <a:ext cx="119062" cy="33338"/>
          </a:xfrm>
          <a:custGeom>
            <a:avLst/>
            <a:gdLst/>
            <a:ahLst/>
            <a:cxnLst>
              <a:cxn ang="0">
                <a:pos x="0" y="9"/>
              </a:cxn>
              <a:cxn ang="0">
                <a:pos x="27" y="2"/>
              </a:cxn>
              <a:cxn ang="0">
                <a:pos x="33" y="1"/>
              </a:cxn>
              <a:cxn ang="0">
                <a:pos x="37" y="1"/>
              </a:cxn>
              <a:cxn ang="0">
                <a:pos x="41" y="0"/>
              </a:cxn>
              <a:cxn ang="0">
                <a:pos x="44" y="0"/>
              </a:cxn>
              <a:cxn ang="0">
                <a:pos x="47" y="0"/>
              </a:cxn>
              <a:cxn ang="0">
                <a:pos x="51" y="1"/>
              </a:cxn>
              <a:cxn ang="0">
                <a:pos x="54" y="2"/>
              </a:cxn>
              <a:cxn ang="0">
                <a:pos x="56" y="4"/>
              </a:cxn>
              <a:cxn ang="0">
                <a:pos x="57" y="6"/>
              </a:cxn>
              <a:cxn ang="0">
                <a:pos x="56" y="8"/>
              </a:cxn>
              <a:cxn ang="0">
                <a:pos x="54" y="9"/>
              </a:cxn>
              <a:cxn ang="0">
                <a:pos x="60" y="9"/>
              </a:cxn>
              <a:cxn ang="0">
                <a:pos x="63" y="9"/>
              </a:cxn>
              <a:cxn ang="0">
                <a:pos x="67" y="10"/>
              </a:cxn>
              <a:cxn ang="0">
                <a:pos x="71" y="10"/>
              </a:cxn>
              <a:cxn ang="0">
                <a:pos x="74" y="11"/>
              </a:cxn>
              <a:cxn ang="0">
                <a:pos x="75" y="13"/>
              </a:cxn>
              <a:cxn ang="0">
                <a:pos x="75" y="15"/>
              </a:cxn>
              <a:cxn ang="0">
                <a:pos x="75" y="17"/>
              </a:cxn>
              <a:cxn ang="0">
                <a:pos x="72" y="18"/>
              </a:cxn>
              <a:cxn ang="0">
                <a:pos x="69" y="20"/>
              </a:cxn>
              <a:cxn ang="0">
                <a:pos x="65" y="21"/>
              </a:cxn>
              <a:cxn ang="0">
                <a:pos x="34" y="28"/>
              </a:cxn>
              <a:cxn ang="0">
                <a:pos x="39" y="25"/>
              </a:cxn>
              <a:cxn ang="0">
                <a:pos x="10" y="9"/>
              </a:cxn>
              <a:cxn ang="0">
                <a:pos x="0" y="9"/>
              </a:cxn>
            </a:cxnLst>
            <a:rect l="0" t="0" r="r" b="b"/>
            <a:pathLst>
              <a:path w="75" h="28">
                <a:moveTo>
                  <a:pt x="0" y="9"/>
                </a:moveTo>
                <a:lnTo>
                  <a:pt x="27" y="2"/>
                </a:lnTo>
                <a:lnTo>
                  <a:pt x="33" y="1"/>
                </a:lnTo>
                <a:lnTo>
                  <a:pt x="37" y="1"/>
                </a:lnTo>
                <a:lnTo>
                  <a:pt x="41" y="0"/>
                </a:lnTo>
                <a:lnTo>
                  <a:pt x="44" y="0"/>
                </a:lnTo>
                <a:lnTo>
                  <a:pt x="47" y="0"/>
                </a:lnTo>
                <a:lnTo>
                  <a:pt x="51" y="1"/>
                </a:lnTo>
                <a:lnTo>
                  <a:pt x="54" y="2"/>
                </a:lnTo>
                <a:lnTo>
                  <a:pt x="56" y="4"/>
                </a:lnTo>
                <a:lnTo>
                  <a:pt x="57" y="6"/>
                </a:lnTo>
                <a:lnTo>
                  <a:pt x="56" y="8"/>
                </a:lnTo>
                <a:lnTo>
                  <a:pt x="54" y="9"/>
                </a:lnTo>
                <a:lnTo>
                  <a:pt x="60" y="9"/>
                </a:lnTo>
                <a:lnTo>
                  <a:pt x="63" y="9"/>
                </a:lnTo>
                <a:lnTo>
                  <a:pt x="67" y="10"/>
                </a:lnTo>
                <a:lnTo>
                  <a:pt x="71" y="10"/>
                </a:lnTo>
                <a:lnTo>
                  <a:pt x="74" y="11"/>
                </a:lnTo>
                <a:lnTo>
                  <a:pt x="75" y="13"/>
                </a:lnTo>
                <a:lnTo>
                  <a:pt x="75" y="15"/>
                </a:lnTo>
                <a:lnTo>
                  <a:pt x="75" y="17"/>
                </a:lnTo>
                <a:lnTo>
                  <a:pt x="72" y="18"/>
                </a:lnTo>
                <a:lnTo>
                  <a:pt x="69" y="20"/>
                </a:lnTo>
                <a:lnTo>
                  <a:pt x="65" y="21"/>
                </a:lnTo>
                <a:lnTo>
                  <a:pt x="34" y="28"/>
                </a:lnTo>
                <a:lnTo>
                  <a:pt x="39" y="25"/>
                </a:lnTo>
                <a:lnTo>
                  <a:pt x="10" y="9"/>
                </a:lnTo>
                <a:lnTo>
                  <a:pt x="0" y="9"/>
                </a:lnTo>
                <a:close/>
              </a:path>
            </a:pathLst>
          </a:custGeom>
          <a:solidFill>
            <a:srgbClr val="FFFF00"/>
          </a:solidFill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32" name="Freeform 120"/>
          <p:cNvSpPr>
            <a:spLocks noChangeArrowheads="1"/>
          </p:cNvSpPr>
          <p:nvPr/>
        </p:nvSpPr>
        <p:spPr bwMode="auto">
          <a:xfrm>
            <a:off x="5907088" y="2365772"/>
            <a:ext cx="106362" cy="32147"/>
          </a:xfrm>
          <a:custGeom>
            <a:avLst/>
            <a:gdLst/>
            <a:ahLst/>
            <a:cxnLst>
              <a:cxn ang="0">
                <a:pos x="0" y="12"/>
              </a:cxn>
              <a:cxn ang="0">
                <a:pos x="8" y="12"/>
              </a:cxn>
              <a:cxn ang="0">
                <a:pos x="38" y="17"/>
              </a:cxn>
              <a:cxn ang="0">
                <a:pos x="50" y="24"/>
              </a:cxn>
              <a:cxn ang="0">
                <a:pos x="45" y="27"/>
              </a:cxn>
              <a:cxn ang="0">
                <a:pos x="67" y="22"/>
              </a:cxn>
              <a:cxn ang="0">
                <a:pos x="58" y="22"/>
              </a:cxn>
              <a:cxn ang="0">
                <a:pos x="47" y="15"/>
              </a:cxn>
              <a:cxn ang="0">
                <a:pos x="46" y="3"/>
              </a:cxn>
              <a:cxn ang="0">
                <a:pos x="49" y="0"/>
              </a:cxn>
              <a:cxn ang="0">
                <a:pos x="34" y="4"/>
              </a:cxn>
              <a:cxn ang="0">
                <a:pos x="42" y="4"/>
              </a:cxn>
              <a:cxn ang="0">
                <a:pos x="42" y="14"/>
              </a:cxn>
              <a:cxn ang="0">
                <a:pos x="17" y="10"/>
              </a:cxn>
              <a:cxn ang="0">
                <a:pos x="21" y="7"/>
              </a:cxn>
              <a:cxn ang="0">
                <a:pos x="0" y="12"/>
              </a:cxn>
            </a:cxnLst>
            <a:rect l="0" t="0" r="r" b="b"/>
            <a:pathLst>
              <a:path w="67" h="27">
                <a:moveTo>
                  <a:pt x="0" y="12"/>
                </a:moveTo>
                <a:lnTo>
                  <a:pt x="8" y="12"/>
                </a:lnTo>
                <a:lnTo>
                  <a:pt x="38" y="17"/>
                </a:lnTo>
                <a:lnTo>
                  <a:pt x="50" y="24"/>
                </a:lnTo>
                <a:lnTo>
                  <a:pt x="45" y="27"/>
                </a:lnTo>
                <a:lnTo>
                  <a:pt x="67" y="22"/>
                </a:lnTo>
                <a:lnTo>
                  <a:pt x="58" y="22"/>
                </a:lnTo>
                <a:lnTo>
                  <a:pt x="47" y="15"/>
                </a:lnTo>
                <a:lnTo>
                  <a:pt x="46" y="3"/>
                </a:lnTo>
                <a:lnTo>
                  <a:pt x="49" y="0"/>
                </a:lnTo>
                <a:lnTo>
                  <a:pt x="34" y="4"/>
                </a:lnTo>
                <a:lnTo>
                  <a:pt x="42" y="4"/>
                </a:lnTo>
                <a:lnTo>
                  <a:pt x="42" y="14"/>
                </a:lnTo>
                <a:lnTo>
                  <a:pt x="17" y="10"/>
                </a:lnTo>
                <a:lnTo>
                  <a:pt x="21" y="7"/>
                </a:lnTo>
                <a:lnTo>
                  <a:pt x="0" y="12"/>
                </a:lnTo>
                <a:close/>
              </a:path>
            </a:pathLst>
          </a:custGeom>
          <a:solidFill>
            <a:srgbClr val="FFFF00"/>
          </a:solidFill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33" name="Freeform 121"/>
          <p:cNvSpPr>
            <a:spLocks noChangeArrowheads="1"/>
          </p:cNvSpPr>
          <p:nvPr/>
        </p:nvSpPr>
        <p:spPr bwMode="auto">
          <a:xfrm>
            <a:off x="5849939" y="2384822"/>
            <a:ext cx="111125" cy="27384"/>
          </a:xfrm>
          <a:custGeom>
            <a:avLst/>
            <a:gdLst/>
            <a:ahLst/>
            <a:cxnLst>
              <a:cxn ang="0">
                <a:pos x="0" y="5"/>
              </a:cxn>
              <a:cxn ang="0">
                <a:pos x="9" y="5"/>
              </a:cxn>
              <a:cxn ang="0">
                <a:pos x="35" y="20"/>
              </a:cxn>
              <a:cxn ang="0">
                <a:pos x="31" y="23"/>
              </a:cxn>
              <a:cxn ang="0">
                <a:pos x="70" y="13"/>
              </a:cxn>
              <a:cxn ang="0">
                <a:pos x="66" y="8"/>
              </a:cxn>
              <a:cxn ang="0">
                <a:pos x="62" y="13"/>
              </a:cxn>
              <a:cxn ang="0">
                <a:pos x="42" y="18"/>
              </a:cxn>
              <a:cxn ang="0">
                <a:pos x="16" y="3"/>
              </a:cxn>
              <a:cxn ang="0">
                <a:pos x="21" y="0"/>
              </a:cxn>
              <a:cxn ang="0">
                <a:pos x="0" y="5"/>
              </a:cxn>
            </a:cxnLst>
            <a:rect l="0" t="0" r="r" b="b"/>
            <a:pathLst>
              <a:path w="70" h="23">
                <a:moveTo>
                  <a:pt x="0" y="5"/>
                </a:moveTo>
                <a:lnTo>
                  <a:pt x="9" y="5"/>
                </a:lnTo>
                <a:lnTo>
                  <a:pt x="35" y="20"/>
                </a:lnTo>
                <a:lnTo>
                  <a:pt x="31" y="23"/>
                </a:lnTo>
                <a:lnTo>
                  <a:pt x="70" y="13"/>
                </a:lnTo>
                <a:lnTo>
                  <a:pt x="66" y="8"/>
                </a:lnTo>
                <a:lnTo>
                  <a:pt x="62" y="13"/>
                </a:lnTo>
                <a:lnTo>
                  <a:pt x="42" y="18"/>
                </a:lnTo>
                <a:lnTo>
                  <a:pt x="16" y="3"/>
                </a:lnTo>
                <a:lnTo>
                  <a:pt x="21" y="0"/>
                </a:lnTo>
                <a:lnTo>
                  <a:pt x="0" y="5"/>
                </a:lnTo>
                <a:close/>
              </a:path>
            </a:pathLst>
          </a:custGeom>
          <a:solidFill>
            <a:srgbClr val="FFFF00"/>
          </a:solidFill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34" name="Freeform 122"/>
          <p:cNvSpPr>
            <a:spLocks noChangeArrowheads="1"/>
          </p:cNvSpPr>
          <p:nvPr/>
        </p:nvSpPr>
        <p:spPr bwMode="auto">
          <a:xfrm>
            <a:off x="5676901" y="2405063"/>
            <a:ext cx="130175" cy="36910"/>
          </a:xfrm>
          <a:custGeom>
            <a:avLst/>
            <a:gdLst/>
            <a:ahLst/>
            <a:cxnLst>
              <a:cxn ang="0">
                <a:pos x="0" y="12"/>
              </a:cxn>
              <a:cxn ang="0">
                <a:pos x="21" y="8"/>
              </a:cxn>
              <a:cxn ang="0">
                <a:pos x="16" y="10"/>
              </a:cxn>
              <a:cxn ang="0">
                <a:pos x="28" y="17"/>
              </a:cxn>
              <a:cxn ang="0">
                <a:pos x="50" y="12"/>
              </a:cxn>
              <a:cxn ang="0">
                <a:pos x="38" y="5"/>
              </a:cxn>
              <a:cxn ang="0">
                <a:pos x="29" y="6"/>
              </a:cxn>
              <a:cxn ang="0">
                <a:pos x="50" y="0"/>
              </a:cxn>
              <a:cxn ang="0">
                <a:pos x="46" y="3"/>
              </a:cxn>
              <a:cxn ang="0">
                <a:pos x="73" y="19"/>
              </a:cxn>
              <a:cxn ang="0">
                <a:pos x="82" y="18"/>
              </a:cxn>
              <a:cxn ang="0">
                <a:pos x="61" y="23"/>
              </a:cxn>
              <a:cxn ang="0">
                <a:pos x="65" y="21"/>
              </a:cxn>
              <a:cxn ang="0">
                <a:pos x="52" y="13"/>
              </a:cxn>
              <a:cxn ang="0">
                <a:pos x="31" y="19"/>
              </a:cxn>
              <a:cxn ang="0">
                <a:pos x="43" y="26"/>
              </a:cxn>
              <a:cxn ang="0">
                <a:pos x="52" y="26"/>
              </a:cxn>
              <a:cxn ang="0">
                <a:pos x="31" y="31"/>
              </a:cxn>
              <a:cxn ang="0">
                <a:pos x="36" y="28"/>
              </a:cxn>
              <a:cxn ang="0">
                <a:pos x="8" y="12"/>
              </a:cxn>
              <a:cxn ang="0">
                <a:pos x="0" y="13"/>
              </a:cxn>
              <a:cxn ang="0">
                <a:pos x="0" y="12"/>
              </a:cxn>
            </a:cxnLst>
            <a:rect l="0" t="0" r="r" b="b"/>
            <a:pathLst>
              <a:path w="82" h="31">
                <a:moveTo>
                  <a:pt x="0" y="12"/>
                </a:moveTo>
                <a:lnTo>
                  <a:pt x="21" y="8"/>
                </a:lnTo>
                <a:lnTo>
                  <a:pt x="16" y="10"/>
                </a:lnTo>
                <a:lnTo>
                  <a:pt x="28" y="17"/>
                </a:lnTo>
                <a:lnTo>
                  <a:pt x="50" y="12"/>
                </a:lnTo>
                <a:lnTo>
                  <a:pt x="38" y="5"/>
                </a:lnTo>
                <a:lnTo>
                  <a:pt x="29" y="6"/>
                </a:lnTo>
                <a:lnTo>
                  <a:pt x="50" y="0"/>
                </a:lnTo>
                <a:lnTo>
                  <a:pt x="46" y="3"/>
                </a:lnTo>
                <a:lnTo>
                  <a:pt x="73" y="19"/>
                </a:lnTo>
                <a:lnTo>
                  <a:pt x="82" y="18"/>
                </a:lnTo>
                <a:lnTo>
                  <a:pt x="61" y="23"/>
                </a:lnTo>
                <a:lnTo>
                  <a:pt x="65" y="21"/>
                </a:lnTo>
                <a:lnTo>
                  <a:pt x="52" y="13"/>
                </a:lnTo>
                <a:lnTo>
                  <a:pt x="31" y="19"/>
                </a:lnTo>
                <a:lnTo>
                  <a:pt x="43" y="26"/>
                </a:lnTo>
                <a:lnTo>
                  <a:pt x="52" y="26"/>
                </a:lnTo>
                <a:lnTo>
                  <a:pt x="31" y="31"/>
                </a:lnTo>
                <a:lnTo>
                  <a:pt x="36" y="28"/>
                </a:lnTo>
                <a:lnTo>
                  <a:pt x="8" y="12"/>
                </a:lnTo>
                <a:lnTo>
                  <a:pt x="0" y="13"/>
                </a:lnTo>
                <a:lnTo>
                  <a:pt x="0" y="12"/>
                </a:lnTo>
                <a:close/>
              </a:path>
            </a:pathLst>
          </a:custGeom>
          <a:solidFill>
            <a:srgbClr val="FFFF00"/>
          </a:solidFill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35" name="Freeform 123"/>
          <p:cNvSpPr>
            <a:spLocks noChangeArrowheads="1"/>
          </p:cNvSpPr>
          <p:nvPr/>
        </p:nvSpPr>
        <p:spPr bwMode="auto">
          <a:xfrm>
            <a:off x="5737226" y="2447926"/>
            <a:ext cx="49213" cy="13097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13" y="11"/>
              </a:cxn>
              <a:cxn ang="0">
                <a:pos x="24" y="8"/>
              </a:cxn>
              <a:cxn ang="0">
                <a:pos x="27" y="8"/>
              </a:cxn>
              <a:cxn ang="0">
                <a:pos x="30" y="6"/>
              </a:cxn>
              <a:cxn ang="0">
                <a:pos x="31" y="5"/>
              </a:cxn>
              <a:cxn ang="0">
                <a:pos x="31" y="3"/>
              </a:cxn>
              <a:cxn ang="0">
                <a:pos x="29" y="2"/>
              </a:cxn>
              <a:cxn ang="0">
                <a:pos x="26" y="1"/>
              </a:cxn>
              <a:cxn ang="0">
                <a:pos x="22" y="0"/>
              </a:cxn>
              <a:cxn ang="0">
                <a:pos x="19" y="0"/>
              </a:cxn>
              <a:cxn ang="0">
                <a:pos x="16" y="0"/>
              </a:cxn>
              <a:cxn ang="0">
                <a:pos x="12" y="1"/>
              </a:cxn>
              <a:cxn ang="0">
                <a:pos x="0" y="4"/>
              </a:cxn>
            </a:cxnLst>
            <a:rect l="0" t="0" r="r" b="b"/>
            <a:pathLst>
              <a:path w="31" h="11">
                <a:moveTo>
                  <a:pt x="0" y="4"/>
                </a:moveTo>
                <a:lnTo>
                  <a:pt x="13" y="11"/>
                </a:lnTo>
                <a:lnTo>
                  <a:pt x="24" y="8"/>
                </a:lnTo>
                <a:lnTo>
                  <a:pt x="27" y="8"/>
                </a:lnTo>
                <a:lnTo>
                  <a:pt x="30" y="6"/>
                </a:lnTo>
                <a:lnTo>
                  <a:pt x="31" y="5"/>
                </a:lnTo>
                <a:lnTo>
                  <a:pt x="31" y="3"/>
                </a:lnTo>
                <a:lnTo>
                  <a:pt x="29" y="2"/>
                </a:lnTo>
                <a:lnTo>
                  <a:pt x="26" y="1"/>
                </a:lnTo>
                <a:lnTo>
                  <a:pt x="22" y="0"/>
                </a:lnTo>
                <a:lnTo>
                  <a:pt x="19" y="0"/>
                </a:lnTo>
                <a:lnTo>
                  <a:pt x="16" y="0"/>
                </a:lnTo>
                <a:lnTo>
                  <a:pt x="12" y="1"/>
                </a:lnTo>
                <a:lnTo>
                  <a:pt x="0" y="4"/>
                </a:lnTo>
                <a:close/>
              </a:path>
            </a:pathLst>
          </a:custGeom>
          <a:solidFill>
            <a:srgbClr val="7F3F00"/>
          </a:solidFill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36" name="Freeform 124"/>
          <p:cNvSpPr>
            <a:spLocks noChangeArrowheads="1"/>
          </p:cNvSpPr>
          <p:nvPr/>
        </p:nvSpPr>
        <p:spPr bwMode="auto">
          <a:xfrm>
            <a:off x="5761039" y="2457450"/>
            <a:ext cx="53975" cy="14288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15" y="12"/>
              </a:cxn>
              <a:cxn ang="0">
                <a:pos x="26" y="10"/>
              </a:cxn>
              <a:cxn ang="0">
                <a:pos x="29" y="9"/>
              </a:cxn>
              <a:cxn ang="0">
                <a:pos x="31" y="8"/>
              </a:cxn>
              <a:cxn ang="0">
                <a:pos x="33" y="7"/>
              </a:cxn>
              <a:cxn ang="0">
                <a:pos x="34" y="6"/>
              </a:cxn>
              <a:cxn ang="0">
                <a:pos x="33" y="4"/>
              </a:cxn>
              <a:cxn ang="0">
                <a:pos x="32" y="3"/>
              </a:cxn>
              <a:cxn ang="0">
                <a:pos x="31" y="2"/>
              </a:cxn>
              <a:cxn ang="0">
                <a:pos x="28" y="1"/>
              </a:cxn>
              <a:cxn ang="0">
                <a:pos x="24" y="0"/>
              </a:cxn>
              <a:cxn ang="0">
                <a:pos x="20" y="0"/>
              </a:cxn>
              <a:cxn ang="0">
                <a:pos x="17" y="0"/>
              </a:cxn>
              <a:cxn ang="0">
                <a:pos x="13" y="1"/>
              </a:cxn>
              <a:cxn ang="0">
                <a:pos x="0" y="4"/>
              </a:cxn>
            </a:cxnLst>
            <a:rect l="0" t="0" r="r" b="b"/>
            <a:pathLst>
              <a:path w="34" h="12">
                <a:moveTo>
                  <a:pt x="0" y="4"/>
                </a:moveTo>
                <a:lnTo>
                  <a:pt x="15" y="12"/>
                </a:lnTo>
                <a:lnTo>
                  <a:pt x="26" y="10"/>
                </a:lnTo>
                <a:lnTo>
                  <a:pt x="29" y="9"/>
                </a:lnTo>
                <a:lnTo>
                  <a:pt x="31" y="8"/>
                </a:lnTo>
                <a:lnTo>
                  <a:pt x="33" y="7"/>
                </a:lnTo>
                <a:lnTo>
                  <a:pt x="34" y="6"/>
                </a:lnTo>
                <a:lnTo>
                  <a:pt x="33" y="4"/>
                </a:lnTo>
                <a:lnTo>
                  <a:pt x="32" y="3"/>
                </a:lnTo>
                <a:lnTo>
                  <a:pt x="31" y="2"/>
                </a:lnTo>
                <a:lnTo>
                  <a:pt x="28" y="1"/>
                </a:lnTo>
                <a:lnTo>
                  <a:pt x="24" y="0"/>
                </a:lnTo>
                <a:lnTo>
                  <a:pt x="20" y="0"/>
                </a:lnTo>
                <a:lnTo>
                  <a:pt x="17" y="0"/>
                </a:lnTo>
                <a:lnTo>
                  <a:pt x="13" y="1"/>
                </a:lnTo>
                <a:lnTo>
                  <a:pt x="0" y="4"/>
                </a:lnTo>
                <a:close/>
              </a:path>
            </a:pathLst>
          </a:custGeom>
          <a:solidFill>
            <a:srgbClr val="7F3F00"/>
          </a:solidFill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37" name="Freeform 125"/>
          <p:cNvSpPr>
            <a:spLocks noChangeArrowheads="1"/>
          </p:cNvSpPr>
          <p:nvPr/>
        </p:nvSpPr>
        <p:spPr bwMode="auto">
          <a:xfrm>
            <a:off x="5792789" y="2433638"/>
            <a:ext cx="92075" cy="28575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11" y="5"/>
              </a:cxn>
              <a:cxn ang="0">
                <a:pos x="40" y="22"/>
              </a:cxn>
              <a:cxn ang="0">
                <a:pos x="35" y="24"/>
              </a:cxn>
              <a:cxn ang="0">
                <a:pos x="58" y="19"/>
              </a:cxn>
              <a:cxn ang="0">
                <a:pos x="48" y="20"/>
              </a:cxn>
              <a:cxn ang="0">
                <a:pos x="19" y="3"/>
              </a:cxn>
              <a:cxn ang="0">
                <a:pos x="24" y="0"/>
              </a:cxn>
              <a:cxn ang="0">
                <a:pos x="0" y="6"/>
              </a:cxn>
            </a:cxnLst>
            <a:rect l="0" t="0" r="r" b="b"/>
            <a:pathLst>
              <a:path w="58" h="24">
                <a:moveTo>
                  <a:pt x="0" y="6"/>
                </a:moveTo>
                <a:lnTo>
                  <a:pt x="11" y="5"/>
                </a:lnTo>
                <a:lnTo>
                  <a:pt x="40" y="22"/>
                </a:lnTo>
                <a:lnTo>
                  <a:pt x="35" y="24"/>
                </a:lnTo>
                <a:lnTo>
                  <a:pt x="58" y="19"/>
                </a:lnTo>
                <a:lnTo>
                  <a:pt x="48" y="20"/>
                </a:lnTo>
                <a:lnTo>
                  <a:pt x="19" y="3"/>
                </a:lnTo>
                <a:lnTo>
                  <a:pt x="24" y="0"/>
                </a:lnTo>
                <a:lnTo>
                  <a:pt x="0" y="6"/>
                </a:lnTo>
                <a:close/>
              </a:path>
            </a:pathLst>
          </a:custGeom>
          <a:solidFill>
            <a:srgbClr val="FFFF00"/>
          </a:solidFill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38" name="Freeform 126"/>
          <p:cNvSpPr>
            <a:spLocks noChangeArrowheads="1"/>
          </p:cNvSpPr>
          <p:nvPr/>
        </p:nvSpPr>
        <p:spPr bwMode="auto">
          <a:xfrm>
            <a:off x="5835651" y="2421731"/>
            <a:ext cx="119063" cy="34529"/>
          </a:xfrm>
          <a:custGeom>
            <a:avLst/>
            <a:gdLst/>
            <a:ahLst/>
            <a:cxnLst>
              <a:cxn ang="0">
                <a:pos x="0" y="9"/>
              </a:cxn>
              <a:cxn ang="0">
                <a:pos x="28" y="3"/>
              </a:cxn>
              <a:cxn ang="0">
                <a:pos x="32" y="2"/>
              </a:cxn>
              <a:cxn ang="0">
                <a:pos x="37" y="1"/>
              </a:cxn>
              <a:cxn ang="0">
                <a:pos x="42" y="0"/>
              </a:cxn>
              <a:cxn ang="0">
                <a:pos x="47" y="1"/>
              </a:cxn>
              <a:cxn ang="0">
                <a:pos x="50" y="2"/>
              </a:cxn>
              <a:cxn ang="0">
                <a:pos x="54" y="3"/>
              </a:cxn>
              <a:cxn ang="0">
                <a:pos x="56" y="4"/>
              </a:cxn>
              <a:cxn ang="0">
                <a:pos x="57" y="6"/>
              </a:cxn>
              <a:cxn ang="0">
                <a:pos x="56" y="7"/>
              </a:cxn>
              <a:cxn ang="0">
                <a:pos x="54" y="9"/>
              </a:cxn>
              <a:cxn ang="0">
                <a:pos x="59" y="9"/>
              </a:cxn>
              <a:cxn ang="0">
                <a:pos x="63" y="9"/>
              </a:cxn>
              <a:cxn ang="0">
                <a:pos x="68" y="10"/>
              </a:cxn>
              <a:cxn ang="0">
                <a:pos x="71" y="11"/>
              </a:cxn>
              <a:cxn ang="0">
                <a:pos x="74" y="12"/>
              </a:cxn>
              <a:cxn ang="0">
                <a:pos x="75" y="14"/>
              </a:cxn>
              <a:cxn ang="0">
                <a:pos x="75" y="15"/>
              </a:cxn>
              <a:cxn ang="0">
                <a:pos x="74" y="17"/>
              </a:cxn>
              <a:cxn ang="0">
                <a:pos x="72" y="18"/>
              </a:cxn>
              <a:cxn ang="0">
                <a:pos x="68" y="19"/>
              </a:cxn>
              <a:cxn ang="0">
                <a:pos x="65" y="21"/>
              </a:cxn>
              <a:cxn ang="0">
                <a:pos x="33" y="29"/>
              </a:cxn>
              <a:cxn ang="0">
                <a:pos x="38" y="25"/>
              </a:cxn>
              <a:cxn ang="0">
                <a:pos x="9" y="8"/>
              </a:cxn>
              <a:cxn ang="0">
                <a:pos x="0" y="9"/>
              </a:cxn>
            </a:cxnLst>
            <a:rect l="0" t="0" r="r" b="b"/>
            <a:pathLst>
              <a:path w="75" h="29">
                <a:moveTo>
                  <a:pt x="0" y="9"/>
                </a:moveTo>
                <a:lnTo>
                  <a:pt x="28" y="3"/>
                </a:lnTo>
                <a:lnTo>
                  <a:pt x="32" y="2"/>
                </a:lnTo>
                <a:lnTo>
                  <a:pt x="37" y="1"/>
                </a:lnTo>
                <a:lnTo>
                  <a:pt x="42" y="0"/>
                </a:lnTo>
                <a:lnTo>
                  <a:pt x="47" y="1"/>
                </a:lnTo>
                <a:lnTo>
                  <a:pt x="50" y="2"/>
                </a:lnTo>
                <a:lnTo>
                  <a:pt x="54" y="3"/>
                </a:lnTo>
                <a:lnTo>
                  <a:pt x="56" y="4"/>
                </a:lnTo>
                <a:lnTo>
                  <a:pt x="57" y="6"/>
                </a:lnTo>
                <a:lnTo>
                  <a:pt x="56" y="7"/>
                </a:lnTo>
                <a:lnTo>
                  <a:pt x="54" y="9"/>
                </a:lnTo>
                <a:lnTo>
                  <a:pt x="59" y="9"/>
                </a:lnTo>
                <a:lnTo>
                  <a:pt x="63" y="9"/>
                </a:lnTo>
                <a:lnTo>
                  <a:pt x="68" y="10"/>
                </a:lnTo>
                <a:lnTo>
                  <a:pt x="71" y="11"/>
                </a:lnTo>
                <a:lnTo>
                  <a:pt x="74" y="12"/>
                </a:lnTo>
                <a:lnTo>
                  <a:pt x="75" y="14"/>
                </a:lnTo>
                <a:lnTo>
                  <a:pt x="75" y="15"/>
                </a:lnTo>
                <a:lnTo>
                  <a:pt x="74" y="17"/>
                </a:lnTo>
                <a:lnTo>
                  <a:pt x="72" y="18"/>
                </a:lnTo>
                <a:lnTo>
                  <a:pt x="68" y="19"/>
                </a:lnTo>
                <a:lnTo>
                  <a:pt x="65" y="21"/>
                </a:lnTo>
                <a:lnTo>
                  <a:pt x="33" y="29"/>
                </a:lnTo>
                <a:lnTo>
                  <a:pt x="38" y="25"/>
                </a:lnTo>
                <a:lnTo>
                  <a:pt x="9" y="8"/>
                </a:lnTo>
                <a:lnTo>
                  <a:pt x="0" y="9"/>
                </a:lnTo>
                <a:close/>
              </a:path>
            </a:pathLst>
          </a:custGeom>
          <a:solidFill>
            <a:srgbClr val="FFFF00"/>
          </a:solidFill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39" name="Freeform 127"/>
          <p:cNvSpPr>
            <a:spLocks noChangeArrowheads="1"/>
          </p:cNvSpPr>
          <p:nvPr/>
        </p:nvSpPr>
        <p:spPr bwMode="auto">
          <a:xfrm>
            <a:off x="5862638" y="2425303"/>
            <a:ext cx="49212" cy="13097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13" y="11"/>
              </a:cxn>
              <a:cxn ang="0">
                <a:pos x="24" y="8"/>
              </a:cxn>
              <a:cxn ang="0">
                <a:pos x="26" y="8"/>
              </a:cxn>
              <a:cxn ang="0">
                <a:pos x="28" y="7"/>
              </a:cxn>
              <a:cxn ang="0">
                <a:pos x="30" y="6"/>
              </a:cxn>
              <a:cxn ang="0">
                <a:pos x="31" y="5"/>
              </a:cxn>
              <a:cxn ang="0">
                <a:pos x="31" y="3"/>
              </a:cxn>
              <a:cxn ang="0">
                <a:pos x="30" y="3"/>
              </a:cxn>
              <a:cxn ang="0">
                <a:pos x="28" y="1"/>
              </a:cxn>
              <a:cxn ang="0">
                <a:pos x="25" y="1"/>
              </a:cxn>
              <a:cxn ang="0">
                <a:pos x="22" y="0"/>
              </a:cxn>
              <a:cxn ang="0">
                <a:pos x="19" y="0"/>
              </a:cxn>
              <a:cxn ang="0">
                <a:pos x="15" y="0"/>
              </a:cxn>
              <a:cxn ang="0">
                <a:pos x="12" y="1"/>
              </a:cxn>
              <a:cxn ang="0">
                <a:pos x="0" y="4"/>
              </a:cxn>
            </a:cxnLst>
            <a:rect l="0" t="0" r="r" b="b"/>
            <a:pathLst>
              <a:path w="31" h="11">
                <a:moveTo>
                  <a:pt x="0" y="4"/>
                </a:moveTo>
                <a:lnTo>
                  <a:pt x="13" y="11"/>
                </a:lnTo>
                <a:lnTo>
                  <a:pt x="24" y="8"/>
                </a:lnTo>
                <a:lnTo>
                  <a:pt x="26" y="8"/>
                </a:lnTo>
                <a:lnTo>
                  <a:pt x="28" y="7"/>
                </a:lnTo>
                <a:lnTo>
                  <a:pt x="30" y="6"/>
                </a:lnTo>
                <a:lnTo>
                  <a:pt x="31" y="5"/>
                </a:lnTo>
                <a:lnTo>
                  <a:pt x="31" y="3"/>
                </a:lnTo>
                <a:lnTo>
                  <a:pt x="30" y="3"/>
                </a:lnTo>
                <a:lnTo>
                  <a:pt x="28" y="1"/>
                </a:lnTo>
                <a:lnTo>
                  <a:pt x="25" y="1"/>
                </a:lnTo>
                <a:lnTo>
                  <a:pt x="22" y="0"/>
                </a:lnTo>
                <a:lnTo>
                  <a:pt x="19" y="0"/>
                </a:lnTo>
                <a:lnTo>
                  <a:pt x="15" y="0"/>
                </a:lnTo>
                <a:lnTo>
                  <a:pt x="12" y="1"/>
                </a:lnTo>
                <a:lnTo>
                  <a:pt x="0" y="4"/>
                </a:lnTo>
                <a:close/>
              </a:path>
            </a:pathLst>
          </a:custGeom>
          <a:solidFill>
            <a:srgbClr val="7F3F00"/>
          </a:solidFill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40" name="Freeform 128"/>
          <p:cNvSpPr>
            <a:spLocks noChangeArrowheads="1"/>
          </p:cNvSpPr>
          <p:nvPr/>
        </p:nvSpPr>
        <p:spPr bwMode="auto">
          <a:xfrm>
            <a:off x="5886451" y="2434828"/>
            <a:ext cx="53975" cy="14288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14" y="12"/>
              </a:cxn>
              <a:cxn ang="0">
                <a:pos x="25" y="10"/>
              </a:cxn>
              <a:cxn ang="0">
                <a:pos x="28" y="9"/>
              </a:cxn>
              <a:cxn ang="0">
                <a:pos x="31" y="8"/>
              </a:cxn>
              <a:cxn ang="0">
                <a:pos x="33" y="7"/>
              </a:cxn>
              <a:cxn ang="0">
                <a:pos x="34" y="6"/>
              </a:cxn>
              <a:cxn ang="0">
                <a:pos x="33" y="5"/>
              </a:cxn>
              <a:cxn ang="0">
                <a:pos x="32" y="3"/>
              </a:cxn>
              <a:cxn ang="0">
                <a:pos x="30" y="2"/>
              </a:cxn>
              <a:cxn ang="0">
                <a:pos x="27" y="1"/>
              </a:cxn>
              <a:cxn ang="0">
                <a:pos x="23" y="0"/>
              </a:cxn>
              <a:cxn ang="0">
                <a:pos x="20" y="0"/>
              </a:cxn>
              <a:cxn ang="0">
                <a:pos x="16" y="0"/>
              </a:cxn>
              <a:cxn ang="0">
                <a:pos x="12" y="1"/>
              </a:cxn>
              <a:cxn ang="0">
                <a:pos x="0" y="4"/>
              </a:cxn>
            </a:cxnLst>
            <a:rect l="0" t="0" r="r" b="b"/>
            <a:pathLst>
              <a:path w="34" h="12">
                <a:moveTo>
                  <a:pt x="0" y="4"/>
                </a:moveTo>
                <a:lnTo>
                  <a:pt x="14" y="12"/>
                </a:lnTo>
                <a:lnTo>
                  <a:pt x="25" y="10"/>
                </a:lnTo>
                <a:lnTo>
                  <a:pt x="28" y="9"/>
                </a:lnTo>
                <a:lnTo>
                  <a:pt x="31" y="8"/>
                </a:lnTo>
                <a:lnTo>
                  <a:pt x="33" y="7"/>
                </a:lnTo>
                <a:lnTo>
                  <a:pt x="34" y="6"/>
                </a:lnTo>
                <a:lnTo>
                  <a:pt x="33" y="5"/>
                </a:lnTo>
                <a:lnTo>
                  <a:pt x="32" y="3"/>
                </a:lnTo>
                <a:lnTo>
                  <a:pt x="30" y="2"/>
                </a:lnTo>
                <a:lnTo>
                  <a:pt x="27" y="1"/>
                </a:lnTo>
                <a:lnTo>
                  <a:pt x="23" y="0"/>
                </a:lnTo>
                <a:lnTo>
                  <a:pt x="20" y="0"/>
                </a:lnTo>
                <a:lnTo>
                  <a:pt x="16" y="0"/>
                </a:lnTo>
                <a:lnTo>
                  <a:pt x="12" y="1"/>
                </a:lnTo>
                <a:lnTo>
                  <a:pt x="0" y="4"/>
                </a:lnTo>
                <a:close/>
              </a:path>
            </a:pathLst>
          </a:custGeom>
          <a:solidFill>
            <a:srgbClr val="7F3F00"/>
          </a:solidFill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41" name="Freeform 129"/>
          <p:cNvSpPr>
            <a:spLocks noChangeArrowheads="1"/>
          </p:cNvSpPr>
          <p:nvPr/>
        </p:nvSpPr>
        <p:spPr bwMode="auto">
          <a:xfrm>
            <a:off x="5919788" y="2411017"/>
            <a:ext cx="119062" cy="29765"/>
          </a:xfrm>
          <a:custGeom>
            <a:avLst/>
            <a:gdLst/>
            <a:ahLst/>
            <a:cxnLst>
              <a:cxn ang="0">
                <a:pos x="0" y="5"/>
              </a:cxn>
              <a:cxn ang="0">
                <a:pos x="9" y="5"/>
              </a:cxn>
              <a:cxn ang="0">
                <a:pos x="37" y="21"/>
              </a:cxn>
              <a:cxn ang="0">
                <a:pos x="33" y="25"/>
              </a:cxn>
              <a:cxn ang="0">
                <a:pos x="75" y="15"/>
              </a:cxn>
              <a:cxn ang="0">
                <a:pos x="71" y="9"/>
              </a:cxn>
              <a:cxn ang="0">
                <a:pos x="67" y="14"/>
              </a:cxn>
              <a:cxn ang="0">
                <a:pos x="46" y="19"/>
              </a:cxn>
              <a:cxn ang="0">
                <a:pos x="17" y="3"/>
              </a:cxn>
              <a:cxn ang="0">
                <a:pos x="22" y="0"/>
              </a:cxn>
              <a:cxn ang="0">
                <a:pos x="0" y="5"/>
              </a:cxn>
            </a:cxnLst>
            <a:rect l="0" t="0" r="r" b="b"/>
            <a:pathLst>
              <a:path w="75" h="25">
                <a:moveTo>
                  <a:pt x="0" y="5"/>
                </a:moveTo>
                <a:lnTo>
                  <a:pt x="9" y="5"/>
                </a:lnTo>
                <a:lnTo>
                  <a:pt x="37" y="21"/>
                </a:lnTo>
                <a:lnTo>
                  <a:pt x="33" y="25"/>
                </a:lnTo>
                <a:lnTo>
                  <a:pt x="75" y="15"/>
                </a:lnTo>
                <a:lnTo>
                  <a:pt x="71" y="9"/>
                </a:lnTo>
                <a:lnTo>
                  <a:pt x="67" y="14"/>
                </a:lnTo>
                <a:lnTo>
                  <a:pt x="46" y="19"/>
                </a:lnTo>
                <a:lnTo>
                  <a:pt x="17" y="3"/>
                </a:lnTo>
                <a:lnTo>
                  <a:pt x="22" y="0"/>
                </a:lnTo>
                <a:lnTo>
                  <a:pt x="0" y="5"/>
                </a:lnTo>
                <a:close/>
              </a:path>
            </a:pathLst>
          </a:custGeom>
          <a:solidFill>
            <a:srgbClr val="FFFF00"/>
          </a:solidFill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42" name="Freeform 130"/>
          <p:cNvSpPr>
            <a:spLocks noChangeArrowheads="1"/>
          </p:cNvSpPr>
          <p:nvPr/>
        </p:nvSpPr>
        <p:spPr bwMode="auto">
          <a:xfrm>
            <a:off x="5995988" y="2391966"/>
            <a:ext cx="119062" cy="34528"/>
          </a:xfrm>
          <a:custGeom>
            <a:avLst/>
            <a:gdLst/>
            <a:ahLst/>
            <a:cxnLst>
              <a:cxn ang="0">
                <a:pos x="0" y="10"/>
              </a:cxn>
              <a:cxn ang="0">
                <a:pos x="9" y="10"/>
              </a:cxn>
              <a:cxn ang="0">
                <a:pos x="37" y="26"/>
              </a:cxn>
              <a:cxn ang="0">
                <a:pos x="33" y="29"/>
              </a:cxn>
              <a:cxn ang="0">
                <a:pos x="75" y="19"/>
              </a:cxn>
              <a:cxn ang="0">
                <a:pos x="67" y="14"/>
              </a:cxn>
              <a:cxn ang="0">
                <a:pos x="66" y="19"/>
              </a:cxn>
              <a:cxn ang="0">
                <a:pos x="45" y="24"/>
              </a:cxn>
              <a:cxn ang="0">
                <a:pos x="32" y="17"/>
              </a:cxn>
              <a:cxn ang="0">
                <a:pos x="51" y="12"/>
              </a:cxn>
              <a:cxn ang="0">
                <a:pos x="59" y="14"/>
              </a:cxn>
              <a:cxn ang="0">
                <a:pos x="47" y="7"/>
              </a:cxn>
              <a:cxn ang="0">
                <a:pos x="49" y="10"/>
              </a:cxn>
              <a:cxn ang="0">
                <a:pos x="29" y="15"/>
              </a:cxn>
              <a:cxn ang="0">
                <a:pos x="17" y="8"/>
              </a:cxn>
              <a:cxn ang="0">
                <a:pos x="37" y="3"/>
              </a:cxn>
              <a:cxn ang="0">
                <a:pos x="49" y="4"/>
              </a:cxn>
              <a:cxn ang="0">
                <a:pos x="40" y="0"/>
              </a:cxn>
              <a:cxn ang="0">
                <a:pos x="0" y="10"/>
              </a:cxn>
            </a:cxnLst>
            <a:rect l="0" t="0" r="r" b="b"/>
            <a:pathLst>
              <a:path w="75" h="29">
                <a:moveTo>
                  <a:pt x="0" y="10"/>
                </a:moveTo>
                <a:lnTo>
                  <a:pt x="9" y="10"/>
                </a:lnTo>
                <a:lnTo>
                  <a:pt x="37" y="26"/>
                </a:lnTo>
                <a:lnTo>
                  <a:pt x="33" y="29"/>
                </a:lnTo>
                <a:lnTo>
                  <a:pt x="75" y="19"/>
                </a:lnTo>
                <a:lnTo>
                  <a:pt x="67" y="14"/>
                </a:lnTo>
                <a:lnTo>
                  <a:pt x="66" y="19"/>
                </a:lnTo>
                <a:lnTo>
                  <a:pt x="45" y="24"/>
                </a:lnTo>
                <a:lnTo>
                  <a:pt x="32" y="17"/>
                </a:lnTo>
                <a:lnTo>
                  <a:pt x="51" y="12"/>
                </a:lnTo>
                <a:lnTo>
                  <a:pt x="59" y="14"/>
                </a:lnTo>
                <a:lnTo>
                  <a:pt x="47" y="7"/>
                </a:lnTo>
                <a:lnTo>
                  <a:pt x="49" y="10"/>
                </a:lnTo>
                <a:lnTo>
                  <a:pt x="29" y="15"/>
                </a:lnTo>
                <a:lnTo>
                  <a:pt x="17" y="8"/>
                </a:lnTo>
                <a:lnTo>
                  <a:pt x="37" y="3"/>
                </a:lnTo>
                <a:lnTo>
                  <a:pt x="49" y="4"/>
                </a:lnTo>
                <a:lnTo>
                  <a:pt x="40" y="0"/>
                </a:lnTo>
                <a:lnTo>
                  <a:pt x="0" y="10"/>
                </a:lnTo>
                <a:close/>
              </a:path>
            </a:pathLst>
          </a:custGeom>
          <a:solidFill>
            <a:srgbClr val="FFFF00"/>
          </a:solidFill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43" name="Oval 131"/>
          <p:cNvSpPr>
            <a:spLocks noChangeArrowheads="1"/>
          </p:cNvSpPr>
          <p:nvPr/>
        </p:nvSpPr>
        <p:spPr bwMode="auto">
          <a:xfrm>
            <a:off x="5788026" y="2396729"/>
            <a:ext cx="79375" cy="26194"/>
          </a:xfrm>
          <a:prstGeom prst="ellipse">
            <a:avLst/>
          </a:prstGeom>
          <a:solidFill>
            <a:srgbClr val="FFFF00"/>
          </a:solidFill>
          <a:ln w="832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44" name="Oval 132"/>
          <p:cNvSpPr>
            <a:spLocks noChangeArrowheads="1"/>
          </p:cNvSpPr>
          <p:nvPr/>
        </p:nvSpPr>
        <p:spPr bwMode="auto">
          <a:xfrm rot="-420000">
            <a:off x="5797551" y="2401491"/>
            <a:ext cx="60325" cy="16669"/>
          </a:xfrm>
          <a:prstGeom prst="ellipse">
            <a:avLst/>
          </a:prstGeom>
          <a:solidFill>
            <a:srgbClr val="7F3F00"/>
          </a:solidFill>
          <a:ln w="832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45" name="Freeform 133"/>
          <p:cNvSpPr>
            <a:spLocks noChangeArrowheads="1"/>
          </p:cNvSpPr>
          <p:nvPr/>
        </p:nvSpPr>
        <p:spPr bwMode="auto">
          <a:xfrm>
            <a:off x="5935664" y="2545556"/>
            <a:ext cx="377825" cy="77391"/>
          </a:xfrm>
          <a:custGeom>
            <a:avLst/>
            <a:gdLst/>
            <a:ahLst/>
            <a:cxnLst>
              <a:cxn ang="0">
                <a:pos x="0" y="65"/>
              </a:cxn>
              <a:cxn ang="0">
                <a:pos x="238" y="0"/>
              </a:cxn>
            </a:cxnLst>
            <a:rect l="0" t="0" r="r" b="b"/>
            <a:pathLst>
              <a:path w="238" h="65">
                <a:moveTo>
                  <a:pt x="0" y="65"/>
                </a:moveTo>
                <a:lnTo>
                  <a:pt x="238" y="0"/>
                </a:lnTo>
              </a:path>
            </a:pathLst>
          </a:custGeom>
          <a:noFill/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46" name="Freeform 134"/>
          <p:cNvSpPr>
            <a:spLocks noChangeArrowheads="1"/>
          </p:cNvSpPr>
          <p:nvPr/>
        </p:nvSpPr>
        <p:spPr bwMode="auto">
          <a:xfrm>
            <a:off x="5932489" y="2638425"/>
            <a:ext cx="104775" cy="17860"/>
          </a:xfrm>
          <a:custGeom>
            <a:avLst/>
            <a:gdLst/>
            <a:ahLst/>
            <a:cxnLst>
              <a:cxn ang="0">
                <a:pos x="0" y="15"/>
              </a:cxn>
              <a:cxn ang="0">
                <a:pos x="66" y="0"/>
              </a:cxn>
            </a:cxnLst>
            <a:rect l="0" t="0" r="r" b="b"/>
            <a:pathLst>
              <a:path w="66" h="15">
                <a:moveTo>
                  <a:pt x="0" y="15"/>
                </a:moveTo>
                <a:lnTo>
                  <a:pt x="66" y="0"/>
                </a:lnTo>
              </a:path>
            </a:pathLst>
          </a:custGeom>
          <a:noFill/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47" name="Freeform 135"/>
          <p:cNvSpPr>
            <a:spLocks noChangeArrowheads="1"/>
          </p:cNvSpPr>
          <p:nvPr/>
        </p:nvSpPr>
        <p:spPr bwMode="auto">
          <a:xfrm>
            <a:off x="6015038" y="2599135"/>
            <a:ext cx="165100" cy="117872"/>
          </a:xfrm>
          <a:custGeom>
            <a:avLst/>
            <a:gdLst/>
            <a:ahLst/>
            <a:cxnLst>
              <a:cxn ang="0">
                <a:pos x="0" y="7"/>
              </a:cxn>
              <a:cxn ang="0">
                <a:pos x="6" y="7"/>
              </a:cxn>
              <a:cxn ang="0">
                <a:pos x="13" y="9"/>
              </a:cxn>
              <a:cxn ang="0">
                <a:pos x="19" y="12"/>
              </a:cxn>
              <a:cxn ang="0">
                <a:pos x="23" y="15"/>
              </a:cxn>
              <a:cxn ang="0">
                <a:pos x="27" y="19"/>
              </a:cxn>
              <a:cxn ang="0">
                <a:pos x="31" y="24"/>
              </a:cxn>
              <a:cxn ang="0">
                <a:pos x="34" y="29"/>
              </a:cxn>
              <a:cxn ang="0">
                <a:pos x="39" y="37"/>
              </a:cxn>
              <a:cxn ang="0">
                <a:pos x="51" y="65"/>
              </a:cxn>
              <a:cxn ang="0">
                <a:pos x="55" y="73"/>
              </a:cxn>
              <a:cxn ang="0">
                <a:pos x="60" y="81"/>
              </a:cxn>
              <a:cxn ang="0">
                <a:pos x="63" y="85"/>
              </a:cxn>
              <a:cxn ang="0">
                <a:pos x="67" y="89"/>
              </a:cxn>
              <a:cxn ang="0">
                <a:pos x="74" y="93"/>
              </a:cxn>
              <a:cxn ang="0">
                <a:pos x="86" y="99"/>
              </a:cxn>
              <a:cxn ang="0">
                <a:pos x="82" y="90"/>
              </a:cxn>
              <a:cxn ang="0">
                <a:pos x="82" y="86"/>
              </a:cxn>
              <a:cxn ang="0">
                <a:pos x="81" y="82"/>
              </a:cxn>
              <a:cxn ang="0">
                <a:pos x="87" y="82"/>
              </a:cxn>
              <a:cxn ang="0">
                <a:pos x="93" y="82"/>
              </a:cxn>
              <a:cxn ang="0">
                <a:pos x="104" y="81"/>
              </a:cxn>
              <a:cxn ang="0">
                <a:pos x="97" y="79"/>
              </a:cxn>
              <a:cxn ang="0">
                <a:pos x="90" y="76"/>
              </a:cxn>
              <a:cxn ang="0">
                <a:pos x="85" y="72"/>
              </a:cxn>
              <a:cxn ang="0">
                <a:pos x="79" y="66"/>
              </a:cxn>
              <a:cxn ang="0">
                <a:pos x="73" y="56"/>
              </a:cxn>
              <a:cxn ang="0">
                <a:pos x="58" y="25"/>
              </a:cxn>
              <a:cxn ang="0">
                <a:pos x="54" y="19"/>
              </a:cxn>
              <a:cxn ang="0">
                <a:pos x="51" y="14"/>
              </a:cxn>
              <a:cxn ang="0">
                <a:pos x="48" y="11"/>
              </a:cxn>
              <a:cxn ang="0">
                <a:pos x="45" y="7"/>
              </a:cxn>
              <a:cxn ang="0">
                <a:pos x="41" y="4"/>
              </a:cxn>
              <a:cxn ang="0">
                <a:pos x="38" y="2"/>
              </a:cxn>
              <a:cxn ang="0">
                <a:pos x="31" y="1"/>
              </a:cxn>
              <a:cxn ang="0">
                <a:pos x="26" y="0"/>
              </a:cxn>
              <a:cxn ang="0">
                <a:pos x="0" y="7"/>
              </a:cxn>
            </a:cxnLst>
            <a:rect l="0" t="0" r="r" b="b"/>
            <a:pathLst>
              <a:path w="104" h="99">
                <a:moveTo>
                  <a:pt x="0" y="7"/>
                </a:moveTo>
                <a:lnTo>
                  <a:pt x="6" y="7"/>
                </a:lnTo>
                <a:lnTo>
                  <a:pt x="13" y="9"/>
                </a:lnTo>
                <a:lnTo>
                  <a:pt x="19" y="12"/>
                </a:lnTo>
                <a:lnTo>
                  <a:pt x="23" y="15"/>
                </a:lnTo>
                <a:lnTo>
                  <a:pt x="27" y="19"/>
                </a:lnTo>
                <a:lnTo>
                  <a:pt x="31" y="24"/>
                </a:lnTo>
                <a:lnTo>
                  <a:pt x="34" y="29"/>
                </a:lnTo>
                <a:lnTo>
                  <a:pt x="39" y="37"/>
                </a:lnTo>
                <a:lnTo>
                  <a:pt x="51" y="65"/>
                </a:lnTo>
                <a:lnTo>
                  <a:pt x="55" y="73"/>
                </a:lnTo>
                <a:lnTo>
                  <a:pt x="60" y="81"/>
                </a:lnTo>
                <a:lnTo>
                  <a:pt x="63" y="85"/>
                </a:lnTo>
                <a:lnTo>
                  <a:pt x="67" y="89"/>
                </a:lnTo>
                <a:lnTo>
                  <a:pt x="74" y="93"/>
                </a:lnTo>
                <a:lnTo>
                  <a:pt x="86" y="99"/>
                </a:lnTo>
                <a:lnTo>
                  <a:pt x="82" y="90"/>
                </a:lnTo>
                <a:lnTo>
                  <a:pt x="82" y="86"/>
                </a:lnTo>
                <a:lnTo>
                  <a:pt x="81" y="82"/>
                </a:lnTo>
                <a:lnTo>
                  <a:pt x="87" y="82"/>
                </a:lnTo>
                <a:lnTo>
                  <a:pt x="93" y="82"/>
                </a:lnTo>
                <a:lnTo>
                  <a:pt x="104" y="81"/>
                </a:lnTo>
                <a:lnTo>
                  <a:pt x="97" y="79"/>
                </a:lnTo>
                <a:lnTo>
                  <a:pt x="90" y="76"/>
                </a:lnTo>
                <a:lnTo>
                  <a:pt x="85" y="72"/>
                </a:lnTo>
                <a:lnTo>
                  <a:pt x="79" y="66"/>
                </a:lnTo>
                <a:lnTo>
                  <a:pt x="73" y="56"/>
                </a:lnTo>
                <a:lnTo>
                  <a:pt x="58" y="25"/>
                </a:lnTo>
                <a:lnTo>
                  <a:pt x="54" y="19"/>
                </a:lnTo>
                <a:lnTo>
                  <a:pt x="51" y="14"/>
                </a:lnTo>
                <a:lnTo>
                  <a:pt x="48" y="11"/>
                </a:lnTo>
                <a:lnTo>
                  <a:pt x="45" y="7"/>
                </a:lnTo>
                <a:lnTo>
                  <a:pt x="41" y="4"/>
                </a:lnTo>
                <a:lnTo>
                  <a:pt x="38" y="2"/>
                </a:lnTo>
                <a:lnTo>
                  <a:pt x="31" y="1"/>
                </a:lnTo>
                <a:lnTo>
                  <a:pt x="26" y="0"/>
                </a:lnTo>
                <a:lnTo>
                  <a:pt x="0" y="7"/>
                </a:lnTo>
                <a:close/>
              </a:path>
            </a:pathLst>
          </a:custGeom>
          <a:solidFill>
            <a:srgbClr val="00007F"/>
          </a:solidFill>
          <a:ln w="22456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48" name="Freeform 136"/>
          <p:cNvSpPr>
            <a:spLocks noChangeArrowheads="1"/>
          </p:cNvSpPr>
          <p:nvPr/>
        </p:nvSpPr>
        <p:spPr bwMode="auto">
          <a:xfrm>
            <a:off x="1093789" y="902494"/>
            <a:ext cx="682625" cy="1400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30" y="1176"/>
              </a:cxn>
            </a:cxnLst>
            <a:rect l="0" t="0" r="r" b="b"/>
            <a:pathLst>
              <a:path w="430" h="1176">
                <a:moveTo>
                  <a:pt x="0" y="0"/>
                </a:moveTo>
                <a:lnTo>
                  <a:pt x="430" y="1176"/>
                </a:lnTo>
              </a:path>
            </a:pathLst>
          </a:custGeom>
          <a:noFill/>
          <a:ln w="998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49" name="Freeform 137"/>
          <p:cNvSpPr>
            <a:spLocks noChangeArrowheads="1"/>
          </p:cNvSpPr>
          <p:nvPr/>
        </p:nvSpPr>
        <p:spPr bwMode="auto">
          <a:xfrm>
            <a:off x="1555751" y="745331"/>
            <a:ext cx="231775" cy="15811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6" y="1328"/>
              </a:cxn>
            </a:cxnLst>
            <a:rect l="0" t="0" r="r" b="b"/>
            <a:pathLst>
              <a:path w="146" h="1328">
                <a:moveTo>
                  <a:pt x="0" y="0"/>
                </a:moveTo>
                <a:lnTo>
                  <a:pt x="146" y="1328"/>
                </a:lnTo>
              </a:path>
            </a:pathLst>
          </a:custGeom>
          <a:noFill/>
          <a:ln w="998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50" name="Freeform 138"/>
          <p:cNvSpPr>
            <a:spLocks noChangeArrowheads="1"/>
          </p:cNvSpPr>
          <p:nvPr/>
        </p:nvSpPr>
        <p:spPr bwMode="auto">
          <a:xfrm>
            <a:off x="1849438" y="895350"/>
            <a:ext cx="177800" cy="1470422"/>
          </a:xfrm>
          <a:custGeom>
            <a:avLst/>
            <a:gdLst/>
            <a:ahLst/>
            <a:cxnLst>
              <a:cxn ang="0">
                <a:pos x="112" y="0"/>
              </a:cxn>
              <a:cxn ang="0">
                <a:pos x="0" y="1235"/>
              </a:cxn>
            </a:cxnLst>
            <a:rect l="0" t="0" r="r" b="b"/>
            <a:pathLst>
              <a:path w="112" h="1235">
                <a:moveTo>
                  <a:pt x="112" y="0"/>
                </a:moveTo>
                <a:lnTo>
                  <a:pt x="0" y="1235"/>
                </a:lnTo>
              </a:path>
            </a:pathLst>
          </a:custGeom>
          <a:noFill/>
          <a:ln w="998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51" name="Text Box 139"/>
          <p:cNvSpPr txBox="1">
            <a:spLocks noChangeArrowheads="1"/>
          </p:cNvSpPr>
          <p:nvPr/>
        </p:nvSpPr>
        <p:spPr bwMode="auto">
          <a:xfrm>
            <a:off x="1093788" y="2859881"/>
            <a:ext cx="142716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381000"/>
            <a:r>
              <a:rPr lang="en-US" sz="3600" b="1">
                <a:latin typeface="Times New Roman" pitchFamily="18" charset="0"/>
              </a:rPr>
              <a:t>Book 1</a:t>
            </a:r>
          </a:p>
        </p:txBody>
      </p:sp>
      <p:sp>
        <p:nvSpPr>
          <p:cNvPr id="13452" name="Text Box 140"/>
          <p:cNvSpPr txBox="1">
            <a:spLocks noChangeArrowheads="1"/>
          </p:cNvSpPr>
          <p:nvPr/>
        </p:nvSpPr>
        <p:spPr bwMode="auto">
          <a:xfrm>
            <a:off x="3235325" y="2875360"/>
            <a:ext cx="38735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381000"/>
            <a:r>
              <a:rPr lang="en-US" sz="3600" b="1">
                <a:latin typeface="Times New Roman" pitchFamily="18" charset="0"/>
              </a:rPr>
              <a:t>2</a:t>
            </a:r>
          </a:p>
        </p:txBody>
      </p:sp>
      <p:sp>
        <p:nvSpPr>
          <p:cNvPr id="13453" name="Text Box 141"/>
          <p:cNvSpPr txBox="1">
            <a:spLocks noChangeArrowheads="1"/>
          </p:cNvSpPr>
          <p:nvPr/>
        </p:nvSpPr>
        <p:spPr bwMode="auto">
          <a:xfrm>
            <a:off x="4597400" y="2874169"/>
            <a:ext cx="32543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381000"/>
            <a:r>
              <a:rPr lang="en-US" sz="3600" b="1">
                <a:latin typeface="Times New Roman" pitchFamily="18" charset="0"/>
              </a:rPr>
              <a:t>3</a:t>
            </a:r>
          </a:p>
        </p:txBody>
      </p:sp>
      <p:sp>
        <p:nvSpPr>
          <p:cNvPr id="13454" name="Text Box 142"/>
          <p:cNvSpPr txBox="1">
            <a:spLocks noChangeArrowheads="1"/>
          </p:cNvSpPr>
          <p:nvPr/>
        </p:nvSpPr>
        <p:spPr bwMode="auto">
          <a:xfrm>
            <a:off x="5951538" y="2875360"/>
            <a:ext cx="32385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381000"/>
            <a:r>
              <a:rPr lang="en-US" sz="3600" b="1">
                <a:latin typeface="Times New Roman" pitchFamily="18" charset="0"/>
              </a:rPr>
              <a:t>4</a:t>
            </a:r>
          </a:p>
        </p:txBody>
      </p:sp>
      <p:sp>
        <p:nvSpPr>
          <p:cNvPr id="13455" name="Text Box 143"/>
          <p:cNvSpPr txBox="1">
            <a:spLocks noChangeArrowheads="1"/>
          </p:cNvSpPr>
          <p:nvPr/>
        </p:nvSpPr>
        <p:spPr bwMode="auto">
          <a:xfrm>
            <a:off x="454025" y="3717131"/>
            <a:ext cx="24638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381000"/>
            <a:r>
              <a:rPr lang="en-US" sz="3600" b="1">
                <a:latin typeface="Times New Roman" pitchFamily="18" charset="0"/>
              </a:rPr>
              <a:t>Psalms 1-41</a:t>
            </a:r>
          </a:p>
        </p:txBody>
      </p:sp>
      <p:sp>
        <p:nvSpPr>
          <p:cNvPr id="13456" name="Text Box 144"/>
          <p:cNvSpPr txBox="1">
            <a:spLocks noChangeArrowheads="1"/>
          </p:cNvSpPr>
          <p:nvPr/>
        </p:nvSpPr>
        <p:spPr bwMode="auto">
          <a:xfrm>
            <a:off x="2992439" y="3709987"/>
            <a:ext cx="95408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381000"/>
            <a:r>
              <a:rPr lang="en-US" sz="3600" b="1">
                <a:latin typeface="Times New Roman" pitchFamily="18" charset="0"/>
              </a:rPr>
              <a:t>1-72</a:t>
            </a:r>
          </a:p>
        </p:txBody>
      </p:sp>
      <p:sp>
        <p:nvSpPr>
          <p:cNvPr id="13457" name="Text Box 145"/>
          <p:cNvSpPr txBox="1">
            <a:spLocks noChangeArrowheads="1"/>
          </p:cNvSpPr>
          <p:nvPr/>
        </p:nvSpPr>
        <p:spPr bwMode="auto">
          <a:xfrm>
            <a:off x="4262439" y="3717131"/>
            <a:ext cx="95408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381000"/>
            <a:r>
              <a:rPr lang="en-US" sz="3600" b="1">
                <a:latin typeface="Times New Roman" pitchFamily="18" charset="0"/>
              </a:rPr>
              <a:t>1-89</a:t>
            </a:r>
          </a:p>
        </p:txBody>
      </p:sp>
      <p:sp>
        <p:nvSpPr>
          <p:cNvPr id="13458" name="Text Box 146"/>
          <p:cNvSpPr txBox="1">
            <a:spLocks noChangeArrowheads="1"/>
          </p:cNvSpPr>
          <p:nvPr/>
        </p:nvSpPr>
        <p:spPr bwMode="auto">
          <a:xfrm>
            <a:off x="5541963" y="3717131"/>
            <a:ext cx="11430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381000"/>
            <a:r>
              <a:rPr lang="en-US" sz="3600" b="1">
                <a:latin typeface="Times New Roman" pitchFamily="18" charset="0"/>
              </a:rPr>
              <a:t>1-106</a:t>
            </a:r>
          </a:p>
        </p:txBody>
      </p:sp>
      <p:sp>
        <p:nvSpPr>
          <p:cNvPr id="13459" name="Freeform 147"/>
          <p:cNvSpPr>
            <a:spLocks noChangeArrowheads="1"/>
          </p:cNvSpPr>
          <p:nvPr/>
        </p:nvSpPr>
        <p:spPr bwMode="auto">
          <a:xfrm>
            <a:off x="1146175" y="690563"/>
            <a:ext cx="2025650" cy="167521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76" y="1407"/>
              </a:cxn>
            </a:cxnLst>
            <a:rect l="0" t="0" r="r" b="b"/>
            <a:pathLst>
              <a:path w="1276" h="1407">
                <a:moveTo>
                  <a:pt x="0" y="0"/>
                </a:moveTo>
                <a:lnTo>
                  <a:pt x="1276" y="1407"/>
                </a:lnTo>
              </a:path>
            </a:pathLst>
          </a:custGeom>
          <a:noFill/>
          <a:ln w="998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60" name="Freeform 148"/>
          <p:cNvSpPr>
            <a:spLocks noChangeArrowheads="1"/>
          </p:cNvSpPr>
          <p:nvPr/>
        </p:nvSpPr>
        <p:spPr bwMode="auto">
          <a:xfrm>
            <a:off x="3201988" y="902494"/>
            <a:ext cx="304800" cy="1447800"/>
          </a:xfrm>
          <a:custGeom>
            <a:avLst/>
            <a:gdLst/>
            <a:ahLst/>
            <a:cxnLst>
              <a:cxn ang="0">
                <a:pos x="192" y="0"/>
              </a:cxn>
              <a:cxn ang="0">
                <a:pos x="0" y="1216"/>
              </a:cxn>
            </a:cxnLst>
            <a:rect l="0" t="0" r="r" b="b"/>
            <a:pathLst>
              <a:path w="192" h="1216">
                <a:moveTo>
                  <a:pt x="192" y="0"/>
                </a:moveTo>
                <a:lnTo>
                  <a:pt x="0" y="1216"/>
                </a:lnTo>
              </a:path>
            </a:pathLst>
          </a:custGeom>
          <a:noFill/>
          <a:ln w="998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61" name="Freeform 149"/>
          <p:cNvSpPr>
            <a:spLocks noChangeArrowheads="1"/>
          </p:cNvSpPr>
          <p:nvPr/>
        </p:nvSpPr>
        <p:spPr bwMode="auto">
          <a:xfrm>
            <a:off x="3024188" y="856060"/>
            <a:ext cx="157162" cy="152519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9" y="1281"/>
              </a:cxn>
            </a:cxnLst>
            <a:rect l="0" t="0" r="r" b="b"/>
            <a:pathLst>
              <a:path w="99" h="1281">
                <a:moveTo>
                  <a:pt x="0" y="0"/>
                </a:moveTo>
                <a:lnTo>
                  <a:pt x="99" y="1281"/>
                </a:lnTo>
              </a:path>
            </a:pathLst>
          </a:custGeom>
          <a:noFill/>
          <a:ln w="998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62" name="Freeform 150"/>
          <p:cNvSpPr>
            <a:spLocks noChangeArrowheads="1"/>
          </p:cNvSpPr>
          <p:nvPr/>
        </p:nvSpPr>
        <p:spPr bwMode="auto">
          <a:xfrm>
            <a:off x="3759201" y="887016"/>
            <a:ext cx="722313" cy="151090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55" y="1269"/>
              </a:cxn>
            </a:cxnLst>
            <a:rect l="0" t="0" r="r" b="b"/>
            <a:pathLst>
              <a:path w="455" h="1269">
                <a:moveTo>
                  <a:pt x="0" y="0"/>
                </a:moveTo>
                <a:lnTo>
                  <a:pt x="455" y="1269"/>
                </a:lnTo>
              </a:path>
            </a:pathLst>
          </a:custGeom>
          <a:noFill/>
          <a:ln w="998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63" name="Freeform 151"/>
          <p:cNvSpPr>
            <a:spLocks noChangeArrowheads="1"/>
          </p:cNvSpPr>
          <p:nvPr/>
        </p:nvSpPr>
        <p:spPr bwMode="auto">
          <a:xfrm>
            <a:off x="4010025" y="753666"/>
            <a:ext cx="471488" cy="164425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97" y="1381"/>
              </a:cxn>
            </a:cxnLst>
            <a:rect l="0" t="0" r="r" b="b"/>
            <a:pathLst>
              <a:path w="297" h="1381">
                <a:moveTo>
                  <a:pt x="0" y="0"/>
                </a:moveTo>
                <a:lnTo>
                  <a:pt x="297" y="1381"/>
                </a:lnTo>
              </a:path>
            </a:pathLst>
          </a:custGeom>
          <a:noFill/>
          <a:ln w="998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64" name="Freeform 152"/>
          <p:cNvSpPr>
            <a:spLocks noChangeArrowheads="1"/>
          </p:cNvSpPr>
          <p:nvPr/>
        </p:nvSpPr>
        <p:spPr bwMode="auto">
          <a:xfrm>
            <a:off x="4451351" y="729854"/>
            <a:ext cx="41275" cy="166806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6" y="1401"/>
              </a:cxn>
            </a:cxnLst>
            <a:rect l="0" t="0" r="r" b="b"/>
            <a:pathLst>
              <a:path w="26" h="1401">
                <a:moveTo>
                  <a:pt x="0" y="0"/>
                </a:moveTo>
                <a:lnTo>
                  <a:pt x="26" y="1401"/>
                </a:lnTo>
              </a:path>
            </a:pathLst>
          </a:custGeom>
          <a:noFill/>
          <a:ln w="998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65" name="Freeform 153"/>
          <p:cNvSpPr>
            <a:spLocks noChangeArrowheads="1"/>
          </p:cNvSpPr>
          <p:nvPr/>
        </p:nvSpPr>
        <p:spPr bwMode="auto">
          <a:xfrm>
            <a:off x="4713289" y="753666"/>
            <a:ext cx="1101725" cy="165139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94" y="1387"/>
              </a:cxn>
            </a:cxnLst>
            <a:rect l="0" t="0" r="r" b="b"/>
            <a:pathLst>
              <a:path w="694" h="1387">
                <a:moveTo>
                  <a:pt x="0" y="0"/>
                </a:moveTo>
                <a:lnTo>
                  <a:pt x="694" y="1387"/>
                </a:lnTo>
              </a:path>
            </a:pathLst>
          </a:custGeom>
          <a:noFill/>
          <a:ln w="998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66" name="Freeform 154"/>
          <p:cNvSpPr>
            <a:spLocks noChangeArrowheads="1"/>
          </p:cNvSpPr>
          <p:nvPr/>
        </p:nvSpPr>
        <p:spPr bwMode="auto">
          <a:xfrm>
            <a:off x="2259013" y="579835"/>
            <a:ext cx="3556000" cy="18335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240" y="1540"/>
              </a:cxn>
            </a:cxnLst>
            <a:rect l="0" t="0" r="r" b="b"/>
            <a:pathLst>
              <a:path w="2240" h="1540">
                <a:moveTo>
                  <a:pt x="0" y="0"/>
                </a:moveTo>
                <a:lnTo>
                  <a:pt x="2240" y="1540"/>
                </a:lnTo>
              </a:path>
            </a:pathLst>
          </a:custGeom>
          <a:noFill/>
          <a:ln w="998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67" name="Freeform 155"/>
          <p:cNvSpPr>
            <a:spLocks noChangeArrowheads="1"/>
          </p:cNvSpPr>
          <p:nvPr/>
        </p:nvSpPr>
        <p:spPr bwMode="auto">
          <a:xfrm>
            <a:off x="5603875" y="902494"/>
            <a:ext cx="188913" cy="1502569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9" y="1262"/>
              </a:cxn>
            </a:cxnLst>
            <a:rect l="0" t="0" r="r" b="b"/>
            <a:pathLst>
              <a:path w="119" h="1262">
                <a:moveTo>
                  <a:pt x="0" y="0"/>
                </a:moveTo>
                <a:lnTo>
                  <a:pt x="119" y="1262"/>
                </a:lnTo>
              </a:path>
            </a:pathLst>
          </a:custGeom>
          <a:noFill/>
          <a:ln w="998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AFE9DF-A38B-41CA-B4A6-F999225FFE2C}" type="slidenum">
              <a:rPr lang="en-US"/>
              <a:pPr/>
              <a:t>11</a:t>
            </a:fld>
            <a:endParaRPr lang="en-US"/>
          </a:p>
        </p:txBody>
      </p:sp>
      <p:sp>
        <p:nvSpPr>
          <p:cNvPr id="14338" name="Freeform 2"/>
          <p:cNvSpPr>
            <a:spLocks noChangeArrowheads="1"/>
          </p:cNvSpPr>
          <p:nvPr/>
        </p:nvSpPr>
        <p:spPr bwMode="auto">
          <a:xfrm>
            <a:off x="244476" y="1373981"/>
            <a:ext cx="8245475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194" y="0"/>
              </a:cxn>
            </a:cxnLst>
            <a:rect l="0" t="0" r="r" b="b"/>
            <a:pathLst>
              <a:path w="5194">
                <a:moveTo>
                  <a:pt x="0" y="0"/>
                </a:moveTo>
                <a:lnTo>
                  <a:pt x="5194" y="0"/>
                </a:lnTo>
              </a:path>
            </a:pathLst>
          </a:custGeom>
          <a:noFill/>
          <a:ln w="8317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39" name="Oval 3"/>
          <p:cNvSpPr>
            <a:spLocks noChangeArrowheads="1"/>
          </p:cNvSpPr>
          <p:nvPr/>
        </p:nvSpPr>
        <p:spPr bwMode="auto">
          <a:xfrm>
            <a:off x="555626" y="702469"/>
            <a:ext cx="155575" cy="116681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0" name="Oval 4"/>
          <p:cNvSpPr>
            <a:spLocks noChangeArrowheads="1"/>
          </p:cNvSpPr>
          <p:nvPr/>
        </p:nvSpPr>
        <p:spPr bwMode="auto">
          <a:xfrm>
            <a:off x="1090614" y="608410"/>
            <a:ext cx="155575" cy="116681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1" name="Oval 5"/>
          <p:cNvSpPr>
            <a:spLocks noChangeArrowheads="1"/>
          </p:cNvSpPr>
          <p:nvPr/>
        </p:nvSpPr>
        <p:spPr bwMode="auto">
          <a:xfrm>
            <a:off x="985839" y="411957"/>
            <a:ext cx="155575" cy="116681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2" name="Oval 6"/>
          <p:cNvSpPr>
            <a:spLocks noChangeArrowheads="1"/>
          </p:cNvSpPr>
          <p:nvPr/>
        </p:nvSpPr>
        <p:spPr bwMode="auto">
          <a:xfrm>
            <a:off x="1027114" y="829867"/>
            <a:ext cx="155575" cy="116681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3" name="Oval 7"/>
          <p:cNvSpPr>
            <a:spLocks noChangeArrowheads="1"/>
          </p:cNvSpPr>
          <p:nvPr/>
        </p:nvSpPr>
        <p:spPr bwMode="auto">
          <a:xfrm>
            <a:off x="1500189" y="671513"/>
            <a:ext cx="155575" cy="116681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4" name="Oval 8"/>
          <p:cNvSpPr>
            <a:spLocks noChangeArrowheads="1"/>
          </p:cNvSpPr>
          <p:nvPr/>
        </p:nvSpPr>
        <p:spPr bwMode="auto">
          <a:xfrm>
            <a:off x="1971676" y="798910"/>
            <a:ext cx="155575" cy="116681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5" name="Oval 9"/>
          <p:cNvSpPr>
            <a:spLocks noChangeArrowheads="1"/>
          </p:cNvSpPr>
          <p:nvPr/>
        </p:nvSpPr>
        <p:spPr bwMode="auto">
          <a:xfrm>
            <a:off x="2233614" y="513160"/>
            <a:ext cx="155575" cy="116681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6" name="Oval 10"/>
          <p:cNvSpPr>
            <a:spLocks noChangeArrowheads="1"/>
          </p:cNvSpPr>
          <p:nvPr/>
        </p:nvSpPr>
        <p:spPr bwMode="auto">
          <a:xfrm>
            <a:off x="3219451" y="686992"/>
            <a:ext cx="155575" cy="116681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7" name="Oval 11"/>
          <p:cNvSpPr>
            <a:spLocks noChangeArrowheads="1"/>
          </p:cNvSpPr>
          <p:nvPr/>
        </p:nvSpPr>
        <p:spPr bwMode="auto">
          <a:xfrm>
            <a:off x="2936876" y="751285"/>
            <a:ext cx="155575" cy="116681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8" name="Oval 12"/>
          <p:cNvSpPr>
            <a:spLocks noChangeArrowheads="1"/>
          </p:cNvSpPr>
          <p:nvPr/>
        </p:nvSpPr>
        <p:spPr bwMode="auto">
          <a:xfrm>
            <a:off x="3198814" y="466726"/>
            <a:ext cx="155575" cy="116681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9" name="Oval 13"/>
          <p:cNvSpPr>
            <a:spLocks noChangeArrowheads="1"/>
          </p:cNvSpPr>
          <p:nvPr/>
        </p:nvSpPr>
        <p:spPr bwMode="auto">
          <a:xfrm>
            <a:off x="3429001" y="807244"/>
            <a:ext cx="155575" cy="116681"/>
          </a:xfrm>
          <a:prstGeom prst="ellipse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50" name="Oval 14"/>
          <p:cNvSpPr>
            <a:spLocks noChangeArrowheads="1"/>
          </p:cNvSpPr>
          <p:nvPr/>
        </p:nvSpPr>
        <p:spPr bwMode="auto">
          <a:xfrm>
            <a:off x="3702051" y="807244"/>
            <a:ext cx="155575" cy="116681"/>
          </a:xfrm>
          <a:prstGeom prst="ellipse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51" name="Oval 15"/>
          <p:cNvSpPr>
            <a:spLocks noChangeArrowheads="1"/>
          </p:cNvSpPr>
          <p:nvPr/>
        </p:nvSpPr>
        <p:spPr bwMode="auto">
          <a:xfrm>
            <a:off x="3963989" y="711994"/>
            <a:ext cx="155575" cy="116681"/>
          </a:xfrm>
          <a:prstGeom prst="ellipse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52" name="Oval 16"/>
          <p:cNvSpPr>
            <a:spLocks noChangeArrowheads="1"/>
          </p:cNvSpPr>
          <p:nvPr/>
        </p:nvSpPr>
        <p:spPr bwMode="auto">
          <a:xfrm>
            <a:off x="3859214" y="514351"/>
            <a:ext cx="155575" cy="116681"/>
          </a:xfrm>
          <a:prstGeom prst="ellipse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53" name="Oval 17"/>
          <p:cNvSpPr>
            <a:spLocks noChangeArrowheads="1"/>
          </p:cNvSpPr>
          <p:nvPr/>
        </p:nvSpPr>
        <p:spPr bwMode="auto">
          <a:xfrm>
            <a:off x="3606801" y="625079"/>
            <a:ext cx="155575" cy="116681"/>
          </a:xfrm>
          <a:prstGeom prst="ellipse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54" name="Oval 18"/>
          <p:cNvSpPr>
            <a:spLocks noChangeArrowheads="1"/>
          </p:cNvSpPr>
          <p:nvPr/>
        </p:nvSpPr>
        <p:spPr bwMode="auto">
          <a:xfrm>
            <a:off x="4184651" y="870348"/>
            <a:ext cx="155575" cy="116681"/>
          </a:xfrm>
          <a:prstGeom prst="ellipse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55" name="Oval 19"/>
          <p:cNvSpPr>
            <a:spLocks noChangeArrowheads="1"/>
          </p:cNvSpPr>
          <p:nvPr/>
        </p:nvSpPr>
        <p:spPr bwMode="auto">
          <a:xfrm>
            <a:off x="3902076" y="932260"/>
            <a:ext cx="155575" cy="116681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56" name="Oval 20"/>
          <p:cNvSpPr>
            <a:spLocks noChangeArrowheads="1"/>
          </p:cNvSpPr>
          <p:nvPr/>
        </p:nvSpPr>
        <p:spPr bwMode="auto">
          <a:xfrm>
            <a:off x="4164014" y="647700"/>
            <a:ext cx="155575" cy="116681"/>
          </a:xfrm>
          <a:prstGeom prst="ellipse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57" name="Oval 21"/>
          <p:cNvSpPr>
            <a:spLocks noChangeArrowheads="1"/>
          </p:cNvSpPr>
          <p:nvPr/>
        </p:nvSpPr>
        <p:spPr bwMode="auto">
          <a:xfrm>
            <a:off x="4373564" y="664369"/>
            <a:ext cx="155575" cy="116681"/>
          </a:xfrm>
          <a:prstGeom prst="ellipse">
            <a:avLst/>
          </a:pr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58" name="Oval 22"/>
          <p:cNvSpPr>
            <a:spLocks noChangeArrowheads="1"/>
          </p:cNvSpPr>
          <p:nvPr/>
        </p:nvSpPr>
        <p:spPr bwMode="auto">
          <a:xfrm>
            <a:off x="4646614" y="664369"/>
            <a:ext cx="155575" cy="116681"/>
          </a:xfrm>
          <a:prstGeom prst="ellipse">
            <a:avLst/>
          </a:pr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59" name="Oval 23"/>
          <p:cNvSpPr>
            <a:spLocks noChangeArrowheads="1"/>
          </p:cNvSpPr>
          <p:nvPr/>
        </p:nvSpPr>
        <p:spPr bwMode="auto">
          <a:xfrm>
            <a:off x="4908550" y="569119"/>
            <a:ext cx="155575" cy="116681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60" name="Oval 24"/>
          <p:cNvSpPr>
            <a:spLocks noChangeArrowheads="1"/>
          </p:cNvSpPr>
          <p:nvPr/>
        </p:nvSpPr>
        <p:spPr bwMode="auto">
          <a:xfrm>
            <a:off x="4803776" y="372667"/>
            <a:ext cx="155575" cy="116681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61" name="Oval 25"/>
          <p:cNvSpPr>
            <a:spLocks noChangeArrowheads="1"/>
          </p:cNvSpPr>
          <p:nvPr/>
        </p:nvSpPr>
        <p:spPr bwMode="auto">
          <a:xfrm>
            <a:off x="4551364" y="483394"/>
            <a:ext cx="155575" cy="116681"/>
          </a:xfrm>
          <a:prstGeom prst="ellipse">
            <a:avLst/>
          </a:pr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62" name="Oval 26"/>
          <p:cNvSpPr>
            <a:spLocks noChangeArrowheads="1"/>
          </p:cNvSpPr>
          <p:nvPr/>
        </p:nvSpPr>
        <p:spPr bwMode="auto">
          <a:xfrm>
            <a:off x="5129214" y="728663"/>
            <a:ext cx="155575" cy="116681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63" name="Oval 27"/>
          <p:cNvSpPr>
            <a:spLocks noChangeArrowheads="1"/>
          </p:cNvSpPr>
          <p:nvPr/>
        </p:nvSpPr>
        <p:spPr bwMode="auto">
          <a:xfrm>
            <a:off x="4846639" y="791767"/>
            <a:ext cx="155575" cy="116681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64" name="Oval 28"/>
          <p:cNvSpPr>
            <a:spLocks noChangeArrowheads="1"/>
          </p:cNvSpPr>
          <p:nvPr/>
        </p:nvSpPr>
        <p:spPr bwMode="auto">
          <a:xfrm>
            <a:off x="5108576" y="506017"/>
            <a:ext cx="155575" cy="116681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65" name="Oval 29"/>
          <p:cNvSpPr>
            <a:spLocks noChangeArrowheads="1"/>
          </p:cNvSpPr>
          <p:nvPr/>
        </p:nvSpPr>
        <p:spPr bwMode="auto">
          <a:xfrm>
            <a:off x="4395789" y="664369"/>
            <a:ext cx="155575" cy="116681"/>
          </a:xfrm>
          <a:prstGeom prst="ellipse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66" name="Oval 30"/>
          <p:cNvSpPr>
            <a:spLocks noChangeArrowheads="1"/>
          </p:cNvSpPr>
          <p:nvPr/>
        </p:nvSpPr>
        <p:spPr bwMode="auto">
          <a:xfrm>
            <a:off x="4667251" y="664369"/>
            <a:ext cx="155575" cy="116681"/>
          </a:xfrm>
          <a:prstGeom prst="ellipse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67" name="Oval 31"/>
          <p:cNvSpPr>
            <a:spLocks noChangeArrowheads="1"/>
          </p:cNvSpPr>
          <p:nvPr/>
        </p:nvSpPr>
        <p:spPr bwMode="auto">
          <a:xfrm>
            <a:off x="4930776" y="569119"/>
            <a:ext cx="155575" cy="116681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68" name="Oval 32"/>
          <p:cNvSpPr>
            <a:spLocks noChangeArrowheads="1"/>
          </p:cNvSpPr>
          <p:nvPr/>
        </p:nvSpPr>
        <p:spPr bwMode="auto">
          <a:xfrm>
            <a:off x="4824414" y="372667"/>
            <a:ext cx="155575" cy="116681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69" name="Oval 33"/>
          <p:cNvSpPr>
            <a:spLocks noChangeArrowheads="1"/>
          </p:cNvSpPr>
          <p:nvPr/>
        </p:nvSpPr>
        <p:spPr bwMode="auto">
          <a:xfrm>
            <a:off x="4572001" y="483394"/>
            <a:ext cx="155575" cy="116681"/>
          </a:xfrm>
          <a:prstGeom prst="ellipse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70" name="Oval 34"/>
          <p:cNvSpPr>
            <a:spLocks noChangeArrowheads="1"/>
          </p:cNvSpPr>
          <p:nvPr/>
        </p:nvSpPr>
        <p:spPr bwMode="auto">
          <a:xfrm>
            <a:off x="5149851" y="728663"/>
            <a:ext cx="155575" cy="116681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71" name="Oval 35"/>
          <p:cNvSpPr>
            <a:spLocks noChangeArrowheads="1"/>
          </p:cNvSpPr>
          <p:nvPr/>
        </p:nvSpPr>
        <p:spPr bwMode="auto">
          <a:xfrm>
            <a:off x="4867276" y="791767"/>
            <a:ext cx="155575" cy="116681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72" name="Oval 36"/>
          <p:cNvSpPr>
            <a:spLocks noChangeArrowheads="1"/>
          </p:cNvSpPr>
          <p:nvPr/>
        </p:nvSpPr>
        <p:spPr bwMode="auto">
          <a:xfrm>
            <a:off x="5129214" y="506017"/>
            <a:ext cx="155575" cy="116681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73" name="Oval 37"/>
          <p:cNvSpPr>
            <a:spLocks noChangeArrowheads="1"/>
          </p:cNvSpPr>
          <p:nvPr/>
        </p:nvSpPr>
        <p:spPr bwMode="auto">
          <a:xfrm>
            <a:off x="5245101" y="791767"/>
            <a:ext cx="155575" cy="116681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74" name="Oval 38"/>
          <p:cNvSpPr>
            <a:spLocks noChangeArrowheads="1"/>
          </p:cNvSpPr>
          <p:nvPr/>
        </p:nvSpPr>
        <p:spPr bwMode="auto">
          <a:xfrm>
            <a:off x="5518151" y="791767"/>
            <a:ext cx="155575" cy="116681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75" name="Oval 39"/>
          <p:cNvSpPr>
            <a:spLocks noChangeArrowheads="1"/>
          </p:cNvSpPr>
          <p:nvPr/>
        </p:nvSpPr>
        <p:spPr bwMode="auto">
          <a:xfrm>
            <a:off x="5780089" y="695326"/>
            <a:ext cx="155575" cy="116681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76" name="Oval 40"/>
          <p:cNvSpPr>
            <a:spLocks noChangeArrowheads="1"/>
          </p:cNvSpPr>
          <p:nvPr/>
        </p:nvSpPr>
        <p:spPr bwMode="auto">
          <a:xfrm>
            <a:off x="5422901" y="609601"/>
            <a:ext cx="155575" cy="116681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77" name="Oval 41"/>
          <p:cNvSpPr>
            <a:spLocks noChangeArrowheads="1"/>
          </p:cNvSpPr>
          <p:nvPr/>
        </p:nvSpPr>
        <p:spPr bwMode="auto">
          <a:xfrm>
            <a:off x="5716589" y="917973"/>
            <a:ext cx="155575" cy="116681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78" name="Oval 42"/>
          <p:cNvSpPr>
            <a:spLocks noChangeArrowheads="1"/>
          </p:cNvSpPr>
          <p:nvPr/>
        </p:nvSpPr>
        <p:spPr bwMode="auto">
          <a:xfrm>
            <a:off x="5980114" y="632223"/>
            <a:ext cx="155575" cy="116681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79" name="Oval 43"/>
          <p:cNvSpPr>
            <a:spLocks noChangeArrowheads="1"/>
          </p:cNvSpPr>
          <p:nvPr/>
        </p:nvSpPr>
        <p:spPr bwMode="auto">
          <a:xfrm>
            <a:off x="6272214" y="671513"/>
            <a:ext cx="155575" cy="116681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80" name="Oval 44"/>
          <p:cNvSpPr>
            <a:spLocks noChangeArrowheads="1"/>
          </p:cNvSpPr>
          <p:nvPr/>
        </p:nvSpPr>
        <p:spPr bwMode="auto">
          <a:xfrm>
            <a:off x="6545264" y="671513"/>
            <a:ext cx="155575" cy="116681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81" name="Oval 45"/>
          <p:cNvSpPr>
            <a:spLocks noChangeArrowheads="1"/>
          </p:cNvSpPr>
          <p:nvPr/>
        </p:nvSpPr>
        <p:spPr bwMode="auto">
          <a:xfrm>
            <a:off x="6702426" y="381001"/>
            <a:ext cx="155575" cy="116681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82" name="Oval 46"/>
          <p:cNvSpPr>
            <a:spLocks noChangeArrowheads="1"/>
          </p:cNvSpPr>
          <p:nvPr/>
        </p:nvSpPr>
        <p:spPr bwMode="auto">
          <a:xfrm>
            <a:off x="7027864" y="736998"/>
            <a:ext cx="155575" cy="116681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83" name="Oval 47"/>
          <p:cNvSpPr>
            <a:spLocks noChangeArrowheads="1"/>
          </p:cNvSpPr>
          <p:nvPr/>
        </p:nvSpPr>
        <p:spPr bwMode="auto">
          <a:xfrm>
            <a:off x="7677151" y="538163"/>
            <a:ext cx="155575" cy="116681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84" name="Oval 48"/>
          <p:cNvSpPr>
            <a:spLocks noChangeArrowheads="1"/>
          </p:cNvSpPr>
          <p:nvPr/>
        </p:nvSpPr>
        <p:spPr bwMode="auto">
          <a:xfrm>
            <a:off x="7426326" y="648892"/>
            <a:ext cx="155575" cy="116681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85" name="Oval 49"/>
          <p:cNvSpPr>
            <a:spLocks noChangeArrowheads="1"/>
          </p:cNvSpPr>
          <p:nvPr/>
        </p:nvSpPr>
        <p:spPr bwMode="auto">
          <a:xfrm>
            <a:off x="8002589" y="894160"/>
            <a:ext cx="155575" cy="116681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86" name="Oval 50"/>
          <p:cNvSpPr>
            <a:spLocks noChangeArrowheads="1"/>
          </p:cNvSpPr>
          <p:nvPr/>
        </p:nvSpPr>
        <p:spPr bwMode="auto">
          <a:xfrm>
            <a:off x="7720014" y="956073"/>
            <a:ext cx="155575" cy="116681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87" name="Text Box 51"/>
          <p:cNvSpPr txBox="1">
            <a:spLocks noChangeArrowheads="1"/>
          </p:cNvSpPr>
          <p:nvPr/>
        </p:nvSpPr>
        <p:spPr bwMode="auto">
          <a:xfrm>
            <a:off x="358776" y="1010841"/>
            <a:ext cx="963613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381000"/>
            <a:r>
              <a:rPr lang="en-US" sz="3600" b="1">
                <a:latin typeface="Times New Roman" pitchFamily="18" charset="0"/>
              </a:rPr>
              <a:t>1400</a:t>
            </a:r>
          </a:p>
        </p:txBody>
      </p:sp>
      <p:sp>
        <p:nvSpPr>
          <p:cNvPr id="14388" name="Text Box 52"/>
          <p:cNvSpPr txBox="1">
            <a:spLocks noChangeArrowheads="1"/>
          </p:cNvSpPr>
          <p:nvPr/>
        </p:nvSpPr>
        <p:spPr bwMode="auto">
          <a:xfrm>
            <a:off x="3727450" y="1034653"/>
            <a:ext cx="9652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381000"/>
            <a:r>
              <a:rPr lang="en-US" sz="3600" b="1">
                <a:latin typeface="Times New Roman" pitchFamily="18" charset="0"/>
              </a:rPr>
              <a:t>1000</a:t>
            </a:r>
          </a:p>
        </p:txBody>
      </p:sp>
      <p:sp>
        <p:nvSpPr>
          <p:cNvPr id="14389" name="Text Box 53"/>
          <p:cNvSpPr txBox="1">
            <a:spLocks noChangeArrowheads="1"/>
          </p:cNvSpPr>
          <p:nvPr/>
        </p:nvSpPr>
        <p:spPr bwMode="auto">
          <a:xfrm>
            <a:off x="7021513" y="978694"/>
            <a:ext cx="96361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381000"/>
            <a:r>
              <a:rPr lang="en-US" sz="3600" b="1">
                <a:latin typeface="Times New Roman" pitchFamily="18" charset="0"/>
              </a:rPr>
              <a:t>700</a:t>
            </a:r>
          </a:p>
        </p:txBody>
      </p:sp>
      <p:sp>
        <p:nvSpPr>
          <p:cNvPr id="14390" name="Freeform 54"/>
          <p:cNvSpPr>
            <a:spLocks noChangeArrowheads="1"/>
          </p:cNvSpPr>
          <p:nvPr/>
        </p:nvSpPr>
        <p:spPr bwMode="auto">
          <a:xfrm>
            <a:off x="1576388" y="2314576"/>
            <a:ext cx="500062" cy="222647"/>
          </a:xfrm>
          <a:custGeom>
            <a:avLst/>
            <a:gdLst/>
            <a:ahLst/>
            <a:cxnLst>
              <a:cxn ang="0">
                <a:pos x="160" y="3"/>
              </a:cxn>
              <a:cxn ang="0">
                <a:pos x="157" y="1"/>
              </a:cxn>
              <a:cxn ang="0">
                <a:pos x="154" y="0"/>
              </a:cxn>
              <a:cxn ang="0">
                <a:pos x="150" y="0"/>
              </a:cxn>
              <a:cxn ang="0">
                <a:pos x="146" y="0"/>
              </a:cxn>
              <a:cxn ang="0">
                <a:pos x="143" y="0"/>
              </a:cxn>
              <a:cxn ang="0">
                <a:pos x="139" y="0"/>
              </a:cxn>
              <a:cxn ang="0">
                <a:pos x="136" y="0"/>
              </a:cxn>
              <a:cxn ang="0">
                <a:pos x="131" y="1"/>
              </a:cxn>
              <a:cxn ang="0">
                <a:pos x="125" y="2"/>
              </a:cxn>
              <a:cxn ang="0">
                <a:pos x="12" y="27"/>
              </a:cxn>
              <a:cxn ang="0">
                <a:pos x="9" y="28"/>
              </a:cxn>
              <a:cxn ang="0">
                <a:pos x="6" y="30"/>
              </a:cxn>
              <a:cxn ang="0">
                <a:pos x="3" y="31"/>
              </a:cxn>
              <a:cxn ang="0">
                <a:pos x="2" y="33"/>
              </a:cxn>
              <a:cxn ang="0">
                <a:pos x="1" y="36"/>
              </a:cxn>
              <a:cxn ang="0">
                <a:pos x="1" y="39"/>
              </a:cxn>
              <a:cxn ang="0">
                <a:pos x="0" y="62"/>
              </a:cxn>
              <a:cxn ang="0">
                <a:pos x="0" y="74"/>
              </a:cxn>
              <a:cxn ang="0">
                <a:pos x="0" y="85"/>
              </a:cxn>
              <a:cxn ang="0">
                <a:pos x="1" y="89"/>
              </a:cxn>
              <a:cxn ang="0">
                <a:pos x="2" y="92"/>
              </a:cxn>
              <a:cxn ang="0">
                <a:pos x="3" y="94"/>
              </a:cxn>
              <a:cxn ang="0">
                <a:pos x="6" y="96"/>
              </a:cxn>
              <a:cxn ang="0">
                <a:pos x="141" y="184"/>
              </a:cxn>
              <a:cxn ang="0">
                <a:pos x="146" y="186"/>
              </a:cxn>
              <a:cxn ang="0">
                <a:pos x="148" y="187"/>
              </a:cxn>
              <a:cxn ang="0">
                <a:pos x="152" y="187"/>
              </a:cxn>
              <a:cxn ang="0">
                <a:pos x="155" y="187"/>
              </a:cxn>
              <a:cxn ang="0">
                <a:pos x="160" y="186"/>
              </a:cxn>
              <a:cxn ang="0">
                <a:pos x="185" y="179"/>
              </a:cxn>
              <a:cxn ang="0">
                <a:pos x="210" y="172"/>
              </a:cxn>
              <a:cxn ang="0">
                <a:pos x="224" y="168"/>
              </a:cxn>
              <a:cxn ang="0">
                <a:pos x="238" y="164"/>
              </a:cxn>
              <a:cxn ang="0">
                <a:pos x="252" y="158"/>
              </a:cxn>
              <a:cxn ang="0">
                <a:pos x="266" y="153"/>
              </a:cxn>
              <a:cxn ang="0">
                <a:pos x="279" y="148"/>
              </a:cxn>
              <a:cxn ang="0">
                <a:pos x="291" y="143"/>
              </a:cxn>
              <a:cxn ang="0">
                <a:pos x="304" y="135"/>
              </a:cxn>
              <a:cxn ang="0">
                <a:pos x="307" y="133"/>
              </a:cxn>
              <a:cxn ang="0">
                <a:pos x="309" y="131"/>
              </a:cxn>
              <a:cxn ang="0">
                <a:pos x="310" y="129"/>
              </a:cxn>
              <a:cxn ang="0">
                <a:pos x="310" y="127"/>
              </a:cxn>
              <a:cxn ang="0">
                <a:pos x="309" y="125"/>
              </a:cxn>
              <a:cxn ang="0">
                <a:pos x="307" y="124"/>
              </a:cxn>
              <a:cxn ang="0">
                <a:pos x="304" y="123"/>
              </a:cxn>
              <a:cxn ang="0">
                <a:pos x="294" y="122"/>
              </a:cxn>
              <a:cxn ang="0">
                <a:pos x="291" y="113"/>
              </a:cxn>
              <a:cxn ang="0">
                <a:pos x="296" y="84"/>
              </a:cxn>
              <a:cxn ang="0">
                <a:pos x="303" y="83"/>
              </a:cxn>
              <a:cxn ang="0">
                <a:pos x="307" y="82"/>
              </a:cxn>
              <a:cxn ang="0">
                <a:pos x="311" y="82"/>
              </a:cxn>
              <a:cxn ang="0">
                <a:pos x="313" y="82"/>
              </a:cxn>
              <a:cxn ang="0">
                <a:pos x="315" y="81"/>
              </a:cxn>
              <a:cxn ang="0">
                <a:pos x="315" y="80"/>
              </a:cxn>
              <a:cxn ang="0">
                <a:pos x="315" y="78"/>
              </a:cxn>
              <a:cxn ang="0">
                <a:pos x="314" y="76"/>
              </a:cxn>
              <a:cxn ang="0">
                <a:pos x="312" y="74"/>
              </a:cxn>
              <a:cxn ang="0">
                <a:pos x="310" y="72"/>
              </a:cxn>
              <a:cxn ang="0">
                <a:pos x="306" y="70"/>
              </a:cxn>
              <a:cxn ang="0">
                <a:pos x="302" y="68"/>
              </a:cxn>
              <a:cxn ang="0">
                <a:pos x="283" y="60"/>
              </a:cxn>
              <a:cxn ang="0">
                <a:pos x="160" y="3"/>
              </a:cxn>
            </a:cxnLst>
            <a:rect l="0" t="0" r="r" b="b"/>
            <a:pathLst>
              <a:path w="315" h="187">
                <a:moveTo>
                  <a:pt x="160" y="3"/>
                </a:moveTo>
                <a:lnTo>
                  <a:pt x="157" y="1"/>
                </a:lnTo>
                <a:lnTo>
                  <a:pt x="154" y="0"/>
                </a:lnTo>
                <a:lnTo>
                  <a:pt x="150" y="0"/>
                </a:lnTo>
                <a:lnTo>
                  <a:pt x="146" y="0"/>
                </a:lnTo>
                <a:lnTo>
                  <a:pt x="143" y="0"/>
                </a:lnTo>
                <a:lnTo>
                  <a:pt x="139" y="0"/>
                </a:lnTo>
                <a:lnTo>
                  <a:pt x="136" y="0"/>
                </a:lnTo>
                <a:lnTo>
                  <a:pt x="131" y="1"/>
                </a:lnTo>
                <a:lnTo>
                  <a:pt x="125" y="2"/>
                </a:lnTo>
                <a:lnTo>
                  <a:pt x="12" y="27"/>
                </a:lnTo>
                <a:lnTo>
                  <a:pt x="9" y="28"/>
                </a:lnTo>
                <a:lnTo>
                  <a:pt x="6" y="30"/>
                </a:lnTo>
                <a:lnTo>
                  <a:pt x="3" y="31"/>
                </a:lnTo>
                <a:lnTo>
                  <a:pt x="2" y="33"/>
                </a:lnTo>
                <a:lnTo>
                  <a:pt x="1" y="36"/>
                </a:lnTo>
                <a:lnTo>
                  <a:pt x="1" y="39"/>
                </a:lnTo>
                <a:lnTo>
                  <a:pt x="0" y="62"/>
                </a:lnTo>
                <a:lnTo>
                  <a:pt x="0" y="74"/>
                </a:lnTo>
                <a:lnTo>
                  <a:pt x="0" y="85"/>
                </a:lnTo>
                <a:lnTo>
                  <a:pt x="1" y="89"/>
                </a:lnTo>
                <a:lnTo>
                  <a:pt x="2" y="92"/>
                </a:lnTo>
                <a:lnTo>
                  <a:pt x="3" y="94"/>
                </a:lnTo>
                <a:lnTo>
                  <a:pt x="6" y="96"/>
                </a:lnTo>
                <a:lnTo>
                  <a:pt x="141" y="184"/>
                </a:lnTo>
                <a:lnTo>
                  <a:pt x="146" y="186"/>
                </a:lnTo>
                <a:lnTo>
                  <a:pt x="148" y="187"/>
                </a:lnTo>
                <a:lnTo>
                  <a:pt x="152" y="187"/>
                </a:lnTo>
                <a:lnTo>
                  <a:pt x="155" y="187"/>
                </a:lnTo>
                <a:lnTo>
                  <a:pt x="160" y="186"/>
                </a:lnTo>
                <a:lnTo>
                  <a:pt x="185" y="179"/>
                </a:lnTo>
                <a:lnTo>
                  <a:pt x="210" y="172"/>
                </a:lnTo>
                <a:lnTo>
                  <a:pt x="224" y="168"/>
                </a:lnTo>
                <a:lnTo>
                  <a:pt x="238" y="164"/>
                </a:lnTo>
                <a:lnTo>
                  <a:pt x="252" y="158"/>
                </a:lnTo>
                <a:lnTo>
                  <a:pt x="266" y="153"/>
                </a:lnTo>
                <a:lnTo>
                  <a:pt x="279" y="148"/>
                </a:lnTo>
                <a:lnTo>
                  <a:pt x="291" y="143"/>
                </a:lnTo>
                <a:lnTo>
                  <a:pt x="304" y="135"/>
                </a:lnTo>
                <a:lnTo>
                  <a:pt x="307" y="133"/>
                </a:lnTo>
                <a:lnTo>
                  <a:pt x="309" y="131"/>
                </a:lnTo>
                <a:lnTo>
                  <a:pt x="310" y="129"/>
                </a:lnTo>
                <a:lnTo>
                  <a:pt x="310" y="127"/>
                </a:lnTo>
                <a:lnTo>
                  <a:pt x="309" y="125"/>
                </a:lnTo>
                <a:lnTo>
                  <a:pt x="307" y="124"/>
                </a:lnTo>
                <a:lnTo>
                  <a:pt x="304" y="123"/>
                </a:lnTo>
                <a:lnTo>
                  <a:pt x="294" y="122"/>
                </a:lnTo>
                <a:lnTo>
                  <a:pt x="291" y="113"/>
                </a:lnTo>
                <a:lnTo>
                  <a:pt x="296" y="84"/>
                </a:lnTo>
                <a:lnTo>
                  <a:pt x="303" y="83"/>
                </a:lnTo>
                <a:lnTo>
                  <a:pt x="307" y="82"/>
                </a:lnTo>
                <a:lnTo>
                  <a:pt x="311" y="82"/>
                </a:lnTo>
                <a:lnTo>
                  <a:pt x="313" y="82"/>
                </a:lnTo>
                <a:lnTo>
                  <a:pt x="315" y="81"/>
                </a:lnTo>
                <a:lnTo>
                  <a:pt x="315" y="80"/>
                </a:lnTo>
                <a:lnTo>
                  <a:pt x="315" y="78"/>
                </a:lnTo>
                <a:lnTo>
                  <a:pt x="314" y="76"/>
                </a:lnTo>
                <a:lnTo>
                  <a:pt x="312" y="74"/>
                </a:lnTo>
                <a:lnTo>
                  <a:pt x="310" y="72"/>
                </a:lnTo>
                <a:lnTo>
                  <a:pt x="306" y="70"/>
                </a:lnTo>
                <a:lnTo>
                  <a:pt x="302" y="68"/>
                </a:lnTo>
                <a:lnTo>
                  <a:pt x="283" y="60"/>
                </a:lnTo>
                <a:lnTo>
                  <a:pt x="160" y="3"/>
                </a:lnTo>
                <a:close/>
              </a:path>
            </a:pathLst>
          </a:custGeom>
          <a:solidFill>
            <a:srgbClr val="7F3F00"/>
          </a:solidFill>
          <a:ln w="1664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91" name="Freeform 55"/>
          <p:cNvSpPr>
            <a:spLocks noChangeArrowheads="1"/>
          </p:cNvSpPr>
          <p:nvPr/>
        </p:nvSpPr>
        <p:spPr bwMode="auto">
          <a:xfrm>
            <a:off x="1811339" y="2413398"/>
            <a:ext cx="242887" cy="120253"/>
          </a:xfrm>
          <a:custGeom>
            <a:avLst/>
            <a:gdLst/>
            <a:ahLst/>
            <a:cxnLst>
              <a:cxn ang="0">
                <a:pos x="144" y="1"/>
              </a:cxn>
              <a:cxn ang="0">
                <a:pos x="138" y="2"/>
              </a:cxn>
              <a:cxn ang="0">
                <a:pos x="125" y="5"/>
              </a:cxn>
              <a:cxn ang="0">
                <a:pos x="108" y="9"/>
              </a:cxn>
              <a:cxn ang="0">
                <a:pos x="84" y="14"/>
              </a:cxn>
              <a:cxn ang="0">
                <a:pos x="24" y="30"/>
              </a:cxn>
              <a:cxn ang="0">
                <a:pos x="11" y="33"/>
              </a:cxn>
              <a:cxn ang="0">
                <a:pos x="8" y="34"/>
              </a:cxn>
              <a:cxn ang="0">
                <a:pos x="7" y="35"/>
              </a:cxn>
              <a:cxn ang="0">
                <a:pos x="5" y="37"/>
              </a:cxn>
              <a:cxn ang="0">
                <a:pos x="5" y="38"/>
              </a:cxn>
              <a:cxn ang="0">
                <a:pos x="4" y="42"/>
              </a:cxn>
              <a:cxn ang="0">
                <a:pos x="1" y="56"/>
              </a:cxn>
              <a:cxn ang="0">
                <a:pos x="1" y="62"/>
              </a:cxn>
              <a:cxn ang="0">
                <a:pos x="0" y="69"/>
              </a:cxn>
              <a:cxn ang="0">
                <a:pos x="0" y="84"/>
              </a:cxn>
              <a:cxn ang="0">
                <a:pos x="0" y="90"/>
              </a:cxn>
              <a:cxn ang="0">
                <a:pos x="1" y="98"/>
              </a:cxn>
              <a:cxn ang="0">
                <a:pos x="2" y="100"/>
              </a:cxn>
              <a:cxn ang="0">
                <a:pos x="3" y="101"/>
              </a:cxn>
              <a:cxn ang="0">
                <a:pos x="4" y="101"/>
              </a:cxn>
              <a:cxn ang="0">
                <a:pos x="6" y="101"/>
              </a:cxn>
              <a:cxn ang="0">
                <a:pos x="11" y="98"/>
              </a:cxn>
              <a:cxn ang="0">
                <a:pos x="80" y="80"/>
              </a:cxn>
              <a:cxn ang="0">
                <a:pos x="101" y="73"/>
              </a:cxn>
              <a:cxn ang="0">
                <a:pos x="116" y="68"/>
              </a:cxn>
              <a:cxn ang="0">
                <a:pos x="130" y="62"/>
              </a:cxn>
              <a:cxn ang="0">
                <a:pos x="149" y="53"/>
              </a:cxn>
              <a:cxn ang="0">
                <a:pos x="153" y="50"/>
              </a:cxn>
              <a:cxn ang="0">
                <a:pos x="150" y="49"/>
              </a:cxn>
              <a:cxn ang="0">
                <a:pos x="149" y="47"/>
              </a:cxn>
              <a:cxn ang="0">
                <a:pos x="148" y="44"/>
              </a:cxn>
              <a:cxn ang="0">
                <a:pos x="147" y="39"/>
              </a:cxn>
              <a:cxn ang="0">
                <a:pos x="146" y="34"/>
              </a:cxn>
              <a:cxn ang="0">
                <a:pos x="146" y="28"/>
              </a:cxn>
              <a:cxn ang="0">
                <a:pos x="146" y="23"/>
              </a:cxn>
              <a:cxn ang="0">
                <a:pos x="147" y="16"/>
              </a:cxn>
              <a:cxn ang="0">
                <a:pos x="148" y="11"/>
              </a:cxn>
              <a:cxn ang="0">
                <a:pos x="150" y="6"/>
              </a:cxn>
              <a:cxn ang="0">
                <a:pos x="152" y="0"/>
              </a:cxn>
              <a:cxn ang="0">
                <a:pos x="149" y="0"/>
              </a:cxn>
              <a:cxn ang="0">
                <a:pos x="144" y="1"/>
              </a:cxn>
            </a:cxnLst>
            <a:rect l="0" t="0" r="r" b="b"/>
            <a:pathLst>
              <a:path w="153" h="101">
                <a:moveTo>
                  <a:pt x="144" y="1"/>
                </a:moveTo>
                <a:lnTo>
                  <a:pt x="138" y="2"/>
                </a:lnTo>
                <a:lnTo>
                  <a:pt x="125" y="5"/>
                </a:lnTo>
                <a:lnTo>
                  <a:pt x="108" y="9"/>
                </a:lnTo>
                <a:lnTo>
                  <a:pt x="84" y="14"/>
                </a:lnTo>
                <a:lnTo>
                  <a:pt x="24" y="30"/>
                </a:lnTo>
                <a:lnTo>
                  <a:pt x="11" y="33"/>
                </a:lnTo>
                <a:lnTo>
                  <a:pt x="8" y="34"/>
                </a:lnTo>
                <a:lnTo>
                  <a:pt x="7" y="35"/>
                </a:lnTo>
                <a:lnTo>
                  <a:pt x="5" y="37"/>
                </a:lnTo>
                <a:lnTo>
                  <a:pt x="5" y="38"/>
                </a:lnTo>
                <a:lnTo>
                  <a:pt x="4" y="42"/>
                </a:lnTo>
                <a:lnTo>
                  <a:pt x="1" y="56"/>
                </a:lnTo>
                <a:lnTo>
                  <a:pt x="1" y="62"/>
                </a:lnTo>
                <a:lnTo>
                  <a:pt x="0" y="69"/>
                </a:lnTo>
                <a:lnTo>
                  <a:pt x="0" y="84"/>
                </a:lnTo>
                <a:lnTo>
                  <a:pt x="0" y="90"/>
                </a:lnTo>
                <a:lnTo>
                  <a:pt x="1" y="98"/>
                </a:lnTo>
                <a:lnTo>
                  <a:pt x="2" y="100"/>
                </a:lnTo>
                <a:lnTo>
                  <a:pt x="3" y="101"/>
                </a:lnTo>
                <a:lnTo>
                  <a:pt x="4" y="101"/>
                </a:lnTo>
                <a:lnTo>
                  <a:pt x="6" y="101"/>
                </a:lnTo>
                <a:lnTo>
                  <a:pt x="11" y="98"/>
                </a:lnTo>
                <a:lnTo>
                  <a:pt x="80" y="80"/>
                </a:lnTo>
                <a:lnTo>
                  <a:pt x="101" y="73"/>
                </a:lnTo>
                <a:lnTo>
                  <a:pt x="116" y="68"/>
                </a:lnTo>
                <a:lnTo>
                  <a:pt x="130" y="62"/>
                </a:lnTo>
                <a:lnTo>
                  <a:pt x="149" y="53"/>
                </a:lnTo>
                <a:lnTo>
                  <a:pt x="153" y="50"/>
                </a:lnTo>
                <a:lnTo>
                  <a:pt x="150" y="49"/>
                </a:lnTo>
                <a:lnTo>
                  <a:pt x="149" y="47"/>
                </a:lnTo>
                <a:lnTo>
                  <a:pt x="148" y="44"/>
                </a:lnTo>
                <a:lnTo>
                  <a:pt x="147" y="39"/>
                </a:lnTo>
                <a:lnTo>
                  <a:pt x="146" y="34"/>
                </a:lnTo>
                <a:lnTo>
                  <a:pt x="146" y="28"/>
                </a:lnTo>
                <a:lnTo>
                  <a:pt x="146" y="23"/>
                </a:lnTo>
                <a:lnTo>
                  <a:pt x="147" y="16"/>
                </a:lnTo>
                <a:lnTo>
                  <a:pt x="148" y="11"/>
                </a:lnTo>
                <a:lnTo>
                  <a:pt x="150" y="6"/>
                </a:lnTo>
                <a:lnTo>
                  <a:pt x="152" y="0"/>
                </a:lnTo>
                <a:lnTo>
                  <a:pt x="149" y="0"/>
                </a:lnTo>
                <a:lnTo>
                  <a:pt x="144" y="1"/>
                </a:lnTo>
                <a:close/>
              </a:path>
            </a:pathLst>
          </a:custGeom>
          <a:solidFill>
            <a:srgbClr val="000000"/>
          </a:solidFill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92" name="Freeform 56"/>
          <p:cNvSpPr>
            <a:spLocks noChangeArrowheads="1"/>
          </p:cNvSpPr>
          <p:nvPr/>
        </p:nvSpPr>
        <p:spPr bwMode="auto">
          <a:xfrm>
            <a:off x="1814514" y="2414588"/>
            <a:ext cx="236537" cy="114300"/>
          </a:xfrm>
          <a:custGeom>
            <a:avLst/>
            <a:gdLst/>
            <a:ahLst/>
            <a:cxnLst>
              <a:cxn ang="0">
                <a:pos x="149" y="0"/>
              </a:cxn>
              <a:cxn ang="0">
                <a:pos x="141" y="1"/>
              </a:cxn>
              <a:cxn ang="0">
                <a:pos x="132" y="3"/>
              </a:cxn>
              <a:cxn ang="0">
                <a:pos x="117" y="7"/>
              </a:cxn>
              <a:cxn ang="0">
                <a:pos x="104" y="10"/>
              </a:cxn>
              <a:cxn ang="0">
                <a:pos x="90" y="13"/>
              </a:cxn>
              <a:cxn ang="0">
                <a:pos x="45" y="24"/>
              </a:cxn>
              <a:cxn ang="0">
                <a:pos x="13" y="33"/>
              </a:cxn>
              <a:cxn ang="0">
                <a:pos x="10" y="34"/>
              </a:cxn>
              <a:cxn ang="0">
                <a:pos x="8" y="35"/>
              </a:cxn>
              <a:cxn ang="0">
                <a:pos x="6" y="36"/>
              </a:cxn>
              <a:cxn ang="0">
                <a:pos x="4" y="38"/>
              </a:cxn>
              <a:cxn ang="0">
                <a:pos x="4" y="41"/>
              </a:cxn>
              <a:cxn ang="0">
                <a:pos x="2" y="49"/>
              </a:cxn>
              <a:cxn ang="0">
                <a:pos x="13" y="46"/>
              </a:cxn>
              <a:cxn ang="0">
                <a:pos x="2" y="49"/>
              </a:cxn>
              <a:cxn ang="0">
                <a:pos x="1" y="67"/>
              </a:cxn>
              <a:cxn ang="0">
                <a:pos x="10" y="66"/>
              </a:cxn>
              <a:cxn ang="0">
                <a:pos x="1" y="68"/>
              </a:cxn>
              <a:cxn ang="0">
                <a:pos x="0" y="74"/>
              </a:cxn>
              <a:cxn ang="0">
                <a:pos x="6" y="73"/>
              </a:cxn>
              <a:cxn ang="0">
                <a:pos x="0" y="75"/>
              </a:cxn>
              <a:cxn ang="0">
                <a:pos x="1" y="82"/>
              </a:cxn>
              <a:cxn ang="0">
                <a:pos x="22" y="78"/>
              </a:cxn>
              <a:cxn ang="0">
                <a:pos x="1" y="83"/>
              </a:cxn>
              <a:cxn ang="0">
                <a:pos x="1" y="89"/>
              </a:cxn>
              <a:cxn ang="0">
                <a:pos x="18" y="85"/>
              </a:cxn>
              <a:cxn ang="0">
                <a:pos x="1" y="90"/>
              </a:cxn>
              <a:cxn ang="0">
                <a:pos x="1" y="92"/>
              </a:cxn>
              <a:cxn ang="0">
                <a:pos x="1" y="94"/>
              </a:cxn>
              <a:cxn ang="0">
                <a:pos x="3" y="95"/>
              </a:cxn>
              <a:cxn ang="0">
                <a:pos x="5" y="96"/>
              </a:cxn>
              <a:cxn ang="0">
                <a:pos x="8" y="95"/>
              </a:cxn>
              <a:cxn ang="0">
                <a:pos x="11" y="95"/>
              </a:cxn>
              <a:cxn ang="0">
                <a:pos x="66" y="81"/>
              </a:cxn>
              <a:cxn ang="0">
                <a:pos x="79" y="77"/>
              </a:cxn>
              <a:cxn ang="0">
                <a:pos x="95" y="72"/>
              </a:cxn>
              <a:cxn ang="0">
                <a:pos x="114" y="65"/>
              </a:cxn>
              <a:cxn ang="0">
                <a:pos x="124" y="61"/>
              </a:cxn>
              <a:cxn ang="0">
                <a:pos x="132" y="58"/>
              </a:cxn>
              <a:cxn ang="0">
                <a:pos x="139" y="54"/>
              </a:cxn>
              <a:cxn ang="0">
                <a:pos x="143" y="52"/>
              </a:cxn>
              <a:cxn ang="0">
                <a:pos x="147" y="49"/>
              </a:cxn>
              <a:cxn ang="0">
                <a:pos x="146" y="45"/>
              </a:cxn>
              <a:cxn ang="0">
                <a:pos x="145" y="42"/>
              </a:cxn>
              <a:cxn ang="0">
                <a:pos x="135" y="47"/>
              </a:cxn>
              <a:cxn ang="0">
                <a:pos x="145" y="42"/>
              </a:cxn>
              <a:cxn ang="0">
                <a:pos x="144" y="37"/>
              </a:cxn>
              <a:cxn ang="0">
                <a:pos x="144" y="31"/>
              </a:cxn>
              <a:cxn ang="0">
                <a:pos x="143" y="26"/>
              </a:cxn>
              <a:cxn ang="0">
                <a:pos x="144" y="20"/>
              </a:cxn>
              <a:cxn ang="0">
                <a:pos x="133" y="22"/>
              </a:cxn>
              <a:cxn ang="0">
                <a:pos x="144" y="19"/>
              </a:cxn>
              <a:cxn ang="0">
                <a:pos x="145" y="16"/>
              </a:cxn>
              <a:cxn ang="0">
                <a:pos x="145" y="13"/>
              </a:cxn>
              <a:cxn ang="0">
                <a:pos x="121" y="19"/>
              </a:cxn>
              <a:cxn ang="0">
                <a:pos x="145" y="12"/>
              </a:cxn>
              <a:cxn ang="0">
                <a:pos x="147" y="7"/>
              </a:cxn>
              <a:cxn ang="0">
                <a:pos x="114" y="14"/>
              </a:cxn>
              <a:cxn ang="0">
                <a:pos x="147" y="6"/>
              </a:cxn>
              <a:cxn ang="0">
                <a:pos x="149" y="0"/>
              </a:cxn>
            </a:cxnLst>
            <a:rect l="0" t="0" r="r" b="b"/>
            <a:pathLst>
              <a:path w="149" h="96">
                <a:moveTo>
                  <a:pt x="149" y="0"/>
                </a:moveTo>
                <a:lnTo>
                  <a:pt x="141" y="1"/>
                </a:lnTo>
                <a:lnTo>
                  <a:pt x="132" y="3"/>
                </a:lnTo>
                <a:lnTo>
                  <a:pt x="117" y="7"/>
                </a:lnTo>
                <a:lnTo>
                  <a:pt x="104" y="10"/>
                </a:lnTo>
                <a:lnTo>
                  <a:pt x="90" y="13"/>
                </a:lnTo>
                <a:lnTo>
                  <a:pt x="45" y="24"/>
                </a:lnTo>
                <a:lnTo>
                  <a:pt x="13" y="33"/>
                </a:lnTo>
                <a:lnTo>
                  <a:pt x="10" y="34"/>
                </a:lnTo>
                <a:lnTo>
                  <a:pt x="8" y="35"/>
                </a:lnTo>
                <a:lnTo>
                  <a:pt x="6" y="36"/>
                </a:lnTo>
                <a:lnTo>
                  <a:pt x="4" y="38"/>
                </a:lnTo>
                <a:lnTo>
                  <a:pt x="4" y="41"/>
                </a:lnTo>
                <a:lnTo>
                  <a:pt x="2" y="49"/>
                </a:lnTo>
                <a:lnTo>
                  <a:pt x="13" y="46"/>
                </a:lnTo>
                <a:lnTo>
                  <a:pt x="2" y="49"/>
                </a:lnTo>
                <a:lnTo>
                  <a:pt x="1" y="67"/>
                </a:lnTo>
                <a:lnTo>
                  <a:pt x="10" y="66"/>
                </a:lnTo>
                <a:lnTo>
                  <a:pt x="1" y="68"/>
                </a:lnTo>
                <a:lnTo>
                  <a:pt x="0" y="74"/>
                </a:lnTo>
                <a:lnTo>
                  <a:pt x="6" y="73"/>
                </a:lnTo>
                <a:lnTo>
                  <a:pt x="0" y="75"/>
                </a:lnTo>
                <a:lnTo>
                  <a:pt x="1" y="82"/>
                </a:lnTo>
                <a:lnTo>
                  <a:pt x="22" y="78"/>
                </a:lnTo>
                <a:lnTo>
                  <a:pt x="1" y="83"/>
                </a:lnTo>
                <a:lnTo>
                  <a:pt x="1" y="89"/>
                </a:lnTo>
                <a:lnTo>
                  <a:pt x="18" y="85"/>
                </a:lnTo>
                <a:lnTo>
                  <a:pt x="1" y="90"/>
                </a:lnTo>
                <a:lnTo>
                  <a:pt x="1" y="92"/>
                </a:lnTo>
                <a:lnTo>
                  <a:pt x="1" y="94"/>
                </a:lnTo>
                <a:lnTo>
                  <a:pt x="3" y="95"/>
                </a:lnTo>
                <a:lnTo>
                  <a:pt x="5" y="96"/>
                </a:lnTo>
                <a:lnTo>
                  <a:pt x="8" y="95"/>
                </a:lnTo>
                <a:lnTo>
                  <a:pt x="11" y="95"/>
                </a:lnTo>
                <a:lnTo>
                  <a:pt x="66" y="81"/>
                </a:lnTo>
                <a:lnTo>
                  <a:pt x="79" y="77"/>
                </a:lnTo>
                <a:lnTo>
                  <a:pt x="95" y="72"/>
                </a:lnTo>
                <a:lnTo>
                  <a:pt x="114" y="65"/>
                </a:lnTo>
                <a:lnTo>
                  <a:pt x="124" y="61"/>
                </a:lnTo>
                <a:lnTo>
                  <a:pt x="132" y="58"/>
                </a:lnTo>
                <a:lnTo>
                  <a:pt x="139" y="54"/>
                </a:lnTo>
                <a:lnTo>
                  <a:pt x="143" y="52"/>
                </a:lnTo>
                <a:lnTo>
                  <a:pt x="147" y="49"/>
                </a:lnTo>
                <a:lnTo>
                  <a:pt x="146" y="45"/>
                </a:lnTo>
                <a:lnTo>
                  <a:pt x="145" y="42"/>
                </a:lnTo>
                <a:lnTo>
                  <a:pt x="135" y="47"/>
                </a:lnTo>
                <a:lnTo>
                  <a:pt x="145" y="42"/>
                </a:lnTo>
                <a:lnTo>
                  <a:pt x="144" y="37"/>
                </a:lnTo>
                <a:lnTo>
                  <a:pt x="144" y="31"/>
                </a:lnTo>
                <a:lnTo>
                  <a:pt x="143" y="26"/>
                </a:lnTo>
                <a:lnTo>
                  <a:pt x="144" y="20"/>
                </a:lnTo>
                <a:lnTo>
                  <a:pt x="133" y="22"/>
                </a:lnTo>
                <a:lnTo>
                  <a:pt x="144" y="19"/>
                </a:lnTo>
                <a:lnTo>
                  <a:pt x="145" y="16"/>
                </a:lnTo>
                <a:lnTo>
                  <a:pt x="145" y="13"/>
                </a:lnTo>
                <a:lnTo>
                  <a:pt x="121" y="19"/>
                </a:lnTo>
                <a:lnTo>
                  <a:pt x="145" y="12"/>
                </a:lnTo>
                <a:lnTo>
                  <a:pt x="147" y="7"/>
                </a:lnTo>
                <a:lnTo>
                  <a:pt x="114" y="14"/>
                </a:lnTo>
                <a:lnTo>
                  <a:pt x="147" y="6"/>
                </a:lnTo>
                <a:lnTo>
                  <a:pt x="149" y="0"/>
                </a:lnTo>
                <a:close/>
              </a:path>
            </a:pathLst>
          </a:custGeom>
          <a:solidFill>
            <a:srgbClr val="FFFFFF"/>
          </a:solidFill>
          <a:ln w="9981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93" name="Freeform 57"/>
          <p:cNvSpPr>
            <a:spLocks noChangeArrowheads="1"/>
          </p:cNvSpPr>
          <p:nvPr/>
        </p:nvSpPr>
        <p:spPr bwMode="auto">
          <a:xfrm>
            <a:off x="1814514" y="2457450"/>
            <a:ext cx="130175" cy="26194"/>
          </a:xfrm>
          <a:custGeom>
            <a:avLst/>
            <a:gdLst/>
            <a:ahLst/>
            <a:cxnLst>
              <a:cxn ang="0">
                <a:pos x="0" y="22"/>
              </a:cxn>
              <a:cxn ang="0">
                <a:pos x="82" y="0"/>
              </a:cxn>
              <a:cxn ang="0">
                <a:pos x="64" y="5"/>
              </a:cxn>
              <a:cxn ang="0">
                <a:pos x="55" y="8"/>
              </a:cxn>
              <a:cxn ang="0">
                <a:pos x="39" y="12"/>
              </a:cxn>
              <a:cxn ang="0">
                <a:pos x="0" y="22"/>
              </a:cxn>
            </a:cxnLst>
            <a:rect l="0" t="0" r="r" b="b"/>
            <a:pathLst>
              <a:path w="82" h="22">
                <a:moveTo>
                  <a:pt x="0" y="22"/>
                </a:moveTo>
                <a:lnTo>
                  <a:pt x="82" y="0"/>
                </a:lnTo>
                <a:lnTo>
                  <a:pt x="64" y="5"/>
                </a:lnTo>
                <a:lnTo>
                  <a:pt x="55" y="8"/>
                </a:lnTo>
                <a:lnTo>
                  <a:pt x="39" y="12"/>
                </a:lnTo>
                <a:lnTo>
                  <a:pt x="0" y="22"/>
                </a:lnTo>
                <a:close/>
              </a:path>
            </a:pathLst>
          </a:custGeom>
          <a:solidFill>
            <a:srgbClr val="000000"/>
          </a:solidFill>
          <a:ln w="9981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94" name="Freeform 58"/>
          <p:cNvSpPr>
            <a:spLocks noChangeArrowheads="1"/>
          </p:cNvSpPr>
          <p:nvPr/>
        </p:nvSpPr>
        <p:spPr bwMode="auto">
          <a:xfrm>
            <a:off x="1757364" y="2426494"/>
            <a:ext cx="71437" cy="27385"/>
          </a:xfrm>
          <a:custGeom>
            <a:avLst/>
            <a:gdLst/>
            <a:ahLst/>
            <a:cxnLst>
              <a:cxn ang="0">
                <a:pos x="45" y="18"/>
              </a:cxn>
              <a:cxn ang="0">
                <a:pos x="40" y="18"/>
              </a:cxn>
              <a:cxn ang="0">
                <a:pos x="37" y="18"/>
              </a:cxn>
              <a:cxn ang="0">
                <a:pos x="33" y="16"/>
              </a:cxn>
              <a:cxn ang="0">
                <a:pos x="0" y="0"/>
              </a:cxn>
              <a:cxn ang="0">
                <a:pos x="31" y="18"/>
              </a:cxn>
              <a:cxn ang="0">
                <a:pos x="38" y="23"/>
              </a:cxn>
              <a:cxn ang="0">
                <a:pos x="39" y="22"/>
              </a:cxn>
              <a:cxn ang="0">
                <a:pos x="40" y="20"/>
              </a:cxn>
              <a:cxn ang="0">
                <a:pos x="41" y="20"/>
              </a:cxn>
              <a:cxn ang="0">
                <a:pos x="45" y="18"/>
              </a:cxn>
            </a:cxnLst>
            <a:rect l="0" t="0" r="r" b="b"/>
            <a:pathLst>
              <a:path w="45" h="23">
                <a:moveTo>
                  <a:pt x="45" y="18"/>
                </a:moveTo>
                <a:lnTo>
                  <a:pt x="40" y="18"/>
                </a:lnTo>
                <a:lnTo>
                  <a:pt x="37" y="18"/>
                </a:lnTo>
                <a:lnTo>
                  <a:pt x="33" y="16"/>
                </a:lnTo>
                <a:lnTo>
                  <a:pt x="0" y="0"/>
                </a:lnTo>
                <a:lnTo>
                  <a:pt x="31" y="18"/>
                </a:lnTo>
                <a:lnTo>
                  <a:pt x="38" y="23"/>
                </a:lnTo>
                <a:lnTo>
                  <a:pt x="39" y="22"/>
                </a:lnTo>
                <a:lnTo>
                  <a:pt x="40" y="20"/>
                </a:lnTo>
                <a:lnTo>
                  <a:pt x="41" y="20"/>
                </a:lnTo>
                <a:lnTo>
                  <a:pt x="45" y="18"/>
                </a:lnTo>
                <a:close/>
              </a:path>
            </a:pathLst>
          </a:custGeom>
          <a:solidFill>
            <a:srgbClr val="000000"/>
          </a:solidFill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95" name="Freeform 59"/>
          <p:cNvSpPr>
            <a:spLocks noChangeArrowheads="1"/>
          </p:cNvSpPr>
          <p:nvPr/>
        </p:nvSpPr>
        <p:spPr bwMode="auto">
          <a:xfrm>
            <a:off x="1589088" y="2349104"/>
            <a:ext cx="127000" cy="57150"/>
          </a:xfrm>
          <a:custGeom>
            <a:avLst/>
            <a:gdLst/>
            <a:ahLst/>
            <a:cxnLst>
              <a:cxn ang="0">
                <a:pos x="80" y="48"/>
              </a:cxn>
              <a:cxn ang="0">
                <a:pos x="9" y="5"/>
              </a:cxn>
              <a:cxn ang="0">
                <a:pos x="8" y="4"/>
              </a:cxn>
              <a:cxn ang="0">
                <a:pos x="8" y="2"/>
              </a:cxn>
              <a:cxn ang="0">
                <a:pos x="8" y="1"/>
              </a:cxn>
              <a:cxn ang="0">
                <a:pos x="10" y="0"/>
              </a:cxn>
              <a:cxn ang="0">
                <a:pos x="3" y="2"/>
              </a:cxn>
              <a:cxn ang="0">
                <a:pos x="0" y="4"/>
              </a:cxn>
              <a:cxn ang="0">
                <a:pos x="80" y="48"/>
              </a:cxn>
            </a:cxnLst>
            <a:rect l="0" t="0" r="r" b="b"/>
            <a:pathLst>
              <a:path w="80" h="48">
                <a:moveTo>
                  <a:pt x="80" y="48"/>
                </a:moveTo>
                <a:lnTo>
                  <a:pt x="9" y="5"/>
                </a:lnTo>
                <a:lnTo>
                  <a:pt x="8" y="4"/>
                </a:lnTo>
                <a:lnTo>
                  <a:pt x="8" y="2"/>
                </a:lnTo>
                <a:lnTo>
                  <a:pt x="8" y="1"/>
                </a:lnTo>
                <a:lnTo>
                  <a:pt x="10" y="0"/>
                </a:lnTo>
                <a:lnTo>
                  <a:pt x="3" y="2"/>
                </a:lnTo>
                <a:lnTo>
                  <a:pt x="0" y="4"/>
                </a:lnTo>
                <a:lnTo>
                  <a:pt x="80" y="48"/>
                </a:lnTo>
                <a:close/>
              </a:path>
            </a:pathLst>
          </a:custGeom>
          <a:solidFill>
            <a:srgbClr val="000000"/>
          </a:solidFill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96" name="Freeform 60"/>
          <p:cNvSpPr>
            <a:spLocks noChangeArrowheads="1"/>
          </p:cNvSpPr>
          <p:nvPr/>
        </p:nvSpPr>
        <p:spPr bwMode="auto">
          <a:xfrm>
            <a:off x="1682750" y="2377679"/>
            <a:ext cx="71438" cy="20240"/>
          </a:xfrm>
          <a:custGeom>
            <a:avLst/>
            <a:gdLst/>
            <a:ahLst/>
            <a:cxnLst>
              <a:cxn ang="0">
                <a:pos x="0" y="5"/>
              </a:cxn>
              <a:cxn ang="0">
                <a:pos x="16" y="1"/>
              </a:cxn>
              <a:cxn ang="0">
                <a:pos x="20" y="0"/>
              </a:cxn>
              <a:cxn ang="0">
                <a:pos x="22" y="0"/>
              </a:cxn>
              <a:cxn ang="0">
                <a:pos x="24" y="0"/>
              </a:cxn>
              <a:cxn ang="0">
                <a:pos x="26" y="0"/>
              </a:cxn>
              <a:cxn ang="0">
                <a:pos x="28" y="0"/>
              </a:cxn>
              <a:cxn ang="0">
                <a:pos x="30" y="0"/>
              </a:cxn>
              <a:cxn ang="0">
                <a:pos x="32" y="1"/>
              </a:cxn>
              <a:cxn ang="0">
                <a:pos x="33" y="2"/>
              </a:cxn>
              <a:cxn ang="0">
                <a:pos x="34" y="3"/>
              </a:cxn>
              <a:cxn ang="0">
                <a:pos x="33" y="4"/>
              </a:cxn>
              <a:cxn ang="0">
                <a:pos x="32" y="5"/>
              </a:cxn>
              <a:cxn ang="0">
                <a:pos x="35" y="5"/>
              </a:cxn>
              <a:cxn ang="0">
                <a:pos x="38" y="5"/>
              </a:cxn>
              <a:cxn ang="0">
                <a:pos x="40" y="5"/>
              </a:cxn>
              <a:cxn ang="0">
                <a:pos x="42" y="6"/>
              </a:cxn>
              <a:cxn ang="0">
                <a:pos x="44" y="6"/>
              </a:cxn>
              <a:cxn ang="0">
                <a:pos x="45" y="7"/>
              </a:cxn>
              <a:cxn ang="0">
                <a:pos x="45" y="8"/>
              </a:cxn>
              <a:cxn ang="0">
                <a:pos x="44" y="9"/>
              </a:cxn>
              <a:cxn ang="0">
                <a:pos x="43" y="10"/>
              </a:cxn>
              <a:cxn ang="0">
                <a:pos x="41" y="11"/>
              </a:cxn>
              <a:cxn ang="0">
                <a:pos x="39" y="12"/>
              </a:cxn>
              <a:cxn ang="0">
                <a:pos x="20" y="17"/>
              </a:cxn>
              <a:cxn ang="0">
                <a:pos x="23" y="15"/>
              </a:cxn>
              <a:cxn ang="0">
                <a:pos x="6" y="5"/>
              </a:cxn>
              <a:cxn ang="0">
                <a:pos x="0" y="5"/>
              </a:cxn>
            </a:cxnLst>
            <a:rect l="0" t="0" r="r" b="b"/>
            <a:pathLst>
              <a:path w="45" h="17">
                <a:moveTo>
                  <a:pt x="0" y="5"/>
                </a:moveTo>
                <a:lnTo>
                  <a:pt x="16" y="1"/>
                </a:lnTo>
                <a:lnTo>
                  <a:pt x="20" y="0"/>
                </a:lnTo>
                <a:lnTo>
                  <a:pt x="22" y="0"/>
                </a:lnTo>
                <a:lnTo>
                  <a:pt x="24" y="0"/>
                </a:lnTo>
                <a:lnTo>
                  <a:pt x="26" y="0"/>
                </a:lnTo>
                <a:lnTo>
                  <a:pt x="28" y="0"/>
                </a:lnTo>
                <a:lnTo>
                  <a:pt x="30" y="0"/>
                </a:lnTo>
                <a:lnTo>
                  <a:pt x="32" y="1"/>
                </a:lnTo>
                <a:lnTo>
                  <a:pt x="33" y="2"/>
                </a:lnTo>
                <a:lnTo>
                  <a:pt x="34" y="3"/>
                </a:lnTo>
                <a:lnTo>
                  <a:pt x="33" y="4"/>
                </a:lnTo>
                <a:lnTo>
                  <a:pt x="32" y="5"/>
                </a:lnTo>
                <a:lnTo>
                  <a:pt x="35" y="5"/>
                </a:lnTo>
                <a:lnTo>
                  <a:pt x="38" y="5"/>
                </a:lnTo>
                <a:lnTo>
                  <a:pt x="40" y="5"/>
                </a:lnTo>
                <a:lnTo>
                  <a:pt x="42" y="6"/>
                </a:lnTo>
                <a:lnTo>
                  <a:pt x="44" y="6"/>
                </a:lnTo>
                <a:lnTo>
                  <a:pt x="45" y="7"/>
                </a:lnTo>
                <a:lnTo>
                  <a:pt x="45" y="8"/>
                </a:lnTo>
                <a:lnTo>
                  <a:pt x="44" y="9"/>
                </a:lnTo>
                <a:lnTo>
                  <a:pt x="43" y="10"/>
                </a:lnTo>
                <a:lnTo>
                  <a:pt x="41" y="11"/>
                </a:lnTo>
                <a:lnTo>
                  <a:pt x="39" y="12"/>
                </a:lnTo>
                <a:lnTo>
                  <a:pt x="20" y="17"/>
                </a:lnTo>
                <a:lnTo>
                  <a:pt x="23" y="15"/>
                </a:lnTo>
                <a:lnTo>
                  <a:pt x="6" y="5"/>
                </a:lnTo>
                <a:lnTo>
                  <a:pt x="0" y="5"/>
                </a:lnTo>
                <a:close/>
              </a:path>
            </a:pathLst>
          </a:custGeom>
          <a:solidFill>
            <a:srgbClr val="FFFF00"/>
          </a:solidFill>
          <a:ln w="9981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97" name="Freeform 61"/>
          <p:cNvSpPr>
            <a:spLocks noChangeArrowheads="1"/>
          </p:cNvSpPr>
          <p:nvPr/>
        </p:nvSpPr>
        <p:spPr bwMode="auto">
          <a:xfrm>
            <a:off x="1800225" y="2330054"/>
            <a:ext cx="63500" cy="19050"/>
          </a:xfrm>
          <a:custGeom>
            <a:avLst/>
            <a:gdLst/>
            <a:ahLst/>
            <a:cxnLst>
              <a:cxn ang="0">
                <a:pos x="0" y="7"/>
              </a:cxn>
              <a:cxn ang="0">
                <a:pos x="5" y="8"/>
              </a:cxn>
              <a:cxn ang="0">
                <a:pos x="23" y="11"/>
              </a:cxn>
              <a:cxn ang="0">
                <a:pos x="30" y="14"/>
              </a:cxn>
              <a:cxn ang="0">
                <a:pos x="27" y="16"/>
              </a:cxn>
              <a:cxn ang="0">
                <a:pos x="40" y="13"/>
              </a:cxn>
              <a:cxn ang="0">
                <a:pos x="35" y="13"/>
              </a:cxn>
              <a:cxn ang="0">
                <a:pos x="28" y="9"/>
              </a:cxn>
              <a:cxn ang="0">
                <a:pos x="28" y="2"/>
              </a:cxn>
              <a:cxn ang="0">
                <a:pos x="30" y="0"/>
              </a:cxn>
              <a:cxn ang="0">
                <a:pos x="20" y="2"/>
              </a:cxn>
              <a:cxn ang="0">
                <a:pos x="25" y="2"/>
              </a:cxn>
              <a:cxn ang="0">
                <a:pos x="25" y="9"/>
              </a:cxn>
              <a:cxn ang="0">
                <a:pos x="10" y="6"/>
              </a:cxn>
              <a:cxn ang="0">
                <a:pos x="12" y="4"/>
              </a:cxn>
              <a:cxn ang="0">
                <a:pos x="0" y="7"/>
              </a:cxn>
            </a:cxnLst>
            <a:rect l="0" t="0" r="r" b="b"/>
            <a:pathLst>
              <a:path w="40" h="16">
                <a:moveTo>
                  <a:pt x="0" y="7"/>
                </a:moveTo>
                <a:lnTo>
                  <a:pt x="5" y="8"/>
                </a:lnTo>
                <a:lnTo>
                  <a:pt x="23" y="11"/>
                </a:lnTo>
                <a:lnTo>
                  <a:pt x="30" y="14"/>
                </a:lnTo>
                <a:lnTo>
                  <a:pt x="27" y="16"/>
                </a:lnTo>
                <a:lnTo>
                  <a:pt x="40" y="13"/>
                </a:lnTo>
                <a:lnTo>
                  <a:pt x="35" y="13"/>
                </a:lnTo>
                <a:lnTo>
                  <a:pt x="28" y="9"/>
                </a:lnTo>
                <a:lnTo>
                  <a:pt x="28" y="2"/>
                </a:lnTo>
                <a:lnTo>
                  <a:pt x="30" y="0"/>
                </a:lnTo>
                <a:lnTo>
                  <a:pt x="20" y="2"/>
                </a:lnTo>
                <a:lnTo>
                  <a:pt x="25" y="2"/>
                </a:lnTo>
                <a:lnTo>
                  <a:pt x="25" y="9"/>
                </a:lnTo>
                <a:lnTo>
                  <a:pt x="10" y="6"/>
                </a:lnTo>
                <a:lnTo>
                  <a:pt x="12" y="4"/>
                </a:lnTo>
                <a:lnTo>
                  <a:pt x="0" y="7"/>
                </a:lnTo>
                <a:close/>
              </a:path>
            </a:pathLst>
          </a:custGeom>
          <a:solidFill>
            <a:srgbClr val="FFFF00"/>
          </a:solidFill>
          <a:ln w="9981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98" name="Freeform 62"/>
          <p:cNvSpPr>
            <a:spLocks noChangeArrowheads="1"/>
          </p:cNvSpPr>
          <p:nvPr/>
        </p:nvSpPr>
        <p:spPr bwMode="auto">
          <a:xfrm>
            <a:off x="1765301" y="2341960"/>
            <a:ext cx="66675" cy="15478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5" y="2"/>
              </a:cxn>
              <a:cxn ang="0">
                <a:pos x="21" y="12"/>
              </a:cxn>
              <a:cxn ang="0">
                <a:pos x="19" y="13"/>
              </a:cxn>
              <a:cxn ang="0">
                <a:pos x="42" y="8"/>
              </a:cxn>
              <a:cxn ang="0">
                <a:pos x="40" y="4"/>
              </a:cxn>
              <a:cxn ang="0">
                <a:pos x="37" y="8"/>
              </a:cxn>
              <a:cxn ang="0">
                <a:pos x="26" y="11"/>
              </a:cxn>
              <a:cxn ang="0">
                <a:pos x="10" y="1"/>
              </a:cxn>
              <a:cxn ang="0">
                <a:pos x="13" y="0"/>
              </a:cxn>
              <a:cxn ang="0">
                <a:pos x="0" y="2"/>
              </a:cxn>
            </a:cxnLst>
            <a:rect l="0" t="0" r="r" b="b"/>
            <a:pathLst>
              <a:path w="42" h="13">
                <a:moveTo>
                  <a:pt x="0" y="2"/>
                </a:moveTo>
                <a:lnTo>
                  <a:pt x="5" y="2"/>
                </a:lnTo>
                <a:lnTo>
                  <a:pt x="21" y="12"/>
                </a:lnTo>
                <a:lnTo>
                  <a:pt x="19" y="13"/>
                </a:lnTo>
                <a:lnTo>
                  <a:pt x="42" y="8"/>
                </a:lnTo>
                <a:lnTo>
                  <a:pt x="40" y="4"/>
                </a:lnTo>
                <a:lnTo>
                  <a:pt x="37" y="8"/>
                </a:lnTo>
                <a:lnTo>
                  <a:pt x="26" y="11"/>
                </a:lnTo>
                <a:lnTo>
                  <a:pt x="10" y="1"/>
                </a:lnTo>
                <a:lnTo>
                  <a:pt x="13" y="0"/>
                </a:lnTo>
                <a:lnTo>
                  <a:pt x="0" y="2"/>
                </a:lnTo>
                <a:close/>
              </a:path>
            </a:pathLst>
          </a:custGeom>
          <a:solidFill>
            <a:srgbClr val="FFFF00"/>
          </a:solidFill>
          <a:ln w="9981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99" name="Freeform 63"/>
          <p:cNvSpPr>
            <a:spLocks noChangeArrowheads="1"/>
          </p:cNvSpPr>
          <p:nvPr/>
        </p:nvSpPr>
        <p:spPr bwMode="auto">
          <a:xfrm>
            <a:off x="1662114" y="2353867"/>
            <a:ext cx="77787" cy="21431"/>
          </a:xfrm>
          <a:custGeom>
            <a:avLst/>
            <a:gdLst/>
            <a:ahLst/>
            <a:cxnLst>
              <a:cxn ang="0">
                <a:pos x="0" y="7"/>
              </a:cxn>
              <a:cxn ang="0">
                <a:pos x="13" y="4"/>
              </a:cxn>
              <a:cxn ang="0">
                <a:pos x="10" y="6"/>
              </a:cxn>
              <a:cxn ang="0">
                <a:pos x="17" y="10"/>
              </a:cxn>
              <a:cxn ang="0">
                <a:pos x="30" y="7"/>
              </a:cxn>
              <a:cxn ang="0">
                <a:pos x="23" y="3"/>
              </a:cxn>
              <a:cxn ang="0">
                <a:pos x="18" y="3"/>
              </a:cxn>
              <a:cxn ang="0">
                <a:pos x="31" y="0"/>
              </a:cxn>
              <a:cxn ang="0">
                <a:pos x="28" y="2"/>
              </a:cxn>
              <a:cxn ang="0">
                <a:pos x="44" y="11"/>
              </a:cxn>
              <a:cxn ang="0">
                <a:pos x="49" y="11"/>
              </a:cxn>
              <a:cxn ang="0">
                <a:pos x="37" y="14"/>
              </a:cxn>
              <a:cxn ang="0">
                <a:pos x="39" y="12"/>
              </a:cxn>
              <a:cxn ang="0">
                <a:pos x="32" y="8"/>
              </a:cxn>
              <a:cxn ang="0">
                <a:pos x="19" y="11"/>
              </a:cxn>
              <a:cxn ang="0">
                <a:pos x="26" y="15"/>
              </a:cxn>
              <a:cxn ang="0">
                <a:pos x="31" y="15"/>
              </a:cxn>
              <a:cxn ang="0">
                <a:pos x="19" y="18"/>
              </a:cxn>
              <a:cxn ang="0">
                <a:pos x="21" y="16"/>
              </a:cxn>
              <a:cxn ang="0">
                <a:pos x="5" y="7"/>
              </a:cxn>
              <a:cxn ang="0">
                <a:pos x="0" y="7"/>
              </a:cxn>
              <a:cxn ang="0">
                <a:pos x="0" y="7"/>
              </a:cxn>
            </a:cxnLst>
            <a:rect l="0" t="0" r="r" b="b"/>
            <a:pathLst>
              <a:path w="49" h="18">
                <a:moveTo>
                  <a:pt x="0" y="7"/>
                </a:moveTo>
                <a:lnTo>
                  <a:pt x="13" y="4"/>
                </a:lnTo>
                <a:lnTo>
                  <a:pt x="10" y="6"/>
                </a:lnTo>
                <a:lnTo>
                  <a:pt x="17" y="10"/>
                </a:lnTo>
                <a:lnTo>
                  <a:pt x="30" y="7"/>
                </a:lnTo>
                <a:lnTo>
                  <a:pt x="23" y="3"/>
                </a:lnTo>
                <a:lnTo>
                  <a:pt x="18" y="3"/>
                </a:lnTo>
                <a:lnTo>
                  <a:pt x="31" y="0"/>
                </a:lnTo>
                <a:lnTo>
                  <a:pt x="28" y="2"/>
                </a:lnTo>
                <a:lnTo>
                  <a:pt x="44" y="11"/>
                </a:lnTo>
                <a:lnTo>
                  <a:pt x="49" y="11"/>
                </a:lnTo>
                <a:lnTo>
                  <a:pt x="37" y="14"/>
                </a:lnTo>
                <a:lnTo>
                  <a:pt x="39" y="12"/>
                </a:lnTo>
                <a:lnTo>
                  <a:pt x="32" y="8"/>
                </a:lnTo>
                <a:lnTo>
                  <a:pt x="19" y="11"/>
                </a:lnTo>
                <a:lnTo>
                  <a:pt x="26" y="15"/>
                </a:lnTo>
                <a:lnTo>
                  <a:pt x="31" y="15"/>
                </a:lnTo>
                <a:lnTo>
                  <a:pt x="19" y="18"/>
                </a:lnTo>
                <a:lnTo>
                  <a:pt x="21" y="16"/>
                </a:lnTo>
                <a:lnTo>
                  <a:pt x="5" y="7"/>
                </a:lnTo>
                <a:lnTo>
                  <a:pt x="0" y="7"/>
                </a:lnTo>
                <a:lnTo>
                  <a:pt x="0" y="7"/>
                </a:lnTo>
                <a:close/>
              </a:path>
            </a:pathLst>
          </a:custGeom>
          <a:solidFill>
            <a:srgbClr val="FFFF00"/>
          </a:solidFill>
          <a:ln w="9981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00" name="Freeform 64"/>
          <p:cNvSpPr>
            <a:spLocks noChangeArrowheads="1"/>
          </p:cNvSpPr>
          <p:nvPr/>
        </p:nvSpPr>
        <p:spPr bwMode="auto">
          <a:xfrm>
            <a:off x="1698626" y="2378869"/>
            <a:ext cx="28575" cy="8335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8" y="7"/>
              </a:cxn>
              <a:cxn ang="0">
                <a:pos x="14" y="6"/>
              </a:cxn>
              <a:cxn ang="0">
                <a:pos x="16" y="5"/>
              </a:cxn>
              <a:cxn ang="0">
                <a:pos x="18" y="4"/>
              </a:cxn>
              <a:cxn ang="0">
                <a:pos x="18" y="3"/>
              </a:cxn>
              <a:cxn ang="0">
                <a:pos x="18" y="2"/>
              </a:cxn>
              <a:cxn ang="0">
                <a:pos x="18" y="1"/>
              </a:cxn>
              <a:cxn ang="0">
                <a:pos x="15" y="1"/>
              </a:cxn>
              <a:cxn ang="0">
                <a:pos x="13" y="0"/>
              </a:cxn>
              <a:cxn ang="0">
                <a:pos x="11" y="0"/>
              </a:cxn>
              <a:cxn ang="0">
                <a:pos x="10" y="0"/>
              </a:cxn>
              <a:cxn ang="0">
                <a:pos x="8" y="1"/>
              </a:cxn>
              <a:cxn ang="0">
                <a:pos x="0" y="3"/>
              </a:cxn>
            </a:cxnLst>
            <a:rect l="0" t="0" r="r" b="b"/>
            <a:pathLst>
              <a:path w="18" h="7">
                <a:moveTo>
                  <a:pt x="0" y="3"/>
                </a:moveTo>
                <a:lnTo>
                  <a:pt x="8" y="7"/>
                </a:lnTo>
                <a:lnTo>
                  <a:pt x="14" y="6"/>
                </a:lnTo>
                <a:lnTo>
                  <a:pt x="16" y="5"/>
                </a:lnTo>
                <a:lnTo>
                  <a:pt x="18" y="4"/>
                </a:lnTo>
                <a:lnTo>
                  <a:pt x="18" y="3"/>
                </a:lnTo>
                <a:lnTo>
                  <a:pt x="18" y="2"/>
                </a:lnTo>
                <a:lnTo>
                  <a:pt x="18" y="1"/>
                </a:lnTo>
                <a:lnTo>
                  <a:pt x="15" y="1"/>
                </a:lnTo>
                <a:lnTo>
                  <a:pt x="13" y="0"/>
                </a:lnTo>
                <a:lnTo>
                  <a:pt x="11" y="0"/>
                </a:lnTo>
                <a:lnTo>
                  <a:pt x="10" y="0"/>
                </a:lnTo>
                <a:lnTo>
                  <a:pt x="8" y="1"/>
                </a:lnTo>
                <a:lnTo>
                  <a:pt x="0" y="3"/>
                </a:lnTo>
                <a:close/>
              </a:path>
            </a:pathLst>
          </a:custGeom>
          <a:solidFill>
            <a:srgbClr val="7F3F00"/>
          </a:solidFill>
          <a:ln w="9981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01" name="Freeform 65"/>
          <p:cNvSpPr>
            <a:spLocks noChangeArrowheads="1"/>
          </p:cNvSpPr>
          <p:nvPr/>
        </p:nvSpPr>
        <p:spPr bwMode="auto">
          <a:xfrm>
            <a:off x="1712913" y="2384822"/>
            <a:ext cx="31750" cy="952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9" y="8"/>
              </a:cxn>
              <a:cxn ang="0">
                <a:pos x="15" y="6"/>
              </a:cxn>
              <a:cxn ang="0">
                <a:pos x="17" y="5"/>
              </a:cxn>
              <a:cxn ang="0">
                <a:pos x="19" y="5"/>
              </a:cxn>
              <a:cxn ang="0">
                <a:pos x="20" y="4"/>
              </a:cxn>
              <a:cxn ang="0">
                <a:pos x="20" y="3"/>
              </a:cxn>
              <a:cxn ang="0">
                <a:pos x="20" y="3"/>
              </a:cxn>
              <a:cxn ang="0">
                <a:pos x="19" y="2"/>
              </a:cxn>
              <a:cxn ang="0">
                <a:pos x="18" y="1"/>
              </a:cxn>
              <a:cxn ang="0">
                <a:pos x="16" y="1"/>
              </a:cxn>
              <a:cxn ang="0">
                <a:pos x="14" y="0"/>
              </a:cxn>
              <a:cxn ang="0">
                <a:pos x="12" y="0"/>
              </a:cxn>
              <a:cxn ang="0">
                <a:pos x="10" y="1"/>
              </a:cxn>
              <a:cxn ang="0">
                <a:pos x="8" y="1"/>
              </a:cxn>
              <a:cxn ang="0">
                <a:pos x="0" y="2"/>
              </a:cxn>
            </a:cxnLst>
            <a:rect l="0" t="0" r="r" b="b"/>
            <a:pathLst>
              <a:path w="20" h="8">
                <a:moveTo>
                  <a:pt x="0" y="2"/>
                </a:moveTo>
                <a:lnTo>
                  <a:pt x="9" y="8"/>
                </a:lnTo>
                <a:lnTo>
                  <a:pt x="15" y="6"/>
                </a:lnTo>
                <a:lnTo>
                  <a:pt x="17" y="5"/>
                </a:lnTo>
                <a:lnTo>
                  <a:pt x="19" y="5"/>
                </a:lnTo>
                <a:lnTo>
                  <a:pt x="20" y="4"/>
                </a:lnTo>
                <a:lnTo>
                  <a:pt x="20" y="3"/>
                </a:lnTo>
                <a:lnTo>
                  <a:pt x="20" y="3"/>
                </a:lnTo>
                <a:lnTo>
                  <a:pt x="19" y="2"/>
                </a:lnTo>
                <a:lnTo>
                  <a:pt x="18" y="1"/>
                </a:lnTo>
                <a:lnTo>
                  <a:pt x="16" y="1"/>
                </a:lnTo>
                <a:lnTo>
                  <a:pt x="14" y="0"/>
                </a:lnTo>
                <a:lnTo>
                  <a:pt x="12" y="0"/>
                </a:lnTo>
                <a:lnTo>
                  <a:pt x="10" y="1"/>
                </a:lnTo>
                <a:lnTo>
                  <a:pt x="8" y="1"/>
                </a:lnTo>
                <a:lnTo>
                  <a:pt x="0" y="2"/>
                </a:lnTo>
                <a:close/>
              </a:path>
            </a:pathLst>
          </a:custGeom>
          <a:solidFill>
            <a:srgbClr val="7F3F00"/>
          </a:solidFill>
          <a:ln w="9981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02" name="Freeform 66"/>
          <p:cNvSpPr>
            <a:spLocks noChangeArrowheads="1"/>
          </p:cNvSpPr>
          <p:nvPr/>
        </p:nvSpPr>
        <p:spPr bwMode="auto">
          <a:xfrm>
            <a:off x="1731963" y="2370535"/>
            <a:ext cx="55562" cy="17859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6" y="3"/>
              </a:cxn>
              <a:cxn ang="0">
                <a:pos x="24" y="13"/>
              </a:cxn>
              <a:cxn ang="0">
                <a:pos x="21" y="15"/>
              </a:cxn>
              <a:cxn ang="0">
                <a:pos x="35" y="12"/>
              </a:cxn>
              <a:cxn ang="0">
                <a:pos x="29" y="12"/>
              </a:cxn>
              <a:cxn ang="0">
                <a:pos x="11" y="2"/>
              </a:cxn>
              <a:cxn ang="0">
                <a:pos x="14" y="0"/>
              </a:cxn>
              <a:cxn ang="0">
                <a:pos x="0" y="3"/>
              </a:cxn>
            </a:cxnLst>
            <a:rect l="0" t="0" r="r" b="b"/>
            <a:pathLst>
              <a:path w="35" h="15">
                <a:moveTo>
                  <a:pt x="0" y="3"/>
                </a:moveTo>
                <a:lnTo>
                  <a:pt x="6" y="3"/>
                </a:lnTo>
                <a:lnTo>
                  <a:pt x="24" y="13"/>
                </a:lnTo>
                <a:lnTo>
                  <a:pt x="21" y="15"/>
                </a:lnTo>
                <a:lnTo>
                  <a:pt x="35" y="12"/>
                </a:lnTo>
                <a:lnTo>
                  <a:pt x="29" y="12"/>
                </a:lnTo>
                <a:lnTo>
                  <a:pt x="11" y="2"/>
                </a:lnTo>
                <a:lnTo>
                  <a:pt x="14" y="0"/>
                </a:lnTo>
                <a:lnTo>
                  <a:pt x="0" y="3"/>
                </a:lnTo>
                <a:close/>
              </a:path>
            </a:pathLst>
          </a:custGeom>
          <a:solidFill>
            <a:srgbClr val="FFFF00"/>
          </a:solidFill>
          <a:ln w="9981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03" name="Freeform 67"/>
          <p:cNvSpPr>
            <a:spLocks noChangeArrowheads="1"/>
          </p:cNvSpPr>
          <p:nvPr/>
        </p:nvSpPr>
        <p:spPr bwMode="auto">
          <a:xfrm>
            <a:off x="1757364" y="2363392"/>
            <a:ext cx="71437" cy="20240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17" y="2"/>
              </a:cxn>
              <a:cxn ang="0">
                <a:pos x="20" y="1"/>
              </a:cxn>
              <a:cxn ang="0">
                <a:pos x="22" y="1"/>
              </a:cxn>
              <a:cxn ang="0">
                <a:pos x="25" y="0"/>
              </a:cxn>
              <a:cxn ang="0">
                <a:pos x="28" y="1"/>
              </a:cxn>
              <a:cxn ang="0">
                <a:pos x="30" y="1"/>
              </a:cxn>
              <a:cxn ang="0">
                <a:pos x="32" y="2"/>
              </a:cxn>
              <a:cxn ang="0">
                <a:pos x="34" y="3"/>
              </a:cxn>
              <a:cxn ang="0">
                <a:pos x="34" y="3"/>
              </a:cxn>
              <a:cxn ang="0">
                <a:pos x="34" y="4"/>
              </a:cxn>
              <a:cxn ang="0">
                <a:pos x="32" y="6"/>
              </a:cxn>
              <a:cxn ang="0">
                <a:pos x="35" y="6"/>
              </a:cxn>
              <a:cxn ang="0">
                <a:pos x="37" y="6"/>
              </a:cxn>
              <a:cxn ang="0">
                <a:pos x="41" y="6"/>
              </a:cxn>
              <a:cxn ang="0">
                <a:pos x="43" y="7"/>
              </a:cxn>
              <a:cxn ang="0">
                <a:pos x="45" y="7"/>
              </a:cxn>
              <a:cxn ang="0">
                <a:pos x="45" y="8"/>
              </a:cxn>
              <a:cxn ang="0">
                <a:pos x="45" y="9"/>
              </a:cxn>
              <a:cxn ang="0">
                <a:pos x="45" y="10"/>
              </a:cxn>
              <a:cxn ang="0">
                <a:pos x="43" y="11"/>
              </a:cxn>
              <a:cxn ang="0">
                <a:pos x="41" y="12"/>
              </a:cxn>
              <a:cxn ang="0">
                <a:pos x="39" y="13"/>
              </a:cxn>
              <a:cxn ang="0">
                <a:pos x="20" y="17"/>
              </a:cxn>
              <a:cxn ang="0">
                <a:pos x="23" y="15"/>
              </a:cxn>
              <a:cxn ang="0">
                <a:pos x="6" y="5"/>
              </a:cxn>
              <a:cxn ang="0">
                <a:pos x="0" y="6"/>
              </a:cxn>
            </a:cxnLst>
            <a:rect l="0" t="0" r="r" b="b"/>
            <a:pathLst>
              <a:path w="45" h="17">
                <a:moveTo>
                  <a:pt x="0" y="6"/>
                </a:moveTo>
                <a:lnTo>
                  <a:pt x="17" y="2"/>
                </a:lnTo>
                <a:lnTo>
                  <a:pt x="20" y="1"/>
                </a:lnTo>
                <a:lnTo>
                  <a:pt x="22" y="1"/>
                </a:lnTo>
                <a:lnTo>
                  <a:pt x="25" y="0"/>
                </a:lnTo>
                <a:lnTo>
                  <a:pt x="28" y="1"/>
                </a:lnTo>
                <a:lnTo>
                  <a:pt x="30" y="1"/>
                </a:lnTo>
                <a:lnTo>
                  <a:pt x="32" y="2"/>
                </a:lnTo>
                <a:lnTo>
                  <a:pt x="34" y="3"/>
                </a:lnTo>
                <a:lnTo>
                  <a:pt x="34" y="3"/>
                </a:lnTo>
                <a:lnTo>
                  <a:pt x="34" y="4"/>
                </a:lnTo>
                <a:lnTo>
                  <a:pt x="32" y="6"/>
                </a:lnTo>
                <a:lnTo>
                  <a:pt x="35" y="6"/>
                </a:lnTo>
                <a:lnTo>
                  <a:pt x="37" y="6"/>
                </a:lnTo>
                <a:lnTo>
                  <a:pt x="41" y="6"/>
                </a:lnTo>
                <a:lnTo>
                  <a:pt x="43" y="7"/>
                </a:lnTo>
                <a:lnTo>
                  <a:pt x="45" y="7"/>
                </a:lnTo>
                <a:lnTo>
                  <a:pt x="45" y="8"/>
                </a:lnTo>
                <a:lnTo>
                  <a:pt x="45" y="9"/>
                </a:lnTo>
                <a:lnTo>
                  <a:pt x="45" y="10"/>
                </a:lnTo>
                <a:lnTo>
                  <a:pt x="43" y="11"/>
                </a:lnTo>
                <a:lnTo>
                  <a:pt x="41" y="12"/>
                </a:lnTo>
                <a:lnTo>
                  <a:pt x="39" y="13"/>
                </a:lnTo>
                <a:lnTo>
                  <a:pt x="20" y="17"/>
                </a:lnTo>
                <a:lnTo>
                  <a:pt x="23" y="15"/>
                </a:lnTo>
                <a:lnTo>
                  <a:pt x="6" y="5"/>
                </a:lnTo>
                <a:lnTo>
                  <a:pt x="0" y="6"/>
                </a:lnTo>
                <a:close/>
              </a:path>
            </a:pathLst>
          </a:custGeom>
          <a:solidFill>
            <a:srgbClr val="FFFF00"/>
          </a:solidFill>
          <a:ln w="9981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04" name="Freeform 68"/>
          <p:cNvSpPr>
            <a:spLocks noChangeArrowheads="1"/>
          </p:cNvSpPr>
          <p:nvPr/>
        </p:nvSpPr>
        <p:spPr bwMode="auto">
          <a:xfrm>
            <a:off x="1773238" y="2365773"/>
            <a:ext cx="30162" cy="7144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8" y="6"/>
              </a:cxn>
              <a:cxn ang="0">
                <a:pos x="14" y="5"/>
              </a:cxn>
              <a:cxn ang="0">
                <a:pos x="16" y="5"/>
              </a:cxn>
              <a:cxn ang="0">
                <a:pos x="17" y="4"/>
              </a:cxn>
              <a:cxn ang="0">
                <a:pos x="18" y="4"/>
              </a:cxn>
              <a:cxn ang="0">
                <a:pos x="19" y="3"/>
              </a:cxn>
              <a:cxn ang="0">
                <a:pos x="19" y="2"/>
              </a:cxn>
              <a:cxn ang="0">
                <a:pos x="18" y="1"/>
              </a:cxn>
              <a:cxn ang="0">
                <a:pos x="17" y="1"/>
              </a:cxn>
              <a:cxn ang="0">
                <a:pos x="15" y="0"/>
              </a:cxn>
              <a:cxn ang="0">
                <a:pos x="13" y="0"/>
              </a:cxn>
              <a:cxn ang="0">
                <a:pos x="11" y="0"/>
              </a:cxn>
              <a:cxn ang="0">
                <a:pos x="10" y="0"/>
              </a:cxn>
              <a:cxn ang="0">
                <a:pos x="7" y="1"/>
              </a:cxn>
              <a:cxn ang="0">
                <a:pos x="0" y="2"/>
              </a:cxn>
            </a:cxnLst>
            <a:rect l="0" t="0" r="r" b="b"/>
            <a:pathLst>
              <a:path w="19" h="6">
                <a:moveTo>
                  <a:pt x="0" y="2"/>
                </a:moveTo>
                <a:lnTo>
                  <a:pt x="8" y="6"/>
                </a:lnTo>
                <a:lnTo>
                  <a:pt x="14" y="5"/>
                </a:lnTo>
                <a:lnTo>
                  <a:pt x="16" y="5"/>
                </a:lnTo>
                <a:lnTo>
                  <a:pt x="17" y="4"/>
                </a:lnTo>
                <a:lnTo>
                  <a:pt x="18" y="4"/>
                </a:lnTo>
                <a:lnTo>
                  <a:pt x="19" y="3"/>
                </a:lnTo>
                <a:lnTo>
                  <a:pt x="19" y="2"/>
                </a:lnTo>
                <a:lnTo>
                  <a:pt x="18" y="1"/>
                </a:lnTo>
                <a:lnTo>
                  <a:pt x="17" y="1"/>
                </a:lnTo>
                <a:lnTo>
                  <a:pt x="15" y="0"/>
                </a:lnTo>
                <a:lnTo>
                  <a:pt x="13" y="0"/>
                </a:lnTo>
                <a:lnTo>
                  <a:pt x="11" y="0"/>
                </a:lnTo>
                <a:lnTo>
                  <a:pt x="10" y="0"/>
                </a:lnTo>
                <a:lnTo>
                  <a:pt x="7" y="1"/>
                </a:lnTo>
                <a:lnTo>
                  <a:pt x="0" y="2"/>
                </a:lnTo>
                <a:close/>
              </a:path>
            </a:pathLst>
          </a:custGeom>
          <a:solidFill>
            <a:srgbClr val="7F3F00"/>
          </a:solidFill>
          <a:ln w="9981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05" name="Freeform 69"/>
          <p:cNvSpPr>
            <a:spLocks noChangeArrowheads="1"/>
          </p:cNvSpPr>
          <p:nvPr/>
        </p:nvSpPr>
        <p:spPr bwMode="auto">
          <a:xfrm>
            <a:off x="1787525" y="2371725"/>
            <a:ext cx="31750" cy="833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9" y="7"/>
              </a:cxn>
              <a:cxn ang="0">
                <a:pos x="15" y="6"/>
              </a:cxn>
              <a:cxn ang="0">
                <a:pos x="17" y="5"/>
              </a:cxn>
              <a:cxn ang="0">
                <a:pos x="19" y="4"/>
              </a:cxn>
              <a:cxn ang="0">
                <a:pos x="20" y="4"/>
              </a:cxn>
              <a:cxn ang="0">
                <a:pos x="20" y="3"/>
              </a:cxn>
              <a:cxn ang="0">
                <a:pos x="20" y="2"/>
              </a:cxn>
              <a:cxn ang="0">
                <a:pos x="19" y="1"/>
              </a:cxn>
              <a:cxn ang="0">
                <a:pos x="18" y="1"/>
              </a:cxn>
              <a:cxn ang="0">
                <a:pos x="16" y="0"/>
              </a:cxn>
              <a:cxn ang="0">
                <a:pos x="14" y="0"/>
              </a:cxn>
              <a:cxn ang="0">
                <a:pos x="12" y="0"/>
              </a:cxn>
              <a:cxn ang="0">
                <a:pos x="10" y="0"/>
              </a:cxn>
              <a:cxn ang="0">
                <a:pos x="8" y="0"/>
              </a:cxn>
              <a:cxn ang="0">
                <a:pos x="0" y="2"/>
              </a:cxn>
            </a:cxnLst>
            <a:rect l="0" t="0" r="r" b="b"/>
            <a:pathLst>
              <a:path w="20" h="7">
                <a:moveTo>
                  <a:pt x="0" y="2"/>
                </a:moveTo>
                <a:lnTo>
                  <a:pt x="9" y="7"/>
                </a:lnTo>
                <a:lnTo>
                  <a:pt x="15" y="6"/>
                </a:lnTo>
                <a:lnTo>
                  <a:pt x="17" y="5"/>
                </a:lnTo>
                <a:lnTo>
                  <a:pt x="19" y="4"/>
                </a:lnTo>
                <a:lnTo>
                  <a:pt x="20" y="4"/>
                </a:lnTo>
                <a:lnTo>
                  <a:pt x="20" y="3"/>
                </a:lnTo>
                <a:lnTo>
                  <a:pt x="20" y="2"/>
                </a:lnTo>
                <a:lnTo>
                  <a:pt x="19" y="1"/>
                </a:lnTo>
                <a:lnTo>
                  <a:pt x="18" y="1"/>
                </a:lnTo>
                <a:lnTo>
                  <a:pt x="16" y="0"/>
                </a:lnTo>
                <a:lnTo>
                  <a:pt x="14" y="0"/>
                </a:lnTo>
                <a:lnTo>
                  <a:pt x="12" y="0"/>
                </a:lnTo>
                <a:lnTo>
                  <a:pt x="10" y="0"/>
                </a:lnTo>
                <a:lnTo>
                  <a:pt x="8" y="0"/>
                </a:lnTo>
                <a:lnTo>
                  <a:pt x="0" y="2"/>
                </a:lnTo>
                <a:close/>
              </a:path>
            </a:pathLst>
          </a:custGeom>
          <a:solidFill>
            <a:srgbClr val="7F3F00"/>
          </a:solidFill>
          <a:ln w="9981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06" name="Freeform 70"/>
          <p:cNvSpPr>
            <a:spLocks noChangeArrowheads="1"/>
          </p:cNvSpPr>
          <p:nvPr/>
        </p:nvSpPr>
        <p:spPr bwMode="auto">
          <a:xfrm>
            <a:off x="1808164" y="2357438"/>
            <a:ext cx="71437" cy="16669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5" y="3"/>
              </a:cxn>
              <a:cxn ang="0">
                <a:pos x="22" y="12"/>
              </a:cxn>
              <a:cxn ang="0">
                <a:pos x="20" y="14"/>
              </a:cxn>
              <a:cxn ang="0">
                <a:pos x="45" y="8"/>
              </a:cxn>
              <a:cxn ang="0">
                <a:pos x="42" y="5"/>
              </a:cxn>
              <a:cxn ang="0">
                <a:pos x="39" y="8"/>
              </a:cxn>
              <a:cxn ang="0">
                <a:pos x="27" y="12"/>
              </a:cxn>
              <a:cxn ang="0">
                <a:pos x="10" y="2"/>
              </a:cxn>
              <a:cxn ang="0">
                <a:pos x="13" y="0"/>
              </a:cxn>
              <a:cxn ang="0">
                <a:pos x="0" y="3"/>
              </a:cxn>
            </a:cxnLst>
            <a:rect l="0" t="0" r="r" b="b"/>
            <a:pathLst>
              <a:path w="45" h="14">
                <a:moveTo>
                  <a:pt x="0" y="3"/>
                </a:moveTo>
                <a:lnTo>
                  <a:pt x="5" y="3"/>
                </a:lnTo>
                <a:lnTo>
                  <a:pt x="22" y="12"/>
                </a:lnTo>
                <a:lnTo>
                  <a:pt x="20" y="14"/>
                </a:lnTo>
                <a:lnTo>
                  <a:pt x="45" y="8"/>
                </a:lnTo>
                <a:lnTo>
                  <a:pt x="42" y="5"/>
                </a:lnTo>
                <a:lnTo>
                  <a:pt x="39" y="8"/>
                </a:lnTo>
                <a:lnTo>
                  <a:pt x="27" y="12"/>
                </a:lnTo>
                <a:lnTo>
                  <a:pt x="10" y="2"/>
                </a:lnTo>
                <a:lnTo>
                  <a:pt x="13" y="0"/>
                </a:lnTo>
                <a:lnTo>
                  <a:pt x="0" y="3"/>
                </a:lnTo>
                <a:close/>
              </a:path>
            </a:pathLst>
          </a:custGeom>
          <a:solidFill>
            <a:srgbClr val="FFFF00"/>
          </a:solidFill>
          <a:ln w="9981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07" name="Freeform 71"/>
          <p:cNvSpPr>
            <a:spLocks noChangeArrowheads="1"/>
          </p:cNvSpPr>
          <p:nvPr/>
        </p:nvSpPr>
        <p:spPr bwMode="auto">
          <a:xfrm>
            <a:off x="1852614" y="2345532"/>
            <a:ext cx="71437" cy="21431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6" y="6"/>
              </a:cxn>
              <a:cxn ang="0">
                <a:pos x="22" y="16"/>
              </a:cxn>
              <a:cxn ang="0">
                <a:pos x="20" y="18"/>
              </a:cxn>
              <a:cxn ang="0">
                <a:pos x="45" y="11"/>
              </a:cxn>
              <a:cxn ang="0">
                <a:pos x="41" y="9"/>
              </a:cxn>
              <a:cxn ang="0">
                <a:pos x="40" y="11"/>
              </a:cxn>
              <a:cxn ang="0">
                <a:pos x="27" y="15"/>
              </a:cxn>
              <a:cxn ang="0">
                <a:pos x="20" y="10"/>
              </a:cxn>
              <a:cxn ang="0">
                <a:pos x="31" y="7"/>
              </a:cxn>
              <a:cxn ang="0">
                <a:pos x="36" y="9"/>
              </a:cxn>
              <a:cxn ang="0">
                <a:pos x="28" y="4"/>
              </a:cxn>
              <a:cxn ang="0">
                <a:pos x="30" y="6"/>
              </a:cxn>
              <a:cxn ang="0">
                <a:pos x="18" y="9"/>
              </a:cxn>
              <a:cxn ang="0">
                <a:pos x="10" y="5"/>
              </a:cxn>
              <a:cxn ang="0">
                <a:pos x="22" y="2"/>
              </a:cxn>
              <a:cxn ang="0">
                <a:pos x="30" y="3"/>
              </a:cxn>
              <a:cxn ang="0">
                <a:pos x="24" y="0"/>
              </a:cxn>
              <a:cxn ang="0">
                <a:pos x="0" y="6"/>
              </a:cxn>
            </a:cxnLst>
            <a:rect l="0" t="0" r="r" b="b"/>
            <a:pathLst>
              <a:path w="45" h="18">
                <a:moveTo>
                  <a:pt x="0" y="6"/>
                </a:moveTo>
                <a:lnTo>
                  <a:pt x="6" y="6"/>
                </a:lnTo>
                <a:lnTo>
                  <a:pt x="22" y="16"/>
                </a:lnTo>
                <a:lnTo>
                  <a:pt x="20" y="18"/>
                </a:lnTo>
                <a:lnTo>
                  <a:pt x="45" y="11"/>
                </a:lnTo>
                <a:lnTo>
                  <a:pt x="41" y="9"/>
                </a:lnTo>
                <a:lnTo>
                  <a:pt x="40" y="11"/>
                </a:lnTo>
                <a:lnTo>
                  <a:pt x="27" y="15"/>
                </a:lnTo>
                <a:lnTo>
                  <a:pt x="20" y="10"/>
                </a:lnTo>
                <a:lnTo>
                  <a:pt x="31" y="7"/>
                </a:lnTo>
                <a:lnTo>
                  <a:pt x="36" y="9"/>
                </a:lnTo>
                <a:lnTo>
                  <a:pt x="28" y="4"/>
                </a:lnTo>
                <a:lnTo>
                  <a:pt x="30" y="6"/>
                </a:lnTo>
                <a:lnTo>
                  <a:pt x="18" y="9"/>
                </a:lnTo>
                <a:lnTo>
                  <a:pt x="10" y="5"/>
                </a:lnTo>
                <a:lnTo>
                  <a:pt x="22" y="2"/>
                </a:lnTo>
                <a:lnTo>
                  <a:pt x="30" y="3"/>
                </a:lnTo>
                <a:lnTo>
                  <a:pt x="24" y="0"/>
                </a:lnTo>
                <a:lnTo>
                  <a:pt x="0" y="6"/>
                </a:lnTo>
                <a:close/>
              </a:path>
            </a:pathLst>
          </a:custGeom>
          <a:solidFill>
            <a:srgbClr val="FFFF00"/>
          </a:solidFill>
          <a:ln w="9981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08" name="Oval 72"/>
          <p:cNvSpPr>
            <a:spLocks noChangeArrowheads="1"/>
          </p:cNvSpPr>
          <p:nvPr/>
        </p:nvSpPr>
        <p:spPr bwMode="auto">
          <a:xfrm>
            <a:off x="1728789" y="2349103"/>
            <a:ext cx="47625" cy="14288"/>
          </a:xfrm>
          <a:prstGeom prst="ellipse">
            <a:avLst/>
          </a:prstGeom>
          <a:solidFill>
            <a:srgbClr val="FFFF00"/>
          </a:solidFill>
          <a:ln w="9981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09" name="Oval 73"/>
          <p:cNvSpPr>
            <a:spLocks noChangeArrowheads="1"/>
          </p:cNvSpPr>
          <p:nvPr/>
        </p:nvSpPr>
        <p:spPr bwMode="auto">
          <a:xfrm rot="-480000">
            <a:off x="1733550" y="2351485"/>
            <a:ext cx="38100" cy="9525"/>
          </a:xfrm>
          <a:prstGeom prst="ellipse">
            <a:avLst/>
          </a:prstGeom>
          <a:solidFill>
            <a:srgbClr val="7F3F00"/>
          </a:solidFill>
          <a:ln w="9981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10" name="Freeform 74"/>
          <p:cNvSpPr>
            <a:spLocks noChangeArrowheads="1"/>
          </p:cNvSpPr>
          <p:nvPr/>
        </p:nvSpPr>
        <p:spPr bwMode="auto">
          <a:xfrm>
            <a:off x="1817689" y="2437210"/>
            <a:ext cx="225425" cy="46434"/>
          </a:xfrm>
          <a:custGeom>
            <a:avLst/>
            <a:gdLst/>
            <a:ahLst/>
            <a:cxnLst>
              <a:cxn ang="0">
                <a:pos x="0" y="39"/>
              </a:cxn>
              <a:cxn ang="0">
                <a:pos x="142" y="0"/>
              </a:cxn>
            </a:cxnLst>
            <a:rect l="0" t="0" r="r" b="b"/>
            <a:pathLst>
              <a:path w="142" h="39">
                <a:moveTo>
                  <a:pt x="0" y="39"/>
                </a:moveTo>
                <a:lnTo>
                  <a:pt x="142" y="0"/>
                </a:lnTo>
              </a:path>
            </a:pathLst>
          </a:custGeom>
          <a:noFill/>
          <a:ln w="9981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11" name="Freeform 75"/>
          <p:cNvSpPr>
            <a:spLocks noChangeArrowheads="1"/>
          </p:cNvSpPr>
          <p:nvPr/>
        </p:nvSpPr>
        <p:spPr bwMode="auto">
          <a:xfrm>
            <a:off x="1814513" y="2491979"/>
            <a:ext cx="63500" cy="10715"/>
          </a:xfrm>
          <a:custGeom>
            <a:avLst/>
            <a:gdLst/>
            <a:ahLst/>
            <a:cxnLst>
              <a:cxn ang="0">
                <a:pos x="0" y="9"/>
              </a:cxn>
              <a:cxn ang="0">
                <a:pos x="40" y="0"/>
              </a:cxn>
            </a:cxnLst>
            <a:rect l="0" t="0" r="r" b="b"/>
            <a:pathLst>
              <a:path w="40" h="9">
                <a:moveTo>
                  <a:pt x="0" y="9"/>
                </a:moveTo>
                <a:lnTo>
                  <a:pt x="40" y="0"/>
                </a:lnTo>
              </a:path>
            </a:pathLst>
          </a:custGeom>
          <a:noFill/>
          <a:ln w="9981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12" name="Freeform 76"/>
          <p:cNvSpPr>
            <a:spLocks noChangeArrowheads="1"/>
          </p:cNvSpPr>
          <p:nvPr/>
        </p:nvSpPr>
        <p:spPr bwMode="auto">
          <a:xfrm>
            <a:off x="1865314" y="2469357"/>
            <a:ext cx="96837" cy="70247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3" y="4"/>
              </a:cxn>
              <a:cxn ang="0">
                <a:pos x="7" y="5"/>
              </a:cxn>
              <a:cxn ang="0">
                <a:pos x="11" y="7"/>
              </a:cxn>
              <a:cxn ang="0">
                <a:pos x="13" y="9"/>
              </a:cxn>
              <a:cxn ang="0">
                <a:pos x="15" y="11"/>
              </a:cxn>
              <a:cxn ang="0">
                <a:pos x="18" y="14"/>
              </a:cxn>
              <a:cxn ang="0">
                <a:pos x="20" y="17"/>
              </a:cxn>
              <a:cxn ang="0">
                <a:pos x="23" y="22"/>
              </a:cxn>
              <a:cxn ang="0">
                <a:pos x="30" y="38"/>
              </a:cxn>
              <a:cxn ang="0">
                <a:pos x="33" y="44"/>
              </a:cxn>
              <a:cxn ang="0">
                <a:pos x="36" y="48"/>
              </a:cxn>
              <a:cxn ang="0">
                <a:pos x="37" y="50"/>
              </a:cxn>
              <a:cxn ang="0">
                <a:pos x="40" y="53"/>
              </a:cxn>
              <a:cxn ang="0">
                <a:pos x="44" y="55"/>
              </a:cxn>
              <a:cxn ang="0">
                <a:pos x="50" y="59"/>
              </a:cxn>
              <a:cxn ang="0">
                <a:pos x="49" y="54"/>
              </a:cxn>
              <a:cxn ang="0">
                <a:pos x="48" y="51"/>
              </a:cxn>
              <a:cxn ang="0">
                <a:pos x="48" y="49"/>
              </a:cxn>
              <a:cxn ang="0">
                <a:pos x="52" y="49"/>
              </a:cxn>
              <a:cxn ang="0">
                <a:pos x="55" y="49"/>
              </a:cxn>
              <a:cxn ang="0">
                <a:pos x="61" y="48"/>
              </a:cxn>
              <a:cxn ang="0">
                <a:pos x="57" y="47"/>
              </a:cxn>
              <a:cxn ang="0">
                <a:pos x="54" y="45"/>
              </a:cxn>
              <a:cxn ang="0">
                <a:pos x="50" y="43"/>
              </a:cxn>
              <a:cxn ang="0">
                <a:pos x="47" y="39"/>
              </a:cxn>
              <a:cxn ang="0">
                <a:pos x="43" y="34"/>
              </a:cxn>
              <a:cxn ang="0">
                <a:pos x="34" y="15"/>
              </a:cxn>
              <a:cxn ang="0">
                <a:pos x="32" y="12"/>
              </a:cxn>
              <a:cxn ang="0">
                <a:pos x="30" y="9"/>
              </a:cxn>
              <a:cxn ang="0">
                <a:pos x="28" y="6"/>
              </a:cxn>
              <a:cxn ang="0">
                <a:pos x="26" y="4"/>
              </a:cxn>
              <a:cxn ang="0">
                <a:pos x="24" y="2"/>
              </a:cxn>
              <a:cxn ang="0">
                <a:pos x="22" y="1"/>
              </a:cxn>
              <a:cxn ang="0">
                <a:pos x="18" y="0"/>
              </a:cxn>
              <a:cxn ang="0">
                <a:pos x="15" y="0"/>
              </a:cxn>
              <a:cxn ang="0">
                <a:pos x="0" y="4"/>
              </a:cxn>
            </a:cxnLst>
            <a:rect l="0" t="0" r="r" b="b"/>
            <a:pathLst>
              <a:path w="61" h="59">
                <a:moveTo>
                  <a:pt x="0" y="4"/>
                </a:moveTo>
                <a:lnTo>
                  <a:pt x="3" y="4"/>
                </a:lnTo>
                <a:lnTo>
                  <a:pt x="7" y="5"/>
                </a:lnTo>
                <a:lnTo>
                  <a:pt x="11" y="7"/>
                </a:lnTo>
                <a:lnTo>
                  <a:pt x="13" y="9"/>
                </a:lnTo>
                <a:lnTo>
                  <a:pt x="15" y="11"/>
                </a:lnTo>
                <a:lnTo>
                  <a:pt x="18" y="14"/>
                </a:lnTo>
                <a:lnTo>
                  <a:pt x="20" y="17"/>
                </a:lnTo>
                <a:lnTo>
                  <a:pt x="23" y="22"/>
                </a:lnTo>
                <a:lnTo>
                  <a:pt x="30" y="38"/>
                </a:lnTo>
                <a:lnTo>
                  <a:pt x="33" y="44"/>
                </a:lnTo>
                <a:lnTo>
                  <a:pt x="36" y="48"/>
                </a:lnTo>
                <a:lnTo>
                  <a:pt x="37" y="50"/>
                </a:lnTo>
                <a:lnTo>
                  <a:pt x="40" y="53"/>
                </a:lnTo>
                <a:lnTo>
                  <a:pt x="44" y="55"/>
                </a:lnTo>
                <a:lnTo>
                  <a:pt x="50" y="59"/>
                </a:lnTo>
                <a:lnTo>
                  <a:pt x="49" y="54"/>
                </a:lnTo>
                <a:lnTo>
                  <a:pt x="48" y="51"/>
                </a:lnTo>
                <a:lnTo>
                  <a:pt x="48" y="49"/>
                </a:lnTo>
                <a:lnTo>
                  <a:pt x="52" y="49"/>
                </a:lnTo>
                <a:lnTo>
                  <a:pt x="55" y="49"/>
                </a:lnTo>
                <a:lnTo>
                  <a:pt x="61" y="48"/>
                </a:lnTo>
                <a:lnTo>
                  <a:pt x="57" y="47"/>
                </a:lnTo>
                <a:lnTo>
                  <a:pt x="54" y="45"/>
                </a:lnTo>
                <a:lnTo>
                  <a:pt x="50" y="43"/>
                </a:lnTo>
                <a:lnTo>
                  <a:pt x="47" y="39"/>
                </a:lnTo>
                <a:lnTo>
                  <a:pt x="43" y="34"/>
                </a:lnTo>
                <a:lnTo>
                  <a:pt x="34" y="15"/>
                </a:lnTo>
                <a:lnTo>
                  <a:pt x="32" y="12"/>
                </a:lnTo>
                <a:lnTo>
                  <a:pt x="30" y="9"/>
                </a:lnTo>
                <a:lnTo>
                  <a:pt x="28" y="6"/>
                </a:lnTo>
                <a:lnTo>
                  <a:pt x="26" y="4"/>
                </a:lnTo>
                <a:lnTo>
                  <a:pt x="24" y="2"/>
                </a:lnTo>
                <a:lnTo>
                  <a:pt x="22" y="1"/>
                </a:lnTo>
                <a:lnTo>
                  <a:pt x="18" y="0"/>
                </a:lnTo>
                <a:lnTo>
                  <a:pt x="15" y="0"/>
                </a:lnTo>
                <a:lnTo>
                  <a:pt x="0" y="4"/>
                </a:lnTo>
                <a:close/>
              </a:path>
            </a:pathLst>
          </a:custGeom>
          <a:solidFill>
            <a:srgbClr val="00007F"/>
          </a:solidFill>
          <a:ln w="1664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13" name="Freeform 77"/>
          <p:cNvSpPr>
            <a:spLocks noChangeArrowheads="1"/>
          </p:cNvSpPr>
          <p:nvPr/>
        </p:nvSpPr>
        <p:spPr bwMode="auto">
          <a:xfrm>
            <a:off x="2930526" y="2322910"/>
            <a:ext cx="708025" cy="316706"/>
          </a:xfrm>
          <a:custGeom>
            <a:avLst/>
            <a:gdLst/>
            <a:ahLst/>
            <a:cxnLst>
              <a:cxn ang="0">
                <a:pos x="228" y="5"/>
              </a:cxn>
              <a:cxn ang="0">
                <a:pos x="222" y="2"/>
              </a:cxn>
              <a:cxn ang="0">
                <a:pos x="218" y="1"/>
              </a:cxn>
              <a:cxn ang="0">
                <a:pos x="213" y="0"/>
              </a:cxn>
              <a:cxn ang="0">
                <a:pos x="207" y="0"/>
              </a:cxn>
              <a:cxn ang="0">
                <a:pos x="204" y="0"/>
              </a:cxn>
              <a:cxn ang="0">
                <a:pos x="198" y="0"/>
              </a:cxn>
              <a:cxn ang="0">
                <a:pos x="194" y="1"/>
              </a:cxn>
              <a:cxn ang="0">
                <a:pos x="185" y="2"/>
              </a:cxn>
              <a:cxn ang="0">
                <a:pos x="177" y="4"/>
              </a:cxn>
              <a:cxn ang="0">
                <a:pos x="18" y="39"/>
              </a:cxn>
              <a:cxn ang="0">
                <a:pos x="13" y="41"/>
              </a:cxn>
              <a:cxn ang="0">
                <a:pos x="9" y="42"/>
              </a:cxn>
              <a:cxn ang="0">
                <a:pos x="6" y="44"/>
              </a:cxn>
              <a:cxn ang="0">
                <a:pos x="3" y="47"/>
              </a:cxn>
              <a:cxn ang="0">
                <a:pos x="2" y="50"/>
              </a:cxn>
              <a:cxn ang="0">
                <a:pos x="2" y="56"/>
              </a:cxn>
              <a:cxn ang="0">
                <a:pos x="0" y="88"/>
              </a:cxn>
              <a:cxn ang="0">
                <a:pos x="0" y="106"/>
              </a:cxn>
              <a:cxn ang="0">
                <a:pos x="1" y="121"/>
              </a:cxn>
              <a:cxn ang="0">
                <a:pos x="2" y="126"/>
              </a:cxn>
              <a:cxn ang="0">
                <a:pos x="3" y="130"/>
              </a:cxn>
              <a:cxn ang="0">
                <a:pos x="6" y="133"/>
              </a:cxn>
              <a:cxn ang="0">
                <a:pos x="9" y="137"/>
              </a:cxn>
              <a:cxn ang="0">
                <a:pos x="200" y="261"/>
              </a:cxn>
              <a:cxn ang="0">
                <a:pos x="207" y="264"/>
              </a:cxn>
              <a:cxn ang="0">
                <a:pos x="211" y="265"/>
              </a:cxn>
              <a:cxn ang="0">
                <a:pos x="216" y="266"/>
              </a:cxn>
              <a:cxn ang="0">
                <a:pos x="220" y="265"/>
              </a:cxn>
              <a:cxn ang="0">
                <a:pos x="228" y="264"/>
              </a:cxn>
              <a:cxn ang="0">
                <a:pos x="263" y="254"/>
              </a:cxn>
              <a:cxn ang="0">
                <a:pos x="299" y="244"/>
              </a:cxn>
              <a:cxn ang="0">
                <a:pos x="318" y="238"/>
              </a:cxn>
              <a:cxn ang="0">
                <a:pos x="338" y="233"/>
              </a:cxn>
              <a:cxn ang="0">
                <a:pos x="358" y="225"/>
              </a:cxn>
              <a:cxn ang="0">
                <a:pos x="377" y="218"/>
              </a:cxn>
              <a:cxn ang="0">
                <a:pos x="396" y="210"/>
              </a:cxn>
              <a:cxn ang="0">
                <a:pos x="413" y="203"/>
              </a:cxn>
              <a:cxn ang="0">
                <a:pos x="432" y="192"/>
              </a:cxn>
              <a:cxn ang="0">
                <a:pos x="436" y="189"/>
              </a:cxn>
              <a:cxn ang="0">
                <a:pos x="438" y="186"/>
              </a:cxn>
              <a:cxn ang="0">
                <a:pos x="439" y="183"/>
              </a:cxn>
              <a:cxn ang="0">
                <a:pos x="440" y="180"/>
              </a:cxn>
              <a:cxn ang="0">
                <a:pos x="438" y="177"/>
              </a:cxn>
              <a:cxn ang="0">
                <a:pos x="436" y="176"/>
              </a:cxn>
              <a:cxn ang="0">
                <a:pos x="432" y="175"/>
              </a:cxn>
              <a:cxn ang="0">
                <a:pos x="417" y="173"/>
              </a:cxn>
              <a:cxn ang="0">
                <a:pos x="412" y="161"/>
              </a:cxn>
              <a:cxn ang="0">
                <a:pos x="419" y="118"/>
              </a:cxn>
              <a:cxn ang="0">
                <a:pos x="431" y="117"/>
              </a:cxn>
              <a:cxn ang="0">
                <a:pos x="435" y="117"/>
              </a:cxn>
              <a:cxn ang="0">
                <a:pos x="441" y="116"/>
              </a:cxn>
              <a:cxn ang="0">
                <a:pos x="444" y="116"/>
              </a:cxn>
              <a:cxn ang="0">
                <a:pos x="446" y="114"/>
              </a:cxn>
              <a:cxn ang="0">
                <a:pos x="446" y="113"/>
              </a:cxn>
              <a:cxn ang="0">
                <a:pos x="446" y="111"/>
              </a:cxn>
              <a:cxn ang="0">
                <a:pos x="446" y="108"/>
              </a:cxn>
              <a:cxn ang="0">
                <a:pos x="443" y="105"/>
              </a:cxn>
              <a:cxn ang="0">
                <a:pos x="439" y="101"/>
              </a:cxn>
              <a:cxn ang="0">
                <a:pos x="434" y="99"/>
              </a:cxn>
              <a:cxn ang="0">
                <a:pos x="428" y="96"/>
              </a:cxn>
              <a:cxn ang="0">
                <a:pos x="402" y="85"/>
              </a:cxn>
              <a:cxn ang="0">
                <a:pos x="228" y="5"/>
              </a:cxn>
            </a:cxnLst>
            <a:rect l="0" t="0" r="r" b="b"/>
            <a:pathLst>
              <a:path w="446" h="266">
                <a:moveTo>
                  <a:pt x="228" y="5"/>
                </a:moveTo>
                <a:lnTo>
                  <a:pt x="222" y="2"/>
                </a:lnTo>
                <a:lnTo>
                  <a:pt x="218" y="1"/>
                </a:lnTo>
                <a:lnTo>
                  <a:pt x="213" y="0"/>
                </a:lnTo>
                <a:lnTo>
                  <a:pt x="207" y="0"/>
                </a:lnTo>
                <a:lnTo>
                  <a:pt x="204" y="0"/>
                </a:lnTo>
                <a:lnTo>
                  <a:pt x="198" y="0"/>
                </a:lnTo>
                <a:lnTo>
                  <a:pt x="194" y="1"/>
                </a:lnTo>
                <a:lnTo>
                  <a:pt x="185" y="2"/>
                </a:lnTo>
                <a:lnTo>
                  <a:pt x="177" y="4"/>
                </a:lnTo>
                <a:lnTo>
                  <a:pt x="18" y="39"/>
                </a:lnTo>
                <a:lnTo>
                  <a:pt x="13" y="41"/>
                </a:lnTo>
                <a:lnTo>
                  <a:pt x="9" y="42"/>
                </a:lnTo>
                <a:lnTo>
                  <a:pt x="6" y="44"/>
                </a:lnTo>
                <a:lnTo>
                  <a:pt x="3" y="47"/>
                </a:lnTo>
                <a:lnTo>
                  <a:pt x="2" y="50"/>
                </a:lnTo>
                <a:lnTo>
                  <a:pt x="2" y="56"/>
                </a:lnTo>
                <a:lnTo>
                  <a:pt x="0" y="88"/>
                </a:lnTo>
                <a:lnTo>
                  <a:pt x="0" y="106"/>
                </a:lnTo>
                <a:lnTo>
                  <a:pt x="1" y="121"/>
                </a:lnTo>
                <a:lnTo>
                  <a:pt x="2" y="126"/>
                </a:lnTo>
                <a:lnTo>
                  <a:pt x="3" y="130"/>
                </a:lnTo>
                <a:lnTo>
                  <a:pt x="6" y="133"/>
                </a:lnTo>
                <a:lnTo>
                  <a:pt x="9" y="137"/>
                </a:lnTo>
                <a:lnTo>
                  <a:pt x="200" y="261"/>
                </a:lnTo>
                <a:lnTo>
                  <a:pt x="207" y="264"/>
                </a:lnTo>
                <a:lnTo>
                  <a:pt x="211" y="265"/>
                </a:lnTo>
                <a:lnTo>
                  <a:pt x="216" y="266"/>
                </a:lnTo>
                <a:lnTo>
                  <a:pt x="220" y="265"/>
                </a:lnTo>
                <a:lnTo>
                  <a:pt x="228" y="264"/>
                </a:lnTo>
                <a:lnTo>
                  <a:pt x="263" y="254"/>
                </a:lnTo>
                <a:lnTo>
                  <a:pt x="299" y="244"/>
                </a:lnTo>
                <a:lnTo>
                  <a:pt x="318" y="238"/>
                </a:lnTo>
                <a:lnTo>
                  <a:pt x="338" y="233"/>
                </a:lnTo>
                <a:lnTo>
                  <a:pt x="358" y="225"/>
                </a:lnTo>
                <a:lnTo>
                  <a:pt x="377" y="218"/>
                </a:lnTo>
                <a:lnTo>
                  <a:pt x="396" y="210"/>
                </a:lnTo>
                <a:lnTo>
                  <a:pt x="413" y="203"/>
                </a:lnTo>
                <a:lnTo>
                  <a:pt x="432" y="192"/>
                </a:lnTo>
                <a:lnTo>
                  <a:pt x="436" y="189"/>
                </a:lnTo>
                <a:lnTo>
                  <a:pt x="438" y="186"/>
                </a:lnTo>
                <a:lnTo>
                  <a:pt x="439" y="183"/>
                </a:lnTo>
                <a:lnTo>
                  <a:pt x="440" y="180"/>
                </a:lnTo>
                <a:lnTo>
                  <a:pt x="438" y="177"/>
                </a:lnTo>
                <a:lnTo>
                  <a:pt x="436" y="176"/>
                </a:lnTo>
                <a:lnTo>
                  <a:pt x="432" y="175"/>
                </a:lnTo>
                <a:lnTo>
                  <a:pt x="417" y="173"/>
                </a:lnTo>
                <a:lnTo>
                  <a:pt x="412" y="161"/>
                </a:lnTo>
                <a:lnTo>
                  <a:pt x="419" y="118"/>
                </a:lnTo>
                <a:lnTo>
                  <a:pt x="431" y="117"/>
                </a:lnTo>
                <a:lnTo>
                  <a:pt x="435" y="117"/>
                </a:lnTo>
                <a:lnTo>
                  <a:pt x="441" y="116"/>
                </a:lnTo>
                <a:lnTo>
                  <a:pt x="444" y="116"/>
                </a:lnTo>
                <a:lnTo>
                  <a:pt x="446" y="114"/>
                </a:lnTo>
                <a:lnTo>
                  <a:pt x="446" y="113"/>
                </a:lnTo>
                <a:lnTo>
                  <a:pt x="446" y="111"/>
                </a:lnTo>
                <a:lnTo>
                  <a:pt x="446" y="108"/>
                </a:lnTo>
                <a:lnTo>
                  <a:pt x="443" y="105"/>
                </a:lnTo>
                <a:lnTo>
                  <a:pt x="439" y="101"/>
                </a:lnTo>
                <a:lnTo>
                  <a:pt x="434" y="99"/>
                </a:lnTo>
                <a:lnTo>
                  <a:pt x="428" y="96"/>
                </a:lnTo>
                <a:lnTo>
                  <a:pt x="402" y="85"/>
                </a:lnTo>
                <a:lnTo>
                  <a:pt x="228" y="5"/>
                </a:lnTo>
                <a:close/>
              </a:path>
            </a:pathLst>
          </a:custGeom>
          <a:solidFill>
            <a:srgbClr val="7F3F00"/>
          </a:solidFill>
          <a:ln w="22456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14" name="Freeform 78"/>
          <p:cNvSpPr>
            <a:spLocks noChangeArrowheads="1"/>
          </p:cNvSpPr>
          <p:nvPr/>
        </p:nvSpPr>
        <p:spPr bwMode="auto">
          <a:xfrm>
            <a:off x="3265488" y="2462213"/>
            <a:ext cx="342900" cy="171450"/>
          </a:xfrm>
          <a:custGeom>
            <a:avLst/>
            <a:gdLst/>
            <a:ahLst/>
            <a:cxnLst>
              <a:cxn ang="0">
                <a:pos x="204" y="2"/>
              </a:cxn>
              <a:cxn ang="0">
                <a:pos x="195" y="4"/>
              </a:cxn>
              <a:cxn ang="0">
                <a:pos x="176" y="8"/>
              </a:cxn>
              <a:cxn ang="0">
                <a:pos x="152" y="13"/>
              </a:cxn>
              <a:cxn ang="0">
                <a:pos x="118" y="21"/>
              </a:cxn>
              <a:cxn ang="0">
                <a:pos x="33" y="43"/>
              </a:cxn>
              <a:cxn ang="0">
                <a:pos x="15" y="47"/>
              </a:cxn>
              <a:cxn ang="0">
                <a:pos x="11" y="49"/>
              </a:cxn>
              <a:cxn ang="0">
                <a:pos x="8" y="51"/>
              </a:cxn>
              <a:cxn ang="0">
                <a:pos x="7" y="53"/>
              </a:cxn>
              <a:cxn ang="0">
                <a:pos x="6" y="56"/>
              </a:cxn>
              <a:cxn ang="0">
                <a:pos x="5" y="60"/>
              </a:cxn>
              <a:cxn ang="0">
                <a:pos x="2" y="80"/>
              </a:cxn>
              <a:cxn ang="0">
                <a:pos x="1" y="89"/>
              </a:cxn>
              <a:cxn ang="0">
                <a:pos x="0" y="99"/>
              </a:cxn>
              <a:cxn ang="0">
                <a:pos x="0" y="119"/>
              </a:cxn>
              <a:cxn ang="0">
                <a:pos x="0" y="129"/>
              </a:cxn>
              <a:cxn ang="0">
                <a:pos x="1" y="140"/>
              </a:cxn>
              <a:cxn ang="0">
                <a:pos x="2" y="142"/>
              </a:cxn>
              <a:cxn ang="0">
                <a:pos x="4" y="144"/>
              </a:cxn>
              <a:cxn ang="0">
                <a:pos x="6" y="144"/>
              </a:cxn>
              <a:cxn ang="0">
                <a:pos x="7" y="144"/>
              </a:cxn>
              <a:cxn ang="0">
                <a:pos x="16" y="140"/>
              </a:cxn>
              <a:cxn ang="0">
                <a:pos x="113" y="115"/>
              </a:cxn>
              <a:cxn ang="0">
                <a:pos x="142" y="105"/>
              </a:cxn>
              <a:cxn ang="0">
                <a:pos x="163" y="97"/>
              </a:cxn>
              <a:cxn ang="0">
                <a:pos x="183" y="90"/>
              </a:cxn>
              <a:cxn ang="0">
                <a:pos x="210" y="77"/>
              </a:cxn>
              <a:cxn ang="0">
                <a:pos x="216" y="72"/>
              </a:cxn>
              <a:cxn ang="0">
                <a:pos x="211" y="71"/>
              </a:cxn>
              <a:cxn ang="0">
                <a:pos x="210" y="68"/>
              </a:cxn>
              <a:cxn ang="0">
                <a:pos x="209" y="63"/>
              </a:cxn>
              <a:cxn ang="0">
                <a:pos x="207" y="56"/>
              </a:cxn>
              <a:cxn ang="0">
                <a:pos x="207" y="48"/>
              </a:cxn>
              <a:cxn ang="0">
                <a:pos x="206" y="40"/>
              </a:cxn>
              <a:cxn ang="0">
                <a:pos x="207" y="33"/>
              </a:cxn>
              <a:cxn ang="0">
                <a:pos x="208" y="23"/>
              </a:cxn>
              <a:cxn ang="0">
                <a:pos x="209" y="16"/>
              </a:cxn>
              <a:cxn ang="0">
                <a:pos x="211" y="9"/>
              </a:cxn>
              <a:cxn ang="0">
                <a:pos x="214" y="0"/>
              </a:cxn>
              <a:cxn ang="0">
                <a:pos x="210" y="1"/>
              </a:cxn>
              <a:cxn ang="0">
                <a:pos x="204" y="2"/>
              </a:cxn>
            </a:cxnLst>
            <a:rect l="0" t="0" r="r" b="b"/>
            <a:pathLst>
              <a:path w="216" h="144">
                <a:moveTo>
                  <a:pt x="204" y="2"/>
                </a:moveTo>
                <a:lnTo>
                  <a:pt x="195" y="4"/>
                </a:lnTo>
                <a:lnTo>
                  <a:pt x="176" y="8"/>
                </a:lnTo>
                <a:lnTo>
                  <a:pt x="152" y="13"/>
                </a:lnTo>
                <a:lnTo>
                  <a:pt x="118" y="21"/>
                </a:lnTo>
                <a:lnTo>
                  <a:pt x="33" y="43"/>
                </a:lnTo>
                <a:lnTo>
                  <a:pt x="15" y="47"/>
                </a:lnTo>
                <a:lnTo>
                  <a:pt x="11" y="49"/>
                </a:lnTo>
                <a:lnTo>
                  <a:pt x="8" y="51"/>
                </a:lnTo>
                <a:lnTo>
                  <a:pt x="7" y="53"/>
                </a:lnTo>
                <a:lnTo>
                  <a:pt x="6" y="56"/>
                </a:lnTo>
                <a:lnTo>
                  <a:pt x="5" y="60"/>
                </a:lnTo>
                <a:lnTo>
                  <a:pt x="2" y="80"/>
                </a:lnTo>
                <a:lnTo>
                  <a:pt x="1" y="89"/>
                </a:lnTo>
                <a:lnTo>
                  <a:pt x="0" y="99"/>
                </a:lnTo>
                <a:lnTo>
                  <a:pt x="0" y="119"/>
                </a:lnTo>
                <a:lnTo>
                  <a:pt x="0" y="129"/>
                </a:lnTo>
                <a:lnTo>
                  <a:pt x="1" y="140"/>
                </a:lnTo>
                <a:lnTo>
                  <a:pt x="2" y="142"/>
                </a:lnTo>
                <a:lnTo>
                  <a:pt x="4" y="144"/>
                </a:lnTo>
                <a:lnTo>
                  <a:pt x="6" y="144"/>
                </a:lnTo>
                <a:lnTo>
                  <a:pt x="7" y="144"/>
                </a:lnTo>
                <a:lnTo>
                  <a:pt x="16" y="140"/>
                </a:lnTo>
                <a:lnTo>
                  <a:pt x="113" y="115"/>
                </a:lnTo>
                <a:lnTo>
                  <a:pt x="142" y="105"/>
                </a:lnTo>
                <a:lnTo>
                  <a:pt x="163" y="97"/>
                </a:lnTo>
                <a:lnTo>
                  <a:pt x="183" y="90"/>
                </a:lnTo>
                <a:lnTo>
                  <a:pt x="210" y="77"/>
                </a:lnTo>
                <a:lnTo>
                  <a:pt x="216" y="72"/>
                </a:lnTo>
                <a:lnTo>
                  <a:pt x="211" y="71"/>
                </a:lnTo>
                <a:lnTo>
                  <a:pt x="210" y="68"/>
                </a:lnTo>
                <a:lnTo>
                  <a:pt x="209" y="63"/>
                </a:lnTo>
                <a:lnTo>
                  <a:pt x="207" y="56"/>
                </a:lnTo>
                <a:lnTo>
                  <a:pt x="207" y="48"/>
                </a:lnTo>
                <a:lnTo>
                  <a:pt x="206" y="40"/>
                </a:lnTo>
                <a:lnTo>
                  <a:pt x="207" y="33"/>
                </a:lnTo>
                <a:lnTo>
                  <a:pt x="208" y="23"/>
                </a:lnTo>
                <a:lnTo>
                  <a:pt x="209" y="16"/>
                </a:lnTo>
                <a:lnTo>
                  <a:pt x="211" y="9"/>
                </a:lnTo>
                <a:lnTo>
                  <a:pt x="214" y="0"/>
                </a:lnTo>
                <a:lnTo>
                  <a:pt x="210" y="1"/>
                </a:lnTo>
                <a:lnTo>
                  <a:pt x="204" y="2"/>
                </a:lnTo>
                <a:close/>
              </a:path>
            </a:pathLst>
          </a:custGeom>
          <a:solidFill>
            <a:srgbClr val="000000"/>
          </a:solidFill>
          <a:ln w="108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15" name="Freeform 79"/>
          <p:cNvSpPr>
            <a:spLocks noChangeArrowheads="1"/>
          </p:cNvSpPr>
          <p:nvPr/>
        </p:nvSpPr>
        <p:spPr bwMode="auto">
          <a:xfrm>
            <a:off x="3270251" y="2464594"/>
            <a:ext cx="333375" cy="161925"/>
          </a:xfrm>
          <a:custGeom>
            <a:avLst/>
            <a:gdLst/>
            <a:ahLst/>
            <a:cxnLst>
              <a:cxn ang="0">
                <a:pos x="210" y="0"/>
              </a:cxn>
              <a:cxn ang="0">
                <a:pos x="199" y="2"/>
              </a:cxn>
              <a:cxn ang="0">
                <a:pos x="186" y="5"/>
              </a:cxn>
              <a:cxn ang="0">
                <a:pos x="164" y="10"/>
              </a:cxn>
              <a:cxn ang="0">
                <a:pos x="146" y="15"/>
              </a:cxn>
              <a:cxn ang="0">
                <a:pos x="126" y="19"/>
              </a:cxn>
              <a:cxn ang="0">
                <a:pos x="64" y="35"/>
              </a:cxn>
              <a:cxn ang="0">
                <a:pos x="18" y="47"/>
              </a:cxn>
              <a:cxn ang="0">
                <a:pos x="13" y="49"/>
              </a:cxn>
              <a:cxn ang="0">
                <a:pos x="10" y="50"/>
              </a:cxn>
              <a:cxn ang="0">
                <a:pos x="7" y="52"/>
              </a:cxn>
              <a:cxn ang="0">
                <a:pos x="5" y="55"/>
              </a:cxn>
              <a:cxn ang="0">
                <a:pos x="4" y="59"/>
              </a:cxn>
              <a:cxn ang="0">
                <a:pos x="3" y="69"/>
              </a:cxn>
              <a:cxn ang="0">
                <a:pos x="18" y="66"/>
              </a:cxn>
              <a:cxn ang="0">
                <a:pos x="2" y="70"/>
              </a:cxn>
              <a:cxn ang="0">
                <a:pos x="1" y="96"/>
              </a:cxn>
              <a:cxn ang="0">
                <a:pos x="13" y="93"/>
              </a:cxn>
              <a:cxn ang="0">
                <a:pos x="0" y="97"/>
              </a:cxn>
              <a:cxn ang="0">
                <a:pos x="0" y="106"/>
              </a:cxn>
              <a:cxn ang="0">
                <a:pos x="8" y="104"/>
              </a:cxn>
              <a:cxn ang="0">
                <a:pos x="0" y="107"/>
              </a:cxn>
              <a:cxn ang="0">
                <a:pos x="0" y="117"/>
              </a:cxn>
              <a:cxn ang="0">
                <a:pos x="31" y="111"/>
              </a:cxn>
              <a:cxn ang="0">
                <a:pos x="1" y="118"/>
              </a:cxn>
              <a:cxn ang="0">
                <a:pos x="1" y="126"/>
              </a:cxn>
              <a:cxn ang="0">
                <a:pos x="25" y="122"/>
              </a:cxn>
              <a:cxn ang="0">
                <a:pos x="1" y="127"/>
              </a:cxn>
              <a:cxn ang="0">
                <a:pos x="1" y="130"/>
              </a:cxn>
              <a:cxn ang="0">
                <a:pos x="1" y="133"/>
              </a:cxn>
              <a:cxn ang="0">
                <a:pos x="4" y="135"/>
              </a:cxn>
              <a:cxn ang="0">
                <a:pos x="6" y="136"/>
              </a:cxn>
              <a:cxn ang="0">
                <a:pos x="10" y="136"/>
              </a:cxn>
              <a:cxn ang="0">
                <a:pos x="15" y="135"/>
              </a:cxn>
              <a:cxn ang="0">
                <a:pos x="92" y="114"/>
              </a:cxn>
              <a:cxn ang="0">
                <a:pos x="111" y="109"/>
              </a:cxn>
              <a:cxn ang="0">
                <a:pos x="133" y="102"/>
              </a:cxn>
              <a:cxn ang="0">
                <a:pos x="160" y="92"/>
              </a:cxn>
              <a:cxn ang="0">
                <a:pos x="175" y="87"/>
              </a:cxn>
              <a:cxn ang="0">
                <a:pos x="187" y="82"/>
              </a:cxn>
              <a:cxn ang="0">
                <a:pos x="196" y="78"/>
              </a:cxn>
              <a:cxn ang="0">
                <a:pos x="202" y="74"/>
              </a:cxn>
              <a:cxn ang="0">
                <a:pos x="208" y="70"/>
              </a:cxn>
              <a:cxn ang="0">
                <a:pos x="206" y="65"/>
              </a:cxn>
              <a:cxn ang="0">
                <a:pos x="205" y="60"/>
              </a:cxn>
              <a:cxn ang="0">
                <a:pos x="190" y="66"/>
              </a:cxn>
              <a:cxn ang="0">
                <a:pos x="205" y="60"/>
              </a:cxn>
              <a:cxn ang="0">
                <a:pos x="204" y="53"/>
              </a:cxn>
              <a:cxn ang="0">
                <a:pos x="203" y="44"/>
              </a:cxn>
              <a:cxn ang="0">
                <a:pos x="202" y="38"/>
              </a:cxn>
              <a:cxn ang="0">
                <a:pos x="203" y="28"/>
              </a:cxn>
              <a:cxn ang="0">
                <a:pos x="188" y="31"/>
              </a:cxn>
              <a:cxn ang="0">
                <a:pos x="203" y="27"/>
              </a:cxn>
              <a:cxn ang="0">
                <a:pos x="204" y="24"/>
              </a:cxn>
              <a:cxn ang="0">
                <a:pos x="205" y="19"/>
              </a:cxn>
              <a:cxn ang="0">
                <a:pos x="170" y="27"/>
              </a:cxn>
              <a:cxn ang="0">
                <a:pos x="205" y="18"/>
              </a:cxn>
              <a:cxn ang="0">
                <a:pos x="207" y="10"/>
              </a:cxn>
              <a:cxn ang="0">
                <a:pos x="160" y="20"/>
              </a:cxn>
              <a:cxn ang="0">
                <a:pos x="207" y="9"/>
              </a:cxn>
              <a:cxn ang="0">
                <a:pos x="210" y="0"/>
              </a:cxn>
            </a:cxnLst>
            <a:rect l="0" t="0" r="r" b="b"/>
            <a:pathLst>
              <a:path w="210" h="136">
                <a:moveTo>
                  <a:pt x="210" y="0"/>
                </a:moveTo>
                <a:lnTo>
                  <a:pt x="199" y="2"/>
                </a:lnTo>
                <a:lnTo>
                  <a:pt x="186" y="5"/>
                </a:lnTo>
                <a:lnTo>
                  <a:pt x="164" y="10"/>
                </a:lnTo>
                <a:lnTo>
                  <a:pt x="146" y="15"/>
                </a:lnTo>
                <a:lnTo>
                  <a:pt x="126" y="19"/>
                </a:lnTo>
                <a:lnTo>
                  <a:pt x="64" y="35"/>
                </a:lnTo>
                <a:lnTo>
                  <a:pt x="18" y="47"/>
                </a:lnTo>
                <a:lnTo>
                  <a:pt x="13" y="49"/>
                </a:lnTo>
                <a:lnTo>
                  <a:pt x="10" y="50"/>
                </a:lnTo>
                <a:lnTo>
                  <a:pt x="7" y="52"/>
                </a:lnTo>
                <a:lnTo>
                  <a:pt x="5" y="55"/>
                </a:lnTo>
                <a:lnTo>
                  <a:pt x="4" y="59"/>
                </a:lnTo>
                <a:lnTo>
                  <a:pt x="3" y="69"/>
                </a:lnTo>
                <a:lnTo>
                  <a:pt x="18" y="66"/>
                </a:lnTo>
                <a:lnTo>
                  <a:pt x="2" y="70"/>
                </a:lnTo>
                <a:lnTo>
                  <a:pt x="1" y="96"/>
                </a:lnTo>
                <a:lnTo>
                  <a:pt x="13" y="93"/>
                </a:lnTo>
                <a:lnTo>
                  <a:pt x="0" y="97"/>
                </a:lnTo>
                <a:lnTo>
                  <a:pt x="0" y="106"/>
                </a:lnTo>
                <a:lnTo>
                  <a:pt x="8" y="104"/>
                </a:lnTo>
                <a:lnTo>
                  <a:pt x="0" y="107"/>
                </a:lnTo>
                <a:lnTo>
                  <a:pt x="0" y="117"/>
                </a:lnTo>
                <a:lnTo>
                  <a:pt x="31" y="111"/>
                </a:lnTo>
                <a:lnTo>
                  <a:pt x="1" y="118"/>
                </a:lnTo>
                <a:lnTo>
                  <a:pt x="1" y="126"/>
                </a:lnTo>
                <a:lnTo>
                  <a:pt x="25" y="122"/>
                </a:lnTo>
                <a:lnTo>
                  <a:pt x="1" y="127"/>
                </a:lnTo>
                <a:lnTo>
                  <a:pt x="1" y="130"/>
                </a:lnTo>
                <a:lnTo>
                  <a:pt x="1" y="133"/>
                </a:lnTo>
                <a:lnTo>
                  <a:pt x="4" y="135"/>
                </a:lnTo>
                <a:lnTo>
                  <a:pt x="6" y="136"/>
                </a:lnTo>
                <a:lnTo>
                  <a:pt x="10" y="136"/>
                </a:lnTo>
                <a:lnTo>
                  <a:pt x="15" y="135"/>
                </a:lnTo>
                <a:lnTo>
                  <a:pt x="92" y="114"/>
                </a:lnTo>
                <a:lnTo>
                  <a:pt x="111" y="109"/>
                </a:lnTo>
                <a:lnTo>
                  <a:pt x="133" y="102"/>
                </a:lnTo>
                <a:lnTo>
                  <a:pt x="160" y="92"/>
                </a:lnTo>
                <a:lnTo>
                  <a:pt x="175" y="87"/>
                </a:lnTo>
                <a:lnTo>
                  <a:pt x="187" y="82"/>
                </a:lnTo>
                <a:lnTo>
                  <a:pt x="196" y="78"/>
                </a:lnTo>
                <a:lnTo>
                  <a:pt x="202" y="74"/>
                </a:lnTo>
                <a:lnTo>
                  <a:pt x="208" y="70"/>
                </a:lnTo>
                <a:lnTo>
                  <a:pt x="206" y="65"/>
                </a:lnTo>
                <a:lnTo>
                  <a:pt x="205" y="60"/>
                </a:lnTo>
                <a:lnTo>
                  <a:pt x="190" y="66"/>
                </a:lnTo>
                <a:lnTo>
                  <a:pt x="205" y="60"/>
                </a:lnTo>
                <a:lnTo>
                  <a:pt x="204" y="53"/>
                </a:lnTo>
                <a:lnTo>
                  <a:pt x="203" y="44"/>
                </a:lnTo>
                <a:lnTo>
                  <a:pt x="202" y="38"/>
                </a:lnTo>
                <a:lnTo>
                  <a:pt x="203" y="28"/>
                </a:lnTo>
                <a:lnTo>
                  <a:pt x="188" y="31"/>
                </a:lnTo>
                <a:lnTo>
                  <a:pt x="203" y="27"/>
                </a:lnTo>
                <a:lnTo>
                  <a:pt x="204" y="24"/>
                </a:lnTo>
                <a:lnTo>
                  <a:pt x="205" y="19"/>
                </a:lnTo>
                <a:lnTo>
                  <a:pt x="170" y="27"/>
                </a:lnTo>
                <a:lnTo>
                  <a:pt x="205" y="18"/>
                </a:lnTo>
                <a:lnTo>
                  <a:pt x="207" y="10"/>
                </a:lnTo>
                <a:lnTo>
                  <a:pt x="160" y="20"/>
                </a:lnTo>
                <a:lnTo>
                  <a:pt x="207" y="9"/>
                </a:lnTo>
                <a:lnTo>
                  <a:pt x="210" y="0"/>
                </a:lnTo>
                <a:close/>
              </a:path>
            </a:pathLst>
          </a:custGeom>
          <a:solidFill>
            <a:srgbClr val="FFFFFF"/>
          </a:solidFill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16" name="Freeform 80"/>
          <p:cNvSpPr>
            <a:spLocks noChangeArrowheads="1"/>
          </p:cNvSpPr>
          <p:nvPr/>
        </p:nvSpPr>
        <p:spPr bwMode="auto">
          <a:xfrm>
            <a:off x="3270251" y="2525316"/>
            <a:ext cx="182563" cy="36909"/>
          </a:xfrm>
          <a:custGeom>
            <a:avLst/>
            <a:gdLst/>
            <a:ahLst/>
            <a:cxnLst>
              <a:cxn ang="0">
                <a:pos x="0" y="31"/>
              </a:cxn>
              <a:cxn ang="0">
                <a:pos x="115" y="0"/>
              </a:cxn>
              <a:cxn ang="0">
                <a:pos x="90" y="8"/>
              </a:cxn>
              <a:cxn ang="0">
                <a:pos x="76" y="12"/>
              </a:cxn>
              <a:cxn ang="0">
                <a:pos x="55" y="18"/>
              </a:cxn>
              <a:cxn ang="0">
                <a:pos x="0" y="31"/>
              </a:cxn>
            </a:cxnLst>
            <a:rect l="0" t="0" r="r" b="b"/>
            <a:pathLst>
              <a:path w="115" h="31">
                <a:moveTo>
                  <a:pt x="0" y="31"/>
                </a:moveTo>
                <a:lnTo>
                  <a:pt x="115" y="0"/>
                </a:lnTo>
                <a:lnTo>
                  <a:pt x="90" y="8"/>
                </a:lnTo>
                <a:lnTo>
                  <a:pt x="76" y="12"/>
                </a:lnTo>
                <a:lnTo>
                  <a:pt x="55" y="18"/>
                </a:lnTo>
                <a:lnTo>
                  <a:pt x="0" y="31"/>
                </a:lnTo>
                <a:close/>
              </a:path>
            </a:pathLst>
          </a:custGeom>
          <a:solidFill>
            <a:srgbClr val="000000"/>
          </a:solidFill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17" name="Freeform 81"/>
          <p:cNvSpPr>
            <a:spLocks noChangeArrowheads="1"/>
          </p:cNvSpPr>
          <p:nvPr/>
        </p:nvSpPr>
        <p:spPr bwMode="auto">
          <a:xfrm>
            <a:off x="3187700" y="2481263"/>
            <a:ext cx="103188" cy="39291"/>
          </a:xfrm>
          <a:custGeom>
            <a:avLst/>
            <a:gdLst/>
            <a:ahLst/>
            <a:cxnLst>
              <a:cxn ang="0">
                <a:pos x="65" y="27"/>
              </a:cxn>
              <a:cxn ang="0">
                <a:pos x="57" y="27"/>
              </a:cxn>
              <a:cxn ang="0">
                <a:pos x="53" y="26"/>
              </a:cxn>
              <a:cxn ang="0">
                <a:pos x="47" y="24"/>
              </a:cxn>
              <a:cxn ang="0">
                <a:pos x="0" y="0"/>
              </a:cxn>
              <a:cxn ang="0">
                <a:pos x="44" y="26"/>
              </a:cxn>
              <a:cxn ang="0">
                <a:pos x="54" y="33"/>
              </a:cxn>
              <a:cxn ang="0">
                <a:pos x="55" y="31"/>
              </a:cxn>
              <a:cxn ang="0">
                <a:pos x="57" y="29"/>
              </a:cxn>
              <a:cxn ang="0">
                <a:pos x="58" y="28"/>
              </a:cxn>
              <a:cxn ang="0">
                <a:pos x="65" y="27"/>
              </a:cxn>
            </a:cxnLst>
            <a:rect l="0" t="0" r="r" b="b"/>
            <a:pathLst>
              <a:path w="65" h="33">
                <a:moveTo>
                  <a:pt x="65" y="27"/>
                </a:moveTo>
                <a:lnTo>
                  <a:pt x="57" y="27"/>
                </a:lnTo>
                <a:lnTo>
                  <a:pt x="53" y="26"/>
                </a:lnTo>
                <a:lnTo>
                  <a:pt x="47" y="24"/>
                </a:lnTo>
                <a:lnTo>
                  <a:pt x="0" y="0"/>
                </a:lnTo>
                <a:lnTo>
                  <a:pt x="44" y="26"/>
                </a:lnTo>
                <a:lnTo>
                  <a:pt x="54" y="33"/>
                </a:lnTo>
                <a:lnTo>
                  <a:pt x="55" y="31"/>
                </a:lnTo>
                <a:lnTo>
                  <a:pt x="57" y="29"/>
                </a:lnTo>
                <a:lnTo>
                  <a:pt x="58" y="28"/>
                </a:lnTo>
                <a:lnTo>
                  <a:pt x="65" y="27"/>
                </a:lnTo>
                <a:close/>
              </a:path>
            </a:pathLst>
          </a:custGeom>
          <a:solidFill>
            <a:srgbClr val="000000"/>
          </a:solidFill>
          <a:ln w="108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18" name="Freeform 82"/>
          <p:cNvSpPr>
            <a:spLocks noChangeArrowheads="1"/>
          </p:cNvSpPr>
          <p:nvPr/>
        </p:nvSpPr>
        <p:spPr bwMode="auto">
          <a:xfrm>
            <a:off x="2949576" y="2371725"/>
            <a:ext cx="180975" cy="82154"/>
          </a:xfrm>
          <a:custGeom>
            <a:avLst/>
            <a:gdLst/>
            <a:ahLst/>
            <a:cxnLst>
              <a:cxn ang="0">
                <a:pos x="114" y="69"/>
              </a:cxn>
              <a:cxn ang="0">
                <a:pos x="13" y="7"/>
              </a:cxn>
              <a:cxn ang="0">
                <a:pos x="12" y="5"/>
              </a:cxn>
              <a:cxn ang="0">
                <a:pos x="12" y="3"/>
              </a:cxn>
              <a:cxn ang="0">
                <a:pos x="12" y="1"/>
              </a:cxn>
              <a:cxn ang="0">
                <a:pos x="14" y="0"/>
              </a:cxn>
              <a:cxn ang="0">
                <a:pos x="4" y="2"/>
              </a:cxn>
              <a:cxn ang="0">
                <a:pos x="0" y="5"/>
              </a:cxn>
              <a:cxn ang="0">
                <a:pos x="114" y="69"/>
              </a:cxn>
            </a:cxnLst>
            <a:rect l="0" t="0" r="r" b="b"/>
            <a:pathLst>
              <a:path w="114" h="69">
                <a:moveTo>
                  <a:pt x="114" y="69"/>
                </a:moveTo>
                <a:lnTo>
                  <a:pt x="13" y="7"/>
                </a:lnTo>
                <a:lnTo>
                  <a:pt x="12" y="5"/>
                </a:lnTo>
                <a:lnTo>
                  <a:pt x="12" y="3"/>
                </a:lnTo>
                <a:lnTo>
                  <a:pt x="12" y="1"/>
                </a:lnTo>
                <a:lnTo>
                  <a:pt x="14" y="0"/>
                </a:lnTo>
                <a:lnTo>
                  <a:pt x="4" y="2"/>
                </a:lnTo>
                <a:lnTo>
                  <a:pt x="0" y="5"/>
                </a:lnTo>
                <a:lnTo>
                  <a:pt x="114" y="69"/>
                </a:lnTo>
                <a:close/>
              </a:path>
            </a:pathLst>
          </a:custGeom>
          <a:solidFill>
            <a:srgbClr val="000000"/>
          </a:solidFill>
          <a:ln w="108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19" name="Freeform 83"/>
          <p:cNvSpPr>
            <a:spLocks noChangeArrowheads="1"/>
          </p:cNvSpPr>
          <p:nvPr/>
        </p:nvSpPr>
        <p:spPr bwMode="auto">
          <a:xfrm>
            <a:off x="3082926" y="2412206"/>
            <a:ext cx="100013" cy="28575"/>
          </a:xfrm>
          <a:custGeom>
            <a:avLst/>
            <a:gdLst/>
            <a:ahLst/>
            <a:cxnLst>
              <a:cxn ang="0">
                <a:pos x="0" y="7"/>
              </a:cxn>
              <a:cxn ang="0">
                <a:pos x="23" y="2"/>
              </a:cxn>
              <a:cxn ang="0">
                <a:pos x="27" y="1"/>
              </a:cxn>
              <a:cxn ang="0">
                <a:pos x="31" y="0"/>
              </a:cxn>
              <a:cxn ang="0">
                <a:pos x="34" y="0"/>
              </a:cxn>
              <a:cxn ang="0">
                <a:pos x="37" y="0"/>
              </a:cxn>
              <a:cxn ang="0">
                <a:pos x="39" y="0"/>
              </a:cxn>
              <a:cxn ang="0">
                <a:pos x="42" y="1"/>
              </a:cxn>
              <a:cxn ang="0">
                <a:pos x="45" y="2"/>
              </a:cxn>
              <a:cxn ang="0">
                <a:pos x="47" y="2"/>
              </a:cxn>
              <a:cxn ang="0">
                <a:pos x="48" y="4"/>
              </a:cxn>
              <a:cxn ang="0">
                <a:pos x="47" y="6"/>
              </a:cxn>
              <a:cxn ang="0">
                <a:pos x="45" y="7"/>
              </a:cxn>
              <a:cxn ang="0">
                <a:pos x="50" y="7"/>
              </a:cxn>
              <a:cxn ang="0">
                <a:pos x="53" y="7"/>
              </a:cxn>
              <a:cxn ang="0">
                <a:pos x="56" y="8"/>
              </a:cxn>
              <a:cxn ang="0">
                <a:pos x="59" y="8"/>
              </a:cxn>
              <a:cxn ang="0">
                <a:pos x="62" y="9"/>
              </a:cxn>
              <a:cxn ang="0">
                <a:pos x="63" y="11"/>
              </a:cxn>
              <a:cxn ang="0">
                <a:pos x="63" y="12"/>
              </a:cxn>
              <a:cxn ang="0">
                <a:pos x="62" y="14"/>
              </a:cxn>
              <a:cxn ang="0">
                <a:pos x="61" y="15"/>
              </a:cxn>
              <a:cxn ang="0">
                <a:pos x="58" y="16"/>
              </a:cxn>
              <a:cxn ang="0">
                <a:pos x="54" y="17"/>
              </a:cxn>
              <a:cxn ang="0">
                <a:pos x="28" y="24"/>
              </a:cxn>
              <a:cxn ang="0">
                <a:pos x="32" y="21"/>
              </a:cxn>
              <a:cxn ang="0">
                <a:pos x="7" y="7"/>
              </a:cxn>
              <a:cxn ang="0">
                <a:pos x="0" y="7"/>
              </a:cxn>
            </a:cxnLst>
            <a:rect l="0" t="0" r="r" b="b"/>
            <a:pathLst>
              <a:path w="63" h="24">
                <a:moveTo>
                  <a:pt x="0" y="7"/>
                </a:moveTo>
                <a:lnTo>
                  <a:pt x="23" y="2"/>
                </a:lnTo>
                <a:lnTo>
                  <a:pt x="27" y="1"/>
                </a:lnTo>
                <a:lnTo>
                  <a:pt x="31" y="0"/>
                </a:lnTo>
                <a:lnTo>
                  <a:pt x="34" y="0"/>
                </a:lnTo>
                <a:lnTo>
                  <a:pt x="37" y="0"/>
                </a:lnTo>
                <a:lnTo>
                  <a:pt x="39" y="0"/>
                </a:lnTo>
                <a:lnTo>
                  <a:pt x="42" y="1"/>
                </a:lnTo>
                <a:lnTo>
                  <a:pt x="45" y="2"/>
                </a:lnTo>
                <a:lnTo>
                  <a:pt x="47" y="2"/>
                </a:lnTo>
                <a:lnTo>
                  <a:pt x="48" y="4"/>
                </a:lnTo>
                <a:lnTo>
                  <a:pt x="47" y="6"/>
                </a:lnTo>
                <a:lnTo>
                  <a:pt x="45" y="7"/>
                </a:lnTo>
                <a:lnTo>
                  <a:pt x="50" y="7"/>
                </a:lnTo>
                <a:lnTo>
                  <a:pt x="53" y="7"/>
                </a:lnTo>
                <a:lnTo>
                  <a:pt x="56" y="8"/>
                </a:lnTo>
                <a:lnTo>
                  <a:pt x="59" y="8"/>
                </a:lnTo>
                <a:lnTo>
                  <a:pt x="62" y="9"/>
                </a:lnTo>
                <a:lnTo>
                  <a:pt x="63" y="11"/>
                </a:lnTo>
                <a:lnTo>
                  <a:pt x="63" y="12"/>
                </a:lnTo>
                <a:lnTo>
                  <a:pt x="62" y="14"/>
                </a:lnTo>
                <a:lnTo>
                  <a:pt x="61" y="15"/>
                </a:lnTo>
                <a:lnTo>
                  <a:pt x="58" y="16"/>
                </a:lnTo>
                <a:lnTo>
                  <a:pt x="54" y="17"/>
                </a:lnTo>
                <a:lnTo>
                  <a:pt x="28" y="24"/>
                </a:lnTo>
                <a:lnTo>
                  <a:pt x="32" y="21"/>
                </a:lnTo>
                <a:lnTo>
                  <a:pt x="7" y="7"/>
                </a:lnTo>
                <a:lnTo>
                  <a:pt x="0" y="7"/>
                </a:lnTo>
                <a:close/>
              </a:path>
            </a:pathLst>
          </a:custGeom>
          <a:solidFill>
            <a:srgbClr val="FFFF00"/>
          </a:solidFill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20" name="Freeform 84"/>
          <p:cNvSpPr>
            <a:spLocks noChangeArrowheads="1"/>
          </p:cNvSpPr>
          <p:nvPr/>
        </p:nvSpPr>
        <p:spPr bwMode="auto">
          <a:xfrm>
            <a:off x="3248025" y="2345532"/>
            <a:ext cx="90488" cy="26194"/>
          </a:xfrm>
          <a:custGeom>
            <a:avLst/>
            <a:gdLst/>
            <a:ahLst/>
            <a:cxnLst>
              <a:cxn ang="0">
                <a:pos x="0" y="10"/>
              </a:cxn>
              <a:cxn ang="0">
                <a:pos x="6" y="10"/>
              </a:cxn>
              <a:cxn ang="0">
                <a:pos x="33" y="14"/>
              </a:cxn>
              <a:cxn ang="0">
                <a:pos x="42" y="20"/>
              </a:cxn>
              <a:cxn ang="0">
                <a:pos x="39" y="22"/>
              </a:cxn>
              <a:cxn ang="0">
                <a:pos x="57" y="18"/>
              </a:cxn>
              <a:cxn ang="0">
                <a:pos x="49" y="18"/>
              </a:cxn>
              <a:cxn ang="0">
                <a:pos x="39" y="13"/>
              </a:cxn>
              <a:cxn ang="0">
                <a:pos x="39" y="2"/>
              </a:cxn>
              <a:cxn ang="0">
                <a:pos x="42" y="0"/>
              </a:cxn>
              <a:cxn ang="0">
                <a:pos x="29" y="3"/>
              </a:cxn>
              <a:cxn ang="0">
                <a:pos x="36" y="3"/>
              </a:cxn>
              <a:cxn ang="0">
                <a:pos x="35" y="11"/>
              </a:cxn>
              <a:cxn ang="0">
                <a:pos x="14" y="8"/>
              </a:cxn>
              <a:cxn ang="0">
                <a:pos x="18" y="6"/>
              </a:cxn>
              <a:cxn ang="0">
                <a:pos x="0" y="10"/>
              </a:cxn>
            </a:cxnLst>
            <a:rect l="0" t="0" r="r" b="b"/>
            <a:pathLst>
              <a:path w="57" h="22">
                <a:moveTo>
                  <a:pt x="0" y="10"/>
                </a:moveTo>
                <a:lnTo>
                  <a:pt x="6" y="10"/>
                </a:lnTo>
                <a:lnTo>
                  <a:pt x="33" y="14"/>
                </a:lnTo>
                <a:lnTo>
                  <a:pt x="42" y="20"/>
                </a:lnTo>
                <a:lnTo>
                  <a:pt x="39" y="22"/>
                </a:lnTo>
                <a:lnTo>
                  <a:pt x="57" y="18"/>
                </a:lnTo>
                <a:lnTo>
                  <a:pt x="49" y="18"/>
                </a:lnTo>
                <a:lnTo>
                  <a:pt x="39" y="13"/>
                </a:lnTo>
                <a:lnTo>
                  <a:pt x="39" y="2"/>
                </a:lnTo>
                <a:lnTo>
                  <a:pt x="42" y="0"/>
                </a:lnTo>
                <a:lnTo>
                  <a:pt x="29" y="3"/>
                </a:lnTo>
                <a:lnTo>
                  <a:pt x="36" y="3"/>
                </a:lnTo>
                <a:lnTo>
                  <a:pt x="35" y="11"/>
                </a:lnTo>
                <a:lnTo>
                  <a:pt x="14" y="8"/>
                </a:lnTo>
                <a:lnTo>
                  <a:pt x="18" y="6"/>
                </a:lnTo>
                <a:lnTo>
                  <a:pt x="0" y="10"/>
                </a:lnTo>
                <a:close/>
              </a:path>
            </a:pathLst>
          </a:custGeom>
          <a:solidFill>
            <a:srgbClr val="FFFF00"/>
          </a:solidFill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21" name="Freeform 85"/>
          <p:cNvSpPr>
            <a:spLocks noChangeArrowheads="1"/>
          </p:cNvSpPr>
          <p:nvPr/>
        </p:nvSpPr>
        <p:spPr bwMode="auto">
          <a:xfrm>
            <a:off x="3200401" y="2361010"/>
            <a:ext cx="93663" cy="23813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7" y="4"/>
              </a:cxn>
              <a:cxn ang="0">
                <a:pos x="29" y="17"/>
              </a:cxn>
              <a:cxn ang="0">
                <a:pos x="26" y="20"/>
              </a:cxn>
              <a:cxn ang="0">
                <a:pos x="59" y="12"/>
              </a:cxn>
              <a:cxn ang="0">
                <a:pos x="55" y="7"/>
              </a:cxn>
              <a:cxn ang="0">
                <a:pos x="52" y="11"/>
              </a:cxn>
              <a:cxn ang="0">
                <a:pos x="36" y="16"/>
              </a:cxn>
              <a:cxn ang="0">
                <a:pos x="13" y="3"/>
              </a:cxn>
              <a:cxn ang="0">
                <a:pos x="17" y="0"/>
              </a:cxn>
              <a:cxn ang="0">
                <a:pos x="0" y="4"/>
              </a:cxn>
            </a:cxnLst>
            <a:rect l="0" t="0" r="r" b="b"/>
            <a:pathLst>
              <a:path w="59" h="20">
                <a:moveTo>
                  <a:pt x="0" y="4"/>
                </a:moveTo>
                <a:lnTo>
                  <a:pt x="7" y="4"/>
                </a:lnTo>
                <a:lnTo>
                  <a:pt x="29" y="17"/>
                </a:lnTo>
                <a:lnTo>
                  <a:pt x="26" y="20"/>
                </a:lnTo>
                <a:lnTo>
                  <a:pt x="59" y="12"/>
                </a:lnTo>
                <a:lnTo>
                  <a:pt x="55" y="7"/>
                </a:lnTo>
                <a:lnTo>
                  <a:pt x="52" y="11"/>
                </a:lnTo>
                <a:lnTo>
                  <a:pt x="36" y="16"/>
                </a:lnTo>
                <a:lnTo>
                  <a:pt x="13" y="3"/>
                </a:lnTo>
                <a:lnTo>
                  <a:pt x="17" y="0"/>
                </a:lnTo>
                <a:lnTo>
                  <a:pt x="0" y="4"/>
                </a:lnTo>
                <a:close/>
              </a:path>
            </a:pathLst>
          </a:custGeom>
          <a:solidFill>
            <a:srgbClr val="FFFF00"/>
          </a:solidFill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22" name="Freeform 86"/>
          <p:cNvSpPr>
            <a:spLocks noChangeArrowheads="1"/>
          </p:cNvSpPr>
          <p:nvPr/>
        </p:nvSpPr>
        <p:spPr bwMode="auto">
          <a:xfrm>
            <a:off x="3052764" y="2378869"/>
            <a:ext cx="111125" cy="30956"/>
          </a:xfrm>
          <a:custGeom>
            <a:avLst/>
            <a:gdLst/>
            <a:ahLst/>
            <a:cxnLst>
              <a:cxn ang="0">
                <a:pos x="1" y="10"/>
              </a:cxn>
              <a:cxn ang="0">
                <a:pos x="18" y="6"/>
              </a:cxn>
              <a:cxn ang="0">
                <a:pos x="14" y="8"/>
              </a:cxn>
              <a:cxn ang="0">
                <a:pos x="24" y="14"/>
              </a:cxn>
              <a:cxn ang="0">
                <a:pos x="43" y="10"/>
              </a:cxn>
              <a:cxn ang="0">
                <a:pos x="33" y="4"/>
              </a:cxn>
              <a:cxn ang="0">
                <a:pos x="25" y="4"/>
              </a:cxn>
              <a:cxn ang="0">
                <a:pos x="43" y="0"/>
              </a:cxn>
              <a:cxn ang="0">
                <a:pos x="40" y="3"/>
              </a:cxn>
              <a:cxn ang="0">
                <a:pos x="63" y="16"/>
              </a:cxn>
              <a:cxn ang="0">
                <a:pos x="70" y="15"/>
              </a:cxn>
              <a:cxn ang="0">
                <a:pos x="52" y="19"/>
              </a:cxn>
              <a:cxn ang="0">
                <a:pos x="56" y="17"/>
              </a:cxn>
              <a:cxn ang="0">
                <a:pos x="45" y="11"/>
              </a:cxn>
              <a:cxn ang="0">
                <a:pos x="26" y="16"/>
              </a:cxn>
              <a:cxn ang="0">
                <a:pos x="37" y="21"/>
              </a:cxn>
              <a:cxn ang="0">
                <a:pos x="45" y="21"/>
              </a:cxn>
              <a:cxn ang="0">
                <a:pos x="27" y="26"/>
              </a:cxn>
              <a:cxn ang="0">
                <a:pos x="31" y="23"/>
              </a:cxn>
              <a:cxn ang="0">
                <a:pos x="7" y="10"/>
              </a:cxn>
              <a:cxn ang="0">
                <a:pos x="0" y="10"/>
              </a:cxn>
              <a:cxn ang="0">
                <a:pos x="1" y="10"/>
              </a:cxn>
            </a:cxnLst>
            <a:rect l="0" t="0" r="r" b="b"/>
            <a:pathLst>
              <a:path w="70" h="26">
                <a:moveTo>
                  <a:pt x="1" y="10"/>
                </a:moveTo>
                <a:lnTo>
                  <a:pt x="18" y="6"/>
                </a:lnTo>
                <a:lnTo>
                  <a:pt x="14" y="8"/>
                </a:lnTo>
                <a:lnTo>
                  <a:pt x="24" y="14"/>
                </a:lnTo>
                <a:lnTo>
                  <a:pt x="43" y="10"/>
                </a:lnTo>
                <a:lnTo>
                  <a:pt x="33" y="4"/>
                </a:lnTo>
                <a:lnTo>
                  <a:pt x="25" y="4"/>
                </a:lnTo>
                <a:lnTo>
                  <a:pt x="43" y="0"/>
                </a:lnTo>
                <a:lnTo>
                  <a:pt x="40" y="3"/>
                </a:lnTo>
                <a:lnTo>
                  <a:pt x="63" y="16"/>
                </a:lnTo>
                <a:lnTo>
                  <a:pt x="70" y="15"/>
                </a:lnTo>
                <a:lnTo>
                  <a:pt x="52" y="19"/>
                </a:lnTo>
                <a:lnTo>
                  <a:pt x="56" y="17"/>
                </a:lnTo>
                <a:lnTo>
                  <a:pt x="45" y="11"/>
                </a:lnTo>
                <a:lnTo>
                  <a:pt x="26" y="16"/>
                </a:lnTo>
                <a:lnTo>
                  <a:pt x="37" y="21"/>
                </a:lnTo>
                <a:lnTo>
                  <a:pt x="45" y="21"/>
                </a:lnTo>
                <a:lnTo>
                  <a:pt x="27" y="26"/>
                </a:lnTo>
                <a:lnTo>
                  <a:pt x="31" y="23"/>
                </a:lnTo>
                <a:lnTo>
                  <a:pt x="7" y="10"/>
                </a:lnTo>
                <a:lnTo>
                  <a:pt x="0" y="10"/>
                </a:lnTo>
                <a:lnTo>
                  <a:pt x="1" y="10"/>
                </a:lnTo>
                <a:close/>
              </a:path>
            </a:pathLst>
          </a:custGeom>
          <a:solidFill>
            <a:srgbClr val="FFFF00"/>
          </a:solidFill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23" name="Freeform 87"/>
          <p:cNvSpPr>
            <a:spLocks noChangeArrowheads="1"/>
          </p:cNvSpPr>
          <p:nvPr/>
        </p:nvSpPr>
        <p:spPr bwMode="auto">
          <a:xfrm>
            <a:off x="3105150" y="2414588"/>
            <a:ext cx="39688" cy="11906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11" y="10"/>
              </a:cxn>
              <a:cxn ang="0">
                <a:pos x="20" y="7"/>
              </a:cxn>
              <a:cxn ang="0">
                <a:pos x="22" y="7"/>
              </a:cxn>
              <a:cxn ang="0">
                <a:pos x="25" y="5"/>
              </a:cxn>
              <a:cxn ang="0">
                <a:pos x="25" y="4"/>
              </a:cxn>
              <a:cxn ang="0">
                <a:pos x="25" y="3"/>
              </a:cxn>
              <a:cxn ang="0">
                <a:pos x="24" y="1"/>
              </a:cxn>
              <a:cxn ang="0">
                <a:pos x="21" y="0"/>
              </a:cxn>
              <a:cxn ang="0">
                <a:pos x="19" y="0"/>
              </a:cxn>
              <a:cxn ang="0">
                <a:pos x="16" y="0"/>
              </a:cxn>
              <a:cxn ang="0">
                <a:pos x="13" y="0"/>
              </a:cxn>
              <a:cxn ang="0">
                <a:pos x="10" y="1"/>
              </a:cxn>
              <a:cxn ang="0">
                <a:pos x="0" y="3"/>
              </a:cxn>
            </a:cxnLst>
            <a:rect l="0" t="0" r="r" b="b"/>
            <a:pathLst>
              <a:path w="25" h="10">
                <a:moveTo>
                  <a:pt x="0" y="3"/>
                </a:moveTo>
                <a:lnTo>
                  <a:pt x="11" y="10"/>
                </a:lnTo>
                <a:lnTo>
                  <a:pt x="20" y="7"/>
                </a:lnTo>
                <a:lnTo>
                  <a:pt x="22" y="7"/>
                </a:lnTo>
                <a:lnTo>
                  <a:pt x="25" y="5"/>
                </a:lnTo>
                <a:lnTo>
                  <a:pt x="25" y="4"/>
                </a:lnTo>
                <a:lnTo>
                  <a:pt x="25" y="3"/>
                </a:lnTo>
                <a:lnTo>
                  <a:pt x="24" y="1"/>
                </a:lnTo>
                <a:lnTo>
                  <a:pt x="21" y="0"/>
                </a:lnTo>
                <a:lnTo>
                  <a:pt x="19" y="0"/>
                </a:lnTo>
                <a:lnTo>
                  <a:pt x="16" y="0"/>
                </a:lnTo>
                <a:lnTo>
                  <a:pt x="13" y="0"/>
                </a:lnTo>
                <a:lnTo>
                  <a:pt x="10" y="1"/>
                </a:lnTo>
                <a:lnTo>
                  <a:pt x="0" y="3"/>
                </a:lnTo>
                <a:close/>
              </a:path>
            </a:pathLst>
          </a:custGeom>
          <a:solidFill>
            <a:srgbClr val="7F3F00"/>
          </a:solidFill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24" name="Freeform 88"/>
          <p:cNvSpPr>
            <a:spLocks noChangeArrowheads="1"/>
          </p:cNvSpPr>
          <p:nvPr/>
        </p:nvSpPr>
        <p:spPr bwMode="auto">
          <a:xfrm>
            <a:off x="3124200" y="2422922"/>
            <a:ext cx="46038" cy="13097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13" y="11"/>
              </a:cxn>
              <a:cxn ang="0">
                <a:pos x="23" y="8"/>
              </a:cxn>
              <a:cxn ang="0">
                <a:pos x="25" y="7"/>
              </a:cxn>
              <a:cxn ang="0">
                <a:pos x="27" y="6"/>
              </a:cxn>
              <a:cxn ang="0">
                <a:pos x="28" y="6"/>
              </a:cxn>
              <a:cxn ang="0">
                <a:pos x="29" y="5"/>
              </a:cxn>
              <a:cxn ang="0">
                <a:pos x="29" y="4"/>
              </a:cxn>
              <a:cxn ang="0">
                <a:pos x="28" y="3"/>
              </a:cxn>
              <a:cxn ang="0">
                <a:pos x="26" y="2"/>
              </a:cxn>
              <a:cxn ang="0">
                <a:pos x="24" y="1"/>
              </a:cxn>
              <a:cxn ang="0">
                <a:pos x="20" y="0"/>
              </a:cxn>
              <a:cxn ang="0">
                <a:pos x="17" y="0"/>
              </a:cxn>
              <a:cxn ang="0">
                <a:pos x="14" y="0"/>
              </a:cxn>
              <a:cxn ang="0">
                <a:pos x="12" y="1"/>
              </a:cxn>
              <a:cxn ang="0">
                <a:pos x="0" y="4"/>
              </a:cxn>
            </a:cxnLst>
            <a:rect l="0" t="0" r="r" b="b"/>
            <a:pathLst>
              <a:path w="29" h="11">
                <a:moveTo>
                  <a:pt x="0" y="4"/>
                </a:moveTo>
                <a:lnTo>
                  <a:pt x="13" y="11"/>
                </a:lnTo>
                <a:lnTo>
                  <a:pt x="23" y="8"/>
                </a:lnTo>
                <a:lnTo>
                  <a:pt x="25" y="7"/>
                </a:lnTo>
                <a:lnTo>
                  <a:pt x="27" y="6"/>
                </a:lnTo>
                <a:lnTo>
                  <a:pt x="28" y="6"/>
                </a:lnTo>
                <a:lnTo>
                  <a:pt x="29" y="5"/>
                </a:lnTo>
                <a:lnTo>
                  <a:pt x="29" y="4"/>
                </a:lnTo>
                <a:lnTo>
                  <a:pt x="28" y="3"/>
                </a:lnTo>
                <a:lnTo>
                  <a:pt x="26" y="2"/>
                </a:lnTo>
                <a:lnTo>
                  <a:pt x="24" y="1"/>
                </a:lnTo>
                <a:lnTo>
                  <a:pt x="20" y="0"/>
                </a:lnTo>
                <a:lnTo>
                  <a:pt x="17" y="0"/>
                </a:lnTo>
                <a:lnTo>
                  <a:pt x="14" y="0"/>
                </a:lnTo>
                <a:lnTo>
                  <a:pt x="12" y="1"/>
                </a:lnTo>
                <a:lnTo>
                  <a:pt x="0" y="4"/>
                </a:lnTo>
                <a:close/>
              </a:path>
            </a:pathLst>
          </a:custGeom>
          <a:solidFill>
            <a:srgbClr val="7F3F00"/>
          </a:solidFill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25" name="Freeform 89"/>
          <p:cNvSpPr>
            <a:spLocks noChangeArrowheads="1"/>
          </p:cNvSpPr>
          <p:nvPr/>
        </p:nvSpPr>
        <p:spPr bwMode="auto">
          <a:xfrm>
            <a:off x="3152775" y="2402681"/>
            <a:ext cx="76200" cy="25004"/>
          </a:xfrm>
          <a:custGeom>
            <a:avLst/>
            <a:gdLst/>
            <a:ahLst/>
            <a:cxnLst>
              <a:cxn ang="0">
                <a:pos x="0" y="5"/>
              </a:cxn>
              <a:cxn ang="0">
                <a:pos x="8" y="4"/>
              </a:cxn>
              <a:cxn ang="0">
                <a:pos x="33" y="18"/>
              </a:cxn>
              <a:cxn ang="0">
                <a:pos x="29" y="21"/>
              </a:cxn>
              <a:cxn ang="0">
                <a:pos x="48" y="16"/>
              </a:cxn>
              <a:cxn ang="0">
                <a:pos x="40" y="17"/>
              </a:cxn>
              <a:cxn ang="0">
                <a:pos x="15" y="2"/>
              </a:cxn>
              <a:cxn ang="0">
                <a:pos x="19" y="0"/>
              </a:cxn>
              <a:cxn ang="0">
                <a:pos x="0" y="5"/>
              </a:cxn>
            </a:cxnLst>
            <a:rect l="0" t="0" r="r" b="b"/>
            <a:pathLst>
              <a:path w="48" h="21">
                <a:moveTo>
                  <a:pt x="0" y="5"/>
                </a:moveTo>
                <a:lnTo>
                  <a:pt x="8" y="4"/>
                </a:lnTo>
                <a:lnTo>
                  <a:pt x="33" y="18"/>
                </a:lnTo>
                <a:lnTo>
                  <a:pt x="29" y="21"/>
                </a:lnTo>
                <a:lnTo>
                  <a:pt x="48" y="16"/>
                </a:lnTo>
                <a:lnTo>
                  <a:pt x="40" y="17"/>
                </a:lnTo>
                <a:lnTo>
                  <a:pt x="15" y="2"/>
                </a:lnTo>
                <a:lnTo>
                  <a:pt x="19" y="0"/>
                </a:lnTo>
                <a:lnTo>
                  <a:pt x="0" y="5"/>
                </a:lnTo>
                <a:close/>
              </a:path>
            </a:pathLst>
          </a:custGeom>
          <a:solidFill>
            <a:srgbClr val="FFFF00"/>
          </a:solidFill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26" name="Freeform 90"/>
          <p:cNvSpPr>
            <a:spLocks noChangeArrowheads="1"/>
          </p:cNvSpPr>
          <p:nvPr/>
        </p:nvSpPr>
        <p:spPr bwMode="auto">
          <a:xfrm>
            <a:off x="3187700" y="2393156"/>
            <a:ext cx="101600" cy="28575"/>
          </a:xfrm>
          <a:custGeom>
            <a:avLst/>
            <a:gdLst/>
            <a:ahLst/>
            <a:cxnLst>
              <a:cxn ang="0">
                <a:pos x="0" y="7"/>
              </a:cxn>
              <a:cxn ang="0">
                <a:pos x="23" y="2"/>
              </a:cxn>
              <a:cxn ang="0">
                <a:pos x="28" y="1"/>
              </a:cxn>
              <a:cxn ang="0">
                <a:pos x="32" y="0"/>
              </a:cxn>
              <a:cxn ang="0">
                <a:pos x="36" y="0"/>
              </a:cxn>
              <a:cxn ang="0">
                <a:pos x="40" y="0"/>
              </a:cxn>
              <a:cxn ang="0">
                <a:pos x="43" y="1"/>
              </a:cxn>
              <a:cxn ang="0">
                <a:pos x="46" y="2"/>
              </a:cxn>
              <a:cxn ang="0">
                <a:pos x="48" y="3"/>
              </a:cxn>
              <a:cxn ang="0">
                <a:pos x="48" y="4"/>
              </a:cxn>
              <a:cxn ang="0">
                <a:pos x="48" y="6"/>
              </a:cxn>
              <a:cxn ang="0">
                <a:pos x="45" y="7"/>
              </a:cxn>
              <a:cxn ang="0">
                <a:pos x="50" y="7"/>
              </a:cxn>
              <a:cxn ang="0">
                <a:pos x="53" y="7"/>
              </a:cxn>
              <a:cxn ang="0">
                <a:pos x="58" y="8"/>
              </a:cxn>
              <a:cxn ang="0">
                <a:pos x="61" y="9"/>
              </a:cxn>
              <a:cxn ang="0">
                <a:pos x="63" y="10"/>
              </a:cxn>
              <a:cxn ang="0">
                <a:pos x="64" y="11"/>
              </a:cxn>
              <a:cxn ang="0">
                <a:pos x="64" y="12"/>
              </a:cxn>
              <a:cxn ang="0">
                <a:pos x="63" y="14"/>
              </a:cxn>
              <a:cxn ang="0">
                <a:pos x="61" y="15"/>
              </a:cxn>
              <a:cxn ang="0">
                <a:pos x="58" y="16"/>
              </a:cxn>
              <a:cxn ang="0">
                <a:pos x="55" y="17"/>
              </a:cxn>
              <a:cxn ang="0">
                <a:pos x="29" y="24"/>
              </a:cxn>
              <a:cxn ang="0">
                <a:pos x="32" y="21"/>
              </a:cxn>
              <a:cxn ang="0">
                <a:pos x="8" y="7"/>
              </a:cxn>
              <a:cxn ang="0">
                <a:pos x="0" y="7"/>
              </a:cxn>
            </a:cxnLst>
            <a:rect l="0" t="0" r="r" b="b"/>
            <a:pathLst>
              <a:path w="64" h="24">
                <a:moveTo>
                  <a:pt x="0" y="7"/>
                </a:moveTo>
                <a:lnTo>
                  <a:pt x="23" y="2"/>
                </a:lnTo>
                <a:lnTo>
                  <a:pt x="28" y="1"/>
                </a:lnTo>
                <a:lnTo>
                  <a:pt x="32" y="0"/>
                </a:lnTo>
                <a:lnTo>
                  <a:pt x="36" y="0"/>
                </a:lnTo>
                <a:lnTo>
                  <a:pt x="40" y="0"/>
                </a:lnTo>
                <a:lnTo>
                  <a:pt x="43" y="1"/>
                </a:lnTo>
                <a:lnTo>
                  <a:pt x="46" y="2"/>
                </a:lnTo>
                <a:lnTo>
                  <a:pt x="48" y="3"/>
                </a:lnTo>
                <a:lnTo>
                  <a:pt x="48" y="4"/>
                </a:lnTo>
                <a:lnTo>
                  <a:pt x="48" y="6"/>
                </a:lnTo>
                <a:lnTo>
                  <a:pt x="45" y="7"/>
                </a:lnTo>
                <a:lnTo>
                  <a:pt x="50" y="7"/>
                </a:lnTo>
                <a:lnTo>
                  <a:pt x="53" y="7"/>
                </a:lnTo>
                <a:lnTo>
                  <a:pt x="58" y="8"/>
                </a:lnTo>
                <a:lnTo>
                  <a:pt x="61" y="9"/>
                </a:lnTo>
                <a:lnTo>
                  <a:pt x="63" y="10"/>
                </a:lnTo>
                <a:lnTo>
                  <a:pt x="64" y="11"/>
                </a:lnTo>
                <a:lnTo>
                  <a:pt x="64" y="12"/>
                </a:lnTo>
                <a:lnTo>
                  <a:pt x="63" y="14"/>
                </a:lnTo>
                <a:lnTo>
                  <a:pt x="61" y="15"/>
                </a:lnTo>
                <a:lnTo>
                  <a:pt x="58" y="16"/>
                </a:lnTo>
                <a:lnTo>
                  <a:pt x="55" y="17"/>
                </a:lnTo>
                <a:lnTo>
                  <a:pt x="29" y="24"/>
                </a:lnTo>
                <a:lnTo>
                  <a:pt x="32" y="21"/>
                </a:lnTo>
                <a:lnTo>
                  <a:pt x="8" y="7"/>
                </a:lnTo>
                <a:lnTo>
                  <a:pt x="0" y="7"/>
                </a:lnTo>
                <a:close/>
              </a:path>
            </a:pathLst>
          </a:custGeom>
          <a:solidFill>
            <a:srgbClr val="FFFF00"/>
          </a:solidFill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27" name="Freeform 91"/>
          <p:cNvSpPr>
            <a:spLocks noChangeArrowheads="1"/>
          </p:cNvSpPr>
          <p:nvPr/>
        </p:nvSpPr>
        <p:spPr bwMode="auto">
          <a:xfrm>
            <a:off x="3211514" y="2395538"/>
            <a:ext cx="41275" cy="10716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10" y="9"/>
              </a:cxn>
              <a:cxn ang="0">
                <a:pos x="19" y="7"/>
              </a:cxn>
              <a:cxn ang="0">
                <a:pos x="22" y="6"/>
              </a:cxn>
              <a:cxn ang="0">
                <a:pos x="24" y="6"/>
              </a:cxn>
              <a:cxn ang="0">
                <a:pos x="25" y="5"/>
              </a:cxn>
              <a:cxn ang="0">
                <a:pos x="26" y="4"/>
              </a:cxn>
              <a:cxn ang="0">
                <a:pos x="26" y="3"/>
              </a:cxn>
              <a:cxn ang="0">
                <a:pos x="25" y="2"/>
              </a:cxn>
              <a:cxn ang="0">
                <a:pos x="23" y="1"/>
              </a:cxn>
              <a:cxn ang="0">
                <a:pos x="21" y="1"/>
              </a:cxn>
              <a:cxn ang="0">
                <a:pos x="18" y="0"/>
              </a:cxn>
              <a:cxn ang="0">
                <a:pos x="16" y="0"/>
              </a:cxn>
              <a:cxn ang="0">
                <a:pos x="13" y="0"/>
              </a:cxn>
              <a:cxn ang="0">
                <a:pos x="10" y="1"/>
              </a:cxn>
              <a:cxn ang="0">
                <a:pos x="0" y="3"/>
              </a:cxn>
            </a:cxnLst>
            <a:rect l="0" t="0" r="r" b="b"/>
            <a:pathLst>
              <a:path w="26" h="9">
                <a:moveTo>
                  <a:pt x="0" y="3"/>
                </a:moveTo>
                <a:lnTo>
                  <a:pt x="10" y="9"/>
                </a:lnTo>
                <a:lnTo>
                  <a:pt x="19" y="7"/>
                </a:lnTo>
                <a:lnTo>
                  <a:pt x="22" y="6"/>
                </a:lnTo>
                <a:lnTo>
                  <a:pt x="24" y="6"/>
                </a:lnTo>
                <a:lnTo>
                  <a:pt x="25" y="5"/>
                </a:lnTo>
                <a:lnTo>
                  <a:pt x="26" y="4"/>
                </a:lnTo>
                <a:lnTo>
                  <a:pt x="26" y="3"/>
                </a:lnTo>
                <a:lnTo>
                  <a:pt x="25" y="2"/>
                </a:lnTo>
                <a:lnTo>
                  <a:pt x="23" y="1"/>
                </a:lnTo>
                <a:lnTo>
                  <a:pt x="21" y="1"/>
                </a:lnTo>
                <a:lnTo>
                  <a:pt x="18" y="0"/>
                </a:lnTo>
                <a:lnTo>
                  <a:pt x="16" y="0"/>
                </a:lnTo>
                <a:lnTo>
                  <a:pt x="13" y="0"/>
                </a:lnTo>
                <a:lnTo>
                  <a:pt x="10" y="1"/>
                </a:lnTo>
                <a:lnTo>
                  <a:pt x="0" y="3"/>
                </a:lnTo>
                <a:close/>
              </a:path>
            </a:pathLst>
          </a:custGeom>
          <a:solidFill>
            <a:srgbClr val="7F3F00"/>
          </a:solidFill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28" name="Freeform 92"/>
          <p:cNvSpPr>
            <a:spLocks noChangeArrowheads="1"/>
          </p:cNvSpPr>
          <p:nvPr/>
        </p:nvSpPr>
        <p:spPr bwMode="auto">
          <a:xfrm>
            <a:off x="3230564" y="2403873"/>
            <a:ext cx="46037" cy="11906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12" y="10"/>
              </a:cxn>
              <a:cxn ang="0">
                <a:pos x="22" y="8"/>
              </a:cxn>
              <a:cxn ang="0">
                <a:pos x="24" y="7"/>
              </a:cxn>
              <a:cxn ang="0">
                <a:pos x="26" y="7"/>
              </a:cxn>
              <a:cxn ang="0">
                <a:pos x="28" y="6"/>
              </a:cxn>
              <a:cxn ang="0">
                <a:pos x="29" y="5"/>
              </a:cxn>
              <a:cxn ang="0">
                <a:pos x="28" y="4"/>
              </a:cxn>
              <a:cxn ang="0">
                <a:pos x="27" y="2"/>
              </a:cxn>
              <a:cxn ang="0">
                <a:pos x="26" y="1"/>
              </a:cxn>
              <a:cxn ang="0">
                <a:pos x="23" y="0"/>
              </a:cxn>
              <a:cxn ang="0">
                <a:pos x="20" y="0"/>
              </a:cxn>
              <a:cxn ang="0">
                <a:pos x="17" y="0"/>
              </a:cxn>
              <a:cxn ang="0">
                <a:pos x="14" y="0"/>
              </a:cxn>
              <a:cxn ang="0">
                <a:pos x="11" y="1"/>
              </a:cxn>
              <a:cxn ang="0">
                <a:pos x="0" y="3"/>
              </a:cxn>
            </a:cxnLst>
            <a:rect l="0" t="0" r="r" b="b"/>
            <a:pathLst>
              <a:path w="29" h="10">
                <a:moveTo>
                  <a:pt x="0" y="3"/>
                </a:moveTo>
                <a:lnTo>
                  <a:pt x="12" y="10"/>
                </a:lnTo>
                <a:lnTo>
                  <a:pt x="22" y="8"/>
                </a:lnTo>
                <a:lnTo>
                  <a:pt x="24" y="7"/>
                </a:lnTo>
                <a:lnTo>
                  <a:pt x="26" y="7"/>
                </a:lnTo>
                <a:lnTo>
                  <a:pt x="28" y="6"/>
                </a:lnTo>
                <a:lnTo>
                  <a:pt x="29" y="5"/>
                </a:lnTo>
                <a:lnTo>
                  <a:pt x="28" y="4"/>
                </a:lnTo>
                <a:lnTo>
                  <a:pt x="27" y="2"/>
                </a:lnTo>
                <a:lnTo>
                  <a:pt x="26" y="1"/>
                </a:lnTo>
                <a:lnTo>
                  <a:pt x="23" y="0"/>
                </a:lnTo>
                <a:lnTo>
                  <a:pt x="20" y="0"/>
                </a:lnTo>
                <a:lnTo>
                  <a:pt x="17" y="0"/>
                </a:lnTo>
                <a:lnTo>
                  <a:pt x="14" y="0"/>
                </a:lnTo>
                <a:lnTo>
                  <a:pt x="11" y="1"/>
                </a:lnTo>
                <a:lnTo>
                  <a:pt x="0" y="3"/>
                </a:lnTo>
                <a:close/>
              </a:path>
            </a:pathLst>
          </a:custGeom>
          <a:solidFill>
            <a:srgbClr val="7F3F00"/>
          </a:solidFill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29" name="Freeform 93"/>
          <p:cNvSpPr>
            <a:spLocks noChangeArrowheads="1"/>
          </p:cNvSpPr>
          <p:nvPr/>
        </p:nvSpPr>
        <p:spPr bwMode="auto">
          <a:xfrm>
            <a:off x="3259138" y="2383631"/>
            <a:ext cx="101600" cy="25004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8" y="4"/>
              </a:cxn>
              <a:cxn ang="0">
                <a:pos x="32" y="18"/>
              </a:cxn>
              <a:cxn ang="0">
                <a:pos x="28" y="21"/>
              </a:cxn>
              <a:cxn ang="0">
                <a:pos x="64" y="12"/>
              </a:cxn>
              <a:cxn ang="0">
                <a:pos x="59" y="7"/>
              </a:cxn>
              <a:cxn ang="0">
                <a:pos x="56" y="12"/>
              </a:cxn>
              <a:cxn ang="0">
                <a:pos x="39" y="16"/>
              </a:cxn>
              <a:cxn ang="0">
                <a:pos x="15" y="3"/>
              </a:cxn>
              <a:cxn ang="0">
                <a:pos x="19" y="0"/>
              </a:cxn>
              <a:cxn ang="0">
                <a:pos x="0" y="4"/>
              </a:cxn>
            </a:cxnLst>
            <a:rect l="0" t="0" r="r" b="b"/>
            <a:pathLst>
              <a:path w="64" h="21">
                <a:moveTo>
                  <a:pt x="0" y="4"/>
                </a:moveTo>
                <a:lnTo>
                  <a:pt x="8" y="4"/>
                </a:lnTo>
                <a:lnTo>
                  <a:pt x="32" y="18"/>
                </a:lnTo>
                <a:lnTo>
                  <a:pt x="28" y="21"/>
                </a:lnTo>
                <a:lnTo>
                  <a:pt x="64" y="12"/>
                </a:lnTo>
                <a:lnTo>
                  <a:pt x="59" y="7"/>
                </a:lnTo>
                <a:lnTo>
                  <a:pt x="56" y="12"/>
                </a:lnTo>
                <a:lnTo>
                  <a:pt x="39" y="16"/>
                </a:lnTo>
                <a:lnTo>
                  <a:pt x="15" y="3"/>
                </a:lnTo>
                <a:lnTo>
                  <a:pt x="19" y="0"/>
                </a:lnTo>
                <a:lnTo>
                  <a:pt x="0" y="4"/>
                </a:lnTo>
                <a:close/>
              </a:path>
            </a:pathLst>
          </a:custGeom>
          <a:solidFill>
            <a:srgbClr val="FFFF00"/>
          </a:solidFill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30" name="Freeform 94"/>
          <p:cNvSpPr>
            <a:spLocks noChangeArrowheads="1"/>
          </p:cNvSpPr>
          <p:nvPr/>
        </p:nvSpPr>
        <p:spPr bwMode="auto">
          <a:xfrm>
            <a:off x="3322638" y="2366963"/>
            <a:ext cx="101600" cy="29766"/>
          </a:xfrm>
          <a:custGeom>
            <a:avLst/>
            <a:gdLst/>
            <a:ahLst/>
            <a:cxnLst>
              <a:cxn ang="0">
                <a:pos x="0" y="9"/>
              </a:cxn>
              <a:cxn ang="0">
                <a:pos x="8" y="9"/>
              </a:cxn>
              <a:cxn ang="0">
                <a:pos x="32" y="22"/>
              </a:cxn>
              <a:cxn ang="0">
                <a:pos x="29" y="25"/>
              </a:cxn>
              <a:cxn ang="0">
                <a:pos x="64" y="16"/>
              </a:cxn>
              <a:cxn ang="0">
                <a:pos x="57" y="13"/>
              </a:cxn>
              <a:cxn ang="0">
                <a:pos x="56" y="16"/>
              </a:cxn>
              <a:cxn ang="0">
                <a:pos x="39" y="21"/>
              </a:cxn>
              <a:cxn ang="0">
                <a:pos x="28" y="14"/>
              </a:cxn>
              <a:cxn ang="0">
                <a:pos x="44" y="10"/>
              </a:cxn>
              <a:cxn ang="0">
                <a:pos x="51" y="12"/>
              </a:cxn>
              <a:cxn ang="0">
                <a:pos x="40" y="6"/>
              </a:cxn>
              <a:cxn ang="0">
                <a:pos x="42" y="9"/>
              </a:cxn>
              <a:cxn ang="0">
                <a:pos x="25" y="13"/>
              </a:cxn>
              <a:cxn ang="0">
                <a:pos x="15" y="7"/>
              </a:cxn>
              <a:cxn ang="0">
                <a:pos x="32" y="3"/>
              </a:cxn>
              <a:cxn ang="0">
                <a:pos x="42" y="4"/>
              </a:cxn>
              <a:cxn ang="0">
                <a:pos x="35" y="0"/>
              </a:cxn>
              <a:cxn ang="0">
                <a:pos x="0" y="9"/>
              </a:cxn>
            </a:cxnLst>
            <a:rect l="0" t="0" r="r" b="b"/>
            <a:pathLst>
              <a:path w="64" h="25">
                <a:moveTo>
                  <a:pt x="0" y="9"/>
                </a:moveTo>
                <a:lnTo>
                  <a:pt x="8" y="9"/>
                </a:lnTo>
                <a:lnTo>
                  <a:pt x="32" y="22"/>
                </a:lnTo>
                <a:lnTo>
                  <a:pt x="29" y="25"/>
                </a:lnTo>
                <a:lnTo>
                  <a:pt x="64" y="16"/>
                </a:lnTo>
                <a:lnTo>
                  <a:pt x="57" y="13"/>
                </a:lnTo>
                <a:lnTo>
                  <a:pt x="56" y="16"/>
                </a:lnTo>
                <a:lnTo>
                  <a:pt x="39" y="21"/>
                </a:lnTo>
                <a:lnTo>
                  <a:pt x="28" y="14"/>
                </a:lnTo>
                <a:lnTo>
                  <a:pt x="44" y="10"/>
                </a:lnTo>
                <a:lnTo>
                  <a:pt x="51" y="12"/>
                </a:lnTo>
                <a:lnTo>
                  <a:pt x="40" y="6"/>
                </a:lnTo>
                <a:lnTo>
                  <a:pt x="42" y="9"/>
                </a:lnTo>
                <a:lnTo>
                  <a:pt x="25" y="13"/>
                </a:lnTo>
                <a:lnTo>
                  <a:pt x="15" y="7"/>
                </a:lnTo>
                <a:lnTo>
                  <a:pt x="32" y="3"/>
                </a:lnTo>
                <a:lnTo>
                  <a:pt x="42" y="4"/>
                </a:lnTo>
                <a:lnTo>
                  <a:pt x="35" y="0"/>
                </a:lnTo>
                <a:lnTo>
                  <a:pt x="0" y="9"/>
                </a:lnTo>
                <a:close/>
              </a:path>
            </a:pathLst>
          </a:custGeom>
          <a:solidFill>
            <a:srgbClr val="FFFF00"/>
          </a:solidFill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31" name="Oval 95"/>
          <p:cNvSpPr>
            <a:spLocks noChangeArrowheads="1"/>
          </p:cNvSpPr>
          <p:nvPr/>
        </p:nvSpPr>
        <p:spPr bwMode="auto">
          <a:xfrm>
            <a:off x="3148014" y="2371726"/>
            <a:ext cx="66675" cy="21431"/>
          </a:xfrm>
          <a:prstGeom prst="ellipse">
            <a:avLst/>
          </a:prstGeom>
          <a:solidFill>
            <a:srgbClr val="FFFF00"/>
          </a:solidFill>
          <a:ln w="832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32" name="Oval 96"/>
          <p:cNvSpPr>
            <a:spLocks noChangeArrowheads="1"/>
          </p:cNvSpPr>
          <p:nvPr/>
        </p:nvSpPr>
        <p:spPr bwMode="auto">
          <a:xfrm rot="-420000">
            <a:off x="3155950" y="2376488"/>
            <a:ext cx="50800" cy="11906"/>
          </a:xfrm>
          <a:prstGeom prst="ellipse">
            <a:avLst/>
          </a:prstGeom>
          <a:solidFill>
            <a:srgbClr val="7F3F00"/>
          </a:solidFill>
          <a:ln w="832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33" name="Freeform 97"/>
          <p:cNvSpPr>
            <a:spLocks noChangeArrowheads="1"/>
          </p:cNvSpPr>
          <p:nvPr/>
        </p:nvSpPr>
        <p:spPr bwMode="auto">
          <a:xfrm>
            <a:off x="3271839" y="2497932"/>
            <a:ext cx="320675" cy="64294"/>
          </a:xfrm>
          <a:custGeom>
            <a:avLst/>
            <a:gdLst/>
            <a:ahLst/>
            <a:cxnLst>
              <a:cxn ang="0">
                <a:pos x="0" y="54"/>
              </a:cxn>
              <a:cxn ang="0">
                <a:pos x="202" y="0"/>
              </a:cxn>
            </a:cxnLst>
            <a:rect l="0" t="0" r="r" b="b"/>
            <a:pathLst>
              <a:path w="202" h="54">
                <a:moveTo>
                  <a:pt x="0" y="54"/>
                </a:moveTo>
                <a:lnTo>
                  <a:pt x="202" y="0"/>
                </a:lnTo>
              </a:path>
            </a:pathLst>
          </a:custGeom>
          <a:noFill/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34" name="Freeform 98"/>
          <p:cNvSpPr>
            <a:spLocks noChangeArrowheads="1"/>
          </p:cNvSpPr>
          <p:nvPr/>
        </p:nvSpPr>
        <p:spPr bwMode="auto">
          <a:xfrm>
            <a:off x="3270250" y="2575323"/>
            <a:ext cx="88900" cy="15478"/>
          </a:xfrm>
          <a:custGeom>
            <a:avLst/>
            <a:gdLst/>
            <a:ahLst/>
            <a:cxnLst>
              <a:cxn ang="0">
                <a:pos x="0" y="13"/>
              </a:cxn>
              <a:cxn ang="0">
                <a:pos x="56" y="0"/>
              </a:cxn>
            </a:cxnLst>
            <a:rect l="0" t="0" r="r" b="b"/>
            <a:pathLst>
              <a:path w="56" h="13">
                <a:moveTo>
                  <a:pt x="0" y="13"/>
                </a:moveTo>
                <a:lnTo>
                  <a:pt x="56" y="0"/>
                </a:lnTo>
              </a:path>
            </a:pathLst>
          </a:custGeom>
          <a:noFill/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35" name="Freeform 99"/>
          <p:cNvSpPr>
            <a:spLocks noChangeArrowheads="1"/>
          </p:cNvSpPr>
          <p:nvPr/>
        </p:nvSpPr>
        <p:spPr bwMode="auto">
          <a:xfrm>
            <a:off x="3340100" y="2543175"/>
            <a:ext cx="139700" cy="100013"/>
          </a:xfrm>
          <a:custGeom>
            <a:avLst/>
            <a:gdLst/>
            <a:ahLst/>
            <a:cxnLst>
              <a:cxn ang="0">
                <a:pos x="0" y="5"/>
              </a:cxn>
              <a:cxn ang="0">
                <a:pos x="5" y="6"/>
              </a:cxn>
              <a:cxn ang="0">
                <a:pos x="11" y="7"/>
              </a:cxn>
              <a:cxn ang="0">
                <a:pos x="16" y="9"/>
              </a:cxn>
              <a:cxn ang="0">
                <a:pos x="19" y="12"/>
              </a:cxn>
              <a:cxn ang="0">
                <a:pos x="22" y="15"/>
              </a:cxn>
              <a:cxn ang="0">
                <a:pos x="26" y="20"/>
              </a:cxn>
              <a:cxn ang="0">
                <a:pos x="29" y="24"/>
              </a:cxn>
              <a:cxn ang="0">
                <a:pos x="32" y="31"/>
              </a:cxn>
              <a:cxn ang="0">
                <a:pos x="43" y="54"/>
              </a:cxn>
              <a:cxn ang="0">
                <a:pos x="47" y="62"/>
              </a:cxn>
              <a:cxn ang="0">
                <a:pos x="50" y="68"/>
              </a:cxn>
              <a:cxn ang="0">
                <a:pos x="54" y="72"/>
              </a:cxn>
              <a:cxn ang="0">
                <a:pos x="57" y="74"/>
              </a:cxn>
              <a:cxn ang="0">
                <a:pos x="62" y="78"/>
              </a:cxn>
              <a:cxn ang="0">
                <a:pos x="72" y="84"/>
              </a:cxn>
              <a:cxn ang="0">
                <a:pos x="69" y="76"/>
              </a:cxn>
              <a:cxn ang="0">
                <a:pos x="69" y="72"/>
              </a:cxn>
              <a:cxn ang="0">
                <a:pos x="68" y="69"/>
              </a:cxn>
              <a:cxn ang="0">
                <a:pos x="74" y="69"/>
              </a:cxn>
              <a:cxn ang="0">
                <a:pos x="79" y="69"/>
              </a:cxn>
              <a:cxn ang="0">
                <a:pos x="88" y="68"/>
              </a:cxn>
              <a:cxn ang="0">
                <a:pos x="81" y="66"/>
              </a:cxn>
              <a:cxn ang="0">
                <a:pos x="76" y="64"/>
              </a:cxn>
              <a:cxn ang="0">
                <a:pos x="71" y="60"/>
              </a:cxn>
              <a:cxn ang="0">
                <a:pos x="67" y="55"/>
              </a:cxn>
              <a:cxn ang="0">
                <a:pos x="61" y="47"/>
              </a:cxn>
              <a:cxn ang="0">
                <a:pos x="48" y="21"/>
              </a:cxn>
              <a:cxn ang="0">
                <a:pos x="45" y="16"/>
              </a:cxn>
              <a:cxn ang="0">
                <a:pos x="43" y="12"/>
              </a:cxn>
              <a:cxn ang="0">
                <a:pos x="41" y="9"/>
              </a:cxn>
              <a:cxn ang="0">
                <a:pos x="37" y="5"/>
              </a:cxn>
              <a:cxn ang="0">
                <a:pos x="34" y="3"/>
              </a:cxn>
              <a:cxn ang="0">
                <a:pos x="32" y="1"/>
              </a:cxn>
              <a:cxn ang="0">
                <a:pos x="26" y="0"/>
              </a:cxn>
              <a:cxn ang="0">
                <a:pos x="22" y="0"/>
              </a:cxn>
              <a:cxn ang="0">
                <a:pos x="0" y="5"/>
              </a:cxn>
            </a:cxnLst>
            <a:rect l="0" t="0" r="r" b="b"/>
            <a:pathLst>
              <a:path w="88" h="84">
                <a:moveTo>
                  <a:pt x="0" y="5"/>
                </a:moveTo>
                <a:lnTo>
                  <a:pt x="5" y="6"/>
                </a:lnTo>
                <a:lnTo>
                  <a:pt x="11" y="7"/>
                </a:lnTo>
                <a:lnTo>
                  <a:pt x="16" y="9"/>
                </a:lnTo>
                <a:lnTo>
                  <a:pt x="19" y="12"/>
                </a:lnTo>
                <a:lnTo>
                  <a:pt x="22" y="15"/>
                </a:lnTo>
                <a:lnTo>
                  <a:pt x="26" y="20"/>
                </a:lnTo>
                <a:lnTo>
                  <a:pt x="29" y="24"/>
                </a:lnTo>
                <a:lnTo>
                  <a:pt x="32" y="31"/>
                </a:lnTo>
                <a:lnTo>
                  <a:pt x="43" y="54"/>
                </a:lnTo>
                <a:lnTo>
                  <a:pt x="47" y="62"/>
                </a:lnTo>
                <a:lnTo>
                  <a:pt x="50" y="68"/>
                </a:lnTo>
                <a:lnTo>
                  <a:pt x="54" y="72"/>
                </a:lnTo>
                <a:lnTo>
                  <a:pt x="57" y="74"/>
                </a:lnTo>
                <a:lnTo>
                  <a:pt x="62" y="78"/>
                </a:lnTo>
                <a:lnTo>
                  <a:pt x="72" y="84"/>
                </a:lnTo>
                <a:lnTo>
                  <a:pt x="69" y="76"/>
                </a:lnTo>
                <a:lnTo>
                  <a:pt x="69" y="72"/>
                </a:lnTo>
                <a:lnTo>
                  <a:pt x="68" y="69"/>
                </a:lnTo>
                <a:lnTo>
                  <a:pt x="74" y="69"/>
                </a:lnTo>
                <a:lnTo>
                  <a:pt x="79" y="69"/>
                </a:lnTo>
                <a:lnTo>
                  <a:pt x="88" y="68"/>
                </a:lnTo>
                <a:lnTo>
                  <a:pt x="81" y="66"/>
                </a:lnTo>
                <a:lnTo>
                  <a:pt x="76" y="64"/>
                </a:lnTo>
                <a:lnTo>
                  <a:pt x="71" y="60"/>
                </a:lnTo>
                <a:lnTo>
                  <a:pt x="67" y="55"/>
                </a:lnTo>
                <a:lnTo>
                  <a:pt x="61" y="47"/>
                </a:lnTo>
                <a:lnTo>
                  <a:pt x="48" y="21"/>
                </a:lnTo>
                <a:lnTo>
                  <a:pt x="45" y="16"/>
                </a:lnTo>
                <a:lnTo>
                  <a:pt x="43" y="12"/>
                </a:lnTo>
                <a:lnTo>
                  <a:pt x="41" y="9"/>
                </a:lnTo>
                <a:lnTo>
                  <a:pt x="37" y="5"/>
                </a:lnTo>
                <a:lnTo>
                  <a:pt x="34" y="3"/>
                </a:lnTo>
                <a:lnTo>
                  <a:pt x="32" y="1"/>
                </a:lnTo>
                <a:lnTo>
                  <a:pt x="26" y="0"/>
                </a:lnTo>
                <a:lnTo>
                  <a:pt x="22" y="0"/>
                </a:lnTo>
                <a:lnTo>
                  <a:pt x="0" y="5"/>
                </a:lnTo>
                <a:close/>
              </a:path>
            </a:pathLst>
          </a:custGeom>
          <a:solidFill>
            <a:srgbClr val="00007F"/>
          </a:solidFill>
          <a:ln w="22456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36" name="Freeform 100"/>
          <p:cNvSpPr>
            <a:spLocks noChangeArrowheads="1"/>
          </p:cNvSpPr>
          <p:nvPr/>
        </p:nvSpPr>
        <p:spPr bwMode="auto">
          <a:xfrm>
            <a:off x="4230689" y="2330053"/>
            <a:ext cx="820737" cy="366713"/>
          </a:xfrm>
          <a:custGeom>
            <a:avLst/>
            <a:gdLst/>
            <a:ahLst/>
            <a:cxnLst>
              <a:cxn ang="0">
                <a:pos x="263" y="6"/>
              </a:cxn>
              <a:cxn ang="0">
                <a:pos x="258" y="3"/>
              </a:cxn>
              <a:cxn ang="0">
                <a:pos x="253" y="2"/>
              </a:cxn>
              <a:cxn ang="0">
                <a:pos x="247" y="0"/>
              </a:cxn>
              <a:cxn ang="0">
                <a:pos x="240" y="0"/>
              </a:cxn>
              <a:cxn ang="0">
                <a:pos x="236" y="0"/>
              </a:cxn>
              <a:cxn ang="0">
                <a:pos x="229" y="0"/>
              </a:cxn>
              <a:cxn ang="0">
                <a:pos x="224" y="1"/>
              </a:cxn>
              <a:cxn ang="0">
                <a:pos x="215" y="3"/>
              </a:cxn>
              <a:cxn ang="0">
                <a:pos x="205" y="5"/>
              </a:cxn>
              <a:cxn ang="0">
                <a:pos x="21" y="46"/>
              </a:cxn>
              <a:cxn ang="0">
                <a:pos x="15" y="47"/>
              </a:cxn>
              <a:cxn ang="0">
                <a:pos x="11" y="49"/>
              </a:cxn>
              <a:cxn ang="0">
                <a:pos x="7" y="52"/>
              </a:cxn>
              <a:cxn ang="0">
                <a:pos x="4" y="55"/>
              </a:cxn>
              <a:cxn ang="0">
                <a:pos x="3" y="59"/>
              </a:cxn>
              <a:cxn ang="0">
                <a:pos x="1" y="65"/>
              </a:cxn>
              <a:cxn ang="0">
                <a:pos x="0" y="103"/>
              </a:cxn>
              <a:cxn ang="0">
                <a:pos x="0" y="123"/>
              </a:cxn>
              <a:cxn ang="0">
                <a:pos x="0" y="141"/>
              </a:cxn>
              <a:cxn ang="0">
                <a:pos x="2" y="147"/>
              </a:cxn>
              <a:cxn ang="0">
                <a:pos x="4" y="151"/>
              </a:cxn>
              <a:cxn ang="0">
                <a:pos x="7" y="155"/>
              </a:cxn>
              <a:cxn ang="0">
                <a:pos x="11" y="159"/>
              </a:cxn>
              <a:cxn ang="0">
                <a:pos x="232" y="303"/>
              </a:cxn>
              <a:cxn ang="0">
                <a:pos x="240" y="306"/>
              </a:cxn>
              <a:cxn ang="0">
                <a:pos x="244" y="307"/>
              </a:cxn>
              <a:cxn ang="0">
                <a:pos x="250" y="308"/>
              </a:cxn>
              <a:cxn ang="0">
                <a:pos x="255" y="307"/>
              </a:cxn>
              <a:cxn ang="0">
                <a:pos x="263" y="306"/>
              </a:cxn>
              <a:cxn ang="0">
                <a:pos x="305" y="295"/>
              </a:cxn>
              <a:cxn ang="0">
                <a:pos x="346" y="283"/>
              </a:cxn>
              <a:cxn ang="0">
                <a:pos x="368" y="276"/>
              </a:cxn>
              <a:cxn ang="0">
                <a:pos x="391" y="270"/>
              </a:cxn>
              <a:cxn ang="0">
                <a:pos x="414" y="261"/>
              </a:cxn>
              <a:cxn ang="0">
                <a:pos x="437" y="252"/>
              </a:cxn>
              <a:cxn ang="0">
                <a:pos x="458" y="244"/>
              </a:cxn>
              <a:cxn ang="0">
                <a:pos x="478" y="235"/>
              </a:cxn>
              <a:cxn ang="0">
                <a:pos x="499" y="223"/>
              </a:cxn>
              <a:cxn ang="0">
                <a:pos x="504" y="219"/>
              </a:cxn>
              <a:cxn ang="0">
                <a:pos x="507" y="216"/>
              </a:cxn>
              <a:cxn ang="0">
                <a:pos x="509" y="212"/>
              </a:cxn>
              <a:cxn ang="0">
                <a:pos x="509" y="208"/>
              </a:cxn>
              <a:cxn ang="0">
                <a:pos x="507" y="206"/>
              </a:cxn>
              <a:cxn ang="0">
                <a:pos x="504" y="204"/>
              </a:cxn>
              <a:cxn ang="0">
                <a:pos x="500" y="203"/>
              </a:cxn>
              <a:cxn ang="0">
                <a:pos x="482" y="201"/>
              </a:cxn>
              <a:cxn ang="0">
                <a:pos x="477" y="187"/>
              </a:cxn>
              <a:cxn ang="0">
                <a:pos x="485" y="138"/>
              </a:cxn>
              <a:cxn ang="0">
                <a:pos x="499" y="136"/>
              </a:cxn>
              <a:cxn ang="0">
                <a:pos x="504" y="136"/>
              </a:cxn>
              <a:cxn ang="0">
                <a:pos x="510" y="135"/>
              </a:cxn>
              <a:cxn ang="0">
                <a:pos x="514" y="134"/>
              </a:cxn>
              <a:cxn ang="0">
                <a:pos x="516" y="133"/>
              </a:cxn>
              <a:cxn ang="0">
                <a:pos x="517" y="131"/>
              </a:cxn>
              <a:cxn ang="0">
                <a:pos x="517" y="129"/>
              </a:cxn>
              <a:cxn ang="0">
                <a:pos x="515" y="125"/>
              </a:cxn>
              <a:cxn ang="0">
                <a:pos x="513" y="122"/>
              </a:cxn>
              <a:cxn ang="0">
                <a:pos x="508" y="118"/>
              </a:cxn>
              <a:cxn ang="0">
                <a:pos x="503" y="116"/>
              </a:cxn>
              <a:cxn ang="0">
                <a:pos x="496" y="112"/>
              </a:cxn>
              <a:cxn ang="0">
                <a:pos x="465" y="99"/>
              </a:cxn>
              <a:cxn ang="0">
                <a:pos x="263" y="6"/>
              </a:cxn>
            </a:cxnLst>
            <a:rect l="0" t="0" r="r" b="b"/>
            <a:pathLst>
              <a:path w="517" h="308">
                <a:moveTo>
                  <a:pt x="263" y="6"/>
                </a:moveTo>
                <a:lnTo>
                  <a:pt x="258" y="3"/>
                </a:lnTo>
                <a:lnTo>
                  <a:pt x="253" y="2"/>
                </a:lnTo>
                <a:lnTo>
                  <a:pt x="247" y="0"/>
                </a:lnTo>
                <a:lnTo>
                  <a:pt x="240" y="0"/>
                </a:lnTo>
                <a:lnTo>
                  <a:pt x="236" y="0"/>
                </a:lnTo>
                <a:lnTo>
                  <a:pt x="229" y="0"/>
                </a:lnTo>
                <a:lnTo>
                  <a:pt x="224" y="1"/>
                </a:lnTo>
                <a:lnTo>
                  <a:pt x="215" y="3"/>
                </a:lnTo>
                <a:lnTo>
                  <a:pt x="205" y="5"/>
                </a:lnTo>
                <a:lnTo>
                  <a:pt x="21" y="46"/>
                </a:lnTo>
                <a:lnTo>
                  <a:pt x="15" y="47"/>
                </a:lnTo>
                <a:lnTo>
                  <a:pt x="11" y="49"/>
                </a:lnTo>
                <a:lnTo>
                  <a:pt x="7" y="52"/>
                </a:lnTo>
                <a:lnTo>
                  <a:pt x="4" y="55"/>
                </a:lnTo>
                <a:lnTo>
                  <a:pt x="3" y="59"/>
                </a:lnTo>
                <a:lnTo>
                  <a:pt x="1" y="65"/>
                </a:lnTo>
                <a:lnTo>
                  <a:pt x="0" y="103"/>
                </a:lnTo>
                <a:lnTo>
                  <a:pt x="0" y="123"/>
                </a:lnTo>
                <a:lnTo>
                  <a:pt x="0" y="141"/>
                </a:lnTo>
                <a:lnTo>
                  <a:pt x="2" y="147"/>
                </a:lnTo>
                <a:lnTo>
                  <a:pt x="4" y="151"/>
                </a:lnTo>
                <a:lnTo>
                  <a:pt x="7" y="155"/>
                </a:lnTo>
                <a:lnTo>
                  <a:pt x="11" y="159"/>
                </a:lnTo>
                <a:lnTo>
                  <a:pt x="232" y="303"/>
                </a:lnTo>
                <a:lnTo>
                  <a:pt x="240" y="306"/>
                </a:lnTo>
                <a:lnTo>
                  <a:pt x="244" y="307"/>
                </a:lnTo>
                <a:lnTo>
                  <a:pt x="250" y="308"/>
                </a:lnTo>
                <a:lnTo>
                  <a:pt x="255" y="307"/>
                </a:lnTo>
                <a:lnTo>
                  <a:pt x="263" y="306"/>
                </a:lnTo>
                <a:lnTo>
                  <a:pt x="305" y="295"/>
                </a:lnTo>
                <a:lnTo>
                  <a:pt x="346" y="283"/>
                </a:lnTo>
                <a:lnTo>
                  <a:pt x="368" y="276"/>
                </a:lnTo>
                <a:lnTo>
                  <a:pt x="391" y="270"/>
                </a:lnTo>
                <a:lnTo>
                  <a:pt x="414" y="261"/>
                </a:lnTo>
                <a:lnTo>
                  <a:pt x="437" y="252"/>
                </a:lnTo>
                <a:lnTo>
                  <a:pt x="458" y="244"/>
                </a:lnTo>
                <a:lnTo>
                  <a:pt x="478" y="235"/>
                </a:lnTo>
                <a:lnTo>
                  <a:pt x="499" y="223"/>
                </a:lnTo>
                <a:lnTo>
                  <a:pt x="504" y="219"/>
                </a:lnTo>
                <a:lnTo>
                  <a:pt x="507" y="216"/>
                </a:lnTo>
                <a:lnTo>
                  <a:pt x="509" y="212"/>
                </a:lnTo>
                <a:lnTo>
                  <a:pt x="509" y="208"/>
                </a:lnTo>
                <a:lnTo>
                  <a:pt x="507" y="206"/>
                </a:lnTo>
                <a:lnTo>
                  <a:pt x="504" y="204"/>
                </a:lnTo>
                <a:lnTo>
                  <a:pt x="500" y="203"/>
                </a:lnTo>
                <a:lnTo>
                  <a:pt x="482" y="201"/>
                </a:lnTo>
                <a:lnTo>
                  <a:pt x="477" y="187"/>
                </a:lnTo>
                <a:lnTo>
                  <a:pt x="485" y="138"/>
                </a:lnTo>
                <a:lnTo>
                  <a:pt x="499" y="136"/>
                </a:lnTo>
                <a:lnTo>
                  <a:pt x="504" y="136"/>
                </a:lnTo>
                <a:lnTo>
                  <a:pt x="510" y="135"/>
                </a:lnTo>
                <a:lnTo>
                  <a:pt x="514" y="134"/>
                </a:lnTo>
                <a:lnTo>
                  <a:pt x="516" y="133"/>
                </a:lnTo>
                <a:lnTo>
                  <a:pt x="517" y="131"/>
                </a:lnTo>
                <a:lnTo>
                  <a:pt x="517" y="129"/>
                </a:lnTo>
                <a:lnTo>
                  <a:pt x="515" y="125"/>
                </a:lnTo>
                <a:lnTo>
                  <a:pt x="513" y="122"/>
                </a:lnTo>
                <a:lnTo>
                  <a:pt x="508" y="118"/>
                </a:lnTo>
                <a:lnTo>
                  <a:pt x="503" y="116"/>
                </a:lnTo>
                <a:lnTo>
                  <a:pt x="496" y="112"/>
                </a:lnTo>
                <a:lnTo>
                  <a:pt x="465" y="99"/>
                </a:lnTo>
                <a:lnTo>
                  <a:pt x="263" y="6"/>
                </a:lnTo>
                <a:close/>
              </a:path>
            </a:pathLst>
          </a:custGeom>
          <a:solidFill>
            <a:srgbClr val="7F3F00"/>
          </a:solidFill>
          <a:ln w="22456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37" name="Freeform 101"/>
          <p:cNvSpPr>
            <a:spLocks noChangeArrowheads="1"/>
          </p:cNvSpPr>
          <p:nvPr/>
        </p:nvSpPr>
        <p:spPr bwMode="auto">
          <a:xfrm>
            <a:off x="4618039" y="2493169"/>
            <a:ext cx="396875" cy="196454"/>
          </a:xfrm>
          <a:custGeom>
            <a:avLst/>
            <a:gdLst/>
            <a:ahLst/>
            <a:cxnLst>
              <a:cxn ang="0">
                <a:pos x="236" y="1"/>
              </a:cxn>
              <a:cxn ang="0">
                <a:pos x="226" y="4"/>
              </a:cxn>
              <a:cxn ang="0">
                <a:pos x="204" y="8"/>
              </a:cxn>
              <a:cxn ang="0">
                <a:pos x="176" y="14"/>
              </a:cxn>
              <a:cxn ang="0">
                <a:pos x="137" y="24"/>
              </a:cxn>
              <a:cxn ang="0">
                <a:pos x="38" y="49"/>
              </a:cxn>
              <a:cxn ang="0">
                <a:pos x="17" y="54"/>
              </a:cxn>
              <a:cxn ang="0">
                <a:pos x="13" y="56"/>
              </a:cxn>
              <a:cxn ang="0">
                <a:pos x="10" y="58"/>
              </a:cxn>
              <a:cxn ang="0">
                <a:pos x="8" y="60"/>
              </a:cxn>
              <a:cxn ang="0">
                <a:pos x="7" y="63"/>
              </a:cxn>
              <a:cxn ang="0">
                <a:pos x="6" y="69"/>
              </a:cxn>
              <a:cxn ang="0">
                <a:pos x="2" y="91"/>
              </a:cxn>
              <a:cxn ang="0">
                <a:pos x="1" y="102"/>
              </a:cxn>
              <a:cxn ang="0">
                <a:pos x="0" y="114"/>
              </a:cxn>
              <a:cxn ang="0">
                <a:pos x="0" y="138"/>
              </a:cxn>
              <a:cxn ang="0">
                <a:pos x="0" y="149"/>
              </a:cxn>
              <a:cxn ang="0">
                <a:pos x="2" y="162"/>
              </a:cxn>
              <a:cxn ang="0">
                <a:pos x="3" y="164"/>
              </a:cxn>
              <a:cxn ang="0">
                <a:pos x="5" y="165"/>
              </a:cxn>
              <a:cxn ang="0">
                <a:pos x="7" y="165"/>
              </a:cxn>
              <a:cxn ang="0">
                <a:pos x="9" y="165"/>
              </a:cxn>
              <a:cxn ang="0">
                <a:pos x="18" y="162"/>
              </a:cxn>
              <a:cxn ang="0">
                <a:pos x="130" y="131"/>
              </a:cxn>
              <a:cxn ang="0">
                <a:pos x="164" y="121"/>
              </a:cxn>
              <a:cxn ang="0">
                <a:pos x="189" y="112"/>
              </a:cxn>
              <a:cxn ang="0">
                <a:pos x="212" y="103"/>
              </a:cxn>
              <a:cxn ang="0">
                <a:pos x="243" y="88"/>
              </a:cxn>
              <a:cxn ang="0">
                <a:pos x="250" y="83"/>
              </a:cxn>
              <a:cxn ang="0">
                <a:pos x="245" y="81"/>
              </a:cxn>
              <a:cxn ang="0">
                <a:pos x="243" y="77"/>
              </a:cxn>
              <a:cxn ang="0">
                <a:pos x="242" y="72"/>
              </a:cxn>
              <a:cxn ang="0">
                <a:pos x="240" y="64"/>
              </a:cxn>
              <a:cxn ang="0">
                <a:pos x="239" y="55"/>
              </a:cxn>
              <a:cxn ang="0">
                <a:pos x="239" y="45"/>
              </a:cxn>
              <a:cxn ang="0">
                <a:pos x="239" y="38"/>
              </a:cxn>
              <a:cxn ang="0">
                <a:pos x="241" y="26"/>
              </a:cxn>
              <a:cxn ang="0">
                <a:pos x="242" y="18"/>
              </a:cxn>
              <a:cxn ang="0">
                <a:pos x="245" y="10"/>
              </a:cxn>
              <a:cxn ang="0">
                <a:pos x="248" y="0"/>
              </a:cxn>
              <a:cxn ang="0">
                <a:pos x="244" y="0"/>
              </a:cxn>
              <a:cxn ang="0">
                <a:pos x="236" y="1"/>
              </a:cxn>
            </a:cxnLst>
            <a:rect l="0" t="0" r="r" b="b"/>
            <a:pathLst>
              <a:path w="250" h="165">
                <a:moveTo>
                  <a:pt x="236" y="1"/>
                </a:moveTo>
                <a:lnTo>
                  <a:pt x="226" y="4"/>
                </a:lnTo>
                <a:lnTo>
                  <a:pt x="204" y="8"/>
                </a:lnTo>
                <a:lnTo>
                  <a:pt x="176" y="14"/>
                </a:lnTo>
                <a:lnTo>
                  <a:pt x="137" y="24"/>
                </a:lnTo>
                <a:lnTo>
                  <a:pt x="38" y="49"/>
                </a:lnTo>
                <a:lnTo>
                  <a:pt x="17" y="54"/>
                </a:lnTo>
                <a:lnTo>
                  <a:pt x="13" y="56"/>
                </a:lnTo>
                <a:lnTo>
                  <a:pt x="10" y="58"/>
                </a:lnTo>
                <a:lnTo>
                  <a:pt x="8" y="60"/>
                </a:lnTo>
                <a:lnTo>
                  <a:pt x="7" y="63"/>
                </a:lnTo>
                <a:lnTo>
                  <a:pt x="6" y="69"/>
                </a:lnTo>
                <a:lnTo>
                  <a:pt x="2" y="91"/>
                </a:lnTo>
                <a:lnTo>
                  <a:pt x="1" y="102"/>
                </a:lnTo>
                <a:lnTo>
                  <a:pt x="0" y="114"/>
                </a:lnTo>
                <a:lnTo>
                  <a:pt x="0" y="138"/>
                </a:lnTo>
                <a:lnTo>
                  <a:pt x="0" y="149"/>
                </a:lnTo>
                <a:lnTo>
                  <a:pt x="2" y="162"/>
                </a:lnTo>
                <a:lnTo>
                  <a:pt x="3" y="164"/>
                </a:lnTo>
                <a:lnTo>
                  <a:pt x="5" y="165"/>
                </a:lnTo>
                <a:lnTo>
                  <a:pt x="7" y="165"/>
                </a:lnTo>
                <a:lnTo>
                  <a:pt x="9" y="165"/>
                </a:lnTo>
                <a:lnTo>
                  <a:pt x="18" y="162"/>
                </a:lnTo>
                <a:lnTo>
                  <a:pt x="130" y="131"/>
                </a:lnTo>
                <a:lnTo>
                  <a:pt x="164" y="121"/>
                </a:lnTo>
                <a:lnTo>
                  <a:pt x="189" y="112"/>
                </a:lnTo>
                <a:lnTo>
                  <a:pt x="212" y="103"/>
                </a:lnTo>
                <a:lnTo>
                  <a:pt x="243" y="88"/>
                </a:lnTo>
                <a:lnTo>
                  <a:pt x="250" y="83"/>
                </a:lnTo>
                <a:lnTo>
                  <a:pt x="245" y="81"/>
                </a:lnTo>
                <a:lnTo>
                  <a:pt x="243" y="77"/>
                </a:lnTo>
                <a:lnTo>
                  <a:pt x="242" y="72"/>
                </a:lnTo>
                <a:lnTo>
                  <a:pt x="240" y="64"/>
                </a:lnTo>
                <a:lnTo>
                  <a:pt x="239" y="55"/>
                </a:lnTo>
                <a:lnTo>
                  <a:pt x="239" y="45"/>
                </a:lnTo>
                <a:lnTo>
                  <a:pt x="239" y="38"/>
                </a:lnTo>
                <a:lnTo>
                  <a:pt x="241" y="26"/>
                </a:lnTo>
                <a:lnTo>
                  <a:pt x="242" y="18"/>
                </a:lnTo>
                <a:lnTo>
                  <a:pt x="245" y="10"/>
                </a:lnTo>
                <a:lnTo>
                  <a:pt x="248" y="0"/>
                </a:lnTo>
                <a:lnTo>
                  <a:pt x="244" y="0"/>
                </a:lnTo>
                <a:lnTo>
                  <a:pt x="236" y="1"/>
                </a:lnTo>
                <a:close/>
              </a:path>
            </a:pathLst>
          </a:custGeom>
          <a:solidFill>
            <a:srgbClr val="000000"/>
          </a:solidFill>
          <a:ln w="108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38" name="Freeform 102"/>
          <p:cNvSpPr>
            <a:spLocks noChangeArrowheads="1"/>
          </p:cNvSpPr>
          <p:nvPr/>
        </p:nvSpPr>
        <p:spPr bwMode="auto">
          <a:xfrm>
            <a:off x="4624388" y="2494360"/>
            <a:ext cx="385762" cy="186928"/>
          </a:xfrm>
          <a:custGeom>
            <a:avLst/>
            <a:gdLst/>
            <a:ahLst/>
            <a:cxnLst>
              <a:cxn ang="0">
                <a:pos x="243" y="0"/>
              </a:cxn>
              <a:cxn ang="0">
                <a:pos x="231" y="3"/>
              </a:cxn>
              <a:cxn ang="0">
                <a:pos x="215" y="6"/>
              </a:cxn>
              <a:cxn ang="0">
                <a:pos x="190" y="12"/>
              </a:cxn>
              <a:cxn ang="0">
                <a:pos x="169" y="17"/>
              </a:cxn>
              <a:cxn ang="0">
                <a:pos x="146" y="22"/>
              </a:cxn>
              <a:cxn ang="0">
                <a:pos x="73" y="41"/>
              </a:cxn>
              <a:cxn ang="0">
                <a:pos x="20" y="55"/>
              </a:cxn>
              <a:cxn ang="0">
                <a:pos x="15" y="56"/>
              </a:cxn>
              <a:cxn ang="0">
                <a:pos x="11" y="58"/>
              </a:cxn>
              <a:cxn ang="0">
                <a:pos x="8" y="61"/>
              </a:cxn>
              <a:cxn ang="0">
                <a:pos x="5" y="64"/>
              </a:cxn>
              <a:cxn ang="0">
                <a:pos x="4" y="69"/>
              </a:cxn>
              <a:cxn ang="0">
                <a:pos x="3" y="81"/>
              </a:cxn>
              <a:cxn ang="0">
                <a:pos x="21" y="77"/>
              </a:cxn>
              <a:cxn ang="0">
                <a:pos x="2" y="82"/>
              </a:cxn>
              <a:cxn ang="0">
                <a:pos x="0" y="111"/>
              </a:cxn>
              <a:cxn ang="0">
                <a:pos x="15" y="109"/>
              </a:cxn>
              <a:cxn ang="0">
                <a:pos x="0" y="112"/>
              </a:cxn>
              <a:cxn ang="0">
                <a:pos x="0" y="123"/>
              </a:cxn>
              <a:cxn ang="0">
                <a:pos x="9" y="121"/>
              </a:cxn>
              <a:cxn ang="0">
                <a:pos x="0" y="124"/>
              </a:cxn>
              <a:cxn ang="0">
                <a:pos x="0" y="136"/>
              </a:cxn>
              <a:cxn ang="0">
                <a:pos x="36" y="129"/>
              </a:cxn>
              <a:cxn ang="0">
                <a:pos x="1" y="137"/>
              </a:cxn>
              <a:cxn ang="0">
                <a:pos x="1" y="146"/>
              </a:cxn>
              <a:cxn ang="0">
                <a:pos x="28" y="141"/>
              </a:cxn>
              <a:cxn ang="0">
                <a:pos x="0" y="148"/>
              </a:cxn>
              <a:cxn ang="0">
                <a:pos x="0" y="151"/>
              </a:cxn>
              <a:cxn ang="0">
                <a:pos x="1" y="154"/>
              </a:cxn>
              <a:cxn ang="0">
                <a:pos x="3" y="157"/>
              </a:cxn>
              <a:cxn ang="0">
                <a:pos x="6" y="157"/>
              </a:cxn>
              <a:cxn ang="0">
                <a:pos x="11" y="157"/>
              </a:cxn>
              <a:cxn ang="0">
                <a:pos x="17" y="156"/>
              </a:cxn>
              <a:cxn ang="0">
                <a:pos x="106" y="133"/>
              </a:cxn>
              <a:cxn ang="0">
                <a:pos x="128" y="126"/>
              </a:cxn>
              <a:cxn ang="0">
                <a:pos x="154" y="118"/>
              </a:cxn>
              <a:cxn ang="0">
                <a:pos x="185" y="107"/>
              </a:cxn>
              <a:cxn ang="0">
                <a:pos x="202" y="101"/>
              </a:cxn>
              <a:cxn ang="0">
                <a:pos x="216" y="95"/>
              </a:cxn>
              <a:cxn ang="0">
                <a:pos x="226" y="90"/>
              </a:cxn>
              <a:cxn ang="0">
                <a:pos x="234" y="86"/>
              </a:cxn>
              <a:cxn ang="0">
                <a:pos x="240" y="82"/>
              </a:cxn>
              <a:cxn ang="0">
                <a:pos x="238" y="75"/>
              </a:cxn>
              <a:cxn ang="0">
                <a:pos x="237" y="70"/>
              </a:cxn>
              <a:cxn ang="0">
                <a:pos x="220" y="77"/>
              </a:cxn>
              <a:cxn ang="0">
                <a:pos x="237" y="70"/>
              </a:cxn>
              <a:cxn ang="0">
                <a:pos x="235" y="61"/>
              </a:cxn>
              <a:cxn ang="0">
                <a:pos x="234" y="51"/>
              </a:cxn>
              <a:cxn ang="0">
                <a:pos x="234" y="44"/>
              </a:cxn>
              <a:cxn ang="0">
                <a:pos x="235" y="33"/>
              </a:cxn>
              <a:cxn ang="0">
                <a:pos x="218" y="37"/>
              </a:cxn>
              <a:cxn ang="0">
                <a:pos x="235" y="32"/>
              </a:cxn>
              <a:cxn ang="0">
                <a:pos x="236" y="28"/>
              </a:cxn>
              <a:cxn ang="0">
                <a:pos x="237" y="23"/>
              </a:cxn>
              <a:cxn ang="0">
                <a:pos x="196" y="31"/>
              </a:cxn>
              <a:cxn ang="0">
                <a:pos x="237" y="21"/>
              </a:cxn>
              <a:cxn ang="0">
                <a:pos x="239" y="12"/>
              </a:cxn>
              <a:cxn ang="0">
                <a:pos x="184" y="24"/>
              </a:cxn>
              <a:cxn ang="0">
                <a:pos x="239" y="11"/>
              </a:cxn>
              <a:cxn ang="0">
                <a:pos x="243" y="0"/>
              </a:cxn>
            </a:cxnLst>
            <a:rect l="0" t="0" r="r" b="b"/>
            <a:pathLst>
              <a:path w="243" h="157">
                <a:moveTo>
                  <a:pt x="243" y="0"/>
                </a:moveTo>
                <a:lnTo>
                  <a:pt x="231" y="3"/>
                </a:lnTo>
                <a:lnTo>
                  <a:pt x="215" y="6"/>
                </a:lnTo>
                <a:lnTo>
                  <a:pt x="190" y="12"/>
                </a:lnTo>
                <a:lnTo>
                  <a:pt x="169" y="17"/>
                </a:lnTo>
                <a:lnTo>
                  <a:pt x="146" y="22"/>
                </a:lnTo>
                <a:lnTo>
                  <a:pt x="73" y="41"/>
                </a:lnTo>
                <a:lnTo>
                  <a:pt x="20" y="55"/>
                </a:lnTo>
                <a:lnTo>
                  <a:pt x="15" y="56"/>
                </a:lnTo>
                <a:lnTo>
                  <a:pt x="11" y="58"/>
                </a:lnTo>
                <a:lnTo>
                  <a:pt x="8" y="61"/>
                </a:lnTo>
                <a:lnTo>
                  <a:pt x="5" y="64"/>
                </a:lnTo>
                <a:lnTo>
                  <a:pt x="4" y="69"/>
                </a:lnTo>
                <a:lnTo>
                  <a:pt x="3" y="81"/>
                </a:lnTo>
                <a:lnTo>
                  <a:pt x="21" y="77"/>
                </a:lnTo>
                <a:lnTo>
                  <a:pt x="2" y="82"/>
                </a:lnTo>
                <a:lnTo>
                  <a:pt x="0" y="111"/>
                </a:lnTo>
                <a:lnTo>
                  <a:pt x="15" y="109"/>
                </a:lnTo>
                <a:lnTo>
                  <a:pt x="0" y="112"/>
                </a:lnTo>
                <a:lnTo>
                  <a:pt x="0" y="123"/>
                </a:lnTo>
                <a:lnTo>
                  <a:pt x="9" y="121"/>
                </a:lnTo>
                <a:lnTo>
                  <a:pt x="0" y="124"/>
                </a:lnTo>
                <a:lnTo>
                  <a:pt x="0" y="136"/>
                </a:lnTo>
                <a:lnTo>
                  <a:pt x="36" y="129"/>
                </a:lnTo>
                <a:lnTo>
                  <a:pt x="1" y="137"/>
                </a:lnTo>
                <a:lnTo>
                  <a:pt x="1" y="146"/>
                </a:lnTo>
                <a:lnTo>
                  <a:pt x="28" y="141"/>
                </a:lnTo>
                <a:lnTo>
                  <a:pt x="0" y="148"/>
                </a:lnTo>
                <a:lnTo>
                  <a:pt x="0" y="151"/>
                </a:lnTo>
                <a:lnTo>
                  <a:pt x="1" y="154"/>
                </a:lnTo>
                <a:lnTo>
                  <a:pt x="3" y="157"/>
                </a:lnTo>
                <a:lnTo>
                  <a:pt x="6" y="157"/>
                </a:lnTo>
                <a:lnTo>
                  <a:pt x="11" y="157"/>
                </a:lnTo>
                <a:lnTo>
                  <a:pt x="17" y="156"/>
                </a:lnTo>
                <a:lnTo>
                  <a:pt x="106" y="133"/>
                </a:lnTo>
                <a:lnTo>
                  <a:pt x="128" y="126"/>
                </a:lnTo>
                <a:lnTo>
                  <a:pt x="154" y="118"/>
                </a:lnTo>
                <a:lnTo>
                  <a:pt x="185" y="107"/>
                </a:lnTo>
                <a:lnTo>
                  <a:pt x="202" y="101"/>
                </a:lnTo>
                <a:lnTo>
                  <a:pt x="216" y="95"/>
                </a:lnTo>
                <a:lnTo>
                  <a:pt x="226" y="90"/>
                </a:lnTo>
                <a:lnTo>
                  <a:pt x="234" y="86"/>
                </a:lnTo>
                <a:lnTo>
                  <a:pt x="240" y="82"/>
                </a:lnTo>
                <a:lnTo>
                  <a:pt x="238" y="75"/>
                </a:lnTo>
                <a:lnTo>
                  <a:pt x="237" y="70"/>
                </a:lnTo>
                <a:lnTo>
                  <a:pt x="220" y="77"/>
                </a:lnTo>
                <a:lnTo>
                  <a:pt x="237" y="70"/>
                </a:lnTo>
                <a:lnTo>
                  <a:pt x="235" y="61"/>
                </a:lnTo>
                <a:lnTo>
                  <a:pt x="234" y="51"/>
                </a:lnTo>
                <a:lnTo>
                  <a:pt x="234" y="44"/>
                </a:lnTo>
                <a:lnTo>
                  <a:pt x="235" y="33"/>
                </a:lnTo>
                <a:lnTo>
                  <a:pt x="218" y="37"/>
                </a:lnTo>
                <a:lnTo>
                  <a:pt x="235" y="32"/>
                </a:lnTo>
                <a:lnTo>
                  <a:pt x="236" y="28"/>
                </a:lnTo>
                <a:lnTo>
                  <a:pt x="237" y="23"/>
                </a:lnTo>
                <a:lnTo>
                  <a:pt x="196" y="31"/>
                </a:lnTo>
                <a:lnTo>
                  <a:pt x="237" y="21"/>
                </a:lnTo>
                <a:lnTo>
                  <a:pt x="239" y="12"/>
                </a:lnTo>
                <a:lnTo>
                  <a:pt x="184" y="24"/>
                </a:lnTo>
                <a:lnTo>
                  <a:pt x="239" y="11"/>
                </a:lnTo>
                <a:lnTo>
                  <a:pt x="243" y="0"/>
                </a:lnTo>
                <a:close/>
              </a:path>
            </a:pathLst>
          </a:custGeom>
          <a:solidFill>
            <a:srgbClr val="FFFFFF"/>
          </a:solidFill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39" name="Freeform 103"/>
          <p:cNvSpPr>
            <a:spLocks noChangeArrowheads="1"/>
          </p:cNvSpPr>
          <p:nvPr/>
        </p:nvSpPr>
        <p:spPr bwMode="auto">
          <a:xfrm>
            <a:off x="4624389" y="2565797"/>
            <a:ext cx="211137" cy="41672"/>
          </a:xfrm>
          <a:custGeom>
            <a:avLst/>
            <a:gdLst/>
            <a:ahLst/>
            <a:cxnLst>
              <a:cxn ang="0">
                <a:pos x="0" y="35"/>
              </a:cxn>
              <a:cxn ang="0">
                <a:pos x="133" y="0"/>
              </a:cxn>
              <a:cxn ang="0">
                <a:pos x="104" y="8"/>
              </a:cxn>
              <a:cxn ang="0">
                <a:pos x="88" y="13"/>
              </a:cxn>
              <a:cxn ang="0">
                <a:pos x="63" y="20"/>
              </a:cxn>
              <a:cxn ang="0">
                <a:pos x="0" y="35"/>
              </a:cxn>
            </a:cxnLst>
            <a:rect l="0" t="0" r="r" b="b"/>
            <a:pathLst>
              <a:path w="133" h="35">
                <a:moveTo>
                  <a:pt x="0" y="35"/>
                </a:moveTo>
                <a:lnTo>
                  <a:pt x="133" y="0"/>
                </a:lnTo>
                <a:lnTo>
                  <a:pt x="104" y="8"/>
                </a:lnTo>
                <a:lnTo>
                  <a:pt x="88" y="13"/>
                </a:lnTo>
                <a:lnTo>
                  <a:pt x="63" y="20"/>
                </a:lnTo>
                <a:lnTo>
                  <a:pt x="0" y="35"/>
                </a:lnTo>
                <a:close/>
              </a:path>
            </a:pathLst>
          </a:custGeom>
          <a:solidFill>
            <a:srgbClr val="000000"/>
          </a:solidFill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40" name="Freeform 104"/>
          <p:cNvSpPr>
            <a:spLocks noChangeArrowheads="1"/>
          </p:cNvSpPr>
          <p:nvPr/>
        </p:nvSpPr>
        <p:spPr bwMode="auto">
          <a:xfrm>
            <a:off x="4529138" y="2514600"/>
            <a:ext cx="119062" cy="45244"/>
          </a:xfrm>
          <a:custGeom>
            <a:avLst/>
            <a:gdLst/>
            <a:ahLst/>
            <a:cxnLst>
              <a:cxn ang="0">
                <a:pos x="75" y="30"/>
              </a:cxn>
              <a:cxn ang="0">
                <a:pos x="65" y="30"/>
              </a:cxn>
              <a:cxn ang="0">
                <a:pos x="60" y="29"/>
              </a:cxn>
              <a:cxn ang="0">
                <a:pos x="54" y="27"/>
              </a:cxn>
              <a:cxn ang="0">
                <a:pos x="0" y="0"/>
              </a:cxn>
              <a:cxn ang="0">
                <a:pos x="51" y="29"/>
              </a:cxn>
              <a:cxn ang="0">
                <a:pos x="62" y="38"/>
              </a:cxn>
              <a:cxn ang="0">
                <a:pos x="63" y="36"/>
              </a:cxn>
              <a:cxn ang="0">
                <a:pos x="65" y="34"/>
              </a:cxn>
              <a:cxn ang="0">
                <a:pos x="67" y="32"/>
              </a:cxn>
              <a:cxn ang="0">
                <a:pos x="75" y="30"/>
              </a:cxn>
            </a:cxnLst>
            <a:rect l="0" t="0" r="r" b="b"/>
            <a:pathLst>
              <a:path w="75" h="38">
                <a:moveTo>
                  <a:pt x="75" y="30"/>
                </a:moveTo>
                <a:lnTo>
                  <a:pt x="65" y="30"/>
                </a:lnTo>
                <a:lnTo>
                  <a:pt x="60" y="29"/>
                </a:lnTo>
                <a:lnTo>
                  <a:pt x="54" y="27"/>
                </a:lnTo>
                <a:lnTo>
                  <a:pt x="0" y="0"/>
                </a:lnTo>
                <a:lnTo>
                  <a:pt x="51" y="29"/>
                </a:lnTo>
                <a:lnTo>
                  <a:pt x="62" y="38"/>
                </a:lnTo>
                <a:lnTo>
                  <a:pt x="63" y="36"/>
                </a:lnTo>
                <a:lnTo>
                  <a:pt x="65" y="34"/>
                </a:lnTo>
                <a:lnTo>
                  <a:pt x="67" y="32"/>
                </a:lnTo>
                <a:lnTo>
                  <a:pt x="75" y="30"/>
                </a:lnTo>
                <a:close/>
              </a:path>
            </a:pathLst>
          </a:custGeom>
          <a:solidFill>
            <a:srgbClr val="000000"/>
          </a:solidFill>
          <a:ln w="108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41" name="Freeform 105"/>
          <p:cNvSpPr>
            <a:spLocks noChangeArrowheads="1"/>
          </p:cNvSpPr>
          <p:nvPr/>
        </p:nvSpPr>
        <p:spPr bwMode="auto">
          <a:xfrm>
            <a:off x="4251325" y="2387204"/>
            <a:ext cx="211138" cy="95250"/>
          </a:xfrm>
          <a:custGeom>
            <a:avLst/>
            <a:gdLst/>
            <a:ahLst/>
            <a:cxnLst>
              <a:cxn ang="0">
                <a:pos x="133" y="80"/>
              </a:cxn>
              <a:cxn ang="0">
                <a:pos x="16" y="9"/>
              </a:cxn>
              <a:cxn ang="0">
                <a:pos x="14" y="6"/>
              </a:cxn>
              <a:cxn ang="0">
                <a:pos x="14" y="4"/>
              </a:cxn>
              <a:cxn ang="0">
                <a:pos x="15" y="1"/>
              </a:cxn>
              <a:cxn ang="0">
                <a:pos x="17" y="0"/>
              </a:cxn>
              <a:cxn ang="0">
                <a:pos x="6" y="3"/>
              </a:cxn>
              <a:cxn ang="0">
                <a:pos x="0" y="6"/>
              </a:cxn>
              <a:cxn ang="0">
                <a:pos x="133" y="80"/>
              </a:cxn>
            </a:cxnLst>
            <a:rect l="0" t="0" r="r" b="b"/>
            <a:pathLst>
              <a:path w="133" h="80">
                <a:moveTo>
                  <a:pt x="133" y="80"/>
                </a:moveTo>
                <a:lnTo>
                  <a:pt x="16" y="9"/>
                </a:lnTo>
                <a:lnTo>
                  <a:pt x="14" y="6"/>
                </a:lnTo>
                <a:lnTo>
                  <a:pt x="14" y="4"/>
                </a:lnTo>
                <a:lnTo>
                  <a:pt x="15" y="1"/>
                </a:lnTo>
                <a:lnTo>
                  <a:pt x="17" y="0"/>
                </a:lnTo>
                <a:lnTo>
                  <a:pt x="6" y="3"/>
                </a:lnTo>
                <a:lnTo>
                  <a:pt x="0" y="6"/>
                </a:lnTo>
                <a:lnTo>
                  <a:pt x="133" y="80"/>
                </a:lnTo>
                <a:close/>
              </a:path>
            </a:pathLst>
          </a:custGeom>
          <a:solidFill>
            <a:srgbClr val="000000"/>
          </a:solidFill>
          <a:ln w="108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42" name="Freeform 106"/>
          <p:cNvSpPr>
            <a:spLocks noChangeArrowheads="1"/>
          </p:cNvSpPr>
          <p:nvPr/>
        </p:nvSpPr>
        <p:spPr bwMode="auto">
          <a:xfrm>
            <a:off x="4405314" y="2433637"/>
            <a:ext cx="117475" cy="33338"/>
          </a:xfrm>
          <a:custGeom>
            <a:avLst/>
            <a:gdLst/>
            <a:ahLst/>
            <a:cxnLst>
              <a:cxn ang="0">
                <a:pos x="0" y="9"/>
              </a:cxn>
              <a:cxn ang="0">
                <a:pos x="27" y="2"/>
              </a:cxn>
              <a:cxn ang="0">
                <a:pos x="33" y="1"/>
              </a:cxn>
              <a:cxn ang="0">
                <a:pos x="37" y="1"/>
              </a:cxn>
              <a:cxn ang="0">
                <a:pos x="40" y="0"/>
              </a:cxn>
              <a:cxn ang="0">
                <a:pos x="43" y="0"/>
              </a:cxn>
              <a:cxn ang="0">
                <a:pos x="46" y="0"/>
              </a:cxn>
              <a:cxn ang="0">
                <a:pos x="50" y="1"/>
              </a:cxn>
              <a:cxn ang="0">
                <a:pos x="53" y="2"/>
              </a:cxn>
              <a:cxn ang="0">
                <a:pos x="56" y="4"/>
              </a:cxn>
              <a:cxn ang="0">
                <a:pos x="56" y="6"/>
              </a:cxn>
              <a:cxn ang="0">
                <a:pos x="55" y="8"/>
              </a:cxn>
              <a:cxn ang="0">
                <a:pos x="53" y="9"/>
              </a:cxn>
              <a:cxn ang="0">
                <a:pos x="58" y="8"/>
              </a:cxn>
              <a:cxn ang="0">
                <a:pos x="62" y="8"/>
              </a:cxn>
              <a:cxn ang="0">
                <a:pos x="66" y="9"/>
              </a:cxn>
              <a:cxn ang="0">
                <a:pos x="70" y="10"/>
              </a:cxn>
              <a:cxn ang="0">
                <a:pos x="72" y="11"/>
              </a:cxn>
              <a:cxn ang="0">
                <a:pos x="74" y="13"/>
              </a:cxn>
              <a:cxn ang="0">
                <a:pos x="74" y="15"/>
              </a:cxn>
              <a:cxn ang="0">
                <a:pos x="73" y="16"/>
              </a:cxn>
              <a:cxn ang="0">
                <a:pos x="71" y="18"/>
              </a:cxn>
              <a:cxn ang="0">
                <a:pos x="68" y="19"/>
              </a:cxn>
              <a:cxn ang="0">
                <a:pos x="64" y="20"/>
              </a:cxn>
              <a:cxn ang="0">
                <a:pos x="33" y="28"/>
              </a:cxn>
              <a:cxn ang="0">
                <a:pos x="38" y="25"/>
              </a:cxn>
              <a:cxn ang="0">
                <a:pos x="9" y="8"/>
              </a:cxn>
              <a:cxn ang="0">
                <a:pos x="0" y="9"/>
              </a:cxn>
            </a:cxnLst>
            <a:rect l="0" t="0" r="r" b="b"/>
            <a:pathLst>
              <a:path w="74" h="28">
                <a:moveTo>
                  <a:pt x="0" y="9"/>
                </a:moveTo>
                <a:lnTo>
                  <a:pt x="27" y="2"/>
                </a:lnTo>
                <a:lnTo>
                  <a:pt x="33" y="1"/>
                </a:lnTo>
                <a:lnTo>
                  <a:pt x="37" y="1"/>
                </a:lnTo>
                <a:lnTo>
                  <a:pt x="40" y="0"/>
                </a:lnTo>
                <a:lnTo>
                  <a:pt x="43" y="0"/>
                </a:lnTo>
                <a:lnTo>
                  <a:pt x="46" y="0"/>
                </a:lnTo>
                <a:lnTo>
                  <a:pt x="50" y="1"/>
                </a:lnTo>
                <a:lnTo>
                  <a:pt x="53" y="2"/>
                </a:lnTo>
                <a:lnTo>
                  <a:pt x="56" y="4"/>
                </a:lnTo>
                <a:lnTo>
                  <a:pt x="56" y="6"/>
                </a:lnTo>
                <a:lnTo>
                  <a:pt x="55" y="8"/>
                </a:lnTo>
                <a:lnTo>
                  <a:pt x="53" y="9"/>
                </a:lnTo>
                <a:lnTo>
                  <a:pt x="58" y="8"/>
                </a:lnTo>
                <a:lnTo>
                  <a:pt x="62" y="8"/>
                </a:lnTo>
                <a:lnTo>
                  <a:pt x="66" y="9"/>
                </a:lnTo>
                <a:lnTo>
                  <a:pt x="70" y="10"/>
                </a:lnTo>
                <a:lnTo>
                  <a:pt x="72" y="11"/>
                </a:lnTo>
                <a:lnTo>
                  <a:pt x="74" y="13"/>
                </a:lnTo>
                <a:lnTo>
                  <a:pt x="74" y="15"/>
                </a:lnTo>
                <a:lnTo>
                  <a:pt x="73" y="16"/>
                </a:lnTo>
                <a:lnTo>
                  <a:pt x="71" y="18"/>
                </a:lnTo>
                <a:lnTo>
                  <a:pt x="68" y="19"/>
                </a:lnTo>
                <a:lnTo>
                  <a:pt x="64" y="20"/>
                </a:lnTo>
                <a:lnTo>
                  <a:pt x="33" y="28"/>
                </a:lnTo>
                <a:lnTo>
                  <a:pt x="38" y="25"/>
                </a:lnTo>
                <a:lnTo>
                  <a:pt x="9" y="8"/>
                </a:lnTo>
                <a:lnTo>
                  <a:pt x="0" y="9"/>
                </a:lnTo>
                <a:close/>
              </a:path>
            </a:pathLst>
          </a:custGeom>
          <a:solidFill>
            <a:srgbClr val="FFFF00"/>
          </a:solidFill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43" name="Freeform 107"/>
          <p:cNvSpPr>
            <a:spLocks noChangeArrowheads="1"/>
          </p:cNvSpPr>
          <p:nvPr/>
        </p:nvSpPr>
        <p:spPr bwMode="auto">
          <a:xfrm>
            <a:off x="4597401" y="2357438"/>
            <a:ext cx="106363" cy="29766"/>
          </a:xfrm>
          <a:custGeom>
            <a:avLst/>
            <a:gdLst/>
            <a:ahLst/>
            <a:cxnLst>
              <a:cxn ang="0">
                <a:pos x="0" y="11"/>
              </a:cxn>
              <a:cxn ang="0">
                <a:pos x="8" y="12"/>
              </a:cxn>
              <a:cxn ang="0">
                <a:pos x="38" y="16"/>
              </a:cxn>
              <a:cxn ang="0">
                <a:pos x="50" y="23"/>
              </a:cxn>
              <a:cxn ang="0">
                <a:pos x="45" y="25"/>
              </a:cxn>
              <a:cxn ang="0">
                <a:pos x="67" y="20"/>
              </a:cxn>
              <a:cxn ang="0">
                <a:pos x="57" y="21"/>
              </a:cxn>
              <a:cxn ang="0">
                <a:pos x="46" y="14"/>
              </a:cxn>
              <a:cxn ang="0">
                <a:pos x="46" y="2"/>
              </a:cxn>
              <a:cxn ang="0">
                <a:pos x="49" y="0"/>
              </a:cxn>
              <a:cxn ang="0">
                <a:pos x="33" y="3"/>
              </a:cxn>
              <a:cxn ang="0">
                <a:pos x="42" y="3"/>
              </a:cxn>
              <a:cxn ang="0">
                <a:pos x="42" y="13"/>
              </a:cxn>
              <a:cxn ang="0">
                <a:pos x="17" y="9"/>
              </a:cxn>
              <a:cxn ang="0">
                <a:pos x="21" y="6"/>
              </a:cxn>
              <a:cxn ang="0">
                <a:pos x="0" y="11"/>
              </a:cxn>
            </a:cxnLst>
            <a:rect l="0" t="0" r="r" b="b"/>
            <a:pathLst>
              <a:path w="67" h="25">
                <a:moveTo>
                  <a:pt x="0" y="11"/>
                </a:moveTo>
                <a:lnTo>
                  <a:pt x="8" y="12"/>
                </a:lnTo>
                <a:lnTo>
                  <a:pt x="38" y="16"/>
                </a:lnTo>
                <a:lnTo>
                  <a:pt x="50" y="23"/>
                </a:lnTo>
                <a:lnTo>
                  <a:pt x="45" y="25"/>
                </a:lnTo>
                <a:lnTo>
                  <a:pt x="67" y="20"/>
                </a:lnTo>
                <a:lnTo>
                  <a:pt x="57" y="21"/>
                </a:lnTo>
                <a:lnTo>
                  <a:pt x="46" y="14"/>
                </a:lnTo>
                <a:lnTo>
                  <a:pt x="46" y="2"/>
                </a:lnTo>
                <a:lnTo>
                  <a:pt x="49" y="0"/>
                </a:lnTo>
                <a:lnTo>
                  <a:pt x="33" y="3"/>
                </a:lnTo>
                <a:lnTo>
                  <a:pt x="42" y="3"/>
                </a:lnTo>
                <a:lnTo>
                  <a:pt x="42" y="13"/>
                </a:lnTo>
                <a:lnTo>
                  <a:pt x="17" y="9"/>
                </a:lnTo>
                <a:lnTo>
                  <a:pt x="21" y="6"/>
                </a:lnTo>
                <a:lnTo>
                  <a:pt x="0" y="11"/>
                </a:lnTo>
                <a:close/>
              </a:path>
            </a:pathLst>
          </a:custGeom>
          <a:solidFill>
            <a:srgbClr val="FFFF00"/>
          </a:solidFill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44" name="Freeform 108"/>
          <p:cNvSpPr>
            <a:spLocks noChangeArrowheads="1"/>
          </p:cNvSpPr>
          <p:nvPr/>
        </p:nvSpPr>
        <p:spPr bwMode="auto">
          <a:xfrm>
            <a:off x="4541839" y="2375298"/>
            <a:ext cx="109537" cy="26194"/>
          </a:xfrm>
          <a:custGeom>
            <a:avLst/>
            <a:gdLst/>
            <a:ahLst/>
            <a:cxnLst>
              <a:cxn ang="0">
                <a:pos x="0" y="5"/>
              </a:cxn>
              <a:cxn ang="0">
                <a:pos x="9" y="5"/>
              </a:cxn>
              <a:cxn ang="0">
                <a:pos x="34" y="20"/>
              </a:cxn>
              <a:cxn ang="0">
                <a:pos x="31" y="22"/>
              </a:cxn>
              <a:cxn ang="0">
                <a:pos x="69" y="13"/>
              </a:cxn>
              <a:cxn ang="0">
                <a:pos x="65" y="8"/>
              </a:cxn>
              <a:cxn ang="0">
                <a:pos x="61" y="13"/>
              </a:cxn>
              <a:cxn ang="0">
                <a:pos x="42" y="18"/>
              </a:cxn>
              <a:cxn ang="0">
                <a:pos x="17" y="3"/>
              </a:cxn>
              <a:cxn ang="0">
                <a:pos x="20" y="0"/>
              </a:cxn>
              <a:cxn ang="0">
                <a:pos x="0" y="5"/>
              </a:cxn>
            </a:cxnLst>
            <a:rect l="0" t="0" r="r" b="b"/>
            <a:pathLst>
              <a:path w="69" h="22">
                <a:moveTo>
                  <a:pt x="0" y="5"/>
                </a:moveTo>
                <a:lnTo>
                  <a:pt x="9" y="5"/>
                </a:lnTo>
                <a:lnTo>
                  <a:pt x="34" y="20"/>
                </a:lnTo>
                <a:lnTo>
                  <a:pt x="31" y="22"/>
                </a:lnTo>
                <a:lnTo>
                  <a:pt x="69" y="13"/>
                </a:lnTo>
                <a:lnTo>
                  <a:pt x="65" y="8"/>
                </a:lnTo>
                <a:lnTo>
                  <a:pt x="61" y="13"/>
                </a:lnTo>
                <a:lnTo>
                  <a:pt x="42" y="18"/>
                </a:lnTo>
                <a:lnTo>
                  <a:pt x="17" y="3"/>
                </a:lnTo>
                <a:lnTo>
                  <a:pt x="20" y="0"/>
                </a:lnTo>
                <a:lnTo>
                  <a:pt x="0" y="5"/>
                </a:lnTo>
                <a:close/>
              </a:path>
            </a:pathLst>
          </a:custGeom>
          <a:solidFill>
            <a:srgbClr val="FFFF00"/>
          </a:solidFill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45" name="Freeform 109"/>
          <p:cNvSpPr>
            <a:spLocks noChangeArrowheads="1"/>
          </p:cNvSpPr>
          <p:nvPr/>
        </p:nvSpPr>
        <p:spPr bwMode="auto">
          <a:xfrm>
            <a:off x="4373563" y="2395537"/>
            <a:ext cx="127000" cy="34529"/>
          </a:xfrm>
          <a:custGeom>
            <a:avLst/>
            <a:gdLst/>
            <a:ahLst/>
            <a:cxnLst>
              <a:cxn ang="0">
                <a:pos x="0" y="12"/>
              </a:cxn>
              <a:cxn ang="0">
                <a:pos x="20" y="7"/>
              </a:cxn>
              <a:cxn ang="0">
                <a:pos x="15" y="10"/>
              </a:cxn>
              <a:cxn ang="0">
                <a:pos x="28" y="16"/>
              </a:cxn>
              <a:cxn ang="0">
                <a:pos x="49" y="11"/>
              </a:cxn>
              <a:cxn ang="0">
                <a:pos x="37" y="4"/>
              </a:cxn>
              <a:cxn ang="0">
                <a:pos x="29" y="5"/>
              </a:cxn>
              <a:cxn ang="0">
                <a:pos x="49" y="0"/>
              </a:cxn>
              <a:cxn ang="0">
                <a:pos x="45" y="3"/>
              </a:cxn>
              <a:cxn ang="0">
                <a:pos x="71" y="18"/>
              </a:cxn>
              <a:cxn ang="0">
                <a:pos x="80" y="17"/>
              </a:cxn>
              <a:cxn ang="0">
                <a:pos x="59" y="23"/>
              </a:cxn>
              <a:cxn ang="0">
                <a:pos x="64" y="20"/>
              </a:cxn>
              <a:cxn ang="0">
                <a:pos x="51" y="13"/>
              </a:cxn>
              <a:cxn ang="0">
                <a:pos x="29" y="18"/>
              </a:cxn>
              <a:cxn ang="0">
                <a:pos x="42" y="25"/>
              </a:cxn>
              <a:cxn ang="0">
                <a:pos x="51" y="25"/>
              </a:cxn>
              <a:cxn ang="0">
                <a:pos x="30" y="29"/>
              </a:cxn>
              <a:cxn ang="0">
                <a:pos x="34" y="27"/>
              </a:cxn>
              <a:cxn ang="0">
                <a:pos x="7" y="11"/>
              </a:cxn>
              <a:cxn ang="0">
                <a:pos x="0" y="12"/>
              </a:cxn>
              <a:cxn ang="0">
                <a:pos x="0" y="12"/>
              </a:cxn>
            </a:cxnLst>
            <a:rect l="0" t="0" r="r" b="b"/>
            <a:pathLst>
              <a:path w="80" h="29">
                <a:moveTo>
                  <a:pt x="0" y="12"/>
                </a:moveTo>
                <a:lnTo>
                  <a:pt x="20" y="7"/>
                </a:lnTo>
                <a:lnTo>
                  <a:pt x="15" y="10"/>
                </a:lnTo>
                <a:lnTo>
                  <a:pt x="28" y="16"/>
                </a:lnTo>
                <a:lnTo>
                  <a:pt x="49" y="11"/>
                </a:lnTo>
                <a:lnTo>
                  <a:pt x="37" y="4"/>
                </a:lnTo>
                <a:lnTo>
                  <a:pt x="29" y="5"/>
                </a:lnTo>
                <a:lnTo>
                  <a:pt x="49" y="0"/>
                </a:lnTo>
                <a:lnTo>
                  <a:pt x="45" y="3"/>
                </a:lnTo>
                <a:lnTo>
                  <a:pt x="71" y="18"/>
                </a:lnTo>
                <a:lnTo>
                  <a:pt x="80" y="17"/>
                </a:lnTo>
                <a:lnTo>
                  <a:pt x="59" y="23"/>
                </a:lnTo>
                <a:lnTo>
                  <a:pt x="64" y="20"/>
                </a:lnTo>
                <a:lnTo>
                  <a:pt x="51" y="13"/>
                </a:lnTo>
                <a:lnTo>
                  <a:pt x="29" y="18"/>
                </a:lnTo>
                <a:lnTo>
                  <a:pt x="42" y="25"/>
                </a:lnTo>
                <a:lnTo>
                  <a:pt x="51" y="25"/>
                </a:lnTo>
                <a:lnTo>
                  <a:pt x="30" y="29"/>
                </a:lnTo>
                <a:lnTo>
                  <a:pt x="34" y="27"/>
                </a:lnTo>
                <a:lnTo>
                  <a:pt x="7" y="11"/>
                </a:lnTo>
                <a:lnTo>
                  <a:pt x="0" y="12"/>
                </a:lnTo>
                <a:lnTo>
                  <a:pt x="0" y="12"/>
                </a:lnTo>
                <a:close/>
              </a:path>
            </a:pathLst>
          </a:custGeom>
          <a:solidFill>
            <a:srgbClr val="FFFF00"/>
          </a:solidFill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46" name="Freeform 110"/>
          <p:cNvSpPr>
            <a:spLocks noChangeArrowheads="1"/>
          </p:cNvSpPr>
          <p:nvPr/>
        </p:nvSpPr>
        <p:spPr bwMode="auto">
          <a:xfrm>
            <a:off x="4432301" y="2437210"/>
            <a:ext cx="47625" cy="13097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13" y="11"/>
              </a:cxn>
              <a:cxn ang="0">
                <a:pos x="23" y="8"/>
              </a:cxn>
              <a:cxn ang="0">
                <a:pos x="26" y="7"/>
              </a:cxn>
              <a:cxn ang="0">
                <a:pos x="29" y="6"/>
              </a:cxn>
              <a:cxn ang="0">
                <a:pos x="30" y="5"/>
              </a:cxn>
              <a:cxn ang="0">
                <a:pos x="30" y="3"/>
              </a:cxn>
              <a:cxn ang="0">
                <a:pos x="28" y="2"/>
              </a:cxn>
              <a:cxn ang="0">
                <a:pos x="25" y="0"/>
              </a:cxn>
              <a:cxn ang="0">
                <a:pos x="22" y="0"/>
              </a:cxn>
              <a:cxn ang="0">
                <a:pos x="19" y="0"/>
              </a:cxn>
              <a:cxn ang="0">
                <a:pos x="16" y="0"/>
              </a:cxn>
              <a:cxn ang="0">
                <a:pos x="12" y="1"/>
              </a:cxn>
              <a:cxn ang="0">
                <a:pos x="0" y="4"/>
              </a:cxn>
            </a:cxnLst>
            <a:rect l="0" t="0" r="r" b="b"/>
            <a:pathLst>
              <a:path w="30" h="11">
                <a:moveTo>
                  <a:pt x="0" y="4"/>
                </a:moveTo>
                <a:lnTo>
                  <a:pt x="13" y="11"/>
                </a:lnTo>
                <a:lnTo>
                  <a:pt x="23" y="8"/>
                </a:lnTo>
                <a:lnTo>
                  <a:pt x="26" y="7"/>
                </a:lnTo>
                <a:lnTo>
                  <a:pt x="29" y="6"/>
                </a:lnTo>
                <a:lnTo>
                  <a:pt x="30" y="5"/>
                </a:lnTo>
                <a:lnTo>
                  <a:pt x="30" y="3"/>
                </a:lnTo>
                <a:lnTo>
                  <a:pt x="28" y="2"/>
                </a:lnTo>
                <a:lnTo>
                  <a:pt x="25" y="0"/>
                </a:lnTo>
                <a:lnTo>
                  <a:pt x="22" y="0"/>
                </a:lnTo>
                <a:lnTo>
                  <a:pt x="19" y="0"/>
                </a:lnTo>
                <a:lnTo>
                  <a:pt x="16" y="0"/>
                </a:lnTo>
                <a:lnTo>
                  <a:pt x="12" y="1"/>
                </a:lnTo>
                <a:lnTo>
                  <a:pt x="0" y="4"/>
                </a:lnTo>
                <a:close/>
              </a:path>
            </a:pathLst>
          </a:custGeom>
          <a:solidFill>
            <a:srgbClr val="7F3F00"/>
          </a:solidFill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47" name="Freeform 111"/>
          <p:cNvSpPr>
            <a:spLocks noChangeArrowheads="1"/>
          </p:cNvSpPr>
          <p:nvPr/>
        </p:nvSpPr>
        <p:spPr bwMode="auto">
          <a:xfrm>
            <a:off x="4456114" y="2445544"/>
            <a:ext cx="52387" cy="15479"/>
          </a:xfrm>
          <a:custGeom>
            <a:avLst/>
            <a:gdLst/>
            <a:ahLst/>
            <a:cxnLst>
              <a:cxn ang="0">
                <a:pos x="0" y="5"/>
              </a:cxn>
              <a:cxn ang="0">
                <a:pos x="14" y="13"/>
              </a:cxn>
              <a:cxn ang="0">
                <a:pos x="25" y="10"/>
              </a:cxn>
              <a:cxn ang="0">
                <a:pos x="28" y="10"/>
              </a:cxn>
              <a:cxn ang="0">
                <a:pos x="30" y="9"/>
              </a:cxn>
              <a:cxn ang="0">
                <a:pos x="32" y="8"/>
              </a:cxn>
              <a:cxn ang="0">
                <a:pos x="33" y="6"/>
              </a:cxn>
              <a:cxn ang="0">
                <a:pos x="33" y="5"/>
              </a:cxn>
              <a:cxn ang="0">
                <a:pos x="31" y="4"/>
              </a:cxn>
              <a:cxn ang="0">
                <a:pos x="29" y="2"/>
              </a:cxn>
              <a:cxn ang="0">
                <a:pos x="26" y="1"/>
              </a:cxn>
              <a:cxn ang="0">
                <a:pos x="23" y="1"/>
              </a:cxn>
              <a:cxn ang="0">
                <a:pos x="19" y="0"/>
              </a:cxn>
              <a:cxn ang="0">
                <a:pos x="16" y="1"/>
              </a:cxn>
              <a:cxn ang="0">
                <a:pos x="12" y="2"/>
              </a:cxn>
              <a:cxn ang="0">
                <a:pos x="0" y="5"/>
              </a:cxn>
            </a:cxnLst>
            <a:rect l="0" t="0" r="r" b="b"/>
            <a:pathLst>
              <a:path w="33" h="13">
                <a:moveTo>
                  <a:pt x="0" y="5"/>
                </a:moveTo>
                <a:lnTo>
                  <a:pt x="14" y="13"/>
                </a:lnTo>
                <a:lnTo>
                  <a:pt x="25" y="10"/>
                </a:lnTo>
                <a:lnTo>
                  <a:pt x="28" y="10"/>
                </a:lnTo>
                <a:lnTo>
                  <a:pt x="30" y="9"/>
                </a:lnTo>
                <a:lnTo>
                  <a:pt x="32" y="8"/>
                </a:lnTo>
                <a:lnTo>
                  <a:pt x="33" y="6"/>
                </a:lnTo>
                <a:lnTo>
                  <a:pt x="33" y="5"/>
                </a:lnTo>
                <a:lnTo>
                  <a:pt x="31" y="4"/>
                </a:lnTo>
                <a:lnTo>
                  <a:pt x="29" y="2"/>
                </a:lnTo>
                <a:lnTo>
                  <a:pt x="26" y="1"/>
                </a:lnTo>
                <a:lnTo>
                  <a:pt x="23" y="1"/>
                </a:lnTo>
                <a:lnTo>
                  <a:pt x="19" y="0"/>
                </a:lnTo>
                <a:lnTo>
                  <a:pt x="16" y="1"/>
                </a:lnTo>
                <a:lnTo>
                  <a:pt x="12" y="2"/>
                </a:lnTo>
                <a:lnTo>
                  <a:pt x="0" y="5"/>
                </a:lnTo>
                <a:close/>
              </a:path>
            </a:pathLst>
          </a:custGeom>
          <a:solidFill>
            <a:srgbClr val="7F3F00"/>
          </a:solidFill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48" name="Freeform 112"/>
          <p:cNvSpPr>
            <a:spLocks noChangeArrowheads="1"/>
          </p:cNvSpPr>
          <p:nvPr/>
        </p:nvSpPr>
        <p:spPr bwMode="auto">
          <a:xfrm>
            <a:off x="4487863" y="2422922"/>
            <a:ext cx="88900" cy="28575"/>
          </a:xfrm>
          <a:custGeom>
            <a:avLst/>
            <a:gdLst/>
            <a:ahLst/>
            <a:cxnLst>
              <a:cxn ang="0">
                <a:pos x="0" y="5"/>
              </a:cxn>
              <a:cxn ang="0">
                <a:pos x="10" y="5"/>
              </a:cxn>
              <a:cxn ang="0">
                <a:pos x="39" y="21"/>
              </a:cxn>
              <a:cxn ang="0">
                <a:pos x="33" y="24"/>
              </a:cxn>
              <a:cxn ang="0">
                <a:pos x="56" y="19"/>
              </a:cxn>
              <a:cxn ang="0">
                <a:pos x="46" y="19"/>
              </a:cxn>
              <a:cxn ang="0">
                <a:pos x="17" y="3"/>
              </a:cxn>
              <a:cxn ang="0">
                <a:pos x="23" y="0"/>
              </a:cxn>
              <a:cxn ang="0">
                <a:pos x="0" y="5"/>
              </a:cxn>
            </a:cxnLst>
            <a:rect l="0" t="0" r="r" b="b"/>
            <a:pathLst>
              <a:path w="56" h="24">
                <a:moveTo>
                  <a:pt x="0" y="5"/>
                </a:moveTo>
                <a:lnTo>
                  <a:pt x="10" y="5"/>
                </a:lnTo>
                <a:lnTo>
                  <a:pt x="39" y="21"/>
                </a:lnTo>
                <a:lnTo>
                  <a:pt x="33" y="24"/>
                </a:lnTo>
                <a:lnTo>
                  <a:pt x="56" y="19"/>
                </a:lnTo>
                <a:lnTo>
                  <a:pt x="46" y="19"/>
                </a:lnTo>
                <a:lnTo>
                  <a:pt x="17" y="3"/>
                </a:lnTo>
                <a:lnTo>
                  <a:pt x="23" y="0"/>
                </a:lnTo>
                <a:lnTo>
                  <a:pt x="0" y="5"/>
                </a:lnTo>
                <a:close/>
              </a:path>
            </a:pathLst>
          </a:custGeom>
          <a:solidFill>
            <a:srgbClr val="FFFF00"/>
          </a:solidFill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49" name="Freeform 113"/>
          <p:cNvSpPr>
            <a:spLocks noChangeArrowheads="1"/>
          </p:cNvSpPr>
          <p:nvPr/>
        </p:nvSpPr>
        <p:spPr bwMode="auto">
          <a:xfrm>
            <a:off x="4529139" y="2412207"/>
            <a:ext cx="117475" cy="32147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27" y="2"/>
              </a:cxn>
              <a:cxn ang="0">
                <a:pos x="31" y="1"/>
              </a:cxn>
              <a:cxn ang="0">
                <a:pos x="36" y="0"/>
              </a:cxn>
              <a:cxn ang="0">
                <a:pos x="41" y="0"/>
              </a:cxn>
              <a:cxn ang="0">
                <a:pos x="45" y="0"/>
              </a:cxn>
              <a:cxn ang="0">
                <a:pos x="49" y="1"/>
              </a:cxn>
              <a:cxn ang="0">
                <a:pos x="52" y="2"/>
              </a:cxn>
              <a:cxn ang="0">
                <a:pos x="55" y="3"/>
              </a:cxn>
              <a:cxn ang="0">
                <a:pos x="56" y="4"/>
              </a:cxn>
              <a:cxn ang="0">
                <a:pos x="55" y="6"/>
              </a:cxn>
              <a:cxn ang="0">
                <a:pos x="52" y="8"/>
              </a:cxn>
              <a:cxn ang="0">
                <a:pos x="57" y="8"/>
              </a:cxn>
              <a:cxn ang="0">
                <a:pos x="61" y="8"/>
              </a:cxn>
              <a:cxn ang="0">
                <a:pos x="67" y="9"/>
              </a:cxn>
              <a:cxn ang="0">
                <a:pos x="70" y="10"/>
              </a:cxn>
              <a:cxn ang="0">
                <a:pos x="72" y="11"/>
              </a:cxn>
              <a:cxn ang="0">
                <a:pos x="74" y="13"/>
              </a:cxn>
              <a:cxn ang="0">
                <a:pos x="74" y="14"/>
              </a:cxn>
              <a:cxn ang="0">
                <a:pos x="73" y="15"/>
              </a:cxn>
              <a:cxn ang="0">
                <a:pos x="70" y="17"/>
              </a:cxn>
              <a:cxn ang="0">
                <a:pos x="67" y="18"/>
              </a:cxn>
              <a:cxn ang="0">
                <a:pos x="63" y="20"/>
              </a:cxn>
              <a:cxn ang="0">
                <a:pos x="33" y="27"/>
              </a:cxn>
              <a:cxn ang="0">
                <a:pos x="37" y="24"/>
              </a:cxn>
              <a:cxn ang="0">
                <a:pos x="9" y="8"/>
              </a:cxn>
              <a:cxn ang="0">
                <a:pos x="0" y="8"/>
              </a:cxn>
            </a:cxnLst>
            <a:rect l="0" t="0" r="r" b="b"/>
            <a:pathLst>
              <a:path w="74" h="27">
                <a:moveTo>
                  <a:pt x="0" y="8"/>
                </a:moveTo>
                <a:lnTo>
                  <a:pt x="27" y="2"/>
                </a:lnTo>
                <a:lnTo>
                  <a:pt x="31" y="1"/>
                </a:lnTo>
                <a:lnTo>
                  <a:pt x="36" y="0"/>
                </a:lnTo>
                <a:lnTo>
                  <a:pt x="41" y="0"/>
                </a:lnTo>
                <a:lnTo>
                  <a:pt x="45" y="0"/>
                </a:lnTo>
                <a:lnTo>
                  <a:pt x="49" y="1"/>
                </a:lnTo>
                <a:lnTo>
                  <a:pt x="52" y="2"/>
                </a:lnTo>
                <a:lnTo>
                  <a:pt x="55" y="3"/>
                </a:lnTo>
                <a:lnTo>
                  <a:pt x="56" y="4"/>
                </a:lnTo>
                <a:lnTo>
                  <a:pt x="55" y="6"/>
                </a:lnTo>
                <a:lnTo>
                  <a:pt x="52" y="8"/>
                </a:lnTo>
                <a:lnTo>
                  <a:pt x="57" y="8"/>
                </a:lnTo>
                <a:lnTo>
                  <a:pt x="61" y="8"/>
                </a:lnTo>
                <a:lnTo>
                  <a:pt x="67" y="9"/>
                </a:lnTo>
                <a:lnTo>
                  <a:pt x="70" y="10"/>
                </a:lnTo>
                <a:lnTo>
                  <a:pt x="72" y="11"/>
                </a:lnTo>
                <a:lnTo>
                  <a:pt x="74" y="13"/>
                </a:lnTo>
                <a:lnTo>
                  <a:pt x="74" y="14"/>
                </a:lnTo>
                <a:lnTo>
                  <a:pt x="73" y="15"/>
                </a:lnTo>
                <a:lnTo>
                  <a:pt x="70" y="17"/>
                </a:lnTo>
                <a:lnTo>
                  <a:pt x="67" y="18"/>
                </a:lnTo>
                <a:lnTo>
                  <a:pt x="63" y="20"/>
                </a:lnTo>
                <a:lnTo>
                  <a:pt x="33" y="27"/>
                </a:lnTo>
                <a:lnTo>
                  <a:pt x="37" y="24"/>
                </a:lnTo>
                <a:lnTo>
                  <a:pt x="9" y="8"/>
                </a:lnTo>
                <a:lnTo>
                  <a:pt x="0" y="8"/>
                </a:lnTo>
                <a:close/>
              </a:path>
            </a:pathLst>
          </a:custGeom>
          <a:solidFill>
            <a:srgbClr val="FFFF00"/>
          </a:solidFill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50" name="Freeform 114"/>
          <p:cNvSpPr>
            <a:spLocks noChangeArrowheads="1"/>
          </p:cNvSpPr>
          <p:nvPr/>
        </p:nvSpPr>
        <p:spPr bwMode="auto">
          <a:xfrm>
            <a:off x="4554538" y="2414588"/>
            <a:ext cx="49212" cy="13097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13" y="11"/>
              </a:cxn>
              <a:cxn ang="0">
                <a:pos x="23" y="9"/>
              </a:cxn>
              <a:cxn ang="0">
                <a:pos x="26" y="8"/>
              </a:cxn>
              <a:cxn ang="0">
                <a:pos x="28" y="7"/>
              </a:cxn>
              <a:cxn ang="0">
                <a:pos x="30" y="6"/>
              </a:cxn>
              <a:cxn ang="0">
                <a:pos x="31" y="5"/>
              </a:cxn>
              <a:cxn ang="0">
                <a:pos x="31" y="4"/>
              </a:cxn>
              <a:cxn ang="0">
                <a:pos x="30" y="2"/>
              </a:cxn>
              <a:cxn ang="0">
                <a:pos x="28" y="1"/>
              </a:cxn>
              <a:cxn ang="0">
                <a:pos x="25" y="0"/>
              </a:cxn>
              <a:cxn ang="0">
                <a:pos x="22" y="0"/>
              </a:cxn>
              <a:cxn ang="0">
                <a:pos x="19" y="0"/>
              </a:cxn>
              <a:cxn ang="0">
                <a:pos x="15" y="0"/>
              </a:cxn>
              <a:cxn ang="0">
                <a:pos x="12" y="1"/>
              </a:cxn>
              <a:cxn ang="0">
                <a:pos x="0" y="4"/>
              </a:cxn>
            </a:cxnLst>
            <a:rect l="0" t="0" r="r" b="b"/>
            <a:pathLst>
              <a:path w="31" h="11">
                <a:moveTo>
                  <a:pt x="0" y="4"/>
                </a:moveTo>
                <a:lnTo>
                  <a:pt x="13" y="11"/>
                </a:lnTo>
                <a:lnTo>
                  <a:pt x="23" y="9"/>
                </a:lnTo>
                <a:lnTo>
                  <a:pt x="26" y="8"/>
                </a:lnTo>
                <a:lnTo>
                  <a:pt x="28" y="7"/>
                </a:lnTo>
                <a:lnTo>
                  <a:pt x="30" y="6"/>
                </a:lnTo>
                <a:lnTo>
                  <a:pt x="31" y="5"/>
                </a:lnTo>
                <a:lnTo>
                  <a:pt x="31" y="4"/>
                </a:lnTo>
                <a:lnTo>
                  <a:pt x="30" y="2"/>
                </a:lnTo>
                <a:lnTo>
                  <a:pt x="28" y="1"/>
                </a:lnTo>
                <a:lnTo>
                  <a:pt x="25" y="0"/>
                </a:lnTo>
                <a:lnTo>
                  <a:pt x="22" y="0"/>
                </a:lnTo>
                <a:lnTo>
                  <a:pt x="19" y="0"/>
                </a:lnTo>
                <a:lnTo>
                  <a:pt x="15" y="0"/>
                </a:lnTo>
                <a:lnTo>
                  <a:pt x="12" y="1"/>
                </a:lnTo>
                <a:lnTo>
                  <a:pt x="0" y="4"/>
                </a:lnTo>
                <a:close/>
              </a:path>
            </a:pathLst>
          </a:custGeom>
          <a:solidFill>
            <a:srgbClr val="7F3F00"/>
          </a:solidFill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51" name="Freeform 115"/>
          <p:cNvSpPr>
            <a:spLocks noChangeArrowheads="1"/>
          </p:cNvSpPr>
          <p:nvPr/>
        </p:nvSpPr>
        <p:spPr bwMode="auto">
          <a:xfrm>
            <a:off x="4578350" y="2424112"/>
            <a:ext cx="50800" cy="14288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14" y="12"/>
              </a:cxn>
              <a:cxn ang="0">
                <a:pos x="25" y="10"/>
              </a:cxn>
              <a:cxn ang="0">
                <a:pos x="28" y="9"/>
              </a:cxn>
              <a:cxn ang="0">
                <a:pos x="30" y="8"/>
              </a:cxn>
              <a:cxn ang="0">
                <a:pos x="32" y="6"/>
              </a:cxn>
              <a:cxn ang="0">
                <a:pos x="32" y="5"/>
              </a:cxn>
              <a:cxn ang="0">
                <a:pos x="32" y="4"/>
              </a:cxn>
              <a:cxn ang="0">
                <a:pos x="31" y="3"/>
              </a:cxn>
              <a:cxn ang="0">
                <a:pos x="29" y="2"/>
              </a:cxn>
              <a:cxn ang="0">
                <a:pos x="26" y="1"/>
              </a:cxn>
              <a:cxn ang="0">
                <a:pos x="23" y="0"/>
              </a:cxn>
              <a:cxn ang="0">
                <a:pos x="20" y="0"/>
              </a:cxn>
              <a:cxn ang="0">
                <a:pos x="16" y="0"/>
              </a:cxn>
              <a:cxn ang="0">
                <a:pos x="12" y="1"/>
              </a:cxn>
              <a:cxn ang="0">
                <a:pos x="0" y="4"/>
              </a:cxn>
            </a:cxnLst>
            <a:rect l="0" t="0" r="r" b="b"/>
            <a:pathLst>
              <a:path w="32" h="12">
                <a:moveTo>
                  <a:pt x="0" y="4"/>
                </a:moveTo>
                <a:lnTo>
                  <a:pt x="14" y="12"/>
                </a:lnTo>
                <a:lnTo>
                  <a:pt x="25" y="10"/>
                </a:lnTo>
                <a:lnTo>
                  <a:pt x="28" y="9"/>
                </a:lnTo>
                <a:lnTo>
                  <a:pt x="30" y="8"/>
                </a:lnTo>
                <a:lnTo>
                  <a:pt x="32" y="6"/>
                </a:lnTo>
                <a:lnTo>
                  <a:pt x="32" y="5"/>
                </a:lnTo>
                <a:lnTo>
                  <a:pt x="32" y="4"/>
                </a:lnTo>
                <a:lnTo>
                  <a:pt x="31" y="3"/>
                </a:lnTo>
                <a:lnTo>
                  <a:pt x="29" y="2"/>
                </a:lnTo>
                <a:lnTo>
                  <a:pt x="26" y="1"/>
                </a:lnTo>
                <a:lnTo>
                  <a:pt x="23" y="0"/>
                </a:lnTo>
                <a:lnTo>
                  <a:pt x="20" y="0"/>
                </a:lnTo>
                <a:lnTo>
                  <a:pt x="16" y="0"/>
                </a:lnTo>
                <a:lnTo>
                  <a:pt x="12" y="1"/>
                </a:lnTo>
                <a:lnTo>
                  <a:pt x="0" y="4"/>
                </a:lnTo>
                <a:close/>
              </a:path>
            </a:pathLst>
          </a:custGeom>
          <a:solidFill>
            <a:srgbClr val="7F3F00"/>
          </a:solidFill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52" name="Freeform 116"/>
          <p:cNvSpPr>
            <a:spLocks noChangeArrowheads="1"/>
          </p:cNvSpPr>
          <p:nvPr/>
        </p:nvSpPr>
        <p:spPr bwMode="auto">
          <a:xfrm>
            <a:off x="4610101" y="2400300"/>
            <a:ext cx="117475" cy="28575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10" y="6"/>
              </a:cxn>
              <a:cxn ang="0">
                <a:pos x="37" y="21"/>
              </a:cxn>
              <a:cxn ang="0">
                <a:pos x="33" y="24"/>
              </a:cxn>
              <a:cxn ang="0">
                <a:pos x="74" y="14"/>
              </a:cxn>
              <a:cxn ang="0">
                <a:pos x="70" y="9"/>
              </a:cxn>
              <a:cxn ang="0">
                <a:pos x="66" y="14"/>
              </a:cxn>
              <a:cxn ang="0">
                <a:pos x="46" y="19"/>
              </a:cxn>
              <a:cxn ang="0">
                <a:pos x="18" y="4"/>
              </a:cxn>
              <a:cxn ang="0">
                <a:pos x="23" y="0"/>
              </a:cxn>
              <a:cxn ang="0">
                <a:pos x="0" y="6"/>
              </a:cxn>
            </a:cxnLst>
            <a:rect l="0" t="0" r="r" b="b"/>
            <a:pathLst>
              <a:path w="74" h="24">
                <a:moveTo>
                  <a:pt x="0" y="6"/>
                </a:moveTo>
                <a:lnTo>
                  <a:pt x="10" y="6"/>
                </a:lnTo>
                <a:lnTo>
                  <a:pt x="37" y="21"/>
                </a:lnTo>
                <a:lnTo>
                  <a:pt x="33" y="24"/>
                </a:lnTo>
                <a:lnTo>
                  <a:pt x="74" y="14"/>
                </a:lnTo>
                <a:lnTo>
                  <a:pt x="70" y="9"/>
                </a:lnTo>
                <a:lnTo>
                  <a:pt x="66" y="14"/>
                </a:lnTo>
                <a:lnTo>
                  <a:pt x="46" y="19"/>
                </a:lnTo>
                <a:lnTo>
                  <a:pt x="18" y="4"/>
                </a:lnTo>
                <a:lnTo>
                  <a:pt x="23" y="0"/>
                </a:lnTo>
                <a:lnTo>
                  <a:pt x="0" y="6"/>
                </a:lnTo>
                <a:close/>
              </a:path>
            </a:pathLst>
          </a:custGeom>
          <a:solidFill>
            <a:srgbClr val="FFFF00"/>
          </a:solidFill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53" name="Freeform 117"/>
          <p:cNvSpPr>
            <a:spLocks noChangeArrowheads="1"/>
          </p:cNvSpPr>
          <p:nvPr/>
        </p:nvSpPr>
        <p:spPr bwMode="auto">
          <a:xfrm>
            <a:off x="4684714" y="2382441"/>
            <a:ext cx="117475" cy="33338"/>
          </a:xfrm>
          <a:custGeom>
            <a:avLst/>
            <a:gdLst/>
            <a:ahLst/>
            <a:cxnLst>
              <a:cxn ang="0">
                <a:pos x="0" y="9"/>
              </a:cxn>
              <a:cxn ang="0">
                <a:pos x="9" y="9"/>
              </a:cxn>
              <a:cxn ang="0">
                <a:pos x="37" y="25"/>
              </a:cxn>
              <a:cxn ang="0">
                <a:pos x="33" y="28"/>
              </a:cxn>
              <a:cxn ang="0">
                <a:pos x="74" y="18"/>
              </a:cxn>
              <a:cxn ang="0">
                <a:pos x="66" y="14"/>
              </a:cxn>
              <a:cxn ang="0">
                <a:pos x="65" y="18"/>
              </a:cxn>
              <a:cxn ang="0">
                <a:pos x="45" y="23"/>
              </a:cxn>
              <a:cxn ang="0">
                <a:pos x="32" y="16"/>
              </a:cxn>
              <a:cxn ang="0">
                <a:pos x="50" y="11"/>
              </a:cxn>
              <a:cxn ang="0">
                <a:pos x="59" y="14"/>
              </a:cxn>
              <a:cxn ang="0">
                <a:pos x="47" y="6"/>
              </a:cxn>
              <a:cxn ang="0">
                <a:pos x="49" y="10"/>
              </a:cxn>
              <a:cxn ang="0">
                <a:pos x="29" y="15"/>
              </a:cxn>
              <a:cxn ang="0">
                <a:pos x="17" y="7"/>
              </a:cxn>
              <a:cxn ang="0">
                <a:pos x="37" y="3"/>
              </a:cxn>
              <a:cxn ang="0">
                <a:pos x="49" y="3"/>
              </a:cxn>
              <a:cxn ang="0">
                <a:pos x="40" y="0"/>
              </a:cxn>
              <a:cxn ang="0">
                <a:pos x="0" y="9"/>
              </a:cxn>
            </a:cxnLst>
            <a:rect l="0" t="0" r="r" b="b"/>
            <a:pathLst>
              <a:path w="74" h="28">
                <a:moveTo>
                  <a:pt x="0" y="9"/>
                </a:moveTo>
                <a:lnTo>
                  <a:pt x="9" y="9"/>
                </a:lnTo>
                <a:lnTo>
                  <a:pt x="37" y="25"/>
                </a:lnTo>
                <a:lnTo>
                  <a:pt x="33" y="28"/>
                </a:lnTo>
                <a:lnTo>
                  <a:pt x="74" y="18"/>
                </a:lnTo>
                <a:lnTo>
                  <a:pt x="66" y="14"/>
                </a:lnTo>
                <a:lnTo>
                  <a:pt x="65" y="18"/>
                </a:lnTo>
                <a:lnTo>
                  <a:pt x="45" y="23"/>
                </a:lnTo>
                <a:lnTo>
                  <a:pt x="32" y="16"/>
                </a:lnTo>
                <a:lnTo>
                  <a:pt x="50" y="11"/>
                </a:lnTo>
                <a:lnTo>
                  <a:pt x="59" y="14"/>
                </a:lnTo>
                <a:lnTo>
                  <a:pt x="47" y="6"/>
                </a:lnTo>
                <a:lnTo>
                  <a:pt x="49" y="10"/>
                </a:lnTo>
                <a:lnTo>
                  <a:pt x="29" y="15"/>
                </a:lnTo>
                <a:lnTo>
                  <a:pt x="17" y="7"/>
                </a:lnTo>
                <a:lnTo>
                  <a:pt x="37" y="3"/>
                </a:lnTo>
                <a:lnTo>
                  <a:pt x="49" y="3"/>
                </a:lnTo>
                <a:lnTo>
                  <a:pt x="40" y="0"/>
                </a:lnTo>
                <a:lnTo>
                  <a:pt x="0" y="9"/>
                </a:lnTo>
                <a:close/>
              </a:path>
            </a:pathLst>
          </a:custGeom>
          <a:solidFill>
            <a:srgbClr val="FFFF00"/>
          </a:solidFill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54" name="Oval 118"/>
          <p:cNvSpPr>
            <a:spLocks noChangeArrowheads="1"/>
          </p:cNvSpPr>
          <p:nvPr/>
        </p:nvSpPr>
        <p:spPr bwMode="auto">
          <a:xfrm>
            <a:off x="4479926" y="2387203"/>
            <a:ext cx="79375" cy="23813"/>
          </a:xfrm>
          <a:prstGeom prst="ellipse">
            <a:avLst/>
          </a:prstGeom>
          <a:solidFill>
            <a:srgbClr val="FFFF00"/>
          </a:solidFill>
          <a:ln w="832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55" name="Oval 119"/>
          <p:cNvSpPr>
            <a:spLocks noChangeArrowheads="1"/>
          </p:cNvSpPr>
          <p:nvPr/>
        </p:nvSpPr>
        <p:spPr bwMode="auto">
          <a:xfrm rot="-420000">
            <a:off x="4489451" y="2391966"/>
            <a:ext cx="60325" cy="14288"/>
          </a:xfrm>
          <a:prstGeom prst="ellipse">
            <a:avLst/>
          </a:prstGeom>
          <a:solidFill>
            <a:srgbClr val="7F3F00"/>
          </a:solidFill>
          <a:ln w="832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56" name="Freeform 120"/>
          <p:cNvSpPr>
            <a:spLocks noChangeArrowheads="1"/>
          </p:cNvSpPr>
          <p:nvPr/>
        </p:nvSpPr>
        <p:spPr bwMode="auto">
          <a:xfrm>
            <a:off x="4625975" y="2532460"/>
            <a:ext cx="369888" cy="75009"/>
          </a:xfrm>
          <a:custGeom>
            <a:avLst/>
            <a:gdLst/>
            <a:ahLst/>
            <a:cxnLst>
              <a:cxn ang="0">
                <a:pos x="0" y="63"/>
              </a:cxn>
              <a:cxn ang="0">
                <a:pos x="233" y="0"/>
              </a:cxn>
            </a:cxnLst>
            <a:rect l="0" t="0" r="r" b="b"/>
            <a:pathLst>
              <a:path w="233" h="63">
                <a:moveTo>
                  <a:pt x="0" y="63"/>
                </a:moveTo>
                <a:lnTo>
                  <a:pt x="233" y="0"/>
                </a:lnTo>
              </a:path>
            </a:pathLst>
          </a:custGeom>
          <a:noFill/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57" name="Freeform 121"/>
          <p:cNvSpPr>
            <a:spLocks noChangeArrowheads="1"/>
          </p:cNvSpPr>
          <p:nvPr/>
        </p:nvSpPr>
        <p:spPr bwMode="auto">
          <a:xfrm>
            <a:off x="4622800" y="2622947"/>
            <a:ext cx="103188" cy="17859"/>
          </a:xfrm>
          <a:custGeom>
            <a:avLst/>
            <a:gdLst/>
            <a:ahLst/>
            <a:cxnLst>
              <a:cxn ang="0">
                <a:pos x="0" y="15"/>
              </a:cxn>
              <a:cxn ang="0">
                <a:pos x="65" y="0"/>
              </a:cxn>
            </a:cxnLst>
            <a:rect l="0" t="0" r="r" b="b"/>
            <a:pathLst>
              <a:path w="65" h="15">
                <a:moveTo>
                  <a:pt x="0" y="15"/>
                </a:moveTo>
                <a:lnTo>
                  <a:pt x="65" y="0"/>
                </a:lnTo>
              </a:path>
            </a:pathLst>
          </a:custGeom>
          <a:noFill/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58" name="Freeform 122"/>
          <p:cNvSpPr>
            <a:spLocks noChangeArrowheads="1"/>
          </p:cNvSpPr>
          <p:nvPr/>
        </p:nvSpPr>
        <p:spPr bwMode="auto">
          <a:xfrm>
            <a:off x="4703764" y="2584848"/>
            <a:ext cx="161925" cy="115490"/>
          </a:xfrm>
          <a:custGeom>
            <a:avLst/>
            <a:gdLst/>
            <a:ahLst/>
            <a:cxnLst>
              <a:cxn ang="0">
                <a:pos x="0" y="7"/>
              </a:cxn>
              <a:cxn ang="0">
                <a:pos x="7" y="7"/>
              </a:cxn>
              <a:cxn ang="0">
                <a:pos x="13" y="9"/>
              </a:cxn>
              <a:cxn ang="0">
                <a:pos x="19" y="12"/>
              </a:cxn>
              <a:cxn ang="0">
                <a:pos x="23" y="15"/>
              </a:cxn>
              <a:cxn ang="0">
                <a:pos x="26" y="19"/>
              </a:cxn>
              <a:cxn ang="0">
                <a:pos x="30" y="24"/>
              </a:cxn>
              <a:cxn ang="0">
                <a:pos x="34" y="29"/>
              </a:cxn>
              <a:cxn ang="0">
                <a:pos x="38" y="36"/>
              </a:cxn>
              <a:cxn ang="0">
                <a:pos x="50" y="63"/>
              </a:cxn>
              <a:cxn ang="0">
                <a:pos x="55" y="72"/>
              </a:cxn>
              <a:cxn ang="0">
                <a:pos x="59" y="79"/>
              </a:cxn>
              <a:cxn ang="0">
                <a:pos x="62" y="84"/>
              </a:cxn>
              <a:cxn ang="0">
                <a:pos x="66" y="87"/>
              </a:cxn>
              <a:cxn ang="0">
                <a:pos x="73" y="91"/>
              </a:cxn>
              <a:cxn ang="0">
                <a:pos x="84" y="97"/>
              </a:cxn>
              <a:cxn ang="0">
                <a:pos x="81" y="89"/>
              </a:cxn>
              <a:cxn ang="0">
                <a:pos x="80" y="85"/>
              </a:cxn>
              <a:cxn ang="0">
                <a:pos x="79" y="80"/>
              </a:cxn>
              <a:cxn ang="0">
                <a:pos x="86" y="81"/>
              </a:cxn>
              <a:cxn ang="0">
                <a:pos x="91" y="81"/>
              </a:cxn>
              <a:cxn ang="0">
                <a:pos x="102" y="79"/>
              </a:cxn>
              <a:cxn ang="0">
                <a:pos x="95" y="77"/>
              </a:cxn>
              <a:cxn ang="0">
                <a:pos x="89" y="75"/>
              </a:cxn>
              <a:cxn ang="0">
                <a:pos x="83" y="71"/>
              </a:cxn>
              <a:cxn ang="0">
                <a:pos x="77" y="65"/>
              </a:cxn>
              <a:cxn ang="0">
                <a:pos x="72" y="55"/>
              </a:cxn>
              <a:cxn ang="0">
                <a:pos x="57" y="25"/>
              </a:cxn>
              <a:cxn ang="0">
                <a:pos x="53" y="19"/>
              </a:cxn>
              <a:cxn ang="0">
                <a:pos x="50" y="14"/>
              </a:cxn>
              <a:cxn ang="0">
                <a:pos x="48" y="11"/>
              </a:cxn>
              <a:cxn ang="0">
                <a:pos x="44" y="7"/>
              </a:cxn>
              <a:cxn ang="0">
                <a:pos x="40" y="4"/>
              </a:cxn>
              <a:cxn ang="0">
                <a:pos x="37" y="2"/>
              </a:cxn>
              <a:cxn ang="0">
                <a:pos x="31" y="1"/>
              </a:cxn>
              <a:cxn ang="0">
                <a:pos x="26" y="0"/>
              </a:cxn>
              <a:cxn ang="0">
                <a:pos x="0" y="7"/>
              </a:cxn>
            </a:cxnLst>
            <a:rect l="0" t="0" r="r" b="b"/>
            <a:pathLst>
              <a:path w="102" h="97">
                <a:moveTo>
                  <a:pt x="0" y="7"/>
                </a:moveTo>
                <a:lnTo>
                  <a:pt x="7" y="7"/>
                </a:lnTo>
                <a:lnTo>
                  <a:pt x="13" y="9"/>
                </a:lnTo>
                <a:lnTo>
                  <a:pt x="19" y="12"/>
                </a:lnTo>
                <a:lnTo>
                  <a:pt x="23" y="15"/>
                </a:lnTo>
                <a:lnTo>
                  <a:pt x="26" y="19"/>
                </a:lnTo>
                <a:lnTo>
                  <a:pt x="30" y="24"/>
                </a:lnTo>
                <a:lnTo>
                  <a:pt x="34" y="29"/>
                </a:lnTo>
                <a:lnTo>
                  <a:pt x="38" y="36"/>
                </a:lnTo>
                <a:lnTo>
                  <a:pt x="50" y="63"/>
                </a:lnTo>
                <a:lnTo>
                  <a:pt x="55" y="72"/>
                </a:lnTo>
                <a:lnTo>
                  <a:pt x="59" y="79"/>
                </a:lnTo>
                <a:lnTo>
                  <a:pt x="62" y="84"/>
                </a:lnTo>
                <a:lnTo>
                  <a:pt x="66" y="87"/>
                </a:lnTo>
                <a:lnTo>
                  <a:pt x="73" y="91"/>
                </a:lnTo>
                <a:lnTo>
                  <a:pt x="84" y="97"/>
                </a:lnTo>
                <a:lnTo>
                  <a:pt x="81" y="89"/>
                </a:lnTo>
                <a:lnTo>
                  <a:pt x="80" y="85"/>
                </a:lnTo>
                <a:lnTo>
                  <a:pt x="79" y="80"/>
                </a:lnTo>
                <a:lnTo>
                  <a:pt x="86" y="81"/>
                </a:lnTo>
                <a:lnTo>
                  <a:pt x="91" y="81"/>
                </a:lnTo>
                <a:lnTo>
                  <a:pt x="102" y="79"/>
                </a:lnTo>
                <a:lnTo>
                  <a:pt x="95" y="77"/>
                </a:lnTo>
                <a:lnTo>
                  <a:pt x="89" y="75"/>
                </a:lnTo>
                <a:lnTo>
                  <a:pt x="83" y="71"/>
                </a:lnTo>
                <a:lnTo>
                  <a:pt x="77" y="65"/>
                </a:lnTo>
                <a:lnTo>
                  <a:pt x="72" y="55"/>
                </a:lnTo>
                <a:lnTo>
                  <a:pt x="57" y="25"/>
                </a:lnTo>
                <a:lnTo>
                  <a:pt x="53" y="19"/>
                </a:lnTo>
                <a:lnTo>
                  <a:pt x="50" y="14"/>
                </a:lnTo>
                <a:lnTo>
                  <a:pt x="48" y="11"/>
                </a:lnTo>
                <a:lnTo>
                  <a:pt x="44" y="7"/>
                </a:lnTo>
                <a:lnTo>
                  <a:pt x="40" y="4"/>
                </a:lnTo>
                <a:lnTo>
                  <a:pt x="37" y="2"/>
                </a:lnTo>
                <a:lnTo>
                  <a:pt x="31" y="1"/>
                </a:lnTo>
                <a:lnTo>
                  <a:pt x="26" y="0"/>
                </a:lnTo>
                <a:lnTo>
                  <a:pt x="0" y="7"/>
                </a:lnTo>
                <a:close/>
              </a:path>
            </a:pathLst>
          </a:custGeom>
          <a:solidFill>
            <a:srgbClr val="00007F"/>
          </a:solidFill>
          <a:ln w="22456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59" name="Freeform 123"/>
          <p:cNvSpPr>
            <a:spLocks noChangeArrowheads="1"/>
          </p:cNvSpPr>
          <p:nvPr/>
        </p:nvSpPr>
        <p:spPr bwMode="auto">
          <a:xfrm>
            <a:off x="5530850" y="2338388"/>
            <a:ext cx="838200" cy="375047"/>
          </a:xfrm>
          <a:custGeom>
            <a:avLst/>
            <a:gdLst/>
            <a:ahLst/>
            <a:cxnLst>
              <a:cxn ang="0">
                <a:pos x="270" y="6"/>
              </a:cxn>
              <a:cxn ang="0">
                <a:pos x="263" y="4"/>
              </a:cxn>
              <a:cxn ang="0">
                <a:pos x="259" y="2"/>
              </a:cxn>
              <a:cxn ang="0">
                <a:pos x="253" y="1"/>
              </a:cxn>
              <a:cxn ang="0">
                <a:pos x="246" y="0"/>
              </a:cxn>
              <a:cxn ang="0">
                <a:pos x="241" y="0"/>
              </a:cxn>
              <a:cxn ang="0">
                <a:pos x="234" y="1"/>
              </a:cxn>
              <a:cxn ang="0">
                <a:pos x="229" y="2"/>
              </a:cxn>
              <a:cxn ang="0">
                <a:pos x="220" y="3"/>
              </a:cxn>
              <a:cxn ang="0">
                <a:pos x="210" y="5"/>
              </a:cxn>
              <a:cxn ang="0">
                <a:pos x="21" y="47"/>
              </a:cxn>
              <a:cxn ang="0">
                <a:pos x="16" y="49"/>
              </a:cxn>
              <a:cxn ang="0">
                <a:pos x="11" y="51"/>
              </a:cxn>
              <a:cxn ang="0">
                <a:pos x="7" y="53"/>
              </a:cxn>
              <a:cxn ang="0">
                <a:pos x="5" y="56"/>
              </a:cxn>
              <a:cxn ang="0">
                <a:pos x="3" y="60"/>
              </a:cxn>
              <a:cxn ang="0">
                <a:pos x="2" y="67"/>
              </a:cxn>
              <a:cxn ang="0">
                <a:pos x="0" y="105"/>
              </a:cxn>
              <a:cxn ang="0">
                <a:pos x="0" y="126"/>
              </a:cxn>
              <a:cxn ang="0">
                <a:pos x="1" y="144"/>
              </a:cxn>
              <a:cxn ang="0">
                <a:pos x="2" y="150"/>
              </a:cxn>
              <a:cxn ang="0">
                <a:pos x="4" y="154"/>
              </a:cxn>
              <a:cxn ang="0">
                <a:pos x="7" y="159"/>
              </a:cxn>
              <a:cxn ang="0">
                <a:pos x="11" y="162"/>
              </a:cxn>
              <a:cxn ang="0">
                <a:pos x="237" y="309"/>
              </a:cxn>
              <a:cxn ang="0">
                <a:pos x="246" y="313"/>
              </a:cxn>
              <a:cxn ang="0">
                <a:pos x="249" y="314"/>
              </a:cxn>
              <a:cxn ang="0">
                <a:pos x="255" y="315"/>
              </a:cxn>
              <a:cxn ang="0">
                <a:pos x="260" y="314"/>
              </a:cxn>
              <a:cxn ang="0">
                <a:pos x="269" y="313"/>
              </a:cxn>
              <a:cxn ang="0">
                <a:pos x="311" y="301"/>
              </a:cxn>
              <a:cxn ang="0">
                <a:pos x="353" y="290"/>
              </a:cxn>
              <a:cxn ang="0">
                <a:pos x="376" y="283"/>
              </a:cxn>
              <a:cxn ang="0">
                <a:pos x="399" y="276"/>
              </a:cxn>
              <a:cxn ang="0">
                <a:pos x="423" y="267"/>
              </a:cxn>
              <a:cxn ang="0">
                <a:pos x="446" y="258"/>
              </a:cxn>
              <a:cxn ang="0">
                <a:pos x="468" y="249"/>
              </a:cxn>
              <a:cxn ang="0">
                <a:pos x="488" y="241"/>
              </a:cxn>
              <a:cxn ang="0">
                <a:pos x="510" y="228"/>
              </a:cxn>
              <a:cxn ang="0">
                <a:pos x="516" y="224"/>
              </a:cxn>
              <a:cxn ang="0">
                <a:pos x="518" y="221"/>
              </a:cxn>
              <a:cxn ang="0">
                <a:pos x="520" y="217"/>
              </a:cxn>
              <a:cxn ang="0">
                <a:pos x="520" y="213"/>
              </a:cxn>
              <a:cxn ang="0">
                <a:pos x="518" y="210"/>
              </a:cxn>
              <a:cxn ang="0">
                <a:pos x="515" y="208"/>
              </a:cxn>
              <a:cxn ang="0">
                <a:pos x="511" y="208"/>
              </a:cxn>
              <a:cxn ang="0">
                <a:pos x="493" y="205"/>
              </a:cxn>
              <a:cxn ang="0">
                <a:pos x="488" y="191"/>
              </a:cxn>
              <a:cxn ang="0">
                <a:pos x="496" y="141"/>
              </a:cxn>
              <a:cxn ang="0">
                <a:pos x="510" y="139"/>
              </a:cxn>
              <a:cxn ang="0">
                <a:pos x="515" y="139"/>
              </a:cxn>
              <a:cxn ang="0">
                <a:pos x="522" y="138"/>
              </a:cxn>
              <a:cxn ang="0">
                <a:pos x="525" y="138"/>
              </a:cxn>
              <a:cxn ang="0">
                <a:pos x="527" y="136"/>
              </a:cxn>
              <a:cxn ang="0">
                <a:pos x="528" y="134"/>
              </a:cxn>
              <a:cxn ang="0">
                <a:pos x="528" y="132"/>
              </a:cxn>
              <a:cxn ang="0">
                <a:pos x="527" y="128"/>
              </a:cxn>
              <a:cxn ang="0">
                <a:pos x="524" y="124"/>
              </a:cxn>
              <a:cxn ang="0">
                <a:pos x="519" y="121"/>
              </a:cxn>
              <a:cxn ang="0">
                <a:pos x="514" y="118"/>
              </a:cxn>
              <a:cxn ang="0">
                <a:pos x="507" y="114"/>
              </a:cxn>
              <a:cxn ang="0">
                <a:pos x="475" y="101"/>
              </a:cxn>
              <a:cxn ang="0">
                <a:pos x="270" y="6"/>
              </a:cxn>
            </a:cxnLst>
            <a:rect l="0" t="0" r="r" b="b"/>
            <a:pathLst>
              <a:path w="528" h="315">
                <a:moveTo>
                  <a:pt x="270" y="6"/>
                </a:moveTo>
                <a:lnTo>
                  <a:pt x="263" y="4"/>
                </a:lnTo>
                <a:lnTo>
                  <a:pt x="259" y="2"/>
                </a:lnTo>
                <a:lnTo>
                  <a:pt x="253" y="1"/>
                </a:lnTo>
                <a:lnTo>
                  <a:pt x="246" y="0"/>
                </a:lnTo>
                <a:lnTo>
                  <a:pt x="241" y="0"/>
                </a:lnTo>
                <a:lnTo>
                  <a:pt x="234" y="1"/>
                </a:lnTo>
                <a:lnTo>
                  <a:pt x="229" y="2"/>
                </a:lnTo>
                <a:lnTo>
                  <a:pt x="220" y="3"/>
                </a:lnTo>
                <a:lnTo>
                  <a:pt x="210" y="5"/>
                </a:lnTo>
                <a:lnTo>
                  <a:pt x="21" y="47"/>
                </a:lnTo>
                <a:lnTo>
                  <a:pt x="16" y="49"/>
                </a:lnTo>
                <a:lnTo>
                  <a:pt x="11" y="51"/>
                </a:lnTo>
                <a:lnTo>
                  <a:pt x="7" y="53"/>
                </a:lnTo>
                <a:lnTo>
                  <a:pt x="5" y="56"/>
                </a:lnTo>
                <a:lnTo>
                  <a:pt x="3" y="60"/>
                </a:lnTo>
                <a:lnTo>
                  <a:pt x="2" y="67"/>
                </a:lnTo>
                <a:lnTo>
                  <a:pt x="0" y="105"/>
                </a:lnTo>
                <a:lnTo>
                  <a:pt x="0" y="126"/>
                </a:lnTo>
                <a:lnTo>
                  <a:pt x="1" y="144"/>
                </a:lnTo>
                <a:lnTo>
                  <a:pt x="2" y="150"/>
                </a:lnTo>
                <a:lnTo>
                  <a:pt x="4" y="154"/>
                </a:lnTo>
                <a:lnTo>
                  <a:pt x="7" y="159"/>
                </a:lnTo>
                <a:lnTo>
                  <a:pt x="11" y="162"/>
                </a:lnTo>
                <a:lnTo>
                  <a:pt x="237" y="309"/>
                </a:lnTo>
                <a:lnTo>
                  <a:pt x="246" y="313"/>
                </a:lnTo>
                <a:lnTo>
                  <a:pt x="249" y="314"/>
                </a:lnTo>
                <a:lnTo>
                  <a:pt x="255" y="315"/>
                </a:lnTo>
                <a:lnTo>
                  <a:pt x="260" y="314"/>
                </a:lnTo>
                <a:lnTo>
                  <a:pt x="269" y="313"/>
                </a:lnTo>
                <a:lnTo>
                  <a:pt x="311" y="301"/>
                </a:lnTo>
                <a:lnTo>
                  <a:pt x="353" y="290"/>
                </a:lnTo>
                <a:lnTo>
                  <a:pt x="376" y="283"/>
                </a:lnTo>
                <a:lnTo>
                  <a:pt x="399" y="276"/>
                </a:lnTo>
                <a:lnTo>
                  <a:pt x="423" y="267"/>
                </a:lnTo>
                <a:lnTo>
                  <a:pt x="446" y="258"/>
                </a:lnTo>
                <a:lnTo>
                  <a:pt x="468" y="249"/>
                </a:lnTo>
                <a:lnTo>
                  <a:pt x="488" y="241"/>
                </a:lnTo>
                <a:lnTo>
                  <a:pt x="510" y="228"/>
                </a:lnTo>
                <a:lnTo>
                  <a:pt x="516" y="224"/>
                </a:lnTo>
                <a:lnTo>
                  <a:pt x="518" y="221"/>
                </a:lnTo>
                <a:lnTo>
                  <a:pt x="520" y="217"/>
                </a:lnTo>
                <a:lnTo>
                  <a:pt x="520" y="213"/>
                </a:lnTo>
                <a:lnTo>
                  <a:pt x="518" y="210"/>
                </a:lnTo>
                <a:lnTo>
                  <a:pt x="515" y="208"/>
                </a:lnTo>
                <a:lnTo>
                  <a:pt x="511" y="208"/>
                </a:lnTo>
                <a:lnTo>
                  <a:pt x="493" y="205"/>
                </a:lnTo>
                <a:lnTo>
                  <a:pt x="488" y="191"/>
                </a:lnTo>
                <a:lnTo>
                  <a:pt x="496" y="141"/>
                </a:lnTo>
                <a:lnTo>
                  <a:pt x="510" y="139"/>
                </a:lnTo>
                <a:lnTo>
                  <a:pt x="515" y="139"/>
                </a:lnTo>
                <a:lnTo>
                  <a:pt x="522" y="138"/>
                </a:lnTo>
                <a:lnTo>
                  <a:pt x="525" y="138"/>
                </a:lnTo>
                <a:lnTo>
                  <a:pt x="527" y="136"/>
                </a:lnTo>
                <a:lnTo>
                  <a:pt x="528" y="134"/>
                </a:lnTo>
                <a:lnTo>
                  <a:pt x="528" y="132"/>
                </a:lnTo>
                <a:lnTo>
                  <a:pt x="527" y="128"/>
                </a:lnTo>
                <a:lnTo>
                  <a:pt x="524" y="124"/>
                </a:lnTo>
                <a:lnTo>
                  <a:pt x="519" y="121"/>
                </a:lnTo>
                <a:lnTo>
                  <a:pt x="514" y="118"/>
                </a:lnTo>
                <a:lnTo>
                  <a:pt x="507" y="114"/>
                </a:lnTo>
                <a:lnTo>
                  <a:pt x="475" y="101"/>
                </a:lnTo>
                <a:lnTo>
                  <a:pt x="270" y="6"/>
                </a:lnTo>
                <a:close/>
              </a:path>
            </a:pathLst>
          </a:custGeom>
          <a:solidFill>
            <a:srgbClr val="7F3F00"/>
          </a:solidFill>
          <a:ln w="22456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60" name="Freeform 124"/>
          <p:cNvSpPr>
            <a:spLocks noChangeArrowheads="1"/>
          </p:cNvSpPr>
          <p:nvPr/>
        </p:nvSpPr>
        <p:spPr bwMode="auto">
          <a:xfrm>
            <a:off x="5926138" y="2505075"/>
            <a:ext cx="406400" cy="201216"/>
          </a:xfrm>
          <a:custGeom>
            <a:avLst/>
            <a:gdLst/>
            <a:ahLst/>
            <a:cxnLst>
              <a:cxn ang="0">
                <a:pos x="242" y="2"/>
              </a:cxn>
              <a:cxn ang="0">
                <a:pos x="231" y="4"/>
              </a:cxn>
              <a:cxn ang="0">
                <a:pos x="209" y="8"/>
              </a:cxn>
              <a:cxn ang="0">
                <a:pos x="181" y="15"/>
              </a:cxn>
              <a:cxn ang="0">
                <a:pos x="141" y="25"/>
              </a:cxn>
              <a:cxn ang="0">
                <a:pos x="40" y="50"/>
              </a:cxn>
              <a:cxn ang="0">
                <a:pos x="18" y="55"/>
              </a:cxn>
              <a:cxn ang="0">
                <a:pos x="14" y="57"/>
              </a:cxn>
              <a:cxn ang="0">
                <a:pos x="11" y="59"/>
              </a:cxn>
              <a:cxn ang="0">
                <a:pos x="9" y="62"/>
              </a:cxn>
              <a:cxn ang="0">
                <a:pos x="8" y="65"/>
              </a:cxn>
              <a:cxn ang="0">
                <a:pos x="6" y="70"/>
              </a:cxn>
              <a:cxn ang="0">
                <a:pos x="2" y="94"/>
              </a:cxn>
              <a:cxn ang="0">
                <a:pos x="1" y="104"/>
              </a:cxn>
              <a:cxn ang="0">
                <a:pos x="1" y="116"/>
              </a:cxn>
              <a:cxn ang="0">
                <a:pos x="0" y="140"/>
              </a:cxn>
              <a:cxn ang="0">
                <a:pos x="1" y="152"/>
              </a:cxn>
              <a:cxn ang="0">
                <a:pos x="2" y="165"/>
              </a:cxn>
              <a:cxn ang="0">
                <a:pos x="3" y="167"/>
              </a:cxn>
              <a:cxn ang="0">
                <a:pos x="5" y="169"/>
              </a:cxn>
              <a:cxn ang="0">
                <a:pos x="8" y="169"/>
              </a:cxn>
              <a:cxn ang="0">
                <a:pos x="10" y="169"/>
              </a:cxn>
              <a:cxn ang="0">
                <a:pos x="19" y="165"/>
              </a:cxn>
              <a:cxn ang="0">
                <a:pos x="134" y="134"/>
              </a:cxn>
              <a:cxn ang="0">
                <a:pos x="168" y="123"/>
              </a:cxn>
              <a:cxn ang="0">
                <a:pos x="194" y="115"/>
              </a:cxn>
              <a:cxn ang="0">
                <a:pos x="217" y="105"/>
              </a:cxn>
              <a:cxn ang="0">
                <a:pos x="249" y="90"/>
              </a:cxn>
              <a:cxn ang="0">
                <a:pos x="256" y="85"/>
              </a:cxn>
              <a:cxn ang="0">
                <a:pos x="251" y="83"/>
              </a:cxn>
              <a:cxn ang="0">
                <a:pos x="249" y="79"/>
              </a:cxn>
              <a:cxn ang="0">
                <a:pos x="248" y="74"/>
              </a:cxn>
              <a:cxn ang="0">
                <a:pos x="246" y="65"/>
              </a:cxn>
              <a:cxn ang="0">
                <a:pos x="245" y="56"/>
              </a:cxn>
              <a:cxn ang="0">
                <a:pos x="244" y="47"/>
              </a:cxn>
              <a:cxn ang="0">
                <a:pos x="245" y="39"/>
              </a:cxn>
              <a:cxn ang="0">
                <a:pos x="246" y="27"/>
              </a:cxn>
              <a:cxn ang="0">
                <a:pos x="248" y="18"/>
              </a:cxn>
              <a:cxn ang="0">
                <a:pos x="251" y="10"/>
              </a:cxn>
              <a:cxn ang="0">
                <a:pos x="254" y="0"/>
              </a:cxn>
              <a:cxn ang="0">
                <a:pos x="249" y="0"/>
              </a:cxn>
              <a:cxn ang="0">
                <a:pos x="242" y="2"/>
              </a:cxn>
            </a:cxnLst>
            <a:rect l="0" t="0" r="r" b="b"/>
            <a:pathLst>
              <a:path w="256" h="169">
                <a:moveTo>
                  <a:pt x="242" y="2"/>
                </a:moveTo>
                <a:lnTo>
                  <a:pt x="231" y="4"/>
                </a:lnTo>
                <a:lnTo>
                  <a:pt x="209" y="8"/>
                </a:lnTo>
                <a:lnTo>
                  <a:pt x="181" y="15"/>
                </a:lnTo>
                <a:lnTo>
                  <a:pt x="141" y="25"/>
                </a:lnTo>
                <a:lnTo>
                  <a:pt x="40" y="50"/>
                </a:lnTo>
                <a:lnTo>
                  <a:pt x="18" y="55"/>
                </a:lnTo>
                <a:lnTo>
                  <a:pt x="14" y="57"/>
                </a:lnTo>
                <a:lnTo>
                  <a:pt x="11" y="59"/>
                </a:lnTo>
                <a:lnTo>
                  <a:pt x="9" y="62"/>
                </a:lnTo>
                <a:lnTo>
                  <a:pt x="8" y="65"/>
                </a:lnTo>
                <a:lnTo>
                  <a:pt x="6" y="70"/>
                </a:lnTo>
                <a:lnTo>
                  <a:pt x="2" y="94"/>
                </a:lnTo>
                <a:lnTo>
                  <a:pt x="1" y="104"/>
                </a:lnTo>
                <a:lnTo>
                  <a:pt x="1" y="116"/>
                </a:lnTo>
                <a:lnTo>
                  <a:pt x="0" y="140"/>
                </a:lnTo>
                <a:lnTo>
                  <a:pt x="1" y="152"/>
                </a:lnTo>
                <a:lnTo>
                  <a:pt x="2" y="165"/>
                </a:lnTo>
                <a:lnTo>
                  <a:pt x="3" y="167"/>
                </a:lnTo>
                <a:lnTo>
                  <a:pt x="5" y="169"/>
                </a:lnTo>
                <a:lnTo>
                  <a:pt x="8" y="169"/>
                </a:lnTo>
                <a:lnTo>
                  <a:pt x="10" y="169"/>
                </a:lnTo>
                <a:lnTo>
                  <a:pt x="19" y="165"/>
                </a:lnTo>
                <a:lnTo>
                  <a:pt x="134" y="134"/>
                </a:lnTo>
                <a:lnTo>
                  <a:pt x="168" y="123"/>
                </a:lnTo>
                <a:lnTo>
                  <a:pt x="194" y="115"/>
                </a:lnTo>
                <a:lnTo>
                  <a:pt x="217" y="105"/>
                </a:lnTo>
                <a:lnTo>
                  <a:pt x="249" y="90"/>
                </a:lnTo>
                <a:lnTo>
                  <a:pt x="256" y="85"/>
                </a:lnTo>
                <a:lnTo>
                  <a:pt x="251" y="83"/>
                </a:lnTo>
                <a:lnTo>
                  <a:pt x="249" y="79"/>
                </a:lnTo>
                <a:lnTo>
                  <a:pt x="248" y="74"/>
                </a:lnTo>
                <a:lnTo>
                  <a:pt x="246" y="65"/>
                </a:lnTo>
                <a:lnTo>
                  <a:pt x="245" y="56"/>
                </a:lnTo>
                <a:lnTo>
                  <a:pt x="244" y="47"/>
                </a:lnTo>
                <a:lnTo>
                  <a:pt x="245" y="39"/>
                </a:lnTo>
                <a:lnTo>
                  <a:pt x="246" y="27"/>
                </a:lnTo>
                <a:lnTo>
                  <a:pt x="248" y="18"/>
                </a:lnTo>
                <a:lnTo>
                  <a:pt x="251" y="10"/>
                </a:lnTo>
                <a:lnTo>
                  <a:pt x="254" y="0"/>
                </a:lnTo>
                <a:lnTo>
                  <a:pt x="249" y="0"/>
                </a:lnTo>
                <a:lnTo>
                  <a:pt x="242" y="2"/>
                </a:lnTo>
                <a:close/>
              </a:path>
            </a:pathLst>
          </a:custGeom>
          <a:solidFill>
            <a:srgbClr val="000000"/>
          </a:solidFill>
          <a:ln w="108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61" name="Freeform 125"/>
          <p:cNvSpPr>
            <a:spLocks noChangeArrowheads="1"/>
          </p:cNvSpPr>
          <p:nvPr/>
        </p:nvSpPr>
        <p:spPr bwMode="auto">
          <a:xfrm>
            <a:off x="5932488" y="2507456"/>
            <a:ext cx="393700" cy="190500"/>
          </a:xfrm>
          <a:custGeom>
            <a:avLst/>
            <a:gdLst/>
            <a:ahLst/>
            <a:cxnLst>
              <a:cxn ang="0">
                <a:pos x="248" y="0"/>
              </a:cxn>
              <a:cxn ang="0">
                <a:pos x="236" y="2"/>
              </a:cxn>
              <a:cxn ang="0">
                <a:pos x="220" y="6"/>
              </a:cxn>
              <a:cxn ang="0">
                <a:pos x="195" y="11"/>
              </a:cxn>
              <a:cxn ang="0">
                <a:pos x="173" y="17"/>
              </a:cxn>
              <a:cxn ang="0">
                <a:pos x="150" y="22"/>
              </a:cxn>
              <a:cxn ang="0">
                <a:pos x="75" y="41"/>
              </a:cxn>
              <a:cxn ang="0">
                <a:pos x="21" y="55"/>
              </a:cxn>
              <a:cxn ang="0">
                <a:pos x="16" y="57"/>
              </a:cxn>
              <a:cxn ang="0">
                <a:pos x="12" y="58"/>
              </a:cxn>
              <a:cxn ang="0">
                <a:pos x="8" y="61"/>
              </a:cxn>
              <a:cxn ang="0">
                <a:pos x="7" y="65"/>
              </a:cxn>
              <a:cxn ang="0">
                <a:pos x="5" y="69"/>
              </a:cxn>
              <a:cxn ang="0">
                <a:pos x="3" y="82"/>
              </a:cxn>
              <a:cxn ang="0">
                <a:pos x="22" y="78"/>
              </a:cxn>
              <a:cxn ang="0">
                <a:pos x="3" y="83"/>
              </a:cxn>
              <a:cxn ang="0">
                <a:pos x="1" y="113"/>
              </a:cxn>
              <a:cxn ang="0">
                <a:pos x="16" y="110"/>
              </a:cxn>
              <a:cxn ang="0">
                <a:pos x="1" y="114"/>
              </a:cxn>
              <a:cxn ang="0">
                <a:pos x="0" y="125"/>
              </a:cxn>
              <a:cxn ang="0">
                <a:pos x="9" y="123"/>
              </a:cxn>
              <a:cxn ang="0">
                <a:pos x="0" y="126"/>
              </a:cxn>
              <a:cxn ang="0">
                <a:pos x="1" y="138"/>
              </a:cxn>
              <a:cxn ang="0">
                <a:pos x="37" y="131"/>
              </a:cxn>
              <a:cxn ang="0">
                <a:pos x="1" y="139"/>
              </a:cxn>
              <a:cxn ang="0">
                <a:pos x="1" y="149"/>
              </a:cxn>
              <a:cxn ang="0">
                <a:pos x="30" y="143"/>
              </a:cxn>
              <a:cxn ang="0">
                <a:pos x="1" y="150"/>
              </a:cxn>
              <a:cxn ang="0">
                <a:pos x="1" y="154"/>
              </a:cxn>
              <a:cxn ang="0">
                <a:pos x="2" y="157"/>
              </a:cxn>
              <a:cxn ang="0">
                <a:pos x="5" y="159"/>
              </a:cxn>
              <a:cxn ang="0">
                <a:pos x="7" y="160"/>
              </a:cxn>
              <a:cxn ang="0">
                <a:pos x="12" y="160"/>
              </a:cxn>
              <a:cxn ang="0">
                <a:pos x="18" y="159"/>
              </a:cxn>
              <a:cxn ang="0">
                <a:pos x="109" y="135"/>
              </a:cxn>
              <a:cxn ang="0">
                <a:pos x="132" y="128"/>
              </a:cxn>
              <a:cxn ang="0">
                <a:pos x="158" y="120"/>
              </a:cxn>
              <a:cxn ang="0">
                <a:pos x="190" y="109"/>
              </a:cxn>
              <a:cxn ang="0">
                <a:pos x="207" y="102"/>
              </a:cxn>
              <a:cxn ang="0">
                <a:pos x="221" y="96"/>
              </a:cxn>
              <a:cxn ang="0">
                <a:pos x="232" y="91"/>
              </a:cxn>
              <a:cxn ang="0">
                <a:pos x="239" y="87"/>
              </a:cxn>
              <a:cxn ang="0">
                <a:pos x="246" y="83"/>
              </a:cxn>
              <a:cxn ang="0">
                <a:pos x="244" y="76"/>
              </a:cxn>
              <a:cxn ang="0">
                <a:pos x="243" y="71"/>
              </a:cxn>
              <a:cxn ang="0">
                <a:pos x="225" y="78"/>
              </a:cxn>
              <a:cxn ang="0">
                <a:pos x="242" y="70"/>
              </a:cxn>
              <a:cxn ang="0">
                <a:pos x="241" y="62"/>
              </a:cxn>
              <a:cxn ang="0">
                <a:pos x="240" y="52"/>
              </a:cxn>
              <a:cxn ang="0">
                <a:pos x="239" y="44"/>
              </a:cxn>
              <a:cxn ang="0">
                <a:pos x="241" y="33"/>
              </a:cxn>
              <a:cxn ang="0">
                <a:pos x="223" y="37"/>
              </a:cxn>
              <a:cxn ang="0">
                <a:pos x="241" y="32"/>
              </a:cxn>
              <a:cxn ang="0">
                <a:pos x="241" y="28"/>
              </a:cxn>
              <a:cxn ang="0">
                <a:pos x="242" y="22"/>
              </a:cxn>
              <a:cxn ang="0">
                <a:pos x="201" y="31"/>
              </a:cxn>
              <a:cxn ang="0">
                <a:pos x="242" y="20"/>
              </a:cxn>
              <a:cxn ang="0">
                <a:pos x="245" y="11"/>
              </a:cxn>
              <a:cxn ang="0">
                <a:pos x="189" y="24"/>
              </a:cxn>
              <a:cxn ang="0">
                <a:pos x="245" y="10"/>
              </a:cxn>
              <a:cxn ang="0">
                <a:pos x="248" y="0"/>
              </a:cxn>
            </a:cxnLst>
            <a:rect l="0" t="0" r="r" b="b"/>
            <a:pathLst>
              <a:path w="248" h="160">
                <a:moveTo>
                  <a:pt x="248" y="0"/>
                </a:moveTo>
                <a:lnTo>
                  <a:pt x="236" y="2"/>
                </a:lnTo>
                <a:lnTo>
                  <a:pt x="220" y="6"/>
                </a:lnTo>
                <a:lnTo>
                  <a:pt x="195" y="11"/>
                </a:lnTo>
                <a:lnTo>
                  <a:pt x="173" y="17"/>
                </a:lnTo>
                <a:lnTo>
                  <a:pt x="150" y="22"/>
                </a:lnTo>
                <a:lnTo>
                  <a:pt x="75" y="41"/>
                </a:lnTo>
                <a:lnTo>
                  <a:pt x="21" y="55"/>
                </a:lnTo>
                <a:lnTo>
                  <a:pt x="16" y="57"/>
                </a:lnTo>
                <a:lnTo>
                  <a:pt x="12" y="58"/>
                </a:lnTo>
                <a:lnTo>
                  <a:pt x="8" y="61"/>
                </a:lnTo>
                <a:lnTo>
                  <a:pt x="7" y="65"/>
                </a:lnTo>
                <a:lnTo>
                  <a:pt x="5" y="69"/>
                </a:lnTo>
                <a:lnTo>
                  <a:pt x="3" y="82"/>
                </a:lnTo>
                <a:lnTo>
                  <a:pt x="22" y="78"/>
                </a:lnTo>
                <a:lnTo>
                  <a:pt x="3" y="83"/>
                </a:lnTo>
                <a:lnTo>
                  <a:pt x="1" y="113"/>
                </a:lnTo>
                <a:lnTo>
                  <a:pt x="16" y="110"/>
                </a:lnTo>
                <a:lnTo>
                  <a:pt x="1" y="114"/>
                </a:lnTo>
                <a:lnTo>
                  <a:pt x="0" y="125"/>
                </a:lnTo>
                <a:lnTo>
                  <a:pt x="9" y="123"/>
                </a:lnTo>
                <a:lnTo>
                  <a:pt x="0" y="126"/>
                </a:lnTo>
                <a:lnTo>
                  <a:pt x="1" y="138"/>
                </a:lnTo>
                <a:lnTo>
                  <a:pt x="37" y="131"/>
                </a:lnTo>
                <a:lnTo>
                  <a:pt x="1" y="139"/>
                </a:lnTo>
                <a:lnTo>
                  <a:pt x="1" y="149"/>
                </a:lnTo>
                <a:lnTo>
                  <a:pt x="30" y="143"/>
                </a:lnTo>
                <a:lnTo>
                  <a:pt x="1" y="150"/>
                </a:lnTo>
                <a:lnTo>
                  <a:pt x="1" y="154"/>
                </a:lnTo>
                <a:lnTo>
                  <a:pt x="2" y="157"/>
                </a:lnTo>
                <a:lnTo>
                  <a:pt x="5" y="159"/>
                </a:lnTo>
                <a:lnTo>
                  <a:pt x="7" y="160"/>
                </a:lnTo>
                <a:lnTo>
                  <a:pt x="12" y="160"/>
                </a:lnTo>
                <a:lnTo>
                  <a:pt x="18" y="159"/>
                </a:lnTo>
                <a:lnTo>
                  <a:pt x="109" y="135"/>
                </a:lnTo>
                <a:lnTo>
                  <a:pt x="132" y="128"/>
                </a:lnTo>
                <a:lnTo>
                  <a:pt x="158" y="120"/>
                </a:lnTo>
                <a:lnTo>
                  <a:pt x="190" y="109"/>
                </a:lnTo>
                <a:lnTo>
                  <a:pt x="207" y="102"/>
                </a:lnTo>
                <a:lnTo>
                  <a:pt x="221" y="96"/>
                </a:lnTo>
                <a:lnTo>
                  <a:pt x="232" y="91"/>
                </a:lnTo>
                <a:lnTo>
                  <a:pt x="239" y="87"/>
                </a:lnTo>
                <a:lnTo>
                  <a:pt x="246" y="83"/>
                </a:lnTo>
                <a:lnTo>
                  <a:pt x="244" y="76"/>
                </a:lnTo>
                <a:lnTo>
                  <a:pt x="243" y="71"/>
                </a:lnTo>
                <a:lnTo>
                  <a:pt x="225" y="78"/>
                </a:lnTo>
                <a:lnTo>
                  <a:pt x="242" y="70"/>
                </a:lnTo>
                <a:lnTo>
                  <a:pt x="241" y="62"/>
                </a:lnTo>
                <a:lnTo>
                  <a:pt x="240" y="52"/>
                </a:lnTo>
                <a:lnTo>
                  <a:pt x="239" y="44"/>
                </a:lnTo>
                <a:lnTo>
                  <a:pt x="241" y="33"/>
                </a:lnTo>
                <a:lnTo>
                  <a:pt x="223" y="37"/>
                </a:lnTo>
                <a:lnTo>
                  <a:pt x="241" y="32"/>
                </a:lnTo>
                <a:lnTo>
                  <a:pt x="241" y="28"/>
                </a:lnTo>
                <a:lnTo>
                  <a:pt x="242" y="22"/>
                </a:lnTo>
                <a:lnTo>
                  <a:pt x="201" y="31"/>
                </a:lnTo>
                <a:lnTo>
                  <a:pt x="242" y="20"/>
                </a:lnTo>
                <a:lnTo>
                  <a:pt x="245" y="11"/>
                </a:lnTo>
                <a:lnTo>
                  <a:pt x="189" y="24"/>
                </a:lnTo>
                <a:lnTo>
                  <a:pt x="245" y="10"/>
                </a:lnTo>
                <a:lnTo>
                  <a:pt x="248" y="0"/>
                </a:lnTo>
                <a:close/>
              </a:path>
            </a:pathLst>
          </a:custGeom>
          <a:solidFill>
            <a:srgbClr val="FFFFFF"/>
          </a:solidFill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62" name="Freeform 126"/>
          <p:cNvSpPr>
            <a:spLocks noChangeArrowheads="1"/>
          </p:cNvSpPr>
          <p:nvPr/>
        </p:nvSpPr>
        <p:spPr bwMode="auto">
          <a:xfrm>
            <a:off x="5932488" y="2578894"/>
            <a:ext cx="215900" cy="44054"/>
          </a:xfrm>
          <a:custGeom>
            <a:avLst/>
            <a:gdLst/>
            <a:ahLst/>
            <a:cxnLst>
              <a:cxn ang="0">
                <a:pos x="0" y="37"/>
              </a:cxn>
              <a:cxn ang="0">
                <a:pos x="136" y="0"/>
              </a:cxn>
              <a:cxn ang="0">
                <a:pos x="107" y="9"/>
              </a:cxn>
              <a:cxn ang="0">
                <a:pos x="91" y="14"/>
              </a:cxn>
              <a:cxn ang="0">
                <a:pos x="65" y="21"/>
              </a:cxn>
              <a:cxn ang="0">
                <a:pos x="0" y="37"/>
              </a:cxn>
            </a:cxnLst>
            <a:rect l="0" t="0" r="r" b="b"/>
            <a:pathLst>
              <a:path w="136" h="37">
                <a:moveTo>
                  <a:pt x="0" y="37"/>
                </a:moveTo>
                <a:lnTo>
                  <a:pt x="136" y="0"/>
                </a:lnTo>
                <a:lnTo>
                  <a:pt x="107" y="9"/>
                </a:lnTo>
                <a:lnTo>
                  <a:pt x="91" y="14"/>
                </a:lnTo>
                <a:lnTo>
                  <a:pt x="65" y="21"/>
                </a:lnTo>
                <a:lnTo>
                  <a:pt x="0" y="37"/>
                </a:lnTo>
                <a:close/>
              </a:path>
            </a:pathLst>
          </a:custGeom>
          <a:solidFill>
            <a:srgbClr val="000000"/>
          </a:solidFill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63" name="Freeform 127"/>
          <p:cNvSpPr>
            <a:spLocks noChangeArrowheads="1"/>
          </p:cNvSpPr>
          <p:nvPr/>
        </p:nvSpPr>
        <p:spPr bwMode="auto">
          <a:xfrm>
            <a:off x="5835650" y="2526507"/>
            <a:ext cx="120650" cy="46435"/>
          </a:xfrm>
          <a:custGeom>
            <a:avLst/>
            <a:gdLst/>
            <a:ahLst/>
            <a:cxnLst>
              <a:cxn ang="0">
                <a:pos x="76" y="31"/>
              </a:cxn>
              <a:cxn ang="0">
                <a:pos x="67" y="31"/>
              </a:cxn>
              <a:cxn ang="0">
                <a:pos x="62" y="30"/>
              </a:cxn>
              <a:cxn ang="0">
                <a:pos x="56" y="28"/>
              </a:cxn>
              <a:cxn ang="0">
                <a:pos x="0" y="0"/>
              </a:cxn>
              <a:cxn ang="0">
                <a:pos x="52" y="30"/>
              </a:cxn>
              <a:cxn ang="0">
                <a:pos x="64" y="39"/>
              </a:cxn>
              <a:cxn ang="0">
                <a:pos x="65" y="37"/>
              </a:cxn>
              <a:cxn ang="0">
                <a:pos x="67" y="35"/>
              </a:cxn>
              <a:cxn ang="0">
                <a:pos x="69" y="34"/>
              </a:cxn>
              <a:cxn ang="0">
                <a:pos x="76" y="31"/>
              </a:cxn>
            </a:cxnLst>
            <a:rect l="0" t="0" r="r" b="b"/>
            <a:pathLst>
              <a:path w="76" h="39">
                <a:moveTo>
                  <a:pt x="76" y="31"/>
                </a:moveTo>
                <a:lnTo>
                  <a:pt x="67" y="31"/>
                </a:lnTo>
                <a:lnTo>
                  <a:pt x="62" y="30"/>
                </a:lnTo>
                <a:lnTo>
                  <a:pt x="56" y="28"/>
                </a:lnTo>
                <a:lnTo>
                  <a:pt x="0" y="0"/>
                </a:lnTo>
                <a:lnTo>
                  <a:pt x="52" y="30"/>
                </a:lnTo>
                <a:lnTo>
                  <a:pt x="64" y="39"/>
                </a:lnTo>
                <a:lnTo>
                  <a:pt x="65" y="37"/>
                </a:lnTo>
                <a:lnTo>
                  <a:pt x="67" y="35"/>
                </a:lnTo>
                <a:lnTo>
                  <a:pt x="69" y="34"/>
                </a:lnTo>
                <a:lnTo>
                  <a:pt x="76" y="31"/>
                </a:lnTo>
                <a:close/>
              </a:path>
            </a:pathLst>
          </a:custGeom>
          <a:solidFill>
            <a:srgbClr val="000000"/>
          </a:solidFill>
          <a:ln w="108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64" name="Freeform 128"/>
          <p:cNvSpPr>
            <a:spLocks noChangeArrowheads="1"/>
          </p:cNvSpPr>
          <p:nvPr/>
        </p:nvSpPr>
        <p:spPr bwMode="auto">
          <a:xfrm>
            <a:off x="5553076" y="2396729"/>
            <a:ext cx="214313" cy="97631"/>
          </a:xfrm>
          <a:custGeom>
            <a:avLst/>
            <a:gdLst/>
            <a:ahLst/>
            <a:cxnLst>
              <a:cxn ang="0">
                <a:pos x="135" y="82"/>
              </a:cxn>
              <a:cxn ang="0">
                <a:pos x="16" y="9"/>
              </a:cxn>
              <a:cxn ang="0">
                <a:pos x="14" y="6"/>
              </a:cxn>
              <a:cxn ang="0">
                <a:pos x="14" y="4"/>
              </a:cxn>
              <a:cxn ang="0">
                <a:pos x="15" y="2"/>
              </a:cxn>
              <a:cxn ang="0">
                <a:pos x="18" y="0"/>
              </a:cxn>
              <a:cxn ang="0">
                <a:pos x="6" y="3"/>
              </a:cxn>
              <a:cxn ang="0">
                <a:pos x="0" y="6"/>
              </a:cxn>
              <a:cxn ang="0">
                <a:pos x="135" y="82"/>
              </a:cxn>
            </a:cxnLst>
            <a:rect l="0" t="0" r="r" b="b"/>
            <a:pathLst>
              <a:path w="135" h="82">
                <a:moveTo>
                  <a:pt x="135" y="82"/>
                </a:moveTo>
                <a:lnTo>
                  <a:pt x="16" y="9"/>
                </a:lnTo>
                <a:lnTo>
                  <a:pt x="14" y="6"/>
                </a:lnTo>
                <a:lnTo>
                  <a:pt x="14" y="4"/>
                </a:lnTo>
                <a:lnTo>
                  <a:pt x="15" y="2"/>
                </a:lnTo>
                <a:lnTo>
                  <a:pt x="18" y="0"/>
                </a:lnTo>
                <a:lnTo>
                  <a:pt x="6" y="3"/>
                </a:lnTo>
                <a:lnTo>
                  <a:pt x="0" y="6"/>
                </a:lnTo>
                <a:lnTo>
                  <a:pt x="135" y="82"/>
                </a:lnTo>
                <a:close/>
              </a:path>
            </a:pathLst>
          </a:custGeom>
          <a:solidFill>
            <a:srgbClr val="000000"/>
          </a:solidFill>
          <a:ln w="108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65" name="Freeform 129"/>
          <p:cNvSpPr>
            <a:spLocks noChangeArrowheads="1"/>
          </p:cNvSpPr>
          <p:nvPr/>
        </p:nvSpPr>
        <p:spPr bwMode="auto">
          <a:xfrm>
            <a:off x="5710238" y="2444353"/>
            <a:ext cx="119062" cy="33338"/>
          </a:xfrm>
          <a:custGeom>
            <a:avLst/>
            <a:gdLst/>
            <a:ahLst/>
            <a:cxnLst>
              <a:cxn ang="0">
                <a:pos x="0" y="9"/>
              </a:cxn>
              <a:cxn ang="0">
                <a:pos x="27" y="2"/>
              </a:cxn>
              <a:cxn ang="0">
                <a:pos x="33" y="1"/>
              </a:cxn>
              <a:cxn ang="0">
                <a:pos x="37" y="1"/>
              </a:cxn>
              <a:cxn ang="0">
                <a:pos x="41" y="0"/>
              </a:cxn>
              <a:cxn ang="0">
                <a:pos x="44" y="0"/>
              </a:cxn>
              <a:cxn ang="0">
                <a:pos x="47" y="0"/>
              </a:cxn>
              <a:cxn ang="0">
                <a:pos x="51" y="1"/>
              </a:cxn>
              <a:cxn ang="0">
                <a:pos x="54" y="2"/>
              </a:cxn>
              <a:cxn ang="0">
                <a:pos x="56" y="4"/>
              </a:cxn>
              <a:cxn ang="0">
                <a:pos x="57" y="6"/>
              </a:cxn>
              <a:cxn ang="0">
                <a:pos x="56" y="8"/>
              </a:cxn>
              <a:cxn ang="0">
                <a:pos x="54" y="9"/>
              </a:cxn>
              <a:cxn ang="0">
                <a:pos x="60" y="9"/>
              </a:cxn>
              <a:cxn ang="0">
                <a:pos x="63" y="9"/>
              </a:cxn>
              <a:cxn ang="0">
                <a:pos x="67" y="10"/>
              </a:cxn>
              <a:cxn ang="0">
                <a:pos x="71" y="10"/>
              </a:cxn>
              <a:cxn ang="0">
                <a:pos x="74" y="11"/>
              </a:cxn>
              <a:cxn ang="0">
                <a:pos x="75" y="13"/>
              </a:cxn>
              <a:cxn ang="0">
                <a:pos x="75" y="15"/>
              </a:cxn>
              <a:cxn ang="0">
                <a:pos x="75" y="17"/>
              </a:cxn>
              <a:cxn ang="0">
                <a:pos x="72" y="18"/>
              </a:cxn>
              <a:cxn ang="0">
                <a:pos x="69" y="20"/>
              </a:cxn>
              <a:cxn ang="0">
                <a:pos x="65" y="21"/>
              </a:cxn>
              <a:cxn ang="0">
                <a:pos x="34" y="28"/>
              </a:cxn>
              <a:cxn ang="0">
                <a:pos x="39" y="25"/>
              </a:cxn>
              <a:cxn ang="0">
                <a:pos x="10" y="9"/>
              </a:cxn>
              <a:cxn ang="0">
                <a:pos x="0" y="9"/>
              </a:cxn>
            </a:cxnLst>
            <a:rect l="0" t="0" r="r" b="b"/>
            <a:pathLst>
              <a:path w="75" h="28">
                <a:moveTo>
                  <a:pt x="0" y="9"/>
                </a:moveTo>
                <a:lnTo>
                  <a:pt x="27" y="2"/>
                </a:lnTo>
                <a:lnTo>
                  <a:pt x="33" y="1"/>
                </a:lnTo>
                <a:lnTo>
                  <a:pt x="37" y="1"/>
                </a:lnTo>
                <a:lnTo>
                  <a:pt x="41" y="0"/>
                </a:lnTo>
                <a:lnTo>
                  <a:pt x="44" y="0"/>
                </a:lnTo>
                <a:lnTo>
                  <a:pt x="47" y="0"/>
                </a:lnTo>
                <a:lnTo>
                  <a:pt x="51" y="1"/>
                </a:lnTo>
                <a:lnTo>
                  <a:pt x="54" y="2"/>
                </a:lnTo>
                <a:lnTo>
                  <a:pt x="56" y="4"/>
                </a:lnTo>
                <a:lnTo>
                  <a:pt x="57" y="6"/>
                </a:lnTo>
                <a:lnTo>
                  <a:pt x="56" y="8"/>
                </a:lnTo>
                <a:lnTo>
                  <a:pt x="54" y="9"/>
                </a:lnTo>
                <a:lnTo>
                  <a:pt x="60" y="9"/>
                </a:lnTo>
                <a:lnTo>
                  <a:pt x="63" y="9"/>
                </a:lnTo>
                <a:lnTo>
                  <a:pt x="67" y="10"/>
                </a:lnTo>
                <a:lnTo>
                  <a:pt x="71" y="10"/>
                </a:lnTo>
                <a:lnTo>
                  <a:pt x="74" y="11"/>
                </a:lnTo>
                <a:lnTo>
                  <a:pt x="75" y="13"/>
                </a:lnTo>
                <a:lnTo>
                  <a:pt x="75" y="15"/>
                </a:lnTo>
                <a:lnTo>
                  <a:pt x="75" y="17"/>
                </a:lnTo>
                <a:lnTo>
                  <a:pt x="72" y="18"/>
                </a:lnTo>
                <a:lnTo>
                  <a:pt x="69" y="20"/>
                </a:lnTo>
                <a:lnTo>
                  <a:pt x="65" y="21"/>
                </a:lnTo>
                <a:lnTo>
                  <a:pt x="34" y="28"/>
                </a:lnTo>
                <a:lnTo>
                  <a:pt x="39" y="25"/>
                </a:lnTo>
                <a:lnTo>
                  <a:pt x="10" y="9"/>
                </a:lnTo>
                <a:lnTo>
                  <a:pt x="0" y="9"/>
                </a:lnTo>
                <a:close/>
              </a:path>
            </a:pathLst>
          </a:custGeom>
          <a:solidFill>
            <a:srgbClr val="FFFF00"/>
          </a:solidFill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66" name="Freeform 130"/>
          <p:cNvSpPr>
            <a:spLocks noChangeArrowheads="1"/>
          </p:cNvSpPr>
          <p:nvPr/>
        </p:nvSpPr>
        <p:spPr bwMode="auto">
          <a:xfrm>
            <a:off x="5907088" y="2365772"/>
            <a:ext cx="106362" cy="32147"/>
          </a:xfrm>
          <a:custGeom>
            <a:avLst/>
            <a:gdLst/>
            <a:ahLst/>
            <a:cxnLst>
              <a:cxn ang="0">
                <a:pos x="0" y="12"/>
              </a:cxn>
              <a:cxn ang="0">
                <a:pos x="8" y="12"/>
              </a:cxn>
              <a:cxn ang="0">
                <a:pos x="38" y="17"/>
              </a:cxn>
              <a:cxn ang="0">
                <a:pos x="50" y="24"/>
              </a:cxn>
              <a:cxn ang="0">
                <a:pos x="45" y="27"/>
              </a:cxn>
              <a:cxn ang="0">
                <a:pos x="67" y="22"/>
              </a:cxn>
              <a:cxn ang="0">
                <a:pos x="58" y="22"/>
              </a:cxn>
              <a:cxn ang="0">
                <a:pos x="47" y="15"/>
              </a:cxn>
              <a:cxn ang="0">
                <a:pos x="46" y="3"/>
              </a:cxn>
              <a:cxn ang="0">
                <a:pos x="49" y="0"/>
              </a:cxn>
              <a:cxn ang="0">
                <a:pos x="34" y="4"/>
              </a:cxn>
              <a:cxn ang="0">
                <a:pos x="42" y="4"/>
              </a:cxn>
              <a:cxn ang="0">
                <a:pos x="42" y="14"/>
              </a:cxn>
              <a:cxn ang="0">
                <a:pos x="17" y="10"/>
              </a:cxn>
              <a:cxn ang="0">
                <a:pos x="21" y="7"/>
              </a:cxn>
              <a:cxn ang="0">
                <a:pos x="0" y="12"/>
              </a:cxn>
            </a:cxnLst>
            <a:rect l="0" t="0" r="r" b="b"/>
            <a:pathLst>
              <a:path w="67" h="27">
                <a:moveTo>
                  <a:pt x="0" y="12"/>
                </a:moveTo>
                <a:lnTo>
                  <a:pt x="8" y="12"/>
                </a:lnTo>
                <a:lnTo>
                  <a:pt x="38" y="17"/>
                </a:lnTo>
                <a:lnTo>
                  <a:pt x="50" y="24"/>
                </a:lnTo>
                <a:lnTo>
                  <a:pt x="45" y="27"/>
                </a:lnTo>
                <a:lnTo>
                  <a:pt x="67" y="22"/>
                </a:lnTo>
                <a:lnTo>
                  <a:pt x="58" y="22"/>
                </a:lnTo>
                <a:lnTo>
                  <a:pt x="47" y="15"/>
                </a:lnTo>
                <a:lnTo>
                  <a:pt x="46" y="3"/>
                </a:lnTo>
                <a:lnTo>
                  <a:pt x="49" y="0"/>
                </a:lnTo>
                <a:lnTo>
                  <a:pt x="34" y="4"/>
                </a:lnTo>
                <a:lnTo>
                  <a:pt x="42" y="4"/>
                </a:lnTo>
                <a:lnTo>
                  <a:pt x="42" y="14"/>
                </a:lnTo>
                <a:lnTo>
                  <a:pt x="17" y="10"/>
                </a:lnTo>
                <a:lnTo>
                  <a:pt x="21" y="7"/>
                </a:lnTo>
                <a:lnTo>
                  <a:pt x="0" y="12"/>
                </a:lnTo>
                <a:close/>
              </a:path>
            </a:pathLst>
          </a:custGeom>
          <a:solidFill>
            <a:srgbClr val="FFFF00"/>
          </a:solidFill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67" name="Freeform 131"/>
          <p:cNvSpPr>
            <a:spLocks noChangeArrowheads="1"/>
          </p:cNvSpPr>
          <p:nvPr/>
        </p:nvSpPr>
        <p:spPr bwMode="auto">
          <a:xfrm>
            <a:off x="5849939" y="2384822"/>
            <a:ext cx="111125" cy="27384"/>
          </a:xfrm>
          <a:custGeom>
            <a:avLst/>
            <a:gdLst/>
            <a:ahLst/>
            <a:cxnLst>
              <a:cxn ang="0">
                <a:pos x="0" y="5"/>
              </a:cxn>
              <a:cxn ang="0">
                <a:pos x="9" y="5"/>
              </a:cxn>
              <a:cxn ang="0">
                <a:pos x="35" y="20"/>
              </a:cxn>
              <a:cxn ang="0">
                <a:pos x="31" y="23"/>
              </a:cxn>
              <a:cxn ang="0">
                <a:pos x="70" y="13"/>
              </a:cxn>
              <a:cxn ang="0">
                <a:pos x="66" y="8"/>
              </a:cxn>
              <a:cxn ang="0">
                <a:pos x="62" y="13"/>
              </a:cxn>
              <a:cxn ang="0">
                <a:pos x="42" y="18"/>
              </a:cxn>
              <a:cxn ang="0">
                <a:pos x="16" y="3"/>
              </a:cxn>
              <a:cxn ang="0">
                <a:pos x="21" y="0"/>
              </a:cxn>
              <a:cxn ang="0">
                <a:pos x="0" y="5"/>
              </a:cxn>
            </a:cxnLst>
            <a:rect l="0" t="0" r="r" b="b"/>
            <a:pathLst>
              <a:path w="70" h="23">
                <a:moveTo>
                  <a:pt x="0" y="5"/>
                </a:moveTo>
                <a:lnTo>
                  <a:pt x="9" y="5"/>
                </a:lnTo>
                <a:lnTo>
                  <a:pt x="35" y="20"/>
                </a:lnTo>
                <a:lnTo>
                  <a:pt x="31" y="23"/>
                </a:lnTo>
                <a:lnTo>
                  <a:pt x="70" y="13"/>
                </a:lnTo>
                <a:lnTo>
                  <a:pt x="66" y="8"/>
                </a:lnTo>
                <a:lnTo>
                  <a:pt x="62" y="13"/>
                </a:lnTo>
                <a:lnTo>
                  <a:pt x="42" y="18"/>
                </a:lnTo>
                <a:lnTo>
                  <a:pt x="16" y="3"/>
                </a:lnTo>
                <a:lnTo>
                  <a:pt x="21" y="0"/>
                </a:lnTo>
                <a:lnTo>
                  <a:pt x="0" y="5"/>
                </a:lnTo>
                <a:close/>
              </a:path>
            </a:pathLst>
          </a:custGeom>
          <a:solidFill>
            <a:srgbClr val="FFFF00"/>
          </a:solidFill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68" name="Freeform 132"/>
          <p:cNvSpPr>
            <a:spLocks noChangeArrowheads="1"/>
          </p:cNvSpPr>
          <p:nvPr/>
        </p:nvSpPr>
        <p:spPr bwMode="auto">
          <a:xfrm>
            <a:off x="5676901" y="2405063"/>
            <a:ext cx="130175" cy="36910"/>
          </a:xfrm>
          <a:custGeom>
            <a:avLst/>
            <a:gdLst/>
            <a:ahLst/>
            <a:cxnLst>
              <a:cxn ang="0">
                <a:pos x="0" y="12"/>
              </a:cxn>
              <a:cxn ang="0">
                <a:pos x="21" y="8"/>
              </a:cxn>
              <a:cxn ang="0">
                <a:pos x="16" y="10"/>
              </a:cxn>
              <a:cxn ang="0">
                <a:pos x="28" y="17"/>
              </a:cxn>
              <a:cxn ang="0">
                <a:pos x="50" y="12"/>
              </a:cxn>
              <a:cxn ang="0">
                <a:pos x="38" y="5"/>
              </a:cxn>
              <a:cxn ang="0">
                <a:pos x="29" y="6"/>
              </a:cxn>
              <a:cxn ang="0">
                <a:pos x="50" y="0"/>
              </a:cxn>
              <a:cxn ang="0">
                <a:pos x="46" y="3"/>
              </a:cxn>
              <a:cxn ang="0">
                <a:pos x="73" y="19"/>
              </a:cxn>
              <a:cxn ang="0">
                <a:pos x="82" y="18"/>
              </a:cxn>
              <a:cxn ang="0">
                <a:pos x="61" y="23"/>
              </a:cxn>
              <a:cxn ang="0">
                <a:pos x="65" y="21"/>
              </a:cxn>
              <a:cxn ang="0">
                <a:pos x="52" y="13"/>
              </a:cxn>
              <a:cxn ang="0">
                <a:pos x="31" y="19"/>
              </a:cxn>
              <a:cxn ang="0">
                <a:pos x="43" y="26"/>
              </a:cxn>
              <a:cxn ang="0">
                <a:pos x="52" y="26"/>
              </a:cxn>
              <a:cxn ang="0">
                <a:pos x="31" y="31"/>
              </a:cxn>
              <a:cxn ang="0">
                <a:pos x="36" y="28"/>
              </a:cxn>
              <a:cxn ang="0">
                <a:pos x="8" y="12"/>
              </a:cxn>
              <a:cxn ang="0">
                <a:pos x="0" y="13"/>
              </a:cxn>
              <a:cxn ang="0">
                <a:pos x="0" y="12"/>
              </a:cxn>
            </a:cxnLst>
            <a:rect l="0" t="0" r="r" b="b"/>
            <a:pathLst>
              <a:path w="82" h="31">
                <a:moveTo>
                  <a:pt x="0" y="12"/>
                </a:moveTo>
                <a:lnTo>
                  <a:pt x="21" y="8"/>
                </a:lnTo>
                <a:lnTo>
                  <a:pt x="16" y="10"/>
                </a:lnTo>
                <a:lnTo>
                  <a:pt x="28" y="17"/>
                </a:lnTo>
                <a:lnTo>
                  <a:pt x="50" y="12"/>
                </a:lnTo>
                <a:lnTo>
                  <a:pt x="38" y="5"/>
                </a:lnTo>
                <a:lnTo>
                  <a:pt x="29" y="6"/>
                </a:lnTo>
                <a:lnTo>
                  <a:pt x="50" y="0"/>
                </a:lnTo>
                <a:lnTo>
                  <a:pt x="46" y="3"/>
                </a:lnTo>
                <a:lnTo>
                  <a:pt x="73" y="19"/>
                </a:lnTo>
                <a:lnTo>
                  <a:pt x="82" y="18"/>
                </a:lnTo>
                <a:lnTo>
                  <a:pt x="61" y="23"/>
                </a:lnTo>
                <a:lnTo>
                  <a:pt x="65" y="21"/>
                </a:lnTo>
                <a:lnTo>
                  <a:pt x="52" y="13"/>
                </a:lnTo>
                <a:lnTo>
                  <a:pt x="31" y="19"/>
                </a:lnTo>
                <a:lnTo>
                  <a:pt x="43" y="26"/>
                </a:lnTo>
                <a:lnTo>
                  <a:pt x="52" y="26"/>
                </a:lnTo>
                <a:lnTo>
                  <a:pt x="31" y="31"/>
                </a:lnTo>
                <a:lnTo>
                  <a:pt x="36" y="28"/>
                </a:lnTo>
                <a:lnTo>
                  <a:pt x="8" y="12"/>
                </a:lnTo>
                <a:lnTo>
                  <a:pt x="0" y="13"/>
                </a:lnTo>
                <a:lnTo>
                  <a:pt x="0" y="12"/>
                </a:lnTo>
                <a:close/>
              </a:path>
            </a:pathLst>
          </a:custGeom>
          <a:solidFill>
            <a:srgbClr val="FFFF00"/>
          </a:solidFill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69" name="Freeform 133"/>
          <p:cNvSpPr>
            <a:spLocks noChangeArrowheads="1"/>
          </p:cNvSpPr>
          <p:nvPr/>
        </p:nvSpPr>
        <p:spPr bwMode="auto">
          <a:xfrm>
            <a:off x="5737226" y="2447926"/>
            <a:ext cx="49213" cy="13097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13" y="11"/>
              </a:cxn>
              <a:cxn ang="0">
                <a:pos x="24" y="8"/>
              </a:cxn>
              <a:cxn ang="0">
                <a:pos x="27" y="8"/>
              </a:cxn>
              <a:cxn ang="0">
                <a:pos x="30" y="6"/>
              </a:cxn>
              <a:cxn ang="0">
                <a:pos x="31" y="5"/>
              </a:cxn>
              <a:cxn ang="0">
                <a:pos x="31" y="3"/>
              </a:cxn>
              <a:cxn ang="0">
                <a:pos x="29" y="2"/>
              </a:cxn>
              <a:cxn ang="0">
                <a:pos x="26" y="1"/>
              </a:cxn>
              <a:cxn ang="0">
                <a:pos x="22" y="0"/>
              </a:cxn>
              <a:cxn ang="0">
                <a:pos x="19" y="0"/>
              </a:cxn>
              <a:cxn ang="0">
                <a:pos x="16" y="0"/>
              </a:cxn>
              <a:cxn ang="0">
                <a:pos x="12" y="1"/>
              </a:cxn>
              <a:cxn ang="0">
                <a:pos x="0" y="4"/>
              </a:cxn>
            </a:cxnLst>
            <a:rect l="0" t="0" r="r" b="b"/>
            <a:pathLst>
              <a:path w="31" h="11">
                <a:moveTo>
                  <a:pt x="0" y="4"/>
                </a:moveTo>
                <a:lnTo>
                  <a:pt x="13" y="11"/>
                </a:lnTo>
                <a:lnTo>
                  <a:pt x="24" y="8"/>
                </a:lnTo>
                <a:lnTo>
                  <a:pt x="27" y="8"/>
                </a:lnTo>
                <a:lnTo>
                  <a:pt x="30" y="6"/>
                </a:lnTo>
                <a:lnTo>
                  <a:pt x="31" y="5"/>
                </a:lnTo>
                <a:lnTo>
                  <a:pt x="31" y="3"/>
                </a:lnTo>
                <a:lnTo>
                  <a:pt x="29" y="2"/>
                </a:lnTo>
                <a:lnTo>
                  <a:pt x="26" y="1"/>
                </a:lnTo>
                <a:lnTo>
                  <a:pt x="22" y="0"/>
                </a:lnTo>
                <a:lnTo>
                  <a:pt x="19" y="0"/>
                </a:lnTo>
                <a:lnTo>
                  <a:pt x="16" y="0"/>
                </a:lnTo>
                <a:lnTo>
                  <a:pt x="12" y="1"/>
                </a:lnTo>
                <a:lnTo>
                  <a:pt x="0" y="4"/>
                </a:lnTo>
                <a:close/>
              </a:path>
            </a:pathLst>
          </a:custGeom>
          <a:solidFill>
            <a:srgbClr val="7F3F00"/>
          </a:solidFill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70" name="Freeform 134"/>
          <p:cNvSpPr>
            <a:spLocks noChangeArrowheads="1"/>
          </p:cNvSpPr>
          <p:nvPr/>
        </p:nvSpPr>
        <p:spPr bwMode="auto">
          <a:xfrm>
            <a:off x="5761039" y="2457450"/>
            <a:ext cx="53975" cy="14288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15" y="12"/>
              </a:cxn>
              <a:cxn ang="0">
                <a:pos x="26" y="10"/>
              </a:cxn>
              <a:cxn ang="0">
                <a:pos x="29" y="9"/>
              </a:cxn>
              <a:cxn ang="0">
                <a:pos x="31" y="8"/>
              </a:cxn>
              <a:cxn ang="0">
                <a:pos x="33" y="7"/>
              </a:cxn>
              <a:cxn ang="0">
                <a:pos x="34" y="6"/>
              </a:cxn>
              <a:cxn ang="0">
                <a:pos x="33" y="4"/>
              </a:cxn>
              <a:cxn ang="0">
                <a:pos x="32" y="3"/>
              </a:cxn>
              <a:cxn ang="0">
                <a:pos x="31" y="2"/>
              </a:cxn>
              <a:cxn ang="0">
                <a:pos x="28" y="1"/>
              </a:cxn>
              <a:cxn ang="0">
                <a:pos x="24" y="0"/>
              </a:cxn>
              <a:cxn ang="0">
                <a:pos x="20" y="0"/>
              </a:cxn>
              <a:cxn ang="0">
                <a:pos x="17" y="0"/>
              </a:cxn>
              <a:cxn ang="0">
                <a:pos x="13" y="1"/>
              </a:cxn>
              <a:cxn ang="0">
                <a:pos x="0" y="4"/>
              </a:cxn>
            </a:cxnLst>
            <a:rect l="0" t="0" r="r" b="b"/>
            <a:pathLst>
              <a:path w="34" h="12">
                <a:moveTo>
                  <a:pt x="0" y="4"/>
                </a:moveTo>
                <a:lnTo>
                  <a:pt x="15" y="12"/>
                </a:lnTo>
                <a:lnTo>
                  <a:pt x="26" y="10"/>
                </a:lnTo>
                <a:lnTo>
                  <a:pt x="29" y="9"/>
                </a:lnTo>
                <a:lnTo>
                  <a:pt x="31" y="8"/>
                </a:lnTo>
                <a:lnTo>
                  <a:pt x="33" y="7"/>
                </a:lnTo>
                <a:lnTo>
                  <a:pt x="34" y="6"/>
                </a:lnTo>
                <a:lnTo>
                  <a:pt x="33" y="4"/>
                </a:lnTo>
                <a:lnTo>
                  <a:pt x="32" y="3"/>
                </a:lnTo>
                <a:lnTo>
                  <a:pt x="31" y="2"/>
                </a:lnTo>
                <a:lnTo>
                  <a:pt x="28" y="1"/>
                </a:lnTo>
                <a:lnTo>
                  <a:pt x="24" y="0"/>
                </a:lnTo>
                <a:lnTo>
                  <a:pt x="20" y="0"/>
                </a:lnTo>
                <a:lnTo>
                  <a:pt x="17" y="0"/>
                </a:lnTo>
                <a:lnTo>
                  <a:pt x="13" y="1"/>
                </a:lnTo>
                <a:lnTo>
                  <a:pt x="0" y="4"/>
                </a:lnTo>
                <a:close/>
              </a:path>
            </a:pathLst>
          </a:custGeom>
          <a:solidFill>
            <a:srgbClr val="7F3F00"/>
          </a:solidFill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71" name="Freeform 135"/>
          <p:cNvSpPr>
            <a:spLocks noChangeArrowheads="1"/>
          </p:cNvSpPr>
          <p:nvPr/>
        </p:nvSpPr>
        <p:spPr bwMode="auto">
          <a:xfrm>
            <a:off x="5792789" y="2433638"/>
            <a:ext cx="92075" cy="28575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11" y="5"/>
              </a:cxn>
              <a:cxn ang="0">
                <a:pos x="40" y="22"/>
              </a:cxn>
              <a:cxn ang="0">
                <a:pos x="35" y="24"/>
              </a:cxn>
              <a:cxn ang="0">
                <a:pos x="58" y="19"/>
              </a:cxn>
              <a:cxn ang="0">
                <a:pos x="48" y="20"/>
              </a:cxn>
              <a:cxn ang="0">
                <a:pos x="19" y="3"/>
              </a:cxn>
              <a:cxn ang="0">
                <a:pos x="24" y="0"/>
              </a:cxn>
              <a:cxn ang="0">
                <a:pos x="0" y="6"/>
              </a:cxn>
            </a:cxnLst>
            <a:rect l="0" t="0" r="r" b="b"/>
            <a:pathLst>
              <a:path w="58" h="24">
                <a:moveTo>
                  <a:pt x="0" y="6"/>
                </a:moveTo>
                <a:lnTo>
                  <a:pt x="11" y="5"/>
                </a:lnTo>
                <a:lnTo>
                  <a:pt x="40" y="22"/>
                </a:lnTo>
                <a:lnTo>
                  <a:pt x="35" y="24"/>
                </a:lnTo>
                <a:lnTo>
                  <a:pt x="58" y="19"/>
                </a:lnTo>
                <a:lnTo>
                  <a:pt x="48" y="20"/>
                </a:lnTo>
                <a:lnTo>
                  <a:pt x="19" y="3"/>
                </a:lnTo>
                <a:lnTo>
                  <a:pt x="24" y="0"/>
                </a:lnTo>
                <a:lnTo>
                  <a:pt x="0" y="6"/>
                </a:lnTo>
                <a:close/>
              </a:path>
            </a:pathLst>
          </a:custGeom>
          <a:solidFill>
            <a:srgbClr val="FFFF00"/>
          </a:solidFill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72" name="Freeform 136"/>
          <p:cNvSpPr>
            <a:spLocks noChangeArrowheads="1"/>
          </p:cNvSpPr>
          <p:nvPr/>
        </p:nvSpPr>
        <p:spPr bwMode="auto">
          <a:xfrm>
            <a:off x="5835651" y="2421731"/>
            <a:ext cx="119063" cy="34529"/>
          </a:xfrm>
          <a:custGeom>
            <a:avLst/>
            <a:gdLst/>
            <a:ahLst/>
            <a:cxnLst>
              <a:cxn ang="0">
                <a:pos x="0" y="9"/>
              </a:cxn>
              <a:cxn ang="0">
                <a:pos x="28" y="3"/>
              </a:cxn>
              <a:cxn ang="0">
                <a:pos x="32" y="2"/>
              </a:cxn>
              <a:cxn ang="0">
                <a:pos x="37" y="1"/>
              </a:cxn>
              <a:cxn ang="0">
                <a:pos x="42" y="0"/>
              </a:cxn>
              <a:cxn ang="0">
                <a:pos x="47" y="1"/>
              </a:cxn>
              <a:cxn ang="0">
                <a:pos x="50" y="2"/>
              </a:cxn>
              <a:cxn ang="0">
                <a:pos x="54" y="3"/>
              </a:cxn>
              <a:cxn ang="0">
                <a:pos x="56" y="4"/>
              </a:cxn>
              <a:cxn ang="0">
                <a:pos x="57" y="6"/>
              </a:cxn>
              <a:cxn ang="0">
                <a:pos x="56" y="7"/>
              </a:cxn>
              <a:cxn ang="0">
                <a:pos x="54" y="9"/>
              </a:cxn>
              <a:cxn ang="0">
                <a:pos x="59" y="9"/>
              </a:cxn>
              <a:cxn ang="0">
                <a:pos x="63" y="9"/>
              </a:cxn>
              <a:cxn ang="0">
                <a:pos x="68" y="10"/>
              </a:cxn>
              <a:cxn ang="0">
                <a:pos x="71" y="11"/>
              </a:cxn>
              <a:cxn ang="0">
                <a:pos x="74" y="12"/>
              </a:cxn>
              <a:cxn ang="0">
                <a:pos x="75" y="14"/>
              </a:cxn>
              <a:cxn ang="0">
                <a:pos x="75" y="15"/>
              </a:cxn>
              <a:cxn ang="0">
                <a:pos x="74" y="17"/>
              </a:cxn>
              <a:cxn ang="0">
                <a:pos x="72" y="18"/>
              </a:cxn>
              <a:cxn ang="0">
                <a:pos x="68" y="19"/>
              </a:cxn>
              <a:cxn ang="0">
                <a:pos x="65" y="21"/>
              </a:cxn>
              <a:cxn ang="0">
                <a:pos x="33" y="29"/>
              </a:cxn>
              <a:cxn ang="0">
                <a:pos x="38" y="25"/>
              </a:cxn>
              <a:cxn ang="0">
                <a:pos x="9" y="8"/>
              </a:cxn>
              <a:cxn ang="0">
                <a:pos x="0" y="9"/>
              </a:cxn>
            </a:cxnLst>
            <a:rect l="0" t="0" r="r" b="b"/>
            <a:pathLst>
              <a:path w="75" h="29">
                <a:moveTo>
                  <a:pt x="0" y="9"/>
                </a:moveTo>
                <a:lnTo>
                  <a:pt x="28" y="3"/>
                </a:lnTo>
                <a:lnTo>
                  <a:pt x="32" y="2"/>
                </a:lnTo>
                <a:lnTo>
                  <a:pt x="37" y="1"/>
                </a:lnTo>
                <a:lnTo>
                  <a:pt x="42" y="0"/>
                </a:lnTo>
                <a:lnTo>
                  <a:pt x="47" y="1"/>
                </a:lnTo>
                <a:lnTo>
                  <a:pt x="50" y="2"/>
                </a:lnTo>
                <a:lnTo>
                  <a:pt x="54" y="3"/>
                </a:lnTo>
                <a:lnTo>
                  <a:pt x="56" y="4"/>
                </a:lnTo>
                <a:lnTo>
                  <a:pt x="57" y="6"/>
                </a:lnTo>
                <a:lnTo>
                  <a:pt x="56" y="7"/>
                </a:lnTo>
                <a:lnTo>
                  <a:pt x="54" y="9"/>
                </a:lnTo>
                <a:lnTo>
                  <a:pt x="59" y="9"/>
                </a:lnTo>
                <a:lnTo>
                  <a:pt x="63" y="9"/>
                </a:lnTo>
                <a:lnTo>
                  <a:pt x="68" y="10"/>
                </a:lnTo>
                <a:lnTo>
                  <a:pt x="71" y="11"/>
                </a:lnTo>
                <a:lnTo>
                  <a:pt x="74" y="12"/>
                </a:lnTo>
                <a:lnTo>
                  <a:pt x="75" y="14"/>
                </a:lnTo>
                <a:lnTo>
                  <a:pt x="75" y="15"/>
                </a:lnTo>
                <a:lnTo>
                  <a:pt x="74" y="17"/>
                </a:lnTo>
                <a:lnTo>
                  <a:pt x="72" y="18"/>
                </a:lnTo>
                <a:lnTo>
                  <a:pt x="68" y="19"/>
                </a:lnTo>
                <a:lnTo>
                  <a:pt x="65" y="21"/>
                </a:lnTo>
                <a:lnTo>
                  <a:pt x="33" y="29"/>
                </a:lnTo>
                <a:lnTo>
                  <a:pt x="38" y="25"/>
                </a:lnTo>
                <a:lnTo>
                  <a:pt x="9" y="8"/>
                </a:lnTo>
                <a:lnTo>
                  <a:pt x="0" y="9"/>
                </a:lnTo>
                <a:close/>
              </a:path>
            </a:pathLst>
          </a:custGeom>
          <a:solidFill>
            <a:srgbClr val="FFFF00"/>
          </a:solidFill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73" name="Freeform 137"/>
          <p:cNvSpPr>
            <a:spLocks noChangeArrowheads="1"/>
          </p:cNvSpPr>
          <p:nvPr/>
        </p:nvSpPr>
        <p:spPr bwMode="auto">
          <a:xfrm>
            <a:off x="5862638" y="2425303"/>
            <a:ext cx="49212" cy="13097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13" y="11"/>
              </a:cxn>
              <a:cxn ang="0">
                <a:pos x="24" y="8"/>
              </a:cxn>
              <a:cxn ang="0">
                <a:pos x="26" y="8"/>
              </a:cxn>
              <a:cxn ang="0">
                <a:pos x="28" y="7"/>
              </a:cxn>
              <a:cxn ang="0">
                <a:pos x="30" y="6"/>
              </a:cxn>
              <a:cxn ang="0">
                <a:pos x="31" y="5"/>
              </a:cxn>
              <a:cxn ang="0">
                <a:pos x="31" y="3"/>
              </a:cxn>
              <a:cxn ang="0">
                <a:pos x="30" y="3"/>
              </a:cxn>
              <a:cxn ang="0">
                <a:pos x="28" y="1"/>
              </a:cxn>
              <a:cxn ang="0">
                <a:pos x="25" y="1"/>
              </a:cxn>
              <a:cxn ang="0">
                <a:pos x="22" y="0"/>
              </a:cxn>
              <a:cxn ang="0">
                <a:pos x="19" y="0"/>
              </a:cxn>
              <a:cxn ang="0">
                <a:pos x="15" y="0"/>
              </a:cxn>
              <a:cxn ang="0">
                <a:pos x="12" y="1"/>
              </a:cxn>
              <a:cxn ang="0">
                <a:pos x="0" y="4"/>
              </a:cxn>
            </a:cxnLst>
            <a:rect l="0" t="0" r="r" b="b"/>
            <a:pathLst>
              <a:path w="31" h="11">
                <a:moveTo>
                  <a:pt x="0" y="4"/>
                </a:moveTo>
                <a:lnTo>
                  <a:pt x="13" y="11"/>
                </a:lnTo>
                <a:lnTo>
                  <a:pt x="24" y="8"/>
                </a:lnTo>
                <a:lnTo>
                  <a:pt x="26" y="8"/>
                </a:lnTo>
                <a:lnTo>
                  <a:pt x="28" y="7"/>
                </a:lnTo>
                <a:lnTo>
                  <a:pt x="30" y="6"/>
                </a:lnTo>
                <a:lnTo>
                  <a:pt x="31" y="5"/>
                </a:lnTo>
                <a:lnTo>
                  <a:pt x="31" y="3"/>
                </a:lnTo>
                <a:lnTo>
                  <a:pt x="30" y="3"/>
                </a:lnTo>
                <a:lnTo>
                  <a:pt x="28" y="1"/>
                </a:lnTo>
                <a:lnTo>
                  <a:pt x="25" y="1"/>
                </a:lnTo>
                <a:lnTo>
                  <a:pt x="22" y="0"/>
                </a:lnTo>
                <a:lnTo>
                  <a:pt x="19" y="0"/>
                </a:lnTo>
                <a:lnTo>
                  <a:pt x="15" y="0"/>
                </a:lnTo>
                <a:lnTo>
                  <a:pt x="12" y="1"/>
                </a:lnTo>
                <a:lnTo>
                  <a:pt x="0" y="4"/>
                </a:lnTo>
                <a:close/>
              </a:path>
            </a:pathLst>
          </a:custGeom>
          <a:solidFill>
            <a:srgbClr val="7F3F00"/>
          </a:solidFill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74" name="Freeform 138"/>
          <p:cNvSpPr>
            <a:spLocks noChangeArrowheads="1"/>
          </p:cNvSpPr>
          <p:nvPr/>
        </p:nvSpPr>
        <p:spPr bwMode="auto">
          <a:xfrm>
            <a:off x="5886451" y="2434828"/>
            <a:ext cx="53975" cy="14288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14" y="12"/>
              </a:cxn>
              <a:cxn ang="0">
                <a:pos x="25" y="10"/>
              </a:cxn>
              <a:cxn ang="0">
                <a:pos x="28" y="9"/>
              </a:cxn>
              <a:cxn ang="0">
                <a:pos x="31" y="8"/>
              </a:cxn>
              <a:cxn ang="0">
                <a:pos x="33" y="7"/>
              </a:cxn>
              <a:cxn ang="0">
                <a:pos x="34" y="6"/>
              </a:cxn>
              <a:cxn ang="0">
                <a:pos x="33" y="5"/>
              </a:cxn>
              <a:cxn ang="0">
                <a:pos x="32" y="3"/>
              </a:cxn>
              <a:cxn ang="0">
                <a:pos x="30" y="2"/>
              </a:cxn>
              <a:cxn ang="0">
                <a:pos x="27" y="1"/>
              </a:cxn>
              <a:cxn ang="0">
                <a:pos x="23" y="0"/>
              </a:cxn>
              <a:cxn ang="0">
                <a:pos x="20" y="0"/>
              </a:cxn>
              <a:cxn ang="0">
                <a:pos x="16" y="0"/>
              </a:cxn>
              <a:cxn ang="0">
                <a:pos x="12" y="1"/>
              </a:cxn>
              <a:cxn ang="0">
                <a:pos x="0" y="4"/>
              </a:cxn>
            </a:cxnLst>
            <a:rect l="0" t="0" r="r" b="b"/>
            <a:pathLst>
              <a:path w="34" h="12">
                <a:moveTo>
                  <a:pt x="0" y="4"/>
                </a:moveTo>
                <a:lnTo>
                  <a:pt x="14" y="12"/>
                </a:lnTo>
                <a:lnTo>
                  <a:pt x="25" y="10"/>
                </a:lnTo>
                <a:lnTo>
                  <a:pt x="28" y="9"/>
                </a:lnTo>
                <a:lnTo>
                  <a:pt x="31" y="8"/>
                </a:lnTo>
                <a:lnTo>
                  <a:pt x="33" y="7"/>
                </a:lnTo>
                <a:lnTo>
                  <a:pt x="34" y="6"/>
                </a:lnTo>
                <a:lnTo>
                  <a:pt x="33" y="5"/>
                </a:lnTo>
                <a:lnTo>
                  <a:pt x="32" y="3"/>
                </a:lnTo>
                <a:lnTo>
                  <a:pt x="30" y="2"/>
                </a:lnTo>
                <a:lnTo>
                  <a:pt x="27" y="1"/>
                </a:lnTo>
                <a:lnTo>
                  <a:pt x="23" y="0"/>
                </a:lnTo>
                <a:lnTo>
                  <a:pt x="20" y="0"/>
                </a:lnTo>
                <a:lnTo>
                  <a:pt x="16" y="0"/>
                </a:lnTo>
                <a:lnTo>
                  <a:pt x="12" y="1"/>
                </a:lnTo>
                <a:lnTo>
                  <a:pt x="0" y="4"/>
                </a:lnTo>
                <a:close/>
              </a:path>
            </a:pathLst>
          </a:custGeom>
          <a:solidFill>
            <a:srgbClr val="7F3F00"/>
          </a:solidFill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75" name="Freeform 139"/>
          <p:cNvSpPr>
            <a:spLocks noChangeArrowheads="1"/>
          </p:cNvSpPr>
          <p:nvPr/>
        </p:nvSpPr>
        <p:spPr bwMode="auto">
          <a:xfrm>
            <a:off x="5919788" y="2411017"/>
            <a:ext cx="119062" cy="29765"/>
          </a:xfrm>
          <a:custGeom>
            <a:avLst/>
            <a:gdLst/>
            <a:ahLst/>
            <a:cxnLst>
              <a:cxn ang="0">
                <a:pos x="0" y="5"/>
              </a:cxn>
              <a:cxn ang="0">
                <a:pos x="9" y="5"/>
              </a:cxn>
              <a:cxn ang="0">
                <a:pos x="37" y="21"/>
              </a:cxn>
              <a:cxn ang="0">
                <a:pos x="33" y="25"/>
              </a:cxn>
              <a:cxn ang="0">
                <a:pos x="75" y="15"/>
              </a:cxn>
              <a:cxn ang="0">
                <a:pos x="71" y="9"/>
              </a:cxn>
              <a:cxn ang="0">
                <a:pos x="67" y="14"/>
              </a:cxn>
              <a:cxn ang="0">
                <a:pos x="46" y="19"/>
              </a:cxn>
              <a:cxn ang="0">
                <a:pos x="17" y="3"/>
              </a:cxn>
              <a:cxn ang="0">
                <a:pos x="22" y="0"/>
              </a:cxn>
              <a:cxn ang="0">
                <a:pos x="0" y="5"/>
              </a:cxn>
            </a:cxnLst>
            <a:rect l="0" t="0" r="r" b="b"/>
            <a:pathLst>
              <a:path w="75" h="25">
                <a:moveTo>
                  <a:pt x="0" y="5"/>
                </a:moveTo>
                <a:lnTo>
                  <a:pt x="9" y="5"/>
                </a:lnTo>
                <a:lnTo>
                  <a:pt x="37" y="21"/>
                </a:lnTo>
                <a:lnTo>
                  <a:pt x="33" y="25"/>
                </a:lnTo>
                <a:lnTo>
                  <a:pt x="75" y="15"/>
                </a:lnTo>
                <a:lnTo>
                  <a:pt x="71" y="9"/>
                </a:lnTo>
                <a:lnTo>
                  <a:pt x="67" y="14"/>
                </a:lnTo>
                <a:lnTo>
                  <a:pt x="46" y="19"/>
                </a:lnTo>
                <a:lnTo>
                  <a:pt x="17" y="3"/>
                </a:lnTo>
                <a:lnTo>
                  <a:pt x="22" y="0"/>
                </a:lnTo>
                <a:lnTo>
                  <a:pt x="0" y="5"/>
                </a:lnTo>
                <a:close/>
              </a:path>
            </a:pathLst>
          </a:custGeom>
          <a:solidFill>
            <a:srgbClr val="FFFF00"/>
          </a:solidFill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76" name="Freeform 140"/>
          <p:cNvSpPr>
            <a:spLocks noChangeArrowheads="1"/>
          </p:cNvSpPr>
          <p:nvPr/>
        </p:nvSpPr>
        <p:spPr bwMode="auto">
          <a:xfrm>
            <a:off x="5995988" y="2391966"/>
            <a:ext cx="119062" cy="34528"/>
          </a:xfrm>
          <a:custGeom>
            <a:avLst/>
            <a:gdLst/>
            <a:ahLst/>
            <a:cxnLst>
              <a:cxn ang="0">
                <a:pos x="0" y="10"/>
              </a:cxn>
              <a:cxn ang="0">
                <a:pos x="9" y="10"/>
              </a:cxn>
              <a:cxn ang="0">
                <a:pos x="37" y="26"/>
              </a:cxn>
              <a:cxn ang="0">
                <a:pos x="33" y="29"/>
              </a:cxn>
              <a:cxn ang="0">
                <a:pos x="75" y="19"/>
              </a:cxn>
              <a:cxn ang="0">
                <a:pos x="67" y="14"/>
              </a:cxn>
              <a:cxn ang="0">
                <a:pos x="66" y="19"/>
              </a:cxn>
              <a:cxn ang="0">
                <a:pos x="45" y="24"/>
              </a:cxn>
              <a:cxn ang="0">
                <a:pos x="32" y="17"/>
              </a:cxn>
              <a:cxn ang="0">
                <a:pos x="51" y="12"/>
              </a:cxn>
              <a:cxn ang="0">
                <a:pos x="59" y="14"/>
              </a:cxn>
              <a:cxn ang="0">
                <a:pos x="47" y="7"/>
              </a:cxn>
              <a:cxn ang="0">
                <a:pos x="49" y="10"/>
              </a:cxn>
              <a:cxn ang="0">
                <a:pos x="29" y="15"/>
              </a:cxn>
              <a:cxn ang="0">
                <a:pos x="17" y="8"/>
              </a:cxn>
              <a:cxn ang="0">
                <a:pos x="37" y="3"/>
              </a:cxn>
              <a:cxn ang="0">
                <a:pos x="49" y="4"/>
              </a:cxn>
              <a:cxn ang="0">
                <a:pos x="40" y="0"/>
              </a:cxn>
              <a:cxn ang="0">
                <a:pos x="0" y="10"/>
              </a:cxn>
            </a:cxnLst>
            <a:rect l="0" t="0" r="r" b="b"/>
            <a:pathLst>
              <a:path w="75" h="29">
                <a:moveTo>
                  <a:pt x="0" y="10"/>
                </a:moveTo>
                <a:lnTo>
                  <a:pt x="9" y="10"/>
                </a:lnTo>
                <a:lnTo>
                  <a:pt x="37" y="26"/>
                </a:lnTo>
                <a:lnTo>
                  <a:pt x="33" y="29"/>
                </a:lnTo>
                <a:lnTo>
                  <a:pt x="75" y="19"/>
                </a:lnTo>
                <a:lnTo>
                  <a:pt x="67" y="14"/>
                </a:lnTo>
                <a:lnTo>
                  <a:pt x="66" y="19"/>
                </a:lnTo>
                <a:lnTo>
                  <a:pt x="45" y="24"/>
                </a:lnTo>
                <a:lnTo>
                  <a:pt x="32" y="17"/>
                </a:lnTo>
                <a:lnTo>
                  <a:pt x="51" y="12"/>
                </a:lnTo>
                <a:lnTo>
                  <a:pt x="59" y="14"/>
                </a:lnTo>
                <a:lnTo>
                  <a:pt x="47" y="7"/>
                </a:lnTo>
                <a:lnTo>
                  <a:pt x="49" y="10"/>
                </a:lnTo>
                <a:lnTo>
                  <a:pt x="29" y="15"/>
                </a:lnTo>
                <a:lnTo>
                  <a:pt x="17" y="8"/>
                </a:lnTo>
                <a:lnTo>
                  <a:pt x="37" y="3"/>
                </a:lnTo>
                <a:lnTo>
                  <a:pt x="49" y="4"/>
                </a:lnTo>
                <a:lnTo>
                  <a:pt x="40" y="0"/>
                </a:lnTo>
                <a:lnTo>
                  <a:pt x="0" y="10"/>
                </a:lnTo>
                <a:close/>
              </a:path>
            </a:pathLst>
          </a:custGeom>
          <a:solidFill>
            <a:srgbClr val="FFFF00"/>
          </a:solidFill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77" name="Oval 141"/>
          <p:cNvSpPr>
            <a:spLocks noChangeArrowheads="1"/>
          </p:cNvSpPr>
          <p:nvPr/>
        </p:nvSpPr>
        <p:spPr bwMode="auto">
          <a:xfrm>
            <a:off x="5788026" y="2396729"/>
            <a:ext cx="79375" cy="26194"/>
          </a:xfrm>
          <a:prstGeom prst="ellipse">
            <a:avLst/>
          </a:prstGeom>
          <a:solidFill>
            <a:srgbClr val="FFFF00"/>
          </a:solidFill>
          <a:ln w="832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78" name="Oval 142"/>
          <p:cNvSpPr>
            <a:spLocks noChangeArrowheads="1"/>
          </p:cNvSpPr>
          <p:nvPr/>
        </p:nvSpPr>
        <p:spPr bwMode="auto">
          <a:xfrm rot="-420000">
            <a:off x="5797551" y="2401491"/>
            <a:ext cx="60325" cy="16669"/>
          </a:xfrm>
          <a:prstGeom prst="ellipse">
            <a:avLst/>
          </a:prstGeom>
          <a:solidFill>
            <a:srgbClr val="7F3F00"/>
          </a:solidFill>
          <a:ln w="832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79" name="Freeform 143"/>
          <p:cNvSpPr>
            <a:spLocks noChangeArrowheads="1"/>
          </p:cNvSpPr>
          <p:nvPr/>
        </p:nvSpPr>
        <p:spPr bwMode="auto">
          <a:xfrm>
            <a:off x="5935664" y="2545556"/>
            <a:ext cx="377825" cy="77391"/>
          </a:xfrm>
          <a:custGeom>
            <a:avLst/>
            <a:gdLst/>
            <a:ahLst/>
            <a:cxnLst>
              <a:cxn ang="0">
                <a:pos x="0" y="65"/>
              </a:cxn>
              <a:cxn ang="0">
                <a:pos x="238" y="0"/>
              </a:cxn>
            </a:cxnLst>
            <a:rect l="0" t="0" r="r" b="b"/>
            <a:pathLst>
              <a:path w="238" h="65">
                <a:moveTo>
                  <a:pt x="0" y="65"/>
                </a:moveTo>
                <a:lnTo>
                  <a:pt x="238" y="0"/>
                </a:lnTo>
              </a:path>
            </a:pathLst>
          </a:custGeom>
          <a:noFill/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80" name="Freeform 144"/>
          <p:cNvSpPr>
            <a:spLocks noChangeArrowheads="1"/>
          </p:cNvSpPr>
          <p:nvPr/>
        </p:nvSpPr>
        <p:spPr bwMode="auto">
          <a:xfrm>
            <a:off x="5932489" y="2638425"/>
            <a:ext cx="104775" cy="17860"/>
          </a:xfrm>
          <a:custGeom>
            <a:avLst/>
            <a:gdLst/>
            <a:ahLst/>
            <a:cxnLst>
              <a:cxn ang="0">
                <a:pos x="0" y="15"/>
              </a:cxn>
              <a:cxn ang="0">
                <a:pos x="66" y="0"/>
              </a:cxn>
            </a:cxnLst>
            <a:rect l="0" t="0" r="r" b="b"/>
            <a:pathLst>
              <a:path w="66" h="15">
                <a:moveTo>
                  <a:pt x="0" y="15"/>
                </a:moveTo>
                <a:lnTo>
                  <a:pt x="66" y="0"/>
                </a:lnTo>
              </a:path>
            </a:pathLst>
          </a:custGeom>
          <a:noFill/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81" name="Freeform 145"/>
          <p:cNvSpPr>
            <a:spLocks noChangeArrowheads="1"/>
          </p:cNvSpPr>
          <p:nvPr/>
        </p:nvSpPr>
        <p:spPr bwMode="auto">
          <a:xfrm>
            <a:off x="6015038" y="2599135"/>
            <a:ext cx="165100" cy="117872"/>
          </a:xfrm>
          <a:custGeom>
            <a:avLst/>
            <a:gdLst/>
            <a:ahLst/>
            <a:cxnLst>
              <a:cxn ang="0">
                <a:pos x="0" y="7"/>
              </a:cxn>
              <a:cxn ang="0">
                <a:pos x="6" y="7"/>
              </a:cxn>
              <a:cxn ang="0">
                <a:pos x="13" y="9"/>
              </a:cxn>
              <a:cxn ang="0">
                <a:pos x="19" y="12"/>
              </a:cxn>
              <a:cxn ang="0">
                <a:pos x="23" y="15"/>
              </a:cxn>
              <a:cxn ang="0">
                <a:pos x="27" y="19"/>
              </a:cxn>
              <a:cxn ang="0">
                <a:pos x="31" y="24"/>
              </a:cxn>
              <a:cxn ang="0">
                <a:pos x="34" y="29"/>
              </a:cxn>
              <a:cxn ang="0">
                <a:pos x="39" y="37"/>
              </a:cxn>
              <a:cxn ang="0">
                <a:pos x="51" y="65"/>
              </a:cxn>
              <a:cxn ang="0">
                <a:pos x="55" y="73"/>
              </a:cxn>
              <a:cxn ang="0">
                <a:pos x="60" y="81"/>
              </a:cxn>
              <a:cxn ang="0">
                <a:pos x="63" y="85"/>
              </a:cxn>
              <a:cxn ang="0">
                <a:pos x="67" y="89"/>
              </a:cxn>
              <a:cxn ang="0">
                <a:pos x="74" y="93"/>
              </a:cxn>
              <a:cxn ang="0">
                <a:pos x="86" y="99"/>
              </a:cxn>
              <a:cxn ang="0">
                <a:pos x="82" y="90"/>
              </a:cxn>
              <a:cxn ang="0">
                <a:pos x="82" y="86"/>
              </a:cxn>
              <a:cxn ang="0">
                <a:pos x="81" y="82"/>
              </a:cxn>
              <a:cxn ang="0">
                <a:pos x="87" y="82"/>
              </a:cxn>
              <a:cxn ang="0">
                <a:pos x="93" y="82"/>
              </a:cxn>
              <a:cxn ang="0">
                <a:pos x="104" y="81"/>
              </a:cxn>
              <a:cxn ang="0">
                <a:pos x="97" y="79"/>
              </a:cxn>
              <a:cxn ang="0">
                <a:pos x="90" y="76"/>
              </a:cxn>
              <a:cxn ang="0">
                <a:pos x="85" y="72"/>
              </a:cxn>
              <a:cxn ang="0">
                <a:pos x="79" y="66"/>
              </a:cxn>
              <a:cxn ang="0">
                <a:pos x="73" y="56"/>
              </a:cxn>
              <a:cxn ang="0">
                <a:pos x="58" y="25"/>
              </a:cxn>
              <a:cxn ang="0">
                <a:pos x="54" y="19"/>
              </a:cxn>
              <a:cxn ang="0">
                <a:pos x="51" y="14"/>
              </a:cxn>
              <a:cxn ang="0">
                <a:pos x="48" y="11"/>
              </a:cxn>
              <a:cxn ang="0">
                <a:pos x="45" y="7"/>
              </a:cxn>
              <a:cxn ang="0">
                <a:pos x="41" y="4"/>
              </a:cxn>
              <a:cxn ang="0">
                <a:pos x="38" y="2"/>
              </a:cxn>
              <a:cxn ang="0">
                <a:pos x="31" y="1"/>
              </a:cxn>
              <a:cxn ang="0">
                <a:pos x="26" y="0"/>
              </a:cxn>
              <a:cxn ang="0">
                <a:pos x="0" y="7"/>
              </a:cxn>
            </a:cxnLst>
            <a:rect l="0" t="0" r="r" b="b"/>
            <a:pathLst>
              <a:path w="104" h="99">
                <a:moveTo>
                  <a:pt x="0" y="7"/>
                </a:moveTo>
                <a:lnTo>
                  <a:pt x="6" y="7"/>
                </a:lnTo>
                <a:lnTo>
                  <a:pt x="13" y="9"/>
                </a:lnTo>
                <a:lnTo>
                  <a:pt x="19" y="12"/>
                </a:lnTo>
                <a:lnTo>
                  <a:pt x="23" y="15"/>
                </a:lnTo>
                <a:lnTo>
                  <a:pt x="27" y="19"/>
                </a:lnTo>
                <a:lnTo>
                  <a:pt x="31" y="24"/>
                </a:lnTo>
                <a:lnTo>
                  <a:pt x="34" y="29"/>
                </a:lnTo>
                <a:lnTo>
                  <a:pt x="39" y="37"/>
                </a:lnTo>
                <a:lnTo>
                  <a:pt x="51" y="65"/>
                </a:lnTo>
                <a:lnTo>
                  <a:pt x="55" y="73"/>
                </a:lnTo>
                <a:lnTo>
                  <a:pt x="60" y="81"/>
                </a:lnTo>
                <a:lnTo>
                  <a:pt x="63" y="85"/>
                </a:lnTo>
                <a:lnTo>
                  <a:pt x="67" y="89"/>
                </a:lnTo>
                <a:lnTo>
                  <a:pt x="74" y="93"/>
                </a:lnTo>
                <a:lnTo>
                  <a:pt x="86" y="99"/>
                </a:lnTo>
                <a:lnTo>
                  <a:pt x="82" y="90"/>
                </a:lnTo>
                <a:lnTo>
                  <a:pt x="82" y="86"/>
                </a:lnTo>
                <a:lnTo>
                  <a:pt x="81" y="82"/>
                </a:lnTo>
                <a:lnTo>
                  <a:pt x="87" y="82"/>
                </a:lnTo>
                <a:lnTo>
                  <a:pt x="93" y="82"/>
                </a:lnTo>
                <a:lnTo>
                  <a:pt x="104" y="81"/>
                </a:lnTo>
                <a:lnTo>
                  <a:pt x="97" y="79"/>
                </a:lnTo>
                <a:lnTo>
                  <a:pt x="90" y="76"/>
                </a:lnTo>
                <a:lnTo>
                  <a:pt x="85" y="72"/>
                </a:lnTo>
                <a:lnTo>
                  <a:pt x="79" y="66"/>
                </a:lnTo>
                <a:lnTo>
                  <a:pt x="73" y="56"/>
                </a:lnTo>
                <a:lnTo>
                  <a:pt x="58" y="25"/>
                </a:lnTo>
                <a:lnTo>
                  <a:pt x="54" y="19"/>
                </a:lnTo>
                <a:lnTo>
                  <a:pt x="51" y="14"/>
                </a:lnTo>
                <a:lnTo>
                  <a:pt x="48" y="11"/>
                </a:lnTo>
                <a:lnTo>
                  <a:pt x="45" y="7"/>
                </a:lnTo>
                <a:lnTo>
                  <a:pt x="41" y="4"/>
                </a:lnTo>
                <a:lnTo>
                  <a:pt x="38" y="2"/>
                </a:lnTo>
                <a:lnTo>
                  <a:pt x="31" y="1"/>
                </a:lnTo>
                <a:lnTo>
                  <a:pt x="26" y="0"/>
                </a:lnTo>
                <a:lnTo>
                  <a:pt x="0" y="7"/>
                </a:lnTo>
                <a:close/>
              </a:path>
            </a:pathLst>
          </a:custGeom>
          <a:solidFill>
            <a:srgbClr val="00007F"/>
          </a:solidFill>
          <a:ln w="22456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82" name="Freeform 146"/>
          <p:cNvSpPr>
            <a:spLocks noChangeArrowheads="1"/>
          </p:cNvSpPr>
          <p:nvPr/>
        </p:nvSpPr>
        <p:spPr bwMode="auto">
          <a:xfrm>
            <a:off x="6821489" y="2291954"/>
            <a:ext cx="1150937" cy="513159"/>
          </a:xfrm>
          <a:custGeom>
            <a:avLst/>
            <a:gdLst/>
            <a:ahLst/>
            <a:cxnLst>
              <a:cxn ang="0">
                <a:pos x="370" y="8"/>
              </a:cxn>
              <a:cxn ang="0">
                <a:pos x="361" y="4"/>
              </a:cxn>
              <a:cxn ang="0">
                <a:pos x="355" y="2"/>
              </a:cxn>
              <a:cxn ang="0">
                <a:pos x="347" y="0"/>
              </a:cxn>
              <a:cxn ang="0">
                <a:pos x="337" y="0"/>
              </a:cxn>
              <a:cxn ang="0">
                <a:pos x="330" y="0"/>
              </a:cxn>
              <a:cxn ang="0">
                <a:pos x="321" y="0"/>
              </a:cxn>
              <a:cxn ang="0">
                <a:pos x="314" y="1"/>
              </a:cxn>
              <a:cxn ang="0">
                <a:pos x="301" y="3"/>
              </a:cxn>
              <a:cxn ang="0">
                <a:pos x="288" y="6"/>
              </a:cxn>
              <a:cxn ang="0">
                <a:pos x="29" y="64"/>
              </a:cxn>
              <a:cxn ang="0">
                <a:pos x="22" y="66"/>
              </a:cxn>
              <a:cxn ang="0">
                <a:pos x="15" y="68"/>
              </a:cxn>
              <a:cxn ang="0">
                <a:pos x="10" y="72"/>
              </a:cxn>
              <a:cxn ang="0">
                <a:pos x="6" y="77"/>
              </a:cxn>
              <a:cxn ang="0">
                <a:pos x="4" y="82"/>
              </a:cxn>
              <a:cxn ang="0">
                <a:pos x="3" y="91"/>
              </a:cxn>
              <a:cxn ang="0">
                <a:pos x="0" y="143"/>
              </a:cxn>
              <a:cxn ang="0">
                <a:pos x="0" y="172"/>
              </a:cxn>
              <a:cxn ang="0">
                <a:pos x="1" y="197"/>
              </a:cxn>
              <a:cxn ang="0">
                <a:pos x="3" y="206"/>
              </a:cxn>
              <a:cxn ang="0">
                <a:pos x="5" y="211"/>
              </a:cxn>
              <a:cxn ang="0">
                <a:pos x="10" y="217"/>
              </a:cxn>
              <a:cxn ang="0">
                <a:pos x="15" y="222"/>
              </a:cxn>
              <a:cxn ang="0">
                <a:pos x="325" y="424"/>
              </a:cxn>
              <a:cxn ang="0">
                <a:pos x="337" y="429"/>
              </a:cxn>
              <a:cxn ang="0">
                <a:pos x="342" y="430"/>
              </a:cxn>
              <a:cxn ang="0">
                <a:pos x="350" y="431"/>
              </a:cxn>
              <a:cxn ang="0">
                <a:pos x="358" y="430"/>
              </a:cxn>
              <a:cxn ang="0">
                <a:pos x="370" y="428"/>
              </a:cxn>
              <a:cxn ang="0">
                <a:pos x="427" y="413"/>
              </a:cxn>
              <a:cxn ang="0">
                <a:pos x="485" y="396"/>
              </a:cxn>
              <a:cxn ang="0">
                <a:pos x="516" y="387"/>
              </a:cxn>
              <a:cxn ang="0">
                <a:pos x="548" y="378"/>
              </a:cxn>
              <a:cxn ang="0">
                <a:pos x="581" y="366"/>
              </a:cxn>
              <a:cxn ang="0">
                <a:pos x="612" y="354"/>
              </a:cxn>
              <a:cxn ang="0">
                <a:pos x="643" y="341"/>
              </a:cxn>
              <a:cxn ang="0">
                <a:pos x="670" y="330"/>
              </a:cxn>
              <a:cxn ang="0">
                <a:pos x="700" y="312"/>
              </a:cxn>
              <a:cxn ang="0">
                <a:pos x="708" y="307"/>
              </a:cxn>
              <a:cxn ang="0">
                <a:pos x="711" y="303"/>
              </a:cxn>
              <a:cxn ang="0">
                <a:pos x="713" y="297"/>
              </a:cxn>
              <a:cxn ang="0">
                <a:pos x="714" y="292"/>
              </a:cxn>
              <a:cxn ang="0">
                <a:pos x="711" y="288"/>
              </a:cxn>
              <a:cxn ang="0">
                <a:pos x="707" y="286"/>
              </a:cxn>
              <a:cxn ang="0">
                <a:pos x="701" y="284"/>
              </a:cxn>
              <a:cxn ang="0">
                <a:pos x="677" y="281"/>
              </a:cxn>
              <a:cxn ang="0">
                <a:pos x="669" y="261"/>
              </a:cxn>
              <a:cxn ang="0">
                <a:pos x="681" y="193"/>
              </a:cxn>
              <a:cxn ang="0">
                <a:pos x="699" y="191"/>
              </a:cxn>
              <a:cxn ang="0">
                <a:pos x="707" y="190"/>
              </a:cxn>
              <a:cxn ang="0">
                <a:pos x="716" y="189"/>
              </a:cxn>
              <a:cxn ang="0">
                <a:pos x="720" y="188"/>
              </a:cxn>
              <a:cxn ang="0">
                <a:pos x="724" y="186"/>
              </a:cxn>
              <a:cxn ang="0">
                <a:pos x="725" y="184"/>
              </a:cxn>
              <a:cxn ang="0">
                <a:pos x="725" y="180"/>
              </a:cxn>
              <a:cxn ang="0">
                <a:pos x="723" y="175"/>
              </a:cxn>
              <a:cxn ang="0">
                <a:pos x="719" y="170"/>
              </a:cxn>
              <a:cxn ang="0">
                <a:pos x="713" y="165"/>
              </a:cxn>
              <a:cxn ang="0">
                <a:pos x="706" y="162"/>
              </a:cxn>
              <a:cxn ang="0">
                <a:pos x="695" y="156"/>
              </a:cxn>
              <a:cxn ang="0">
                <a:pos x="652" y="138"/>
              </a:cxn>
              <a:cxn ang="0">
                <a:pos x="370" y="8"/>
              </a:cxn>
            </a:cxnLst>
            <a:rect l="0" t="0" r="r" b="b"/>
            <a:pathLst>
              <a:path w="725" h="431">
                <a:moveTo>
                  <a:pt x="370" y="8"/>
                </a:moveTo>
                <a:lnTo>
                  <a:pt x="361" y="4"/>
                </a:lnTo>
                <a:lnTo>
                  <a:pt x="355" y="2"/>
                </a:lnTo>
                <a:lnTo>
                  <a:pt x="347" y="0"/>
                </a:lnTo>
                <a:lnTo>
                  <a:pt x="337" y="0"/>
                </a:lnTo>
                <a:lnTo>
                  <a:pt x="330" y="0"/>
                </a:lnTo>
                <a:lnTo>
                  <a:pt x="321" y="0"/>
                </a:lnTo>
                <a:lnTo>
                  <a:pt x="314" y="1"/>
                </a:lnTo>
                <a:lnTo>
                  <a:pt x="301" y="3"/>
                </a:lnTo>
                <a:lnTo>
                  <a:pt x="288" y="6"/>
                </a:lnTo>
                <a:lnTo>
                  <a:pt x="29" y="64"/>
                </a:lnTo>
                <a:lnTo>
                  <a:pt x="22" y="66"/>
                </a:lnTo>
                <a:lnTo>
                  <a:pt x="15" y="68"/>
                </a:lnTo>
                <a:lnTo>
                  <a:pt x="10" y="72"/>
                </a:lnTo>
                <a:lnTo>
                  <a:pt x="6" y="77"/>
                </a:lnTo>
                <a:lnTo>
                  <a:pt x="4" y="82"/>
                </a:lnTo>
                <a:lnTo>
                  <a:pt x="3" y="91"/>
                </a:lnTo>
                <a:lnTo>
                  <a:pt x="0" y="143"/>
                </a:lnTo>
                <a:lnTo>
                  <a:pt x="0" y="172"/>
                </a:lnTo>
                <a:lnTo>
                  <a:pt x="1" y="197"/>
                </a:lnTo>
                <a:lnTo>
                  <a:pt x="3" y="206"/>
                </a:lnTo>
                <a:lnTo>
                  <a:pt x="5" y="211"/>
                </a:lnTo>
                <a:lnTo>
                  <a:pt x="10" y="217"/>
                </a:lnTo>
                <a:lnTo>
                  <a:pt x="15" y="222"/>
                </a:lnTo>
                <a:lnTo>
                  <a:pt x="325" y="424"/>
                </a:lnTo>
                <a:lnTo>
                  <a:pt x="337" y="429"/>
                </a:lnTo>
                <a:lnTo>
                  <a:pt x="342" y="430"/>
                </a:lnTo>
                <a:lnTo>
                  <a:pt x="350" y="431"/>
                </a:lnTo>
                <a:lnTo>
                  <a:pt x="358" y="430"/>
                </a:lnTo>
                <a:lnTo>
                  <a:pt x="370" y="428"/>
                </a:lnTo>
                <a:lnTo>
                  <a:pt x="427" y="413"/>
                </a:lnTo>
                <a:lnTo>
                  <a:pt x="485" y="396"/>
                </a:lnTo>
                <a:lnTo>
                  <a:pt x="516" y="387"/>
                </a:lnTo>
                <a:lnTo>
                  <a:pt x="548" y="378"/>
                </a:lnTo>
                <a:lnTo>
                  <a:pt x="581" y="366"/>
                </a:lnTo>
                <a:lnTo>
                  <a:pt x="612" y="354"/>
                </a:lnTo>
                <a:lnTo>
                  <a:pt x="643" y="341"/>
                </a:lnTo>
                <a:lnTo>
                  <a:pt x="670" y="330"/>
                </a:lnTo>
                <a:lnTo>
                  <a:pt x="700" y="312"/>
                </a:lnTo>
                <a:lnTo>
                  <a:pt x="708" y="307"/>
                </a:lnTo>
                <a:lnTo>
                  <a:pt x="711" y="303"/>
                </a:lnTo>
                <a:lnTo>
                  <a:pt x="713" y="297"/>
                </a:lnTo>
                <a:lnTo>
                  <a:pt x="714" y="292"/>
                </a:lnTo>
                <a:lnTo>
                  <a:pt x="711" y="288"/>
                </a:lnTo>
                <a:lnTo>
                  <a:pt x="707" y="286"/>
                </a:lnTo>
                <a:lnTo>
                  <a:pt x="701" y="284"/>
                </a:lnTo>
                <a:lnTo>
                  <a:pt x="677" y="281"/>
                </a:lnTo>
                <a:lnTo>
                  <a:pt x="669" y="261"/>
                </a:lnTo>
                <a:lnTo>
                  <a:pt x="681" y="193"/>
                </a:lnTo>
                <a:lnTo>
                  <a:pt x="699" y="191"/>
                </a:lnTo>
                <a:lnTo>
                  <a:pt x="707" y="190"/>
                </a:lnTo>
                <a:lnTo>
                  <a:pt x="716" y="189"/>
                </a:lnTo>
                <a:lnTo>
                  <a:pt x="720" y="188"/>
                </a:lnTo>
                <a:lnTo>
                  <a:pt x="724" y="186"/>
                </a:lnTo>
                <a:lnTo>
                  <a:pt x="725" y="184"/>
                </a:lnTo>
                <a:lnTo>
                  <a:pt x="725" y="180"/>
                </a:lnTo>
                <a:lnTo>
                  <a:pt x="723" y="175"/>
                </a:lnTo>
                <a:lnTo>
                  <a:pt x="719" y="170"/>
                </a:lnTo>
                <a:lnTo>
                  <a:pt x="713" y="165"/>
                </a:lnTo>
                <a:lnTo>
                  <a:pt x="706" y="162"/>
                </a:lnTo>
                <a:lnTo>
                  <a:pt x="695" y="156"/>
                </a:lnTo>
                <a:lnTo>
                  <a:pt x="652" y="138"/>
                </a:lnTo>
                <a:lnTo>
                  <a:pt x="370" y="8"/>
                </a:lnTo>
                <a:close/>
              </a:path>
            </a:pathLst>
          </a:custGeom>
          <a:solidFill>
            <a:srgbClr val="7F3F00"/>
          </a:solidFill>
          <a:ln w="22456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83" name="Freeform 147"/>
          <p:cNvSpPr>
            <a:spLocks noChangeArrowheads="1"/>
          </p:cNvSpPr>
          <p:nvPr/>
        </p:nvSpPr>
        <p:spPr bwMode="auto">
          <a:xfrm>
            <a:off x="7364413" y="2519363"/>
            <a:ext cx="557212" cy="277416"/>
          </a:xfrm>
          <a:custGeom>
            <a:avLst/>
            <a:gdLst/>
            <a:ahLst/>
            <a:cxnLst>
              <a:cxn ang="0">
                <a:pos x="332" y="3"/>
              </a:cxn>
              <a:cxn ang="0">
                <a:pos x="317" y="6"/>
              </a:cxn>
              <a:cxn ang="0">
                <a:pos x="286" y="12"/>
              </a:cxn>
              <a:cxn ang="0">
                <a:pos x="248" y="20"/>
              </a:cxn>
              <a:cxn ang="0">
                <a:pos x="193" y="34"/>
              </a:cxn>
              <a:cxn ang="0">
                <a:pos x="54" y="69"/>
              </a:cxn>
              <a:cxn ang="0">
                <a:pos x="25" y="76"/>
              </a:cxn>
              <a:cxn ang="0">
                <a:pos x="18" y="79"/>
              </a:cxn>
              <a:cxn ang="0">
                <a:pos x="15" y="82"/>
              </a:cxn>
              <a:cxn ang="0">
                <a:pos x="12" y="85"/>
              </a:cxn>
              <a:cxn ang="0">
                <a:pos x="10" y="89"/>
              </a:cxn>
              <a:cxn ang="0">
                <a:pos x="8" y="97"/>
              </a:cxn>
              <a:cxn ang="0">
                <a:pos x="3" y="129"/>
              </a:cxn>
              <a:cxn ang="0">
                <a:pos x="2" y="144"/>
              </a:cxn>
              <a:cxn ang="0">
                <a:pos x="1" y="161"/>
              </a:cxn>
              <a:cxn ang="0">
                <a:pos x="0" y="193"/>
              </a:cxn>
              <a:cxn ang="0">
                <a:pos x="1" y="209"/>
              </a:cxn>
              <a:cxn ang="0">
                <a:pos x="3" y="227"/>
              </a:cxn>
              <a:cxn ang="0">
                <a:pos x="5" y="230"/>
              </a:cxn>
              <a:cxn ang="0">
                <a:pos x="7" y="233"/>
              </a:cxn>
              <a:cxn ang="0">
                <a:pos x="10" y="233"/>
              </a:cxn>
              <a:cxn ang="0">
                <a:pos x="13" y="233"/>
              </a:cxn>
              <a:cxn ang="0">
                <a:pos x="26" y="227"/>
              </a:cxn>
              <a:cxn ang="0">
                <a:pos x="184" y="185"/>
              </a:cxn>
              <a:cxn ang="0">
                <a:pos x="231" y="170"/>
              </a:cxn>
              <a:cxn ang="0">
                <a:pos x="266" y="157"/>
              </a:cxn>
              <a:cxn ang="0">
                <a:pos x="298" y="145"/>
              </a:cxn>
              <a:cxn ang="0">
                <a:pos x="341" y="124"/>
              </a:cxn>
              <a:cxn ang="0">
                <a:pos x="351" y="117"/>
              </a:cxn>
              <a:cxn ang="0">
                <a:pos x="343" y="114"/>
              </a:cxn>
              <a:cxn ang="0">
                <a:pos x="341" y="109"/>
              </a:cxn>
              <a:cxn ang="0">
                <a:pos x="340" y="102"/>
              </a:cxn>
              <a:cxn ang="0">
                <a:pos x="337" y="90"/>
              </a:cxn>
              <a:cxn ang="0">
                <a:pos x="336" y="78"/>
              </a:cxn>
              <a:cxn ang="0">
                <a:pos x="335" y="65"/>
              </a:cxn>
              <a:cxn ang="0">
                <a:pos x="336" y="54"/>
              </a:cxn>
              <a:cxn ang="0">
                <a:pos x="338" y="37"/>
              </a:cxn>
              <a:cxn ang="0">
                <a:pos x="340" y="25"/>
              </a:cxn>
              <a:cxn ang="0">
                <a:pos x="343" y="15"/>
              </a:cxn>
              <a:cxn ang="0">
                <a:pos x="349" y="0"/>
              </a:cxn>
              <a:cxn ang="0">
                <a:pos x="342" y="1"/>
              </a:cxn>
              <a:cxn ang="0">
                <a:pos x="332" y="3"/>
              </a:cxn>
            </a:cxnLst>
            <a:rect l="0" t="0" r="r" b="b"/>
            <a:pathLst>
              <a:path w="351" h="233">
                <a:moveTo>
                  <a:pt x="332" y="3"/>
                </a:moveTo>
                <a:lnTo>
                  <a:pt x="317" y="6"/>
                </a:lnTo>
                <a:lnTo>
                  <a:pt x="286" y="12"/>
                </a:lnTo>
                <a:lnTo>
                  <a:pt x="248" y="20"/>
                </a:lnTo>
                <a:lnTo>
                  <a:pt x="193" y="34"/>
                </a:lnTo>
                <a:lnTo>
                  <a:pt x="54" y="69"/>
                </a:lnTo>
                <a:lnTo>
                  <a:pt x="25" y="76"/>
                </a:lnTo>
                <a:lnTo>
                  <a:pt x="18" y="79"/>
                </a:lnTo>
                <a:lnTo>
                  <a:pt x="15" y="82"/>
                </a:lnTo>
                <a:lnTo>
                  <a:pt x="12" y="85"/>
                </a:lnTo>
                <a:lnTo>
                  <a:pt x="10" y="89"/>
                </a:lnTo>
                <a:lnTo>
                  <a:pt x="8" y="97"/>
                </a:lnTo>
                <a:lnTo>
                  <a:pt x="3" y="129"/>
                </a:lnTo>
                <a:lnTo>
                  <a:pt x="2" y="144"/>
                </a:lnTo>
                <a:lnTo>
                  <a:pt x="1" y="161"/>
                </a:lnTo>
                <a:lnTo>
                  <a:pt x="0" y="193"/>
                </a:lnTo>
                <a:lnTo>
                  <a:pt x="1" y="209"/>
                </a:lnTo>
                <a:lnTo>
                  <a:pt x="3" y="227"/>
                </a:lnTo>
                <a:lnTo>
                  <a:pt x="5" y="230"/>
                </a:lnTo>
                <a:lnTo>
                  <a:pt x="7" y="233"/>
                </a:lnTo>
                <a:lnTo>
                  <a:pt x="10" y="233"/>
                </a:lnTo>
                <a:lnTo>
                  <a:pt x="13" y="233"/>
                </a:lnTo>
                <a:lnTo>
                  <a:pt x="26" y="227"/>
                </a:lnTo>
                <a:lnTo>
                  <a:pt x="184" y="185"/>
                </a:lnTo>
                <a:lnTo>
                  <a:pt x="231" y="170"/>
                </a:lnTo>
                <a:lnTo>
                  <a:pt x="266" y="157"/>
                </a:lnTo>
                <a:lnTo>
                  <a:pt x="298" y="145"/>
                </a:lnTo>
                <a:lnTo>
                  <a:pt x="341" y="124"/>
                </a:lnTo>
                <a:lnTo>
                  <a:pt x="351" y="117"/>
                </a:lnTo>
                <a:lnTo>
                  <a:pt x="343" y="114"/>
                </a:lnTo>
                <a:lnTo>
                  <a:pt x="341" y="109"/>
                </a:lnTo>
                <a:lnTo>
                  <a:pt x="340" y="102"/>
                </a:lnTo>
                <a:lnTo>
                  <a:pt x="337" y="90"/>
                </a:lnTo>
                <a:lnTo>
                  <a:pt x="336" y="78"/>
                </a:lnTo>
                <a:lnTo>
                  <a:pt x="335" y="65"/>
                </a:lnTo>
                <a:lnTo>
                  <a:pt x="336" y="54"/>
                </a:lnTo>
                <a:lnTo>
                  <a:pt x="338" y="37"/>
                </a:lnTo>
                <a:lnTo>
                  <a:pt x="340" y="25"/>
                </a:lnTo>
                <a:lnTo>
                  <a:pt x="343" y="15"/>
                </a:lnTo>
                <a:lnTo>
                  <a:pt x="349" y="0"/>
                </a:lnTo>
                <a:lnTo>
                  <a:pt x="342" y="1"/>
                </a:lnTo>
                <a:lnTo>
                  <a:pt x="332" y="3"/>
                </a:lnTo>
                <a:close/>
              </a:path>
            </a:pathLst>
          </a:custGeom>
          <a:solidFill>
            <a:srgbClr val="000000"/>
          </a:solidFill>
          <a:ln w="108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84" name="Freeform 148"/>
          <p:cNvSpPr>
            <a:spLocks noChangeArrowheads="1"/>
          </p:cNvSpPr>
          <p:nvPr/>
        </p:nvSpPr>
        <p:spPr bwMode="auto">
          <a:xfrm>
            <a:off x="7372350" y="2522935"/>
            <a:ext cx="541338" cy="261938"/>
          </a:xfrm>
          <a:custGeom>
            <a:avLst/>
            <a:gdLst/>
            <a:ahLst/>
            <a:cxnLst>
              <a:cxn ang="0">
                <a:pos x="341" y="0"/>
              </a:cxn>
              <a:cxn ang="0">
                <a:pos x="324" y="3"/>
              </a:cxn>
              <a:cxn ang="0">
                <a:pos x="302" y="8"/>
              </a:cxn>
              <a:cxn ang="0">
                <a:pos x="267" y="16"/>
              </a:cxn>
              <a:cxn ang="0">
                <a:pos x="238" y="23"/>
              </a:cxn>
              <a:cxn ang="0">
                <a:pos x="205" y="30"/>
              </a:cxn>
              <a:cxn ang="0">
                <a:pos x="104" y="57"/>
              </a:cxn>
              <a:cxn ang="0">
                <a:pos x="30" y="76"/>
              </a:cxn>
              <a:cxn ang="0">
                <a:pos x="22" y="78"/>
              </a:cxn>
              <a:cxn ang="0">
                <a:pos x="16" y="80"/>
              </a:cxn>
              <a:cxn ang="0">
                <a:pos x="12" y="84"/>
              </a:cxn>
              <a:cxn ang="0">
                <a:pos x="9" y="89"/>
              </a:cxn>
              <a:cxn ang="0">
                <a:pos x="7" y="95"/>
              </a:cxn>
              <a:cxn ang="0">
                <a:pos x="4" y="112"/>
              </a:cxn>
              <a:cxn ang="0">
                <a:pos x="30" y="106"/>
              </a:cxn>
              <a:cxn ang="0">
                <a:pos x="4" y="114"/>
              </a:cxn>
              <a:cxn ang="0">
                <a:pos x="1" y="155"/>
              </a:cxn>
              <a:cxn ang="0">
                <a:pos x="22" y="151"/>
              </a:cxn>
              <a:cxn ang="0">
                <a:pos x="1" y="156"/>
              </a:cxn>
              <a:cxn ang="0">
                <a:pos x="0" y="171"/>
              </a:cxn>
              <a:cxn ang="0">
                <a:pos x="13" y="169"/>
              </a:cxn>
              <a:cxn ang="0">
                <a:pos x="0" y="173"/>
              </a:cxn>
              <a:cxn ang="0">
                <a:pos x="1" y="189"/>
              </a:cxn>
              <a:cxn ang="0">
                <a:pos x="51" y="180"/>
              </a:cxn>
              <a:cxn ang="0">
                <a:pos x="1" y="191"/>
              </a:cxn>
              <a:cxn ang="0">
                <a:pos x="2" y="204"/>
              </a:cxn>
              <a:cxn ang="0">
                <a:pos x="40" y="197"/>
              </a:cxn>
              <a:cxn ang="0">
                <a:pos x="1" y="206"/>
              </a:cxn>
              <a:cxn ang="0">
                <a:pos x="1" y="211"/>
              </a:cxn>
              <a:cxn ang="0">
                <a:pos x="2" y="216"/>
              </a:cxn>
              <a:cxn ang="0">
                <a:pos x="6" y="219"/>
              </a:cxn>
              <a:cxn ang="0">
                <a:pos x="10" y="220"/>
              </a:cxn>
              <a:cxn ang="0">
                <a:pos x="16" y="220"/>
              </a:cxn>
              <a:cxn ang="0">
                <a:pos x="24" y="218"/>
              </a:cxn>
              <a:cxn ang="0">
                <a:pos x="150" y="185"/>
              </a:cxn>
              <a:cxn ang="0">
                <a:pos x="181" y="176"/>
              </a:cxn>
              <a:cxn ang="0">
                <a:pos x="217" y="165"/>
              </a:cxn>
              <a:cxn ang="0">
                <a:pos x="261" y="150"/>
              </a:cxn>
              <a:cxn ang="0">
                <a:pos x="284" y="141"/>
              </a:cxn>
              <a:cxn ang="0">
                <a:pos x="303" y="132"/>
              </a:cxn>
              <a:cxn ang="0">
                <a:pos x="318" y="125"/>
              </a:cxn>
              <a:cxn ang="0">
                <a:pos x="329" y="120"/>
              </a:cxn>
              <a:cxn ang="0">
                <a:pos x="338" y="113"/>
              </a:cxn>
              <a:cxn ang="0">
                <a:pos x="335" y="104"/>
              </a:cxn>
              <a:cxn ang="0">
                <a:pos x="333" y="98"/>
              </a:cxn>
              <a:cxn ang="0">
                <a:pos x="309" y="107"/>
              </a:cxn>
              <a:cxn ang="0">
                <a:pos x="333" y="97"/>
              </a:cxn>
              <a:cxn ang="0">
                <a:pos x="331" y="85"/>
              </a:cxn>
              <a:cxn ang="0">
                <a:pos x="330" y="71"/>
              </a:cxn>
              <a:cxn ang="0">
                <a:pos x="329" y="60"/>
              </a:cxn>
              <a:cxn ang="0">
                <a:pos x="331" y="45"/>
              </a:cxn>
              <a:cxn ang="0">
                <a:pos x="306" y="51"/>
              </a:cxn>
              <a:cxn ang="0">
                <a:pos x="331" y="44"/>
              </a:cxn>
              <a:cxn ang="0">
                <a:pos x="331" y="38"/>
              </a:cxn>
              <a:cxn ang="0">
                <a:pos x="333" y="31"/>
              </a:cxn>
              <a:cxn ang="0">
                <a:pos x="276" y="43"/>
              </a:cxn>
              <a:cxn ang="0">
                <a:pos x="333" y="29"/>
              </a:cxn>
              <a:cxn ang="0">
                <a:pos x="336" y="16"/>
              </a:cxn>
              <a:cxn ang="0">
                <a:pos x="260" y="32"/>
              </a:cxn>
              <a:cxn ang="0">
                <a:pos x="336" y="14"/>
              </a:cxn>
              <a:cxn ang="0">
                <a:pos x="341" y="0"/>
              </a:cxn>
            </a:cxnLst>
            <a:rect l="0" t="0" r="r" b="b"/>
            <a:pathLst>
              <a:path w="341" h="220">
                <a:moveTo>
                  <a:pt x="341" y="0"/>
                </a:moveTo>
                <a:lnTo>
                  <a:pt x="324" y="3"/>
                </a:lnTo>
                <a:lnTo>
                  <a:pt x="302" y="8"/>
                </a:lnTo>
                <a:lnTo>
                  <a:pt x="267" y="16"/>
                </a:lnTo>
                <a:lnTo>
                  <a:pt x="238" y="23"/>
                </a:lnTo>
                <a:lnTo>
                  <a:pt x="205" y="30"/>
                </a:lnTo>
                <a:lnTo>
                  <a:pt x="104" y="57"/>
                </a:lnTo>
                <a:lnTo>
                  <a:pt x="30" y="76"/>
                </a:lnTo>
                <a:lnTo>
                  <a:pt x="22" y="78"/>
                </a:lnTo>
                <a:lnTo>
                  <a:pt x="16" y="80"/>
                </a:lnTo>
                <a:lnTo>
                  <a:pt x="12" y="84"/>
                </a:lnTo>
                <a:lnTo>
                  <a:pt x="9" y="89"/>
                </a:lnTo>
                <a:lnTo>
                  <a:pt x="7" y="95"/>
                </a:lnTo>
                <a:lnTo>
                  <a:pt x="4" y="112"/>
                </a:lnTo>
                <a:lnTo>
                  <a:pt x="30" y="106"/>
                </a:lnTo>
                <a:lnTo>
                  <a:pt x="4" y="114"/>
                </a:lnTo>
                <a:lnTo>
                  <a:pt x="1" y="155"/>
                </a:lnTo>
                <a:lnTo>
                  <a:pt x="22" y="151"/>
                </a:lnTo>
                <a:lnTo>
                  <a:pt x="1" y="156"/>
                </a:lnTo>
                <a:lnTo>
                  <a:pt x="0" y="171"/>
                </a:lnTo>
                <a:lnTo>
                  <a:pt x="13" y="169"/>
                </a:lnTo>
                <a:lnTo>
                  <a:pt x="0" y="173"/>
                </a:lnTo>
                <a:lnTo>
                  <a:pt x="1" y="189"/>
                </a:lnTo>
                <a:lnTo>
                  <a:pt x="51" y="180"/>
                </a:lnTo>
                <a:lnTo>
                  <a:pt x="1" y="191"/>
                </a:lnTo>
                <a:lnTo>
                  <a:pt x="2" y="204"/>
                </a:lnTo>
                <a:lnTo>
                  <a:pt x="40" y="197"/>
                </a:lnTo>
                <a:lnTo>
                  <a:pt x="1" y="206"/>
                </a:lnTo>
                <a:lnTo>
                  <a:pt x="1" y="211"/>
                </a:lnTo>
                <a:lnTo>
                  <a:pt x="2" y="216"/>
                </a:lnTo>
                <a:lnTo>
                  <a:pt x="6" y="219"/>
                </a:lnTo>
                <a:lnTo>
                  <a:pt x="10" y="220"/>
                </a:lnTo>
                <a:lnTo>
                  <a:pt x="16" y="220"/>
                </a:lnTo>
                <a:lnTo>
                  <a:pt x="24" y="218"/>
                </a:lnTo>
                <a:lnTo>
                  <a:pt x="150" y="185"/>
                </a:lnTo>
                <a:lnTo>
                  <a:pt x="181" y="176"/>
                </a:lnTo>
                <a:lnTo>
                  <a:pt x="217" y="165"/>
                </a:lnTo>
                <a:lnTo>
                  <a:pt x="261" y="150"/>
                </a:lnTo>
                <a:lnTo>
                  <a:pt x="284" y="141"/>
                </a:lnTo>
                <a:lnTo>
                  <a:pt x="303" y="132"/>
                </a:lnTo>
                <a:lnTo>
                  <a:pt x="318" y="125"/>
                </a:lnTo>
                <a:lnTo>
                  <a:pt x="329" y="120"/>
                </a:lnTo>
                <a:lnTo>
                  <a:pt x="338" y="113"/>
                </a:lnTo>
                <a:lnTo>
                  <a:pt x="335" y="104"/>
                </a:lnTo>
                <a:lnTo>
                  <a:pt x="333" y="98"/>
                </a:lnTo>
                <a:lnTo>
                  <a:pt x="309" y="107"/>
                </a:lnTo>
                <a:lnTo>
                  <a:pt x="333" y="97"/>
                </a:lnTo>
                <a:lnTo>
                  <a:pt x="331" y="85"/>
                </a:lnTo>
                <a:lnTo>
                  <a:pt x="330" y="71"/>
                </a:lnTo>
                <a:lnTo>
                  <a:pt x="329" y="60"/>
                </a:lnTo>
                <a:lnTo>
                  <a:pt x="331" y="45"/>
                </a:lnTo>
                <a:lnTo>
                  <a:pt x="306" y="51"/>
                </a:lnTo>
                <a:lnTo>
                  <a:pt x="331" y="44"/>
                </a:lnTo>
                <a:lnTo>
                  <a:pt x="331" y="38"/>
                </a:lnTo>
                <a:lnTo>
                  <a:pt x="333" y="31"/>
                </a:lnTo>
                <a:lnTo>
                  <a:pt x="276" y="43"/>
                </a:lnTo>
                <a:lnTo>
                  <a:pt x="333" y="29"/>
                </a:lnTo>
                <a:lnTo>
                  <a:pt x="336" y="16"/>
                </a:lnTo>
                <a:lnTo>
                  <a:pt x="260" y="32"/>
                </a:lnTo>
                <a:lnTo>
                  <a:pt x="336" y="14"/>
                </a:lnTo>
                <a:lnTo>
                  <a:pt x="341" y="0"/>
                </a:lnTo>
                <a:close/>
              </a:path>
            </a:pathLst>
          </a:custGeom>
          <a:solidFill>
            <a:srgbClr val="FFFFFF"/>
          </a:solidFill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85" name="Freeform 149"/>
          <p:cNvSpPr>
            <a:spLocks noChangeArrowheads="1"/>
          </p:cNvSpPr>
          <p:nvPr/>
        </p:nvSpPr>
        <p:spPr bwMode="auto">
          <a:xfrm>
            <a:off x="7372351" y="2621757"/>
            <a:ext cx="296863" cy="59531"/>
          </a:xfrm>
          <a:custGeom>
            <a:avLst/>
            <a:gdLst/>
            <a:ahLst/>
            <a:cxnLst>
              <a:cxn ang="0">
                <a:pos x="0" y="50"/>
              </a:cxn>
              <a:cxn ang="0">
                <a:pos x="187" y="0"/>
              </a:cxn>
              <a:cxn ang="0">
                <a:pos x="147" y="12"/>
              </a:cxn>
              <a:cxn ang="0">
                <a:pos x="125" y="18"/>
              </a:cxn>
              <a:cxn ang="0">
                <a:pos x="90" y="29"/>
              </a:cxn>
              <a:cxn ang="0">
                <a:pos x="0" y="50"/>
              </a:cxn>
            </a:cxnLst>
            <a:rect l="0" t="0" r="r" b="b"/>
            <a:pathLst>
              <a:path w="187" h="50">
                <a:moveTo>
                  <a:pt x="0" y="50"/>
                </a:moveTo>
                <a:lnTo>
                  <a:pt x="187" y="0"/>
                </a:lnTo>
                <a:lnTo>
                  <a:pt x="147" y="12"/>
                </a:lnTo>
                <a:lnTo>
                  <a:pt x="125" y="18"/>
                </a:lnTo>
                <a:lnTo>
                  <a:pt x="90" y="29"/>
                </a:lnTo>
                <a:lnTo>
                  <a:pt x="0" y="50"/>
                </a:lnTo>
                <a:close/>
              </a:path>
            </a:pathLst>
          </a:custGeom>
          <a:solidFill>
            <a:srgbClr val="000000"/>
          </a:solidFill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86" name="Freeform 150"/>
          <p:cNvSpPr>
            <a:spLocks noChangeArrowheads="1"/>
          </p:cNvSpPr>
          <p:nvPr/>
        </p:nvSpPr>
        <p:spPr bwMode="auto">
          <a:xfrm>
            <a:off x="7240588" y="2549129"/>
            <a:ext cx="165100" cy="64294"/>
          </a:xfrm>
          <a:custGeom>
            <a:avLst/>
            <a:gdLst/>
            <a:ahLst/>
            <a:cxnLst>
              <a:cxn ang="0">
                <a:pos x="104" y="43"/>
              </a:cxn>
              <a:cxn ang="0">
                <a:pos x="92" y="43"/>
              </a:cxn>
              <a:cxn ang="0">
                <a:pos x="84" y="42"/>
              </a:cxn>
              <a:cxn ang="0">
                <a:pos x="76" y="39"/>
              </a:cxn>
              <a:cxn ang="0">
                <a:pos x="0" y="0"/>
              </a:cxn>
              <a:cxn ang="0">
                <a:pos x="71" y="42"/>
              </a:cxn>
              <a:cxn ang="0">
                <a:pos x="87" y="54"/>
              </a:cxn>
              <a:cxn ang="0">
                <a:pos x="88" y="51"/>
              </a:cxn>
              <a:cxn ang="0">
                <a:pos x="92" y="48"/>
              </a:cxn>
              <a:cxn ang="0">
                <a:pos x="94" y="46"/>
              </a:cxn>
              <a:cxn ang="0">
                <a:pos x="104" y="43"/>
              </a:cxn>
            </a:cxnLst>
            <a:rect l="0" t="0" r="r" b="b"/>
            <a:pathLst>
              <a:path w="104" h="54">
                <a:moveTo>
                  <a:pt x="104" y="43"/>
                </a:moveTo>
                <a:lnTo>
                  <a:pt x="92" y="43"/>
                </a:lnTo>
                <a:lnTo>
                  <a:pt x="84" y="42"/>
                </a:lnTo>
                <a:lnTo>
                  <a:pt x="76" y="39"/>
                </a:lnTo>
                <a:lnTo>
                  <a:pt x="0" y="0"/>
                </a:lnTo>
                <a:lnTo>
                  <a:pt x="71" y="42"/>
                </a:lnTo>
                <a:lnTo>
                  <a:pt x="87" y="54"/>
                </a:lnTo>
                <a:lnTo>
                  <a:pt x="88" y="51"/>
                </a:lnTo>
                <a:lnTo>
                  <a:pt x="92" y="48"/>
                </a:lnTo>
                <a:lnTo>
                  <a:pt x="94" y="46"/>
                </a:lnTo>
                <a:lnTo>
                  <a:pt x="104" y="43"/>
                </a:lnTo>
                <a:close/>
              </a:path>
            </a:pathLst>
          </a:custGeom>
          <a:solidFill>
            <a:srgbClr val="000000"/>
          </a:solidFill>
          <a:ln w="108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87" name="Freeform 151"/>
          <p:cNvSpPr>
            <a:spLocks noChangeArrowheads="1"/>
          </p:cNvSpPr>
          <p:nvPr/>
        </p:nvSpPr>
        <p:spPr bwMode="auto">
          <a:xfrm>
            <a:off x="6851651" y="2371725"/>
            <a:ext cx="295275" cy="132160"/>
          </a:xfrm>
          <a:custGeom>
            <a:avLst/>
            <a:gdLst/>
            <a:ahLst/>
            <a:cxnLst>
              <a:cxn ang="0">
                <a:pos x="186" y="111"/>
              </a:cxn>
              <a:cxn ang="0">
                <a:pos x="21" y="12"/>
              </a:cxn>
              <a:cxn ang="0">
                <a:pos x="19" y="8"/>
              </a:cxn>
              <a:cxn ang="0">
                <a:pos x="19" y="5"/>
              </a:cxn>
              <a:cxn ang="0">
                <a:pos x="20" y="2"/>
              </a:cxn>
              <a:cxn ang="0">
                <a:pos x="24" y="0"/>
              </a:cxn>
              <a:cxn ang="0">
                <a:pos x="7" y="4"/>
              </a:cxn>
              <a:cxn ang="0">
                <a:pos x="0" y="8"/>
              </a:cxn>
              <a:cxn ang="0">
                <a:pos x="186" y="111"/>
              </a:cxn>
            </a:cxnLst>
            <a:rect l="0" t="0" r="r" b="b"/>
            <a:pathLst>
              <a:path w="186" h="111">
                <a:moveTo>
                  <a:pt x="186" y="111"/>
                </a:moveTo>
                <a:lnTo>
                  <a:pt x="21" y="12"/>
                </a:lnTo>
                <a:lnTo>
                  <a:pt x="19" y="8"/>
                </a:lnTo>
                <a:lnTo>
                  <a:pt x="19" y="5"/>
                </a:lnTo>
                <a:lnTo>
                  <a:pt x="20" y="2"/>
                </a:lnTo>
                <a:lnTo>
                  <a:pt x="24" y="0"/>
                </a:lnTo>
                <a:lnTo>
                  <a:pt x="7" y="4"/>
                </a:lnTo>
                <a:lnTo>
                  <a:pt x="0" y="8"/>
                </a:lnTo>
                <a:lnTo>
                  <a:pt x="186" y="111"/>
                </a:lnTo>
                <a:close/>
              </a:path>
            </a:pathLst>
          </a:custGeom>
          <a:solidFill>
            <a:srgbClr val="000000"/>
          </a:solidFill>
          <a:ln w="108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88" name="Freeform 152"/>
          <p:cNvSpPr>
            <a:spLocks noChangeArrowheads="1"/>
          </p:cNvSpPr>
          <p:nvPr/>
        </p:nvSpPr>
        <p:spPr bwMode="auto">
          <a:xfrm>
            <a:off x="7067550" y="2437210"/>
            <a:ext cx="165100" cy="46434"/>
          </a:xfrm>
          <a:custGeom>
            <a:avLst/>
            <a:gdLst/>
            <a:ahLst/>
            <a:cxnLst>
              <a:cxn ang="0">
                <a:pos x="0" y="12"/>
              </a:cxn>
              <a:cxn ang="0">
                <a:pos x="38" y="3"/>
              </a:cxn>
              <a:cxn ang="0">
                <a:pos x="45" y="2"/>
              </a:cxn>
              <a:cxn ang="0">
                <a:pos x="51" y="1"/>
              </a:cxn>
              <a:cxn ang="0">
                <a:pos x="56" y="0"/>
              </a:cxn>
              <a:cxn ang="0">
                <a:pos x="60" y="0"/>
              </a:cxn>
              <a:cxn ang="0">
                <a:pos x="64" y="0"/>
              </a:cxn>
              <a:cxn ang="0">
                <a:pos x="70" y="1"/>
              </a:cxn>
              <a:cxn ang="0">
                <a:pos x="74" y="3"/>
              </a:cxn>
              <a:cxn ang="0">
                <a:pos x="77" y="5"/>
              </a:cxn>
              <a:cxn ang="0">
                <a:pos x="78" y="7"/>
              </a:cxn>
              <a:cxn ang="0">
                <a:pos x="77" y="10"/>
              </a:cxn>
              <a:cxn ang="0">
                <a:pos x="74" y="12"/>
              </a:cxn>
              <a:cxn ang="0">
                <a:pos x="82" y="12"/>
              </a:cxn>
              <a:cxn ang="0">
                <a:pos x="87" y="12"/>
              </a:cxn>
              <a:cxn ang="0">
                <a:pos x="92" y="12"/>
              </a:cxn>
              <a:cxn ang="0">
                <a:pos x="97" y="13"/>
              </a:cxn>
              <a:cxn ang="0">
                <a:pos x="101" y="15"/>
              </a:cxn>
              <a:cxn ang="0">
                <a:pos x="103" y="17"/>
              </a:cxn>
              <a:cxn ang="0">
                <a:pos x="104" y="20"/>
              </a:cxn>
              <a:cxn ang="0">
                <a:pos x="102" y="22"/>
              </a:cxn>
              <a:cxn ang="0">
                <a:pos x="99" y="25"/>
              </a:cxn>
              <a:cxn ang="0">
                <a:pos x="95" y="27"/>
              </a:cxn>
              <a:cxn ang="0">
                <a:pos x="89" y="28"/>
              </a:cxn>
              <a:cxn ang="0">
                <a:pos x="47" y="39"/>
              </a:cxn>
              <a:cxn ang="0">
                <a:pos x="53" y="34"/>
              </a:cxn>
              <a:cxn ang="0">
                <a:pos x="13" y="11"/>
              </a:cxn>
              <a:cxn ang="0">
                <a:pos x="0" y="12"/>
              </a:cxn>
            </a:cxnLst>
            <a:rect l="0" t="0" r="r" b="b"/>
            <a:pathLst>
              <a:path w="104" h="39">
                <a:moveTo>
                  <a:pt x="0" y="12"/>
                </a:moveTo>
                <a:lnTo>
                  <a:pt x="38" y="3"/>
                </a:lnTo>
                <a:lnTo>
                  <a:pt x="45" y="2"/>
                </a:lnTo>
                <a:lnTo>
                  <a:pt x="51" y="1"/>
                </a:lnTo>
                <a:lnTo>
                  <a:pt x="56" y="0"/>
                </a:lnTo>
                <a:lnTo>
                  <a:pt x="60" y="0"/>
                </a:lnTo>
                <a:lnTo>
                  <a:pt x="64" y="0"/>
                </a:lnTo>
                <a:lnTo>
                  <a:pt x="70" y="1"/>
                </a:lnTo>
                <a:lnTo>
                  <a:pt x="74" y="3"/>
                </a:lnTo>
                <a:lnTo>
                  <a:pt x="77" y="5"/>
                </a:lnTo>
                <a:lnTo>
                  <a:pt x="78" y="7"/>
                </a:lnTo>
                <a:lnTo>
                  <a:pt x="77" y="10"/>
                </a:lnTo>
                <a:lnTo>
                  <a:pt x="74" y="12"/>
                </a:lnTo>
                <a:lnTo>
                  <a:pt x="82" y="12"/>
                </a:lnTo>
                <a:lnTo>
                  <a:pt x="87" y="12"/>
                </a:lnTo>
                <a:lnTo>
                  <a:pt x="92" y="12"/>
                </a:lnTo>
                <a:lnTo>
                  <a:pt x="97" y="13"/>
                </a:lnTo>
                <a:lnTo>
                  <a:pt x="101" y="15"/>
                </a:lnTo>
                <a:lnTo>
                  <a:pt x="103" y="17"/>
                </a:lnTo>
                <a:lnTo>
                  <a:pt x="104" y="20"/>
                </a:lnTo>
                <a:lnTo>
                  <a:pt x="102" y="22"/>
                </a:lnTo>
                <a:lnTo>
                  <a:pt x="99" y="25"/>
                </a:lnTo>
                <a:lnTo>
                  <a:pt x="95" y="27"/>
                </a:lnTo>
                <a:lnTo>
                  <a:pt x="89" y="28"/>
                </a:lnTo>
                <a:lnTo>
                  <a:pt x="47" y="39"/>
                </a:lnTo>
                <a:lnTo>
                  <a:pt x="53" y="34"/>
                </a:lnTo>
                <a:lnTo>
                  <a:pt x="13" y="11"/>
                </a:lnTo>
                <a:lnTo>
                  <a:pt x="0" y="12"/>
                </a:lnTo>
                <a:close/>
              </a:path>
            </a:pathLst>
          </a:custGeom>
          <a:solidFill>
            <a:srgbClr val="FFFF00"/>
          </a:solidFill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89" name="Freeform 153"/>
          <p:cNvSpPr>
            <a:spLocks noChangeArrowheads="1"/>
          </p:cNvSpPr>
          <p:nvPr/>
        </p:nvSpPr>
        <p:spPr bwMode="auto">
          <a:xfrm>
            <a:off x="7337425" y="2328862"/>
            <a:ext cx="147638" cy="44054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10" y="17"/>
              </a:cxn>
              <a:cxn ang="0">
                <a:pos x="53" y="24"/>
              </a:cxn>
              <a:cxn ang="0">
                <a:pos x="69" y="33"/>
              </a:cxn>
              <a:cxn ang="0">
                <a:pos x="62" y="37"/>
              </a:cxn>
              <a:cxn ang="0">
                <a:pos x="93" y="29"/>
              </a:cxn>
              <a:cxn ang="0">
                <a:pos x="80" y="30"/>
              </a:cxn>
              <a:cxn ang="0">
                <a:pos x="64" y="21"/>
              </a:cxn>
              <a:cxn ang="0">
                <a:pos x="63" y="3"/>
              </a:cxn>
              <a:cxn ang="0">
                <a:pos x="68" y="0"/>
              </a:cxn>
              <a:cxn ang="0">
                <a:pos x="46" y="5"/>
              </a:cxn>
              <a:cxn ang="0">
                <a:pos x="58" y="5"/>
              </a:cxn>
              <a:cxn ang="0">
                <a:pos x="57" y="19"/>
              </a:cxn>
              <a:cxn ang="0">
                <a:pos x="23" y="13"/>
              </a:cxn>
              <a:cxn ang="0">
                <a:pos x="29" y="10"/>
              </a:cxn>
              <a:cxn ang="0">
                <a:pos x="0" y="16"/>
              </a:cxn>
            </a:cxnLst>
            <a:rect l="0" t="0" r="r" b="b"/>
            <a:pathLst>
              <a:path w="93" h="37">
                <a:moveTo>
                  <a:pt x="0" y="16"/>
                </a:moveTo>
                <a:lnTo>
                  <a:pt x="10" y="17"/>
                </a:lnTo>
                <a:lnTo>
                  <a:pt x="53" y="24"/>
                </a:lnTo>
                <a:lnTo>
                  <a:pt x="69" y="33"/>
                </a:lnTo>
                <a:lnTo>
                  <a:pt x="62" y="37"/>
                </a:lnTo>
                <a:lnTo>
                  <a:pt x="93" y="29"/>
                </a:lnTo>
                <a:lnTo>
                  <a:pt x="80" y="30"/>
                </a:lnTo>
                <a:lnTo>
                  <a:pt x="64" y="21"/>
                </a:lnTo>
                <a:lnTo>
                  <a:pt x="63" y="3"/>
                </a:lnTo>
                <a:lnTo>
                  <a:pt x="68" y="0"/>
                </a:lnTo>
                <a:lnTo>
                  <a:pt x="46" y="5"/>
                </a:lnTo>
                <a:lnTo>
                  <a:pt x="58" y="5"/>
                </a:lnTo>
                <a:lnTo>
                  <a:pt x="57" y="19"/>
                </a:lnTo>
                <a:lnTo>
                  <a:pt x="23" y="13"/>
                </a:lnTo>
                <a:lnTo>
                  <a:pt x="29" y="10"/>
                </a:lnTo>
                <a:lnTo>
                  <a:pt x="0" y="16"/>
                </a:lnTo>
                <a:close/>
              </a:path>
            </a:pathLst>
          </a:custGeom>
          <a:solidFill>
            <a:srgbClr val="FFFF00"/>
          </a:solidFill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90" name="Freeform 154"/>
          <p:cNvSpPr>
            <a:spLocks noChangeArrowheads="1"/>
          </p:cNvSpPr>
          <p:nvPr/>
        </p:nvSpPr>
        <p:spPr bwMode="auto">
          <a:xfrm>
            <a:off x="7258050" y="2355057"/>
            <a:ext cx="153988" cy="36910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12" y="6"/>
              </a:cxn>
              <a:cxn ang="0">
                <a:pos x="48" y="27"/>
              </a:cxn>
              <a:cxn ang="0">
                <a:pos x="43" y="31"/>
              </a:cxn>
              <a:cxn ang="0">
                <a:pos x="97" y="18"/>
              </a:cxn>
              <a:cxn ang="0">
                <a:pos x="91" y="11"/>
              </a:cxn>
              <a:cxn ang="0">
                <a:pos x="85" y="18"/>
              </a:cxn>
              <a:cxn ang="0">
                <a:pos x="59" y="25"/>
              </a:cxn>
              <a:cxn ang="0">
                <a:pos x="23" y="4"/>
              </a:cxn>
              <a:cxn ang="0">
                <a:pos x="29" y="0"/>
              </a:cxn>
              <a:cxn ang="0">
                <a:pos x="0" y="6"/>
              </a:cxn>
            </a:cxnLst>
            <a:rect l="0" t="0" r="r" b="b"/>
            <a:pathLst>
              <a:path w="97" h="31">
                <a:moveTo>
                  <a:pt x="0" y="6"/>
                </a:moveTo>
                <a:lnTo>
                  <a:pt x="12" y="6"/>
                </a:lnTo>
                <a:lnTo>
                  <a:pt x="48" y="27"/>
                </a:lnTo>
                <a:lnTo>
                  <a:pt x="43" y="31"/>
                </a:lnTo>
                <a:lnTo>
                  <a:pt x="97" y="18"/>
                </a:lnTo>
                <a:lnTo>
                  <a:pt x="91" y="11"/>
                </a:lnTo>
                <a:lnTo>
                  <a:pt x="85" y="18"/>
                </a:lnTo>
                <a:lnTo>
                  <a:pt x="59" y="25"/>
                </a:lnTo>
                <a:lnTo>
                  <a:pt x="23" y="4"/>
                </a:lnTo>
                <a:lnTo>
                  <a:pt x="29" y="0"/>
                </a:lnTo>
                <a:lnTo>
                  <a:pt x="0" y="6"/>
                </a:lnTo>
                <a:close/>
              </a:path>
            </a:pathLst>
          </a:custGeom>
          <a:solidFill>
            <a:srgbClr val="FFFF00"/>
          </a:solidFill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91" name="Freeform 155"/>
          <p:cNvSpPr>
            <a:spLocks noChangeArrowheads="1"/>
          </p:cNvSpPr>
          <p:nvPr/>
        </p:nvSpPr>
        <p:spPr bwMode="auto">
          <a:xfrm>
            <a:off x="7021514" y="2383631"/>
            <a:ext cx="179387" cy="48816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29" y="10"/>
              </a:cxn>
              <a:cxn ang="0">
                <a:pos x="22" y="13"/>
              </a:cxn>
              <a:cxn ang="0">
                <a:pos x="39" y="23"/>
              </a:cxn>
              <a:cxn ang="0">
                <a:pos x="69" y="15"/>
              </a:cxn>
              <a:cxn ang="0">
                <a:pos x="53" y="6"/>
              </a:cxn>
              <a:cxn ang="0">
                <a:pos x="41" y="6"/>
              </a:cxn>
              <a:cxn ang="0">
                <a:pos x="69" y="0"/>
              </a:cxn>
              <a:cxn ang="0">
                <a:pos x="64" y="3"/>
              </a:cxn>
              <a:cxn ang="0">
                <a:pos x="101" y="25"/>
              </a:cxn>
              <a:cxn ang="0">
                <a:pos x="113" y="24"/>
              </a:cxn>
              <a:cxn ang="0">
                <a:pos x="84" y="31"/>
              </a:cxn>
              <a:cxn ang="0">
                <a:pos x="89" y="27"/>
              </a:cxn>
              <a:cxn ang="0">
                <a:pos x="72" y="17"/>
              </a:cxn>
              <a:cxn ang="0">
                <a:pos x="42" y="25"/>
              </a:cxn>
              <a:cxn ang="0">
                <a:pos x="60" y="35"/>
              </a:cxn>
              <a:cxn ang="0">
                <a:pos x="71" y="34"/>
              </a:cxn>
              <a:cxn ang="0">
                <a:pos x="43" y="41"/>
              </a:cxn>
              <a:cxn ang="0">
                <a:pos x="49" y="38"/>
              </a:cxn>
              <a:cxn ang="0">
                <a:pos x="11" y="15"/>
              </a:cxn>
              <a:cxn ang="0">
                <a:pos x="0" y="16"/>
              </a:cxn>
              <a:cxn ang="0">
                <a:pos x="0" y="16"/>
              </a:cxn>
            </a:cxnLst>
            <a:rect l="0" t="0" r="r" b="b"/>
            <a:pathLst>
              <a:path w="113" h="41">
                <a:moveTo>
                  <a:pt x="0" y="16"/>
                </a:moveTo>
                <a:lnTo>
                  <a:pt x="29" y="10"/>
                </a:lnTo>
                <a:lnTo>
                  <a:pt x="22" y="13"/>
                </a:lnTo>
                <a:lnTo>
                  <a:pt x="39" y="23"/>
                </a:lnTo>
                <a:lnTo>
                  <a:pt x="69" y="15"/>
                </a:lnTo>
                <a:lnTo>
                  <a:pt x="53" y="6"/>
                </a:lnTo>
                <a:lnTo>
                  <a:pt x="41" y="6"/>
                </a:lnTo>
                <a:lnTo>
                  <a:pt x="69" y="0"/>
                </a:lnTo>
                <a:lnTo>
                  <a:pt x="64" y="3"/>
                </a:lnTo>
                <a:lnTo>
                  <a:pt x="101" y="25"/>
                </a:lnTo>
                <a:lnTo>
                  <a:pt x="113" y="24"/>
                </a:lnTo>
                <a:lnTo>
                  <a:pt x="84" y="31"/>
                </a:lnTo>
                <a:lnTo>
                  <a:pt x="89" y="27"/>
                </a:lnTo>
                <a:lnTo>
                  <a:pt x="72" y="17"/>
                </a:lnTo>
                <a:lnTo>
                  <a:pt x="42" y="25"/>
                </a:lnTo>
                <a:lnTo>
                  <a:pt x="60" y="35"/>
                </a:lnTo>
                <a:lnTo>
                  <a:pt x="71" y="34"/>
                </a:lnTo>
                <a:lnTo>
                  <a:pt x="43" y="41"/>
                </a:lnTo>
                <a:lnTo>
                  <a:pt x="49" y="38"/>
                </a:lnTo>
                <a:lnTo>
                  <a:pt x="11" y="15"/>
                </a:lnTo>
                <a:lnTo>
                  <a:pt x="0" y="16"/>
                </a:lnTo>
                <a:lnTo>
                  <a:pt x="0" y="16"/>
                </a:lnTo>
                <a:close/>
              </a:path>
            </a:pathLst>
          </a:custGeom>
          <a:solidFill>
            <a:srgbClr val="FFFF00"/>
          </a:solidFill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92" name="Freeform 156"/>
          <p:cNvSpPr>
            <a:spLocks noChangeArrowheads="1"/>
          </p:cNvSpPr>
          <p:nvPr/>
        </p:nvSpPr>
        <p:spPr bwMode="auto">
          <a:xfrm>
            <a:off x="7105650" y="2441972"/>
            <a:ext cx="65088" cy="17859"/>
          </a:xfrm>
          <a:custGeom>
            <a:avLst/>
            <a:gdLst/>
            <a:ahLst/>
            <a:cxnLst>
              <a:cxn ang="0">
                <a:pos x="0" y="5"/>
              </a:cxn>
              <a:cxn ang="0">
                <a:pos x="17" y="15"/>
              </a:cxn>
              <a:cxn ang="0">
                <a:pos x="32" y="12"/>
              </a:cxn>
              <a:cxn ang="0">
                <a:pos x="36" y="10"/>
              </a:cxn>
              <a:cxn ang="0">
                <a:pos x="40" y="8"/>
              </a:cxn>
              <a:cxn ang="0">
                <a:pos x="41" y="6"/>
              </a:cxn>
              <a:cxn ang="0">
                <a:pos x="41" y="4"/>
              </a:cxn>
              <a:cxn ang="0">
                <a:pos x="39" y="2"/>
              </a:cxn>
              <a:cxn ang="0">
                <a:pos x="35" y="1"/>
              </a:cxn>
              <a:cxn ang="0">
                <a:pos x="30" y="0"/>
              </a:cxn>
              <a:cxn ang="0">
                <a:pos x="26" y="0"/>
              </a:cxn>
              <a:cxn ang="0">
                <a:pos x="21" y="0"/>
              </a:cxn>
              <a:cxn ang="0">
                <a:pos x="16" y="1"/>
              </a:cxn>
              <a:cxn ang="0">
                <a:pos x="0" y="5"/>
              </a:cxn>
            </a:cxnLst>
            <a:rect l="0" t="0" r="r" b="b"/>
            <a:pathLst>
              <a:path w="41" h="15">
                <a:moveTo>
                  <a:pt x="0" y="5"/>
                </a:moveTo>
                <a:lnTo>
                  <a:pt x="17" y="15"/>
                </a:lnTo>
                <a:lnTo>
                  <a:pt x="32" y="12"/>
                </a:lnTo>
                <a:lnTo>
                  <a:pt x="36" y="10"/>
                </a:lnTo>
                <a:lnTo>
                  <a:pt x="40" y="8"/>
                </a:lnTo>
                <a:lnTo>
                  <a:pt x="41" y="6"/>
                </a:lnTo>
                <a:lnTo>
                  <a:pt x="41" y="4"/>
                </a:lnTo>
                <a:lnTo>
                  <a:pt x="39" y="2"/>
                </a:lnTo>
                <a:lnTo>
                  <a:pt x="35" y="1"/>
                </a:lnTo>
                <a:lnTo>
                  <a:pt x="30" y="0"/>
                </a:lnTo>
                <a:lnTo>
                  <a:pt x="26" y="0"/>
                </a:lnTo>
                <a:lnTo>
                  <a:pt x="21" y="0"/>
                </a:lnTo>
                <a:lnTo>
                  <a:pt x="16" y="1"/>
                </a:lnTo>
                <a:lnTo>
                  <a:pt x="0" y="5"/>
                </a:lnTo>
                <a:close/>
              </a:path>
            </a:pathLst>
          </a:custGeom>
          <a:solidFill>
            <a:srgbClr val="7F3F00"/>
          </a:solidFill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93" name="Freeform 157"/>
          <p:cNvSpPr>
            <a:spLocks noChangeArrowheads="1"/>
          </p:cNvSpPr>
          <p:nvPr/>
        </p:nvSpPr>
        <p:spPr bwMode="auto">
          <a:xfrm>
            <a:off x="7137401" y="2455069"/>
            <a:ext cx="73025" cy="20241"/>
          </a:xfrm>
          <a:custGeom>
            <a:avLst/>
            <a:gdLst/>
            <a:ahLst/>
            <a:cxnLst>
              <a:cxn ang="0">
                <a:pos x="0" y="5"/>
              </a:cxn>
              <a:cxn ang="0">
                <a:pos x="20" y="17"/>
              </a:cxn>
              <a:cxn ang="0">
                <a:pos x="36" y="13"/>
              </a:cxn>
              <a:cxn ang="0">
                <a:pos x="40" y="12"/>
              </a:cxn>
              <a:cxn ang="0">
                <a:pos x="43" y="10"/>
              </a:cxn>
              <a:cxn ang="0">
                <a:pos x="45" y="9"/>
              </a:cxn>
              <a:cxn ang="0">
                <a:pos x="46" y="7"/>
              </a:cxn>
              <a:cxn ang="0">
                <a:pos x="46" y="6"/>
              </a:cxn>
              <a:cxn ang="0">
                <a:pos x="44" y="4"/>
              </a:cxn>
              <a:cxn ang="0">
                <a:pos x="41" y="2"/>
              </a:cxn>
              <a:cxn ang="0">
                <a:pos x="38" y="1"/>
              </a:cxn>
              <a:cxn ang="0">
                <a:pos x="32" y="0"/>
              </a:cxn>
              <a:cxn ang="0">
                <a:pos x="28" y="0"/>
              </a:cxn>
              <a:cxn ang="0">
                <a:pos x="22" y="0"/>
              </a:cxn>
              <a:cxn ang="0">
                <a:pos x="17" y="1"/>
              </a:cxn>
              <a:cxn ang="0">
                <a:pos x="0" y="5"/>
              </a:cxn>
            </a:cxnLst>
            <a:rect l="0" t="0" r="r" b="b"/>
            <a:pathLst>
              <a:path w="46" h="17">
                <a:moveTo>
                  <a:pt x="0" y="5"/>
                </a:moveTo>
                <a:lnTo>
                  <a:pt x="20" y="17"/>
                </a:lnTo>
                <a:lnTo>
                  <a:pt x="36" y="13"/>
                </a:lnTo>
                <a:lnTo>
                  <a:pt x="40" y="12"/>
                </a:lnTo>
                <a:lnTo>
                  <a:pt x="43" y="10"/>
                </a:lnTo>
                <a:lnTo>
                  <a:pt x="45" y="9"/>
                </a:lnTo>
                <a:lnTo>
                  <a:pt x="46" y="7"/>
                </a:lnTo>
                <a:lnTo>
                  <a:pt x="46" y="6"/>
                </a:lnTo>
                <a:lnTo>
                  <a:pt x="44" y="4"/>
                </a:lnTo>
                <a:lnTo>
                  <a:pt x="41" y="2"/>
                </a:lnTo>
                <a:lnTo>
                  <a:pt x="38" y="1"/>
                </a:lnTo>
                <a:lnTo>
                  <a:pt x="32" y="0"/>
                </a:lnTo>
                <a:lnTo>
                  <a:pt x="28" y="0"/>
                </a:lnTo>
                <a:lnTo>
                  <a:pt x="22" y="0"/>
                </a:lnTo>
                <a:lnTo>
                  <a:pt x="17" y="1"/>
                </a:lnTo>
                <a:lnTo>
                  <a:pt x="0" y="5"/>
                </a:lnTo>
                <a:close/>
              </a:path>
            </a:pathLst>
          </a:custGeom>
          <a:solidFill>
            <a:srgbClr val="7F3F00"/>
          </a:solidFill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94" name="Freeform 158"/>
          <p:cNvSpPr>
            <a:spLocks noChangeArrowheads="1"/>
          </p:cNvSpPr>
          <p:nvPr/>
        </p:nvSpPr>
        <p:spPr bwMode="auto">
          <a:xfrm>
            <a:off x="7181851" y="2421732"/>
            <a:ext cx="125413" cy="40481"/>
          </a:xfrm>
          <a:custGeom>
            <a:avLst/>
            <a:gdLst/>
            <a:ahLst/>
            <a:cxnLst>
              <a:cxn ang="0">
                <a:pos x="0" y="7"/>
              </a:cxn>
              <a:cxn ang="0">
                <a:pos x="14" y="7"/>
              </a:cxn>
              <a:cxn ang="0">
                <a:pos x="54" y="30"/>
              </a:cxn>
              <a:cxn ang="0">
                <a:pos x="47" y="34"/>
              </a:cxn>
              <a:cxn ang="0">
                <a:pos x="79" y="26"/>
              </a:cxn>
              <a:cxn ang="0">
                <a:pos x="65" y="27"/>
              </a:cxn>
              <a:cxn ang="0">
                <a:pos x="25" y="4"/>
              </a:cxn>
              <a:cxn ang="0">
                <a:pos x="32" y="0"/>
              </a:cxn>
              <a:cxn ang="0">
                <a:pos x="0" y="7"/>
              </a:cxn>
            </a:cxnLst>
            <a:rect l="0" t="0" r="r" b="b"/>
            <a:pathLst>
              <a:path w="79" h="34">
                <a:moveTo>
                  <a:pt x="0" y="7"/>
                </a:moveTo>
                <a:lnTo>
                  <a:pt x="14" y="7"/>
                </a:lnTo>
                <a:lnTo>
                  <a:pt x="54" y="30"/>
                </a:lnTo>
                <a:lnTo>
                  <a:pt x="47" y="34"/>
                </a:lnTo>
                <a:lnTo>
                  <a:pt x="79" y="26"/>
                </a:lnTo>
                <a:lnTo>
                  <a:pt x="65" y="27"/>
                </a:lnTo>
                <a:lnTo>
                  <a:pt x="25" y="4"/>
                </a:lnTo>
                <a:lnTo>
                  <a:pt x="32" y="0"/>
                </a:lnTo>
                <a:lnTo>
                  <a:pt x="0" y="7"/>
                </a:lnTo>
                <a:close/>
              </a:path>
            </a:pathLst>
          </a:custGeom>
          <a:solidFill>
            <a:srgbClr val="FFFF00"/>
          </a:solidFill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95" name="Freeform 159"/>
          <p:cNvSpPr>
            <a:spLocks noChangeArrowheads="1"/>
          </p:cNvSpPr>
          <p:nvPr/>
        </p:nvSpPr>
        <p:spPr bwMode="auto">
          <a:xfrm>
            <a:off x="7239000" y="2406254"/>
            <a:ext cx="165100" cy="45244"/>
          </a:xfrm>
          <a:custGeom>
            <a:avLst/>
            <a:gdLst/>
            <a:ahLst/>
            <a:cxnLst>
              <a:cxn ang="0">
                <a:pos x="0" y="12"/>
              </a:cxn>
              <a:cxn ang="0">
                <a:pos x="38" y="3"/>
              </a:cxn>
              <a:cxn ang="0">
                <a:pos x="45" y="1"/>
              </a:cxn>
              <a:cxn ang="0">
                <a:pos x="51" y="0"/>
              </a:cxn>
              <a:cxn ang="0">
                <a:pos x="59" y="0"/>
              </a:cxn>
              <a:cxn ang="0">
                <a:pos x="64" y="0"/>
              </a:cxn>
              <a:cxn ang="0">
                <a:pos x="69" y="2"/>
              </a:cxn>
              <a:cxn ang="0">
                <a:pos x="74" y="3"/>
              </a:cxn>
              <a:cxn ang="0">
                <a:pos x="78" y="5"/>
              </a:cxn>
              <a:cxn ang="0">
                <a:pos x="79" y="7"/>
              </a:cxn>
              <a:cxn ang="0">
                <a:pos x="78" y="9"/>
              </a:cxn>
              <a:cxn ang="0">
                <a:pos x="74" y="12"/>
              </a:cxn>
              <a:cxn ang="0">
                <a:pos x="82" y="11"/>
              </a:cxn>
              <a:cxn ang="0">
                <a:pos x="86" y="12"/>
              </a:cxn>
              <a:cxn ang="0">
                <a:pos x="95" y="13"/>
              </a:cxn>
              <a:cxn ang="0">
                <a:pos x="98" y="14"/>
              </a:cxn>
              <a:cxn ang="0">
                <a:pos x="102" y="16"/>
              </a:cxn>
              <a:cxn ang="0">
                <a:pos x="104" y="18"/>
              </a:cxn>
              <a:cxn ang="0">
                <a:pos x="104" y="20"/>
              </a:cxn>
              <a:cxn ang="0">
                <a:pos x="103" y="22"/>
              </a:cxn>
              <a:cxn ang="0">
                <a:pos x="99" y="24"/>
              </a:cxn>
              <a:cxn ang="0">
                <a:pos x="95" y="26"/>
              </a:cxn>
              <a:cxn ang="0">
                <a:pos x="89" y="28"/>
              </a:cxn>
              <a:cxn ang="0">
                <a:pos x="47" y="38"/>
              </a:cxn>
              <a:cxn ang="0">
                <a:pos x="53" y="34"/>
              </a:cxn>
              <a:cxn ang="0">
                <a:pos x="13" y="11"/>
              </a:cxn>
              <a:cxn ang="0">
                <a:pos x="0" y="12"/>
              </a:cxn>
            </a:cxnLst>
            <a:rect l="0" t="0" r="r" b="b"/>
            <a:pathLst>
              <a:path w="104" h="38">
                <a:moveTo>
                  <a:pt x="0" y="12"/>
                </a:moveTo>
                <a:lnTo>
                  <a:pt x="38" y="3"/>
                </a:lnTo>
                <a:lnTo>
                  <a:pt x="45" y="1"/>
                </a:lnTo>
                <a:lnTo>
                  <a:pt x="51" y="0"/>
                </a:lnTo>
                <a:lnTo>
                  <a:pt x="59" y="0"/>
                </a:lnTo>
                <a:lnTo>
                  <a:pt x="64" y="0"/>
                </a:lnTo>
                <a:lnTo>
                  <a:pt x="69" y="2"/>
                </a:lnTo>
                <a:lnTo>
                  <a:pt x="74" y="3"/>
                </a:lnTo>
                <a:lnTo>
                  <a:pt x="78" y="5"/>
                </a:lnTo>
                <a:lnTo>
                  <a:pt x="79" y="7"/>
                </a:lnTo>
                <a:lnTo>
                  <a:pt x="78" y="9"/>
                </a:lnTo>
                <a:lnTo>
                  <a:pt x="74" y="12"/>
                </a:lnTo>
                <a:lnTo>
                  <a:pt x="82" y="11"/>
                </a:lnTo>
                <a:lnTo>
                  <a:pt x="86" y="12"/>
                </a:lnTo>
                <a:lnTo>
                  <a:pt x="95" y="13"/>
                </a:lnTo>
                <a:lnTo>
                  <a:pt x="98" y="14"/>
                </a:lnTo>
                <a:lnTo>
                  <a:pt x="102" y="16"/>
                </a:lnTo>
                <a:lnTo>
                  <a:pt x="104" y="18"/>
                </a:lnTo>
                <a:lnTo>
                  <a:pt x="104" y="20"/>
                </a:lnTo>
                <a:lnTo>
                  <a:pt x="103" y="22"/>
                </a:lnTo>
                <a:lnTo>
                  <a:pt x="99" y="24"/>
                </a:lnTo>
                <a:lnTo>
                  <a:pt x="95" y="26"/>
                </a:lnTo>
                <a:lnTo>
                  <a:pt x="89" y="28"/>
                </a:lnTo>
                <a:lnTo>
                  <a:pt x="47" y="38"/>
                </a:lnTo>
                <a:lnTo>
                  <a:pt x="53" y="34"/>
                </a:lnTo>
                <a:lnTo>
                  <a:pt x="13" y="11"/>
                </a:lnTo>
                <a:lnTo>
                  <a:pt x="0" y="12"/>
                </a:lnTo>
                <a:close/>
              </a:path>
            </a:pathLst>
          </a:custGeom>
          <a:solidFill>
            <a:srgbClr val="FFFF00"/>
          </a:solidFill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96" name="Freeform 160"/>
          <p:cNvSpPr>
            <a:spLocks noChangeArrowheads="1"/>
          </p:cNvSpPr>
          <p:nvPr/>
        </p:nvSpPr>
        <p:spPr bwMode="auto">
          <a:xfrm>
            <a:off x="7277101" y="2409825"/>
            <a:ext cx="66675" cy="19050"/>
          </a:xfrm>
          <a:custGeom>
            <a:avLst/>
            <a:gdLst/>
            <a:ahLst/>
            <a:cxnLst>
              <a:cxn ang="0">
                <a:pos x="0" y="5"/>
              </a:cxn>
              <a:cxn ang="0">
                <a:pos x="17" y="16"/>
              </a:cxn>
              <a:cxn ang="0">
                <a:pos x="32" y="12"/>
              </a:cxn>
              <a:cxn ang="0">
                <a:pos x="36" y="11"/>
              </a:cxn>
              <a:cxn ang="0">
                <a:pos x="38" y="10"/>
              </a:cxn>
              <a:cxn ang="0">
                <a:pos x="41" y="9"/>
              </a:cxn>
              <a:cxn ang="0">
                <a:pos x="42" y="7"/>
              </a:cxn>
              <a:cxn ang="0">
                <a:pos x="42" y="5"/>
              </a:cxn>
              <a:cxn ang="0">
                <a:pos x="41" y="4"/>
              </a:cxn>
              <a:cxn ang="0">
                <a:pos x="38" y="2"/>
              </a:cxn>
              <a:cxn ang="0">
                <a:pos x="35" y="1"/>
              </a:cxn>
              <a:cxn ang="0">
                <a:pos x="30" y="0"/>
              </a:cxn>
              <a:cxn ang="0">
                <a:pos x="25" y="0"/>
              </a:cxn>
              <a:cxn ang="0">
                <a:pos x="21" y="1"/>
              </a:cxn>
              <a:cxn ang="0">
                <a:pos x="16" y="2"/>
              </a:cxn>
              <a:cxn ang="0">
                <a:pos x="0" y="5"/>
              </a:cxn>
            </a:cxnLst>
            <a:rect l="0" t="0" r="r" b="b"/>
            <a:pathLst>
              <a:path w="42" h="16">
                <a:moveTo>
                  <a:pt x="0" y="5"/>
                </a:moveTo>
                <a:lnTo>
                  <a:pt x="17" y="16"/>
                </a:lnTo>
                <a:lnTo>
                  <a:pt x="32" y="12"/>
                </a:lnTo>
                <a:lnTo>
                  <a:pt x="36" y="11"/>
                </a:lnTo>
                <a:lnTo>
                  <a:pt x="38" y="10"/>
                </a:lnTo>
                <a:lnTo>
                  <a:pt x="41" y="9"/>
                </a:lnTo>
                <a:lnTo>
                  <a:pt x="42" y="7"/>
                </a:lnTo>
                <a:lnTo>
                  <a:pt x="42" y="5"/>
                </a:lnTo>
                <a:lnTo>
                  <a:pt x="41" y="4"/>
                </a:lnTo>
                <a:lnTo>
                  <a:pt x="38" y="2"/>
                </a:lnTo>
                <a:lnTo>
                  <a:pt x="35" y="1"/>
                </a:lnTo>
                <a:lnTo>
                  <a:pt x="30" y="0"/>
                </a:lnTo>
                <a:lnTo>
                  <a:pt x="25" y="0"/>
                </a:lnTo>
                <a:lnTo>
                  <a:pt x="21" y="1"/>
                </a:lnTo>
                <a:lnTo>
                  <a:pt x="16" y="2"/>
                </a:lnTo>
                <a:lnTo>
                  <a:pt x="0" y="5"/>
                </a:lnTo>
                <a:close/>
              </a:path>
            </a:pathLst>
          </a:custGeom>
          <a:solidFill>
            <a:srgbClr val="7F3F00"/>
          </a:solidFill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97" name="Freeform 161"/>
          <p:cNvSpPr>
            <a:spLocks noChangeArrowheads="1"/>
          </p:cNvSpPr>
          <p:nvPr/>
        </p:nvSpPr>
        <p:spPr bwMode="auto">
          <a:xfrm>
            <a:off x="7308851" y="2422923"/>
            <a:ext cx="73025" cy="20240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20" y="17"/>
              </a:cxn>
              <a:cxn ang="0">
                <a:pos x="35" y="14"/>
              </a:cxn>
              <a:cxn ang="0">
                <a:pos x="40" y="13"/>
              </a:cxn>
              <a:cxn ang="0">
                <a:pos x="43" y="11"/>
              </a:cxn>
              <a:cxn ang="0">
                <a:pos x="45" y="10"/>
              </a:cxn>
              <a:cxn ang="0">
                <a:pos x="46" y="8"/>
              </a:cxn>
              <a:cxn ang="0">
                <a:pos x="46" y="6"/>
              </a:cxn>
              <a:cxn ang="0">
                <a:pos x="44" y="5"/>
              </a:cxn>
              <a:cxn ang="0">
                <a:pos x="41" y="3"/>
              </a:cxn>
              <a:cxn ang="0">
                <a:pos x="38" y="2"/>
              </a:cxn>
              <a:cxn ang="0">
                <a:pos x="32" y="1"/>
              </a:cxn>
              <a:cxn ang="0">
                <a:pos x="28" y="0"/>
              </a:cxn>
              <a:cxn ang="0">
                <a:pos x="22" y="1"/>
              </a:cxn>
              <a:cxn ang="0">
                <a:pos x="17" y="2"/>
              </a:cxn>
              <a:cxn ang="0">
                <a:pos x="0" y="6"/>
              </a:cxn>
            </a:cxnLst>
            <a:rect l="0" t="0" r="r" b="b"/>
            <a:pathLst>
              <a:path w="46" h="17">
                <a:moveTo>
                  <a:pt x="0" y="6"/>
                </a:moveTo>
                <a:lnTo>
                  <a:pt x="20" y="17"/>
                </a:lnTo>
                <a:lnTo>
                  <a:pt x="35" y="14"/>
                </a:lnTo>
                <a:lnTo>
                  <a:pt x="40" y="13"/>
                </a:lnTo>
                <a:lnTo>
                  <a:pt x="43" y="11"/>
                </a:lnTo>
                <a:lnTo>
                  <a:pt x="45" y="10"/>
                </a:lnTo>
                <a:lnTo>
                  <a:pt x="46" y="8"/>
                </a:lnTo>
                <a:lnTo>
                  <a:pt x="46" y="6"/>
                </a:lnTo>
                <a:lnTo>
                  <a:pt x="44" y="5"/>
                </a:lnTo>
                <a:lnTo>
                  <a:pt x="41" y="3"/>
                </a:lnTo>
                <a:lnTo>
                  <a:pt x="38" y="2"/>
                </a:lnTo>
                <a:lnTo>
                  <a:pt x="32" y="1"/>
                </a:lnTo>
                <a:lnTo>
                  <a:pt x="28" y="0"/>
                </a:lnTo>
                <a:lnTo>
                  <a:pt x="22" y="1"/>
                </a:lnTo>
                <a:lnTo>
                  <a:pt x="17" y="2"/>
                </a:lnTo>
                <a:lnTo>
                  <a:pt x="0" y="6"/>
                </a:lnTo>
                <a:close/>
              </a:path>
            </a:pathLst>
          </a:custGeom>
          <a:solidFill>
            <a:srgbClr val="7F3F00"/>
          </a:solidFill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98" name="Freeform 162"/>
          <p:cNvSpPr>
            <a:spLocks noChangeArrowheads="1"/>
          </p:cNvSpPr>
          <p:nvPr/>
        </p:nvSpPr>
        <p:spPr bwMode="auto">
          <a:xfrm>
            <a:off x="7354888" y="2390776"/>
            <a:ext cx="165100" cy="40481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13" y="8"/>
              </a:cxn>
              <a:cxn ang="0">
                <a:pos x="51" y="29"/>
              </a:cxn>
              <a:cxn ang="0">
                <a:pos x="46" y="34"/>
              </a:cxn>
              <a:cxn ang="0">
                <a:pos x="104" y="20"/>
              </a:cxn>
              <a:cxn ang="0">
                <a:pos x="97" y="12"/>
              </a:cxn>
              <a:cxn ang="0">
                <a:pos x="92" y="20"/>
              </a:cxn>
              <a:cxn ang="0">
                <a:pos x="63" y="27"/>
              </a:cxn>
              <a:cxn ang="0">
                <a:pos x="24" y="5"/>
              </a:cxn>
              <a:cxn ang="0">
                <a:pos x="31" y="0"/>
              </a:cxn>
              <a:cxn ang="0">
                <a:pos x="0" y="8"/>
              </a:cxn>
            </a:cxnLst>
            <a:rect l="0" t="0" r="r" b="b"/>
            <a:pathLst>
              <a:path w="104" h="34">
                <a:moveTo>
                  <a:pt x="0" y="8"/>
                </a:moveTo>
                <a:lnTo>
                  <a:pt x="13" y="8"/>
                </a:lnTo>
                <a:lnTo>
                  <a:pt x="51" y="29"/>
                </a:lnTo>
                <a:lnTo>
                  <a:pt x="46" y="34"/>
                </a:lnTo>
                <a:lnTo>
                  <a:pt x="104" y="20"/>
                </a:lnTo>
                <a:lnTo>
                  <a:pt x="97" y="12"/>
                </a:lnTo>
                <a:lnTo>
                  <a:pt x="92" y="20"/>
                </a:lnTo>
                <a:lnTo>
                  <a:pt x="63" y="27"/>
                </a:lnTo>
                <a:lnTo>
                  <a:pt x="24" y="5"/>
                </a:lnTo>
                <a:lnTo>
                  <a:pt x="31" y="0"/>
                </a:lnTo>
                <a:lnTo>
                  <a:pt x="0" y="8"/>
                </a:lnTo>
                <a:close/>
              </a:path>
            </a:pathLst>
          </a:custGeom>
          <a:solidFill>
            <a:srgbClr val="FFFF00"/>
          </a:solidFill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99" name="Freeform 163"/>
          <p:cNvSpPr>
            <a:spLocks noChangeArrowheads="1"/>
          </p:cNvSpPr>
          <p:nvPr/>
        </p:nvSpPr>
        <p:spPr bwMode="auto">
          <a:xfrm>
            <a:off x="7458075" y="2364581"/>
            <a:ext cx="165100" cy="47625"/>
          </a:xfrm>
          <a:custGeom>
            <a:avLst/>
            <a:gdLst/>
            <a:ahLst/>
            <a:cxnLst>
              <a:cxn ang="0">
                <a:pos x="0" y="14"/>
              </a:cxn>
              <a:cxn ang="0">
                <a:pos x="13" y="13"/>
              </a:cxn>
              <a:cxn ang="0">
                <a:pos x="52" y="35"/>
              </a:cxn>
              <a:cxn ang="0">
                <a:pos x="46" y="40"/>
              </a:cxn>
              <a:cxn ang="0">
                <a:pos x="104" y="26"/>
              </a:cxn>
              <a:cxn ang="0">
                <a:pos x="93" y="19"/>
              </a:cxn>
              <a:cxn ang="0">
                <a:pos x="92" y="26"/>
              </a:cxn>
              <a:cxn ang="0">
                <a:pos x="63" y="33"/>
              </a:cxn>
              <a:cxn ang="0">
                <a:pos x="45" y="22"/>
              </a:cxn>
              <a:cxn ang="0">
                <a:pos x="71" y="16"/>
              </a:cxn>
              <a:cxn ang="0">
                <a:pos x="82" y="19"/>
              </a:cxn>
              <a:cxn ang="0">
                <a:pos x="65" y="9"/>
              </a:cxn>
              <a:cxn ang="0">
                <a:pos x="68" y="14"/>
              </a:cxn>
              <a:cxn ang="0">
                <a:pos x="41" y="20"/>
              </a:cxn>
              <a:cxn ang="0">
                <a:pos x="24" y="11"/>
              </a:cxn>
              <a:cxn ang="0">
                <a:pos x="52" y="4"/>
              </a:cxn>
              <a:cxn ang="0">
                <a:pos x="68" y="6"/>
              </a:cxn>
              <a:cxn ang="0">
                <a:pos x="56" y="0"/>
              </a:cxn>
              <a:cxn ang="0">
                <a:pos x="0" y="14"/>
              </a:cxn>
            </a:cxnLst>
            <a:rect l="0" t="0" r="r" b="b"/>
            <a:pathLst>
              <a:path w="104" h="40">
                <a:moveTo>
                  <a:pt x="0" y="14"/>
                </a:moveTo>
                <a:lnTo>
                  <a:pt x="13" y="13"/>
                </a:lnTo>
                <a:lnTo>
                  <a:pt x="52" y="35"/>
                </a:lnTo>
                <a:lnTo>
                  <a:pt x="46" y="40"/>
                </a:lnTo>
                <a:lnTo>
                  <a:pt x="104" y="26"/>
                </a:lnTo>
                <a:lnTo>
                  <a:pt x="93" y="19"/>
                </a:lnTo>
                <a:lnTo>
                  <a:pt x="92" y="26"/>
                </a:lnTo>
                <a:lnTo>
                  <a:pt x="63" y="33"/>
                </a:lnTo>
                <a:lnTo>
                  <a:pt x="45" y="22"/>
                </a:lnTo>
                <a:lnTo>
                  <a:pt x="71" y="16"/>
                </a:lnTo>
                <a:lnTo>
                  <a:pt x="82" y="19"/>
                </a:lnTo>
                <a:lnTo>
                  <a:pt x="65" y="9"/>
                </a:lnTo>
                <a:lnTo>
                  <a:pt x="68" y="14"/>
                </a:lnTo>
                <a:lnTo>
                  <a:pt x="41" y="20"/>
                </a:lnTo>
                <a:lnTo>
                  <a:pt x="24" y="11"/>
                </a:lnTo>
                <a:lnTo>
                  <a:pt x="52" y="4"/>
                </a:lnTo>
                <a:lnTo>
                  <a:pt x="68" y="6"/>
                </a:lnTo>
                <a:lnTo>
                  <a:pt x="56" y="0"/>
                </a:lnTo>
                <a:lnTo>
                  <a:pt x="0" y="14"/>
                </a:lnTo>
                <a:close/>
              </a:path>
            </a:pathLst>
          </a:custGeom>
          <a:solidFill>
            <a:srgbClr val="FFFF00"/>
          </a:solidFill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500" name="Oval 164"/>
          <p:cNvSpPr>
            <a:spLocks noChangeArrowheads="1"/>
          </p:cNvSpPr>
          <p:nvPr/>
        </p:nvSpPr>
        <p:spPr bwMode="auto">
          <a:xfrm>
            <a:off x="7172326" y="2371725"/>
            <a:ext cx="111125" cy="33338"/>
          </a:xfrm>
          <a:prstGeom prst="ellipse">
            <a:avLst/>
          </a:prstGeom>
          <a:solidFill>
            <a:srgbClr val="FFFF00"/>
          </a:solidFill>
          <a:ln w="832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501" name="Oval 165"/>
          <p:cNvSpPr>
            <a:spLocks noChangeArrowheads="1"/>
          </p:cNvSpPr>
          <p:nvPr/>
        </p:nvSpPr>
        <p:spPr bwMode="auto">
          <a:xfrm rot="-420000">
            <a:off x="7186613" y="2377679"/>
            <a:ext cx="82550" cy="21431"/>
          </a:xfrm>
          <a:prstGeom prst="ellipse">
            <a:avLst/>
          </a:prstGeom>
          <a:solidFill>
            <a:srgbClr val="7F3F00"/>
          </a:solidFill>
          <a:ln w="832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502" name="Freeform 166"/>
          <p:cNvSpPr>
            <a:spLocks noChangeArrowheads="1"/>
          </p:cNvSpPr>
          <p:nvPr/>
        </p:nvSpPr>
        <p:spPr bwMode="auto">
          <a:xfrm>
            <a:off x="7377113" y="2575323"/>
            <a:ext cx="519112" cy="105965"/>
          </a:xfrm>
          <a:custGeom>
            <a:avLst/>
            <a:gdLst/>
            <a:ahLst/>
            <a:cxnLst>
              <a:cxn ang="0">
                <a:pos x="0" y="89"/>
              </a:cxn>
              <a:cxn ang="0">
                <a:pos x="327" y="0"/>
              </a:cxn>
            </a:cxnLst>
            <a:rect l="0" t="0" r="r" b="b"/>
            <a:pathLst>
              <a:path w="327" h="89">
                <a:moveTo>
                  <a:pt x="0" y="89"/>
                </a:moveTo>
                <a:lnTo>
                  <a:pt x="327" y="0"/>
                </a:lnTo>
              </a:path>
            </a:pathLst>
          </a:custGeom>
          <a:noFill/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503" name="Freeform 167"/>
          <p:cNvSpPr>
            <a:spLocks noChangeArrowheads="1"/>
          </p:cNvSpPr>
          <p:nvPr/>
        </p:nvSpPr>
        <p:spPr bwMode="auto">
          <a:xfrm>
            <a:off x="7372351" y="2701529"/>
            <a:ext cx="144463" cy="26194"/>
          </a:xfrm>
          <a:custGeom>
            <a:avLst/>
            <a:gdLst/>
            <a:ahLst/>
            <a:cxnLst>
              <a:cxn ang="0">
                <a:pos x="0" y="22"/>
              </a:cxn>
              <a:cxn ang="0">
                <a:pos x="91" y="0"/>
              </a:cxn>
            </a:cxnLst>
            <a:rect l="0" t="0" r="r" b="b"/>
            <a:pathLst>
              <a:path w="91" h="22">
                <a:moveTo>
                  <a:pt x="0" y="22"/>
                </a:moveTo>
                <a:lnTo>
                  <a:pt x="91" y="0"/>
                </a:lnTo>
              </a:path>
            </a:pathLst>
          </a:custGeom>
          <a:noFill/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504" name="Freeform 168"/>
          <p:cNvSpPr>
            <a:spLocks noChangeArrowheads="1"/>
          </p:cNvSpPr>
          <p:nvPr/>
        </p:nvSpPr>
        <p:spPr bwMode="auto">
          <a:xfrm>
            <a:off x="7486651" y="2649142"/>
            <a:ext cx="225425" cy="163115"/>
          </a:xfrm>
          <a:custGeom>
            <a:avLst/>
            <a:gdLst/>
            <a:ahLst/>
            <a:cxnLst>
              <a:cxn ang="0">
                <a:pos x="0" y="9"/>
              </a:cxn>
              <a:cxn ang="0">
                <a:pos x="8" y="10"/>
              </a:cxn>
              <a:cxn ang="0">
                <a:pos x="17" y="12"/>
              </a:cxn>
              <a:cxn ang="0">
                <a:pos x="25" y="16"/>
              </a:cxn>
              <a:cxn ang="0">
                <a:pos x="31" y="20"/>
              </a:cxn>
              <a:cxn ang="0">
                <a:pos x="36" y="26"/>
              </a:cxn>
              <a:cxn ang="0">
                <a:pos x="42" y="33"/>
              </a:cxn>
              <a:cxn ang="0">
                <a:pos x="46" y="40"/>
              </a:cxn>
              <a:cxn ang="0">
                <a:pos x="52" y="50"/>
              </a:cxn>
              <a:cxn ang="0">
                <a:pos x="70" y="89"/>
              </a:cxn>
              <a:cxn ang="0">
                <a:pos x="76" y="101"/>
              </a:cxn>
              <a:cxn ang="0">
                <a:pos x="82" y="110"/>
              </a:cxn>
              <a:cxn ang="0">
                <a:pos x="87" y="116"/>
              </a:cxn>
              <a:cxn ang="0">
                <a:pos x="92" y="122"/>
              </a:cxn>
              <a:cxn ang="0">
                <a:pos x="101" y="127"/>
              </a:cxn>
              <a:cxn ang="0">
                <a:pos x="117" y="137"/>
              </a:cxn>
              <a:cxn ang="0">
                <a:pos x="112" y="124"/>
              </a:cxn>
              <a:cxn ang="0">
                <a:pos x="111" y="118"/>
              </a:cxn>
              <a:cxn ang="0">
                <a:pos x="110" y="112"/>
              </a:cxn>
              <a:cxn ang="0">
                <a:pos x="120" y="113"/>
              </a:cxn>
              <a:cxn ang="0">
                <a:pos x="127" y="113"/>
              </a:cxn>
              <a:cxn ang="0">
                <a:pos x="142" y="110"/>
              </a:cxn>
              <a:cxn ang="0">
                <a:pos x="132" y="108"/>
              </a:cxn>
              <a:cxn ang="0">
                <a:pos x="124" y="104"/>
              </a:cxn>
              <a:cxn ang="0">
                <a:pos x="116" y="99"/>
              </a:cxn>
              <a:cxn ang="0">
                <a:pos x="108" y="91"/>
              </a:cxn>
              <a:cxn ang="0">
                <a:pos x="99" y="77"/>
              </a:cxn>
              <a:cxn ang="0">
                <a:pos x="79" y="35"/>
              </a:cxn>
              <a:cxn ang="0">
                <a:pos x="74" y="27"/>
              </a:cxn>
              <a:cxn ang="0">
                <a:pos x="70" y="19"/>
              </a:cxn>
              <a:cxn ang="0">
                <a:pos x="66" y="14"/>
              </a:cxn>
              <a:cxn ang="0">
                <a:pos x="61" y="9"/>
              </a:cxn>
              <a:cxn ang="0">
                <a:pos x="56" y="6"/>
              </a:cxn>
              <a:cxn ang="0">
                <a:pos x="51" y="3"/>
              </a:cxn>
              <a:cxn ang="0">
                <a:pos x="42" y="1"/>
              </a:cxn>
              <a:cxn ang="0">
                <a:pos x="36" y="0"/>
              </a:cxn>
              <a:cxn ang="0">
                <a:pos x="0" y="9"/>
              </a:cxn>
            </a:cxnLst>
            <a:rect l="0" t="0" r="r" b="b"/>
            <a:pathLst>
              <a:path w="142" h="137">
                <a:moveTo>
                  <a:pt x="0" y="9"/>
                </a:moveTo>
                <a:lnTo>
                  <a:pt x="8" y="10"/>
                </a:lnTo>
                <a:lnTo>
                  <a:pt x="17" y="12"/>
                </a:lnTo>
                <a:lnTo>
                  <a:pt x="25" y="16"/>
                </a:lnTo>
                <a:lnTo>
                  <a:pt x="31" y="20"/>
                </a:lnTo>
                <a:lnTo>
                  <a:pt x="36" y="26"/>
                </a:lnTo>
                <a:lnTo>
                  <a:pt x="42" y="33"/>
                </a:lnTo>
                <a:lnTo>
                  <a:pt x="46" y="40"/>
                </a:lnTo>
                <a:lnTo>
                  <a:pt x="52" y="50"/>
                </a:lnTo>
                <a:lnTo>
                  <a:pt x="70" y="89"/>
                </a:lnTo>
                <a:lnTo>
                  <a:pt x="76" y="101"/>
                </a:lnTo>
                <a:lnTo>
                  <a:pt x="82" y="110"/>
                </a:lnTo>
                <a:lnTo>
                  <a:pt x="87" y="116"/>
                </a:lnTo>
                <a:lnTo>
                  <a:pt x="92" y="122"/>
                </a:lnTo>
                <a:lnTo>
                  <a:pt x="101" y="127"/>
                </a:lnTo>
                <a:lnTo>
                  <a:pt x="117" y="137"/>
                </a:lnTo>
                <a:lnTo>
                  <a:pt x="112" y="124"/>
                </a:lnTo>
                <a:lnTo>
                  <a:pt x="111" y="118"/>
                </a:lnTo>
                <a:lnTo>
                  <a:pt x="110" y="112"/>
                </a:lnTo>
                <a:lnTo>
                  <a:pt x="120" y="113"/>
                </a:lnTo>
                <a:lnTo>
                  <a:pt x="127" y="113"/>
                </a:lnTo>
                <a:lnTo>
                  <a:pt x="142" y="110"/>
                </a:lnTo>
                <a:lnTo>
                  <a:pt x="132" y="108"/>
                </a:lnTo>
                <a:lnTo>
                  <a:pt x="124" y="104"/>
                </a:lnTo>
                <a:lnTo>
                  <a:pt x="116" y="99"/>
                </a:lnTo>
                <a:lnTo>
                  <a:pt x="108" y="91"/>
                </a:lnTo>
                <a:lnTo>
                  <a:pt x="99" y="77"/>
                </a:lnTo>
                <a:lnTo>
                  <a:pt x="79" y="35"/>
                </a:lnTo>
                <a:lnTo>
                  <a:pt x="74" y="27"/>
                </a:lnTo>
                <a:lnTo>
                  <a:pt x="70" y="19"/>
                </a:lnTo>
                <a:lnTo>
                  <a:pt x="66" y="14"/>
                </a:lnTo>
                <a:lnTo>
                  <a:pt x="61" y="9"/>
                </a:lnTo>
                <a:lnTo>
                  <a:pt x="56" y="6"/>
                </a:lnTo>
                <a:lnTo>
                  <a:pt x="51" y="3"/>
                </a:lnTo>
                <a:lnTo>
                  <a:pt x="42" y="1"/>
                </a:lnTo>
                <a:lnTo>
                  <a:pt x="36" y="0"/>
                </a:lnTo>
                <a:lnTo>
                  <a:pt x="0" y="9"/>
                </a:lnTo>
                <a:close/>
              </a:path>
            </a:pathLst>
          </a:custGeom>
          <a:solidFill>
            <a:srgbClr val="00007F"/>
          </a:solidFill>
          <a:ln w="22456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505" name="Freeform 169"/>
          <p:cNvSpPr>
            <a:spLocks noChangeArrowheads="1"/>
          </p:cNvSpPr>
          <p:nvPr/>
        </p:nvSpPr>
        <p:spPr bwMode="auto">
          <a:xfrm>
            <a:off x="1093789" y="902494"/>
            <a:ext cx="682625" cy="1400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30" y="1176"/>
              </a:cxn>
            </a:cxnLst>
            <a:rect l="0" t="0" r="r" b="b"/>
            <a:pathLst>
              <a:path w="430" h="1176">
                <a:moveTo>
                  <a:pt x="0" y="0"/>
                </a:moveTo>
                <a:lnTo>
                  <a:pt x="430" y="1176"/>
                </a:lnTo>
              </a:path>
            </a:pathLst>
          </a:custGeom>
          <a:noFill/>
          <a:ln w="998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506" name="Freeform 170"/>
          <p:cNvSpPr>
            <a:spLocks noChangeArrowheads="1"/>
          </p:cNvSpPr>
          <p:nvPr/>
        </p:nvSpPr>
        <p:spPr bwMode="auto">
          <a:xfrm>
            <a:off x="1555751" y="745331"/>
            <a:ext cx="231775" cy="15811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6" y="1328"/>
              </a:cxn>
            </a:cxnLst>
            <a:rect l="0" t="0" r="r" b="b"/>
            <a:pathLst>
              <a:path w="146" h="1328">
                <a:moveTo>
                  <a:pt x="0" y="0"/>
                </a:moveTo>
                <a:lnTo>
                  <a:pt x="146" y="1328"/>
                </a:lnTo>
              </a:path>
            </a:pathLst>
          </a:custGeom>
          <a:noFill/>
          <a:ln w="998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507" name="Freeform 171"/>
          <p:cNvSpPr>
            <a:spLocks noChangeArrowheads="1"/>
          </p:cNvSpPr>
          <p:nvPr/>
        </p:nvSpPr>
        <p:spPr bwMode="auto">
          <a:xfrm>
            <a:off x="1849438" y="895350"/>
            <a:ext cx="177800" cy="1470422"/>
          </a:xfrm>
          <a:custGeom>
            <a:avLst/>
            <a:gdLst/>
            <a:ahLst/>
            <a:cxnLst>
              <a:cxn ang="0">
                <a:pos x="112" y="0"/>
              </a:cxn>
              <a:cxn ang="0">
                <a:pos x="0" y="1235"/>
              </a:cxn>
            </a:cxnLst>
            <a:rect l="0" t="0" r="r" b="b"/>
            <a:pathLst>
              <a:path w="112" h="1235">
                <a:moveTo>
                  <a:pt x="112" y="0"/>
                </a:moveTo>
                <a:lnTo>
                  <a:pt x="0" y="1235"/>
                </a:lnTo>
              </a:path>
            </a:pathLst>
          </a:custGeom>
          <a:noFill/>
          <a:ln w="998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508" name="Text Box 172"/>
          <p:cNvSpPr txBox="1">
            <a:spLocks noChangeArrowheads="1"/>
          </p:cNvSpPr>
          <p:nvPr/>
        </p:nvSpPr>
        <p:spPr bwMode="auto">
          <a:xfrm>
            <a:off x="1093788" y="2859881"/>
            <a:ext cx="142716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381000"/>
            <a:r>
              <a:rPr lang="en-US" sz="3600" b="1">
                <a:latin typeface="Times New Roman" pitchFamily="18" charset="0"/>
              </a:rPr>
              <a:t>Book 1</a:t>
            </a:r>
          </a:p>
        </p:txBody>
      </p:sp>
      <p:sp>
        <p:nvSpPr>
          <p:cNvPr id="14509" name="Text Box 173"/>
          <p:cNvSpPr txBox="1">
            <a:spLocks noChangeArrowheads="1"/>
          </p:cNvSpPr>
          <p:nvPr/>
        </p:nvSpPr>
        <p:spPr bwMode="auto">
          <a:xfrm>
            <a:off x="3235325" y="2875360"/>
            <a:ext cx="38735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381000"/>
            <a:r>
              <a:rPr lang="en-US" sz="3600" b="1">
                <a:latin typeface="Times New Roman" pitchFamily="18" charset="0"/>
              </a:rPr>
              <a:t>2</a:t>
            </a:r>
          </a:p>
        </p:txBody>
      </p:sp>
      <p:sp>
        <p:nvSpPr>
          <p:cNvPr id="14510" name="Text Box 174"/>
          <p:cNvSpPr txBox="1">
            <a:spLocks noChangeArrowheads="1"/>
          </p:cNvSpPr>
          <p:nvPr/>
        </p:nvSpPr>
        <p:spPr bwMode="auto">
          <a:xfrm>
            <a:off x="4597400" y="2874169"/>
            <a:ext cx="32543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381000"/>
            <a:r>
              <a:rPr lang="en-US" sz="3600" b="1">
                <a:latin typeface="Times New Roman" pitchFamily="18" charset="0"/>
              </a:rPr>
              <a:t>3</a:t>
            </a:r>
          </a:p>
        </p:txBody>
      </p:sp>
      <p:sp>
        <p:nvSpPr>
          <p:cNvPr id="14511" name="Text Box 175"/>
          <p:cNvSpPr txBox="1">
            <a:spLocks noChangeArrowheads="1"/>
          </p:cNvSpPr>
          <p:nvPr/>
        </p:nvSpPr>
        <p:spPr bwMode="auto">
          <a:xfrm>
            <a:off x="5951538" y="2875360"/>
            <a:ext cx="32385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381000"/>
            <a:r>
              <a:rPr lang="en-US" sz="3600" b="1">
                <a:latin typeface="Times New Roman" pitchFamily="18" charset="0"/>
              </a:rPr>
              <a:t>4</a:t>
            </a:r>
          </a:p>
        </p:txBody>
      </p:sp>
      <p:sp>
        <p:nvSpPr>
          <p:cNvPr id="14512" name="Text Box 176"/>
          <p:cNvSpPr txBox="1">
            <a:spLocks noChangeArrowheads="1"/>
          </p:cNvSpPr>
          <p:nvPr/>
        </p:nvSpPr>
        <p:spPr bwMode="auto">
          <a:xfrm>
            <a:off x="7324725" y="2867025"/>
            <a:ext cx="32543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381000"/>
            <a:r>
              <a:rPr lang="en-US" sz="3600" b="1">
                <a:latin typeface="Times New Roman" pitchFamily="18" charset="0"/>
              </a:rPr>
              <a:t>5</a:t>
            </a:r>
          </a:p>
        </p:txBody>
      </p:sp>
      <p:sp>
        <p:nvSpPr>
          <p:cNvPr id="14513" name="Text Box 177"/>
          <p:cNvSpPr txBox="1">
            <a:spLocks noChangeArrowheads="1"/>
          </p:cNvSpPr>
          <p:nvPr/>
        </p:nvSpPr>
        <p:spPr bwMode="auto">
          <a:xfrm>
            <a:off x="452438" y="3718322"/>
            <a:ext cx="24638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381000"/>
            <a:r>
              <a:rPr lang="en-US" sz="3600" b="1">
                <a:latin typeface="Times New Roman" pitchFamily="18" charset="0"/>
              </a:rPr>
              <a:t>Psalms 1-41</a:t>
            </a:r>
          </a:p>
        </p:txBody>
      </p:sp>
      <p:sp>
        <p:nvSpPr>
          <p:cNvPr id="14514" name="Text Box 178"/>
          <p:cNvSpPr txBox="1">
            <a:spLocks noChangeArrowheads="1"/>
          </p:cNvSpPr>
          <p:nvPr/>
        </p:nvSpPr>
        <p:spPr bwMode="auto">
          <a:xfrm>
            <a:off x="2992439" y="3711178"/>
            <a:ext cx="95408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381000"/>
            <a:r>
              <a:rPr lang="en-US" sz="3600" b="1">
                <a:latin typeface="Times New Roman" pitchFamily="18" charset="0"/>
              </a:rPr>
              <a:t>1-72</a:t>
            </a:r>
          </a:p>
        </p:txBody>
      </p:sp>
      <p:sp>
        <p:nvSpPr>
          <p:cNvPr id="14515" name="Text Box 179"/>
          <p:cNvSpPr txBox="1">
            <a:spLocks noChangeArrowheads="1"/>
          </p:cNvSpPr>
          <p:nvPr/>
        </p:nvSpPr>
        <p:spPr bwMode="auto">
          <a:xfrm>
            <a:off x="4262439" y="3718322"/>
            <a:ext cx="95408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381000"/>
            <a:r>
              <a:rPr lang="en-US" sz="3600" b="1">
                <a:latin typeface="Times New Roman" pitchFamily="18" charset="0"/>
              </a:rPr>
              <a:t>1-89</a:t>
            </a:r>
          </a:p>
        </p:txBody>
      </p:sp>
      <p:sp>
        <p:nvSpPr>
          <p:cNvPr id="14516" name="Text Box 180"/>
          <p:cNvSpPr txBox="1">
            <a:spLocks noChangeArrowheads="1"/>
          </p:cNvSpPr>
          <p:nvPr/>
        </p:nvSpPr>
        <p:spPr bwMode="auto">
          <a:xfrm>
            <a:off x="5541963" y="3718322"/>
            <a:ext cx="11430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381000"/>
            <a:r>
              <a:rPr lang="en-US" sz="3600" b="1">
                <a:latin typeface="Times New Roman" pitchFamily="18" charset="0"/>
              </a:rPr>
              <a:t>1-106</a:t>
            </a:r>
          </a:p>
        </p:txBody>
      </p:sp>
      <p:sp>
        <p:nvSpPr>
          <p:cNvPr id="14517" name="Text Box 181"/>
          <p:cNvSpPr txBox="1">
            <a:spLocks noChangeArrowheads="1"/>
          </p:cNvSpPr>
          <p:nvPr/>
        </p:nvSpPr>
        <p:spPr bwMode="auto">
          <a:xfrm>
            <a:off x="7115176" y="3733800"/>
            <a:ext cx="121602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381000"/>
            <a:r>
              <a:rPr lang="en-US" sz="3600" b="1">
                <a:latin typeface="Times New Roman" pitchFamily="18" charset="0"/>
              </a:rPr>
              <a:t>1-150</a:t>
            </a:r>
          </a:p>
        </p:txBody>
      </p:sp>
      <p:sp>
        <p:nvSpPr>
          <p:cNvPr id="14518" name="Freeform 182"/>
          <p:cNvSpPr>
            <a:spLocks noChangeArrowheads="1"/>
          </p:cNvSpPr>
          <p:nvPr/>
        </p:nvSpPr>
        <p:spPr bwMode="auto">
          <a:xfrm>
            <a:off x="1146175" y="690563"/>
            <a:ext cx="2025650" cy="167521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76" y="1407"/>
              </a:cxn>
            </a:cxnLst>
            <a:rect l="0" t="0" r="r" b="b"/>
            <a:pathLst>
              <a:path w="1276" h="1407">
                <a:moveTo>
                  <a:pt x="0" y="0"/>
                </a:moveTo>
                <a:lnTo>
                  <a:pt x="1276" y="1407"/>
                </a:lnTo>
              </a:path>
            </a:pathLst>
          </a:custGeom>
          <a:noFill/>
          <a:ln w="998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519" name="Freeform 183"/>
          <p:cNvSpPr>
            <a:spLocks noChangeArrowheads="1"/>
          </p:cNvSpPr>
          <p:nvPr/>
        </p:nvSpPr>
        <p:spPr bwMode="auto">
          <a:xfrm>
            <a:off x="3201988" y="902494"/>
            <a:ext cx="304800" cy="1447800"/>
          </a:xfrm>
          <a:custGeom>
            <a:avLst/>
            <a:gdLst/>
            <a:ahLst/>
            <a:cxnLst>
              <a:cxn ang="0">
                <a:pos x="192" y="0"/>
              </a:cxn>
              <a:cxn ang="0">
                <a:pos x="0" y="1216"/>
              </a:cxn>
            </a:cxnLst>
            <a:rect l="0" t="0" r="r" b="b"/>
            <a:pathLst>
              <a:path w="192" h="1216">
                <a:moveTo>
                  <a:pt x="192" y="0"/>
                </a:moveTo>
                <a:lnTo>
                  <a:pt x="0" y="1216"/>
                </a:lnTo>
              </a:path>
            </a:pathLst>
          </a:custGeom>
          <a:noFill/>
          <a:ln w="998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520" name="Freeform 184"/>
          <p:cNvSpPr>
            <a:spLocks noChangeArrowheads="1"/>
          </p:cNvSpPr>
          <p:nvPr/>
        </p:nvSpPr>
        <p:spPr bwMode="auto">
          <a:xfrm>
            <a:off x="3024188" y="856060"/>
            <a:ext cx="157162" cy="152519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9" y="1281"/>
              </a:cxn>
            </a:cxnLst>
            <a:rect l="0" t="0" r="r" b="b"/>
            <a:pathLst>
              <a:path w="99" h="1281">
                <a:moveTo>
                  <a:pt x="0" y="0"/>
                </a:moveTo>
                <a:lnTo>
                  <a:pt x="99" y="1281"/>
                </a:lnTo>
              </a:path>
            </a:pathLst>
          </a:custGeom>
          <a:noFill/>
          <a:ln w="998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521" name="Freeform 185"/>
          <p:cNvSpPr>
            <a:spLocks noChangeArrowheads="1"/>
          </p:cNvSpPr>
          <p:nvPr/>
        </p:nvSpPr>
        <p:spPr bwMode="auto">
          <a:xfrm>
            <a:off x="3759201" y="887016"/>
            <a:ext cx="722313" cy="151090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55" y="1269"/>
              </a:cxn>
            </a:cxnLst>
            <a:rect l="0" t="0" r="r" b="b"/>
            <a:pathLst>
              <a:path w="455" h="1269">
                <a:moveTo>
                  <a:pt x="0" y="0"/>
                </a:moveTo>
                <a:lnTo>
                  <a:pt x="455" y="1269"/>
                </a:lnTo>
              </a:path>
            </a:pathLst>
          </a:custGeom>
          <a:noFill/>
          <a:ln w="998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522" name="Freeform 186"/>
          <p:cNvSpPr>
            <a:spLocks noChangeArrowheads="1"/>
          </p:cNvSpPr>
          <p:nvPr/>
        </p:nvSpPr>
        <p:spPr bwMode="auto">
          <a:xfrm>
            <a:off x="4010025" y="753666"/>
            <a:ext cx="471488" cy="164425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97" y="1381"/>
              </a:cxn>
            </a:cxnLst>
            <a:rect l="0" t="0" r="r" b="b"/>
            <a:pathLst>
              <a:path w="297" h="1381">
                <a:moveTo>
                  <a:pt x="0" y="0"/>
                </a:moveTo>
                <a:lnTo>
                  <a:pt x="297" y="1381"/>
                </a:lnTo>
              </a:path>
            </a:pathLst>
          </a:custGeom>
          <a:noFill/>
          <a:ln w="998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523" name="Freeform 187"/>
          <p:cNvSpPr>
            <a:spLocks noChangeArrowheads="1"/>
          </p:cNvSpPr>
          <p:nvPr/>
        </p:nvSpPr>
        <p:spPr bwMode="auto">
          <a:xfrm>
            <a:off x="4451351" y="729854"/>
            <a:ext cx="41275" cy="166806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6" y="1401"/>
              </a:cxn>
            </a:cxnLst>
            <a:rect l="0" t="0" r="r" b="b"/>
            <a:pathLst>
              <a:path w="26" h="1401">
                <a:moveTo>
                  <a:pt x="0" y="0"/>
                </a:moveTo>
                <a:lnTo>
                  <a:pt x="26" y="1401"/>
                </a:lnTo>
              </a:path>
            </a:pathLst>
          </a:custGeom>
          <a:noFill/>
          <a:ln w="998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524" name="Freeform 188"/>
          <p:cNvSpPr>
            <a:spLocks noChangeArrowheads="1"/>
          </p:cNvSpPr>
          <p:nvPr/>
        </p:nvSpPr>
        <p:spPr bwMode="auto">
          <a:xfrm>
            <a:off x="4713289" y="753666"/>
            <a:ext cx="1101725" cy="165139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94" y="1387"/>
              </a:cxn>
            </a:cxnLst>
            <a:rect l="0" t="0" r="r" b="b"/>
            <a:pathLst>
              <a:path w="694" h="1387">
                <a:moveTo>
                  <a:pt x="0" y="0"/>
                </a:moveTo>
                <a:lnTo>
                  <a:pt x="694" y="1387"/>
                </a:lnTo>
              </a:path>
            </a:pathLst>
          </a:custGeom>
          <a:noFill/>
          <a:ln w="998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525" name="Freeform 189"/>
          <p:cNvSpPr>
            <a:spLocks noChangeArrowheads="1"/>
          </p:cNvSpPr>
          <p:nvPr/>
        </p:nvSpPr>
        <p:spPr bwMode="auto">
          <a:xfrm>
            <a:off x="2259013" y="579835"/>
            <a:ext cx="3556000" cy="18335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240" y="1540"/>
              </a:cxn>
            </a:cxnLst>
            <a:rect l="0" t="0" r="r" b="b"/>
            <a:pathLst>
              <a:path w="2240" h="1540">
                <a:moveTo>
                  <a:pt x="0" y="0"/>
                </a:moveTo>
                <a:lnTo>
                  <a:pt x="2240" y="1540"/>
                </a:lnTo>
              </a:path>
            </a:pathLst>
          </a:custGeom>
          <a:noFill/>
          <a:ln w="998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526" name="Freeform 190"/>
          <p:cNvSpPr>
            <a:spLocks noChangeArrowheads="1"/>
          </p:cNvSpPr>
          <p:nvPr/>
        </p:nvSpPr>
        <p:spPr bwMode="auto">
          <a:xfrm>
            <a:off x="5603875" y="902494"/>
            <a:ext cx="188913" cy="1502569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9" y="1262"/>
              </a:cxn>
            </a:cxnLst>
            <a:rect l="0" t="0" r="r" b="b"/>
            <a:pathLst>
              <a:path w="119" h="1262">
                <a:moveTo>
                  <a:pt x="0" y="0"/>
                </a:moveTo>
                <a:lnTo>
                  <a:pt x="119" y="1262"/>
                </a:lnTo>
              </a:path>
            </a:pathLst>
          </a:custGeom>
          <a:noFill/>
          <a:ln w="998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527" name="Freeform 191"/>
          <p:cNvSpPr>
            <a:spLocks noChangeArrowheads="1"/>
          </p:cNvSpPr>
          <p:nvPr/>
        </p:nvSpPr>
        <p:spPr bwMode="auto">
          <a:xfrm>
            <a:off x="4649788" y="564357"/>
            <a:ext cx="2747962" cy="174664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731" y="1467"/>
              </a:cxn>
            </a:cxnLst>
            <a:rect l="0" t="0" r="r" b="b"/>
            <a:pathLst>
              <a:path w="1731" h="1467">
                <a:moveTo>
                  <a:pt x="0" y="0"/>
                </a:moveTo>
                <a:lnTo>
                  <a:pt x="1731" y="1467"/>
                </a:lnTo>
              </a:path>
            </a:pathLst>
          </a:custGeom>
          <a:noFill/>
          <a:ln w="998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528" name="Freeform 192"/>
          <p:cNvSpPr>
            <a:spLocks noChangeArrowheads="1"/>
          </p:cNvSpPr>
          <p:nvPr/>
        </p:nvSpPr>
        <p:spPr bwMode="auto">
          <a:xfrm>
            <a:off x="6381750" y="745332"/>
            <a:ext cx="1047750" cy="1597819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60" y="1342"/>
              </a:cxn>
            </a:cxnLst>
            <a:rect l="0" t="0" r="r" b="b"/>
            <a:pathLst>
              <a:path w="660" h="1342">
                <a:moveTo>
                  <a:pt x="0" y="0"/>
                </a:moveTo>
                <a:lnTo>
                  <a:pt x="660" y="1342"/>
                </a:lnTo>
              </a:path>
            </a:pathLst>
          </a:custGeom>
          <a:noFill/>
          <a:ln w="998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529" name="Freeform 193"/>
          <p:cNvSpPr>
            <a:spLocks noChangeArrowheads="1"/>
          </p:cNvSpPr>
          <p:nvPr/>
        </p:nvSpPr>
        <p:spPr bwMode="auto">
          <a:xfrm>
            <a:off x="7094539" y="815579"/>
            <a:ext cx="346075" cy="151090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8" y="1269"/>
              </a:cxn>
            </a:cxnLst>
            <a:rect l="0" t="0" r="r" b="b"/>
            <a:pathLst>
              <a:path w="218" h="1269">
                <a:moveTo>
                  <a:pt x="0" y="0"/>
                </a:moveTo>
                <a:lnTo>
                  <a:pt x="218" y="1269"/>
                </a:lnTo>
              </a:path>
            </a:pathLst>
          </a:custGeom>
          <a:noFill/>
          <a:ln w="998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AFE9DF-A38B-41CA-B4A6-F999225FFE2C}" type="slidenum">
              <a:rPr lang="en-US"/>
              <a:pPr/>
              <a:t>12</a:t>
            </a:fld>
            <a:endParaRPr lang="en-US"/>
          </a:p>
        </p:txBody>
      </p:sp>
      <p:sp>
        <p:nvSpPr>
          <p:cNvPr id="14338" name="Freeform 2"/>
          <p:cNvSpPr>
            <a:spLocks noChangeArrowheads="1"/>
          </p:cNvSpPr>
          <p:nvPr/>
        </p:nvSpPr>
        <p:spPr bwMode="auto">
          <a:xfrm>
            <a:off x="244476" y="1373981"/>
            <a:ext cx="8245475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194" y="0"/>
              </a:cxn>
            </a:cxnLst>
            <a:rect l="0" t="0" r="r" b="b"/>
            <a:pathLst>
              <a:path w="5194">
                <a:moveTo>
                  <a:pt x="0" y="0"/>
                </a:moveTo>
                <a:lnTo>
                  <a:pt x="5194" y="0"/>
                </a:lnTo>
              </a:path>
            </a:pathLst>
          </a:custGeom>
          <a:noFill/>
          <a:ln w="8317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39" name="Oval 3"/>
          <p:cNvSpPr>
            <a:spLocks noChangeArrowheads="1"/>
          </p:cNvSpPr>
          <p:nvPr/>
        </p:nvSpPr>
        <p:spPr bwMode="auto">
          <a:xfrm>
            <a:off x="555626" y="702469"/>
            <a:ext cx="155575" cy="116681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0" name="Oval 4"/>
          <p:cNvSpPr>
            <a:spLocks noChangeArrowheads="1"/>
          </p:cNvSpPr>
          <p:nvPr/>
        </p:nvSpPr>
        <p:spPr bwMode="auto">
          <a:xfrm>
            <a:off x="1090614" y="608410"/>
            <a:ext cx="155575" cy="116681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1" name="Oval 5"/>
          <p:cNvSpPr>
            <a:spLocks noChangeArrowheads="1"/>
          </p:cNvSpPr>
          <p:nvPr/>
        </p:nvSpPr>
        <p:spPr bwMode="auto">
          <a:xfrm>
            <a:off x="985839" y="411957"/>
            <a:ext cx="155575" cy="116681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2" name="Oval 6"/>
          <p:cNvSpPr>
            <a:spLocks noChangeArrowheads="1"/>
          </p:cNvSpPr>
          <p:nvPr/>
        </p:nvSpPr>
        <p:spPr bwMode="auto">
          <a:xfrm>
            <a:off x="1027114" y="829867"/>
            <a:ext cx="155575" cy="116681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3" name="Oval 7"/>
          <p:cNvSpPr>
            <a:spLocks noChangeArrowheads="1"/>
          </p:cNvSpPr>
          <p:nvPr/>
        </p:nvSpPr>
        <p:spPr bwMode="auto">
          <a:xfrm>
            <a:off x="1500189" y="671513"/>
            <a:ext cx="155575" cy="116681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4" name="Oval 8"/>
          <p:cNvSpPr>
            <a:spLocks noChangeArrowheads="1"/>
          </p:cNvSpPr>
          <p:nvPr/>
        </p:nvSpPr>
        <p:spPr bwMode="auto">
          <a:xfrm>
            <a:off x="1971676" y="798910"/>
            <a:ext cx="155575" cy="116681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5" name="Oval 9"/>
          <p:cNvSpPr>
            <a:spLocks noChangeArrowheads="1"/>
          </p:cNvSpPr>
          <p:nvPr/>
        </p:nvSpPr>
        <p:spPr bwMode="auto">
          <a:xfrm>
            <a:off x="2233614" y="513160"/>
            <a:ext cx="155575" cy="116681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6" name="Oval 10"/>
          <p:cNvSpPr>
            <a:spLocks noChangeArrowheads="1"/>
          </p:cNvSpPr>
          <p:nvPr/>
        </p:nvSpPr>
        <p:spPr bwMode="auto">
          <a:xfrm>
            <a:off x="3219451" y="686992"/>
            <a:ext cx="155575" cy="116681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7" name="Oval 11"/>
          <p:cNvSpPr>
            <a:spLocks noChangeArrowheads="1"/>
          </p:cNvSpPr>
          <p:nvPr/>
        </p:nvSpPr>
        <p:spPr bwMode="auto">
          <a:xfrm>
            <a:off x="2936876" y="751285"/>
            <a:ext cx="155575" cy="116681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8" name="Oval 12"/>
          <p:cNvSpPr>
            <a:spLocks noChangeArrowheads="1"/>
          </p:cNvSpPr>
          <p:nvPr/>
        </p:nvSpPr>
        <p:spPr bwMode="auto">
          <a:xfrm>
            <a:off x="3198814" y="466726"/>
            <a:ext cx="155575" cy="116681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9" name="Oval 13"/>
          <p:cNvSpPr>
            <a:spLocks noChangeArrowheads="1"/>
          </p:cNvSpPr>
          <p:nvPr/>
        </p:nvSpPr>
        <p:spPr bwMode="auto">
          <a:xfrm>
            <a:off x="3429001" y="807244"/>
            <a:ext cx="155575" cy="116681"/>
          </a:xfrm>
          <a:prstGeom prst="ellipse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50" name="Oval 14"/>
          <p:cNvSpPr>
            <a:spLocks noChangeArrowheads="1"/>
          </p:cNvSpPr>
          <p:nvPr/>
        </p:nvSpPr>
        <p:spPr bwMode="auto">
          <a:xfrm>
            <a:off x="3702051" y="807244"/>
            <a:ext cx="155575" cy="116681"/>
          </a:xfrm>
          <a:prstGeom prst="ellipse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51" name="Oval 15"/>
          <p:cNvSpPr>
            <a:spLocks noChangeArrowheads="1"/>
          </p:cNvSpPr>
          <p:nvPr/>
        </p:nvSpPr>
        <p:spPr bwMode="auto">
          <a:xfrm>
            <a:off x="3963989" y="711994"/>
            <a:ext cx="155575" cy="116681"/>
          </a:xfrm>
          <a:prstGeom prst="ellipse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52" name="Oval 16"/>
          <p:cNvSpPr>
            <a:spLocks noChangeArrowheads="1"/>
          </p:cNvSpPr>
          <p:nvPr/>
        </p:nvSpPr>
        <p:spPr bwMode="auto">
          <a:xfrm>
            <a:off x="3859214" y="514351"/>
            <a:ext cx="155575" cy="116681"/>
          </a:xfrm>
          <a:prstGeom prst="ellipse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53" name="Oval 17"/>
          <p:cNvSpPr>
            <a:spLocks noChangeArrowheads="1"/>
          </p:cNvSpPr>
          <p:nvPr/>
        </p:nvSpPr>
        <p:spPr bwMode="auto">
          <a:xfrm>
            <a:off x="3606801" y="625079"/>
            <a:ext cx="155575" cy="116681"/>
          </a:xfrm>
          <a:prstGeom prst="ellipse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54" name="Oval 18"/>
          <p:cNvSpPr>
            <a:spLocks noChangeArrowheads="1"/>
          </p:cNvSpPr>
          <p:nvPr/>
        </p:nvSpPr>
        <p:spPr bwMode="auto">
          <a:xfrm>
            <a:off x="4184651" y="870348"/>
            <a:ext cx="155575" cy="116681"/>
          </a:xfrm>
          <a:prstGeom prst="ellipse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55" name="Oval 19"/>
          <p:cNvSpPr>
            <a:spLocks noChangeArrowheads="1"/>
          </p:cNvSpPr>
          <p:nvPr/>
        </p:nvSpPr>
        <p:spPr bwMode="auto">
          <a:xfrm>
            <a:off x="3902076" y="932260"/>
            <a:ext cx="155575" cy="116681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56" name="Oval 20"/>
          <p:cNvSpPr>
            <a:spLocks noChangeArrowheads="1"/>
          </p:cNvSpPr>
          <p:nvPr/>
        </p:nvSpPr>
        <p:spPr bwMode="auto">
          <a:xfrm>
            <a:off x="4164014" y="647700"/>
            <a:ext cx="155575" cy="116681"/>
          </a:xfrm>
          <a:prstGeom prst="ellipse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57" name="Oval 21"/>
          <p:cNvSpPr>
            <a:spLocks noChangeArrowheads="1"/>
          </p:cNvSpPr>
          <p:nvPr/>
        </p:nvSpPr>
        <p:spPr bwMode="auto">
          <a:xfrm>
            <a:off x="4373564" y="664369"/>
            <a:ext cx="155575" cy="116681"/>
          </a:xfrm>
          <a:prstGeom prst="ellipse">
            <a:avLst/>
          </a:pr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58" name="Oval 22"/>
          <p:cNvSpPr>
            <a:spLocks noChangeArrowheads="1"/>
          </p:cNvSpPr>
          <p:nvPr/>
        </p:nvSpPr>
        <p:spPr bwMode="auto">
          <a:xfrm>
            <a:off x="4646614" y="664369"/>
            <a:ext cx="155575" cy="116681"/>
          </a:xfrm>
          <a:prstGeom prst="ellipse">
            <a:avLst/>
          </a:pr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59" name="Oval 23"/>
          <p:cNvSpPr>
            <a:spLocks noChangeArrowheads="1"/>
          </p:cNvSpPr>
          <p:nvPr/>
        </p:nvSpPr>
        <p:spPr bwMode="auto">
          <a:xfrm>
            <a:off x="4908550" y="569119"/>
            <a:ext cx="155575" cy="116681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60" name="Oval 24"/>
          <p:cNvSpPr>
            <a:spLocks noChangeArrowheads="1"/>
          </p:cNvSpPr>
          <p:nvPr/>
        </p:nvSpPr>
        <p:spPr bwMode="auto">
          <a:xfrm>
            <a:off x="4803776" y="372667"/>
            <a:ext cx="155575" cy="116681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61" name="Oval 25"/>
          <p:cNvSpPr>
            <a:spLocks noChangeArrowheads="1"/>
          </p:cNvSpPr>
          <p:nvPr/>
        </p:nvSpPr>
        <p:spPr bwMode="auto">
          <a:xfrm>
            <a:off x="4551364" y="483394"/>
            <a:ext cx="155575" cy="116681"/>
          </a:xfrm>
          <a:prstGeom prst="ellipse">
            <a:avLst/>
          </a:pr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62" name="Oval 26"/>
          <p:cNvSpPr>
            <a:spLocks noChangeArrowheads="1"/>
          </p:cNvSpPr>
          <p:nvPr/>
        </p:nvSpPr>
        <p:spPr bwMode="auto">
          <a:xfrm>
            <a:off x="5129214" y="728663"/>
            <a:ext cx="155575" cy="116681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63" name="Oval 27"/>
          <p:cNvSpPr>
            <a:spLocks noChangeArrowheads="1"/>
          </p:cNvSpPr>
          <p:nvPr/>
        </p:nvSpPr>
        <p:spPr bwMode="auto">
          <a:xfrm>
            <a:off x="4846639" y="791767"/>
            <a:ext cx="155575" cy="116681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64" name="Oval 28"/>
          <p:cNvSpPr>
            <a:spLocks noChangeArrowheads="1"/>
          </p:cNvSpPr>
          <p:nvPr/>
        </p:nvSpPr>
        <p:spPr bwMode="auto">
          <a:xfrm>
            <a:off x="5108576" y="506017"/>
            <a:ext cx="155575" cy="116681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65" name="Oval 29"/>
          <p:cNvSpPr>
            <a:spLocks noChangeArrowheads="1"/>
          </p:cNvSpPr>
          <p:nvPr/>
        </p:nvSpPr>
        <p:spPr bwMode="auto">
          <a:xfrm>
            <a:off x="4395789" y="664369"/>
            <a:ext cx="155575" cy="116681"/>
          </a:xfrm>
          <a:prstGeom prst="ellipse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66" name="Oval 30"/>
          <p:cNvSpPr>
            <a:spLocks noChangeArrowheads="1"/>
          </p:cNvSpPr>
          <p:nvPr/>
        </p:nvSpPr>
        <p:spPr bwMode="auto">
          <a:xfrm>
            <a:off x="4667251" y="664369"/>
            <a:ext cx="155575" cy="116681"/>
          </a:xfrm>
          <a:prstGeom prst="ellipse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67" name="Oval 31"/>
          <p:cNvSpPr>
            <a:spLocks noChangeArrowheads="1"/>
          </p:cNvSpPr>
          <p:nvPr/>
        </p:nvSpPr>
        <p:spPr bwMode="auto">
          <a:xfrm>
            <a:off x="4930776" y="569119"/>
            <a:ext cx="155575" cy="116681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68" name="Oval 32"/>
          <p:cNvSpPr>
            <a:spLocks noChangeArrowheads="1"/>
          </p:cNvSpPr>
          <p:nvPr/>
        </p:nvSpPr>
        <p:spPr bwMode="auto">
          <a:xfrm>
            <a:off x="4824414" y="372667"/>
            <a:ext cx="155575" cy="116681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69" name="Oval 33"/>
          <p:cNvSpPr>
            <a:spLocks noChangeArrowheads="1"/>
          </p:cNvSpPr>
          <p:nvPr/>
        </p:nvSpPr>
        <p:spPr bwMode="auto">
          <a:xfrm>
            <a:off x="4572001" y="483394"/>
            <a:ext cx="155575" cy="116681"/>
          </a:xfrm>
          <a:prstGeom prst="ellipse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70" name="Oval 34"/>
          <p:cNvSpPr>
            <a:spLocks noChangeArrowheads="1"/>
          </p:cNvSpPr>
          <p:nvPr/>
        </p:nvSpPr>
        <p:spPr bwMode="auto">
          <a:xfrm>
            <a:off x="5149851" y="728663"/>
            <a:ext cx="155575" cy="116681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71" name="Oval 35"/>
          <p:cNvSpPr>
            <a:spLocks noChangeArrowheads="1"/>
          </p:cNvSpPr>
          <p:nvPr/>
        </p:nvSpPr>
        <p:spPr bwMode="auto">
          <a:xfrm>
            <a:off x="4867276" y="791767"/>
            <a:ext cx="155575" cy="116681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72" name="Oval 36"/>
          <p:cNvSpPr>
            <a:spLocks noChangeArrowheads="1"/>
          </p:cNvSpPr>
          <p:nvPr/>
        </p:nvSpPr>
        <p:spPr bwMode="auto">
          <a:xfrm>
            <a:off x="5129214" y="506017"/>
            <a:ext cx="155575" cy="116681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73" name="Oval 37"/>
          <p:cNvSpPr>
            <a:spLocks noChangeArrowheads="1"/>
          </p:cNvSpPr>
          <p:nvPr/>
        </p:nvSpPr>
        <p:spPr bwMode="auto">
          <a:xfrm>
            <a:off x="5245101" y="791767"/>
            <a:ext cx="155575" cy="116681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74" name="Oval 38"/>
          <p:cNvSpPr>
            <a:spLocks noChangeArrowheads="1"/>
          </p:cNvSpPr>
          <p:nvPr/>
        </p:nvSpPr>
        <p:spPr bwMode="auto">
          <a:xfrm>
            <a:off x="5518151" y="791767"/>
            <a:ext cx="155575" cy="116681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75" name="Oval 39"/>
          <p:cNvSpPr>
            <a:spLocks noChangeArrowheads="1"/>
          </p:cNvSpPr>
          <p:nvPr/>
        </p:nvSpPr>
        <p:spPr bwMode="auto">
          <a:xfrm>
            <a:off x="5780089" y="695326"/>
            <a:ext cx="155575" cy="116681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76" name="Oval 40"/>
          <p:cNvSpPr>
            <a:spLocks noChangeArrowheads="1"/>
          </p:cNvSpPr>
          <p:nvPr/>
        </p:nvSpPr>
        <p:spPr bwMode="auto">
          <a:xfrm>
            <a:off x="5422901" y="609601"/>
            <a:ext cx="155575" cy="116681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77" name="Oval 41"/>
          <p:cNvSpPr>
            <a:spLocks noChangeArrowheads="1"/>
          </p:cNvSpPr>
          <p:nvPr/>
        </p:nvSpPr>
        <p:spPr bwMode="auto">
          <a:xfrm>
            <a:off x="5716589" y="917973"/>
            <a:ext cx="155575" cy="116681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78" name="Oval 42"/>
          <p:cNvSpPr>
            <a:spLocks noChangeArrowheads="1"/>
          </p:cNvSpPr>
          <p:nvPr/>
        </p:nvSpPr>
        <p:spPr bwMode="auto">
          <a:xfrm>
            <a:off x="5980114" y="632223"/>
            <a:ext cx="155575" cy="116681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79" name="Oval 43"/>
          <p:cNvSpPr>
            <a:spLocks noChangeArrowheads="1"/>
          </p:cNvSpPr>
          <p:nvPr/>
        </p:nvSpPr>
        <p:spPr bwMode="auto">
          <a:xfrm>
            <a:off x="6272214" y="671513"/>
            <a:ext cx="155575" cy="116681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80" name="Oval 44"/>
          <p:cNvSpPr>
            <a:spLocks noChangeArrowheads="1"/>
          </p:cNvSpPr>
          <p:nvPr/>
        </p:nvSpPr>
        <p:spPr bwMode="auto">
          <a:xfrm>
            <a:off x="6545264" y="671513"/>
            <a:ext cx="155575" cy="116681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81" name="Oval 45"/>
          <p:cNvSpPr>
            <a:spLocks noChangeArrowheads="1"/>
          </p:cNvSpPr>
          <p:nvPr/>
        </p:nvSpPr>
        <p:spPr bwMode="auto">
          <a:xfrm>
            <a:off x="6702426" y="381001"/>
            <a:ext cx="155575" cy="116681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82" name="Oval 46"/>
          <p:cNvSpPr>
            <a:spLocks noChangeArrowheads="1"/>
          </p:cNvSpPr>
          <p:nvPr/>
        </p:nvSpPr>
        <p:spPr bwMode="auto">
          <a:xfrm>
            <a:off x="7027864" y="736998"/>
            <a:ext cx="155575" cy="116681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83" name="Oval 47"/>
          <p:cNvSpPr>
            <a:spLocks noChangeArrowheads="1"/>
          </p:cNvSpPr>
          <p:nvPr/>
        </p:nvSpPr>
        <p:spPr bwMode="auto">
          <a:xfrm>
            <a:off x="7677151" y="538163"/>
            <a:ext cx="155575" cy="116681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84" name="Oval 48"/>
          <p:cNvSpPr>
            <a:spLocks noChangeArrowheads="1"/>
          </p:cNvSpPr>
          <p:nvPr/>
        </p:nvSpPr>
        <p:spPr bwMode="auto">
          <a:xfrm>
            <a:off x="7426326" y="648892"/>
            <a:ext cx="155575" cy="116681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85" name="Oval 49"/>
          <p:cNvSpPr>
            <a:spLocks noChangeArrowheads="1"/>
          </p:cNvSpPr>
          <p:nvPr/>
        </p:nvSpPr>
        <p:spPr bwMode="auto">
          <a:xfrm>
            <a:off x="8002589" y="894160"/>
            <a:ext cx="155575" cy="116681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86" name="Oval 50"/>
          <p:cNvSpPr>
            <a:spLocks noChangeArrowheads="1"/>
          </p:cNvSpPr>
          <p:nvPr/>
        </p:nvSpPr>
        <p:spPr bwMode="auto">
          <a:xfrm>
            <a:off x="7720014" y="956073"/>
            <a:ext cx="155575" cy="116681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87" name="Text Box 51"/>
          <p:cNvSpPr txBox="1">
            <a:spLocks noChangeArrowheads="1"/>
          </p:cNvSpPr>
          <p:nvPr/>
        </p:nvSpPr>
        <p:spPr bwMode="auto">
          <a:xfrm>
            <a:off x="358776" y="1010841"/>
            <a:ext cx="963613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381000"/>
            <a:r>
              <a:rPr lang="en-US" sz="3600" b="1">
                <a:latin typeface="Times New Roman" pitchFamily="18" charset="0"/>
              </a:rPr>
              <a:t>1400</a:t>
            </a:r>
          </a:p>
        </p:txBody>
      </p:sp>
      <p:sp>
        <p:nvSpPr>
          <p:cNvPr id="14388" name="Text Box 52"/>
          <p:cNvSpPr txBox="1">
            <a:spLocks noChangeArrowheads="1"/>
          </p:cNvSpPr>
          <p:nvPr/>
        </p:nvSpPr>
        <p:spPr bwMode="auto">
          <a:xfrm>
            <a:off x="3727450" y="1034653"/>
            <a:ext cx="9652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381000"/>
            <a:r>
              <a:rPr lang="en-US" sz="3600" b="1">
                <a:latin typeface="Times New Roman" pitchFamily="18" charset="0"/>
              </a:rPr>
              <a:t>1000</a:t>
            </a:r>
          </a:p>
        </p:txBody>
      </p:sp>
      <p:sp>
        <p:nvSpPr>
          <p:cNvPr id="14389" name="Text Box 53"/>
          <p:cNvSpPr txBox="1">
            <a:spLocks noChangeArrowheads="1"/>
          </p:cNvSpPr>
          <p:nvPr/>
        </p:nvSpPr>
        <p:spPr bwMode="auto">
          <a:xfrm>
            <a:off x="7021513" y="978694"/>
            <a:ext cx="96361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381000"/>
            <a:r>
              <a:rPr lang="en-US" sz="3600" b="1">
                <a:latin typeface="Times New Roman" pitchFamily="18" charset="0"/>
              </a:rPr>
              <a:t>700</a:t>
            </a:r>
          </a:p>
        </p:txBody>
      </p:sp>
      <p:sp>
        <p:nvSpPr>
          <p:cNvPr id="14390" name="Freeform 54"/>
          <p:cNvSpPr>
            <a:spLocks noChangeArrowheads="1"/>
          </p:cNvSpPr>
          <p:nvPr/>
        </p:nvSpPr>
        <p:spPr bwMode="auto">
          <a:xfrm>
            <a:off x="1576388" y="2314576"/>
            <a:ext cx="500062" cy="222647"/>
          </a:xfrm>
          <a:custGeom>
            <a:avLst/>
            <a:gdLst/>
            <a:ahLst/>
            <a:cxnLst>
              <a:cxn ang="0">
                <a:pos x="160" y="3"/>
              </a:cxn>
              <a:cxn ang="0">
                <a:pos x="157" y="1"/>
              </a:cxn>
              <a:cxn ang="0">
                <a:pos x="154" y="0"/>
              </a:cxn>
              <a:cxn ang="0">
                <a:pos x="150" y="0"/>
              </a:cxn>
              <a:cxn ang="0">
                <a:pos x="146" y="0"/>
              </a:cxn>
              <a:cxn ang="0">
                <a:pos x="143" y="0"/>
              </a:cxn>
              <a:cxn ang="0">
                <a:pos x="139" y="0"/>
              </a:cxn>
              <a:cxn ang="0">
                <a:pos x="136" y="0"/>
              </a:cxn>
              <a:cxn ang="0">
                <a:pos x="131" y="1"/>
              </a:cxn>
              <a:cxn ang="0">
                <a:pos x="125" y="2"/>
              </a:cxn>
              <a:cxn ang="0">
                <a:pos x="12" y="27"/>
              </a:cxn>
              <a:cxn ang="0">
                <a:pos x="9" y="28"/>
              </a:cxn>
              <a:cxn ang="0">
                <a:pos x="6" y="30"/>
              </a:cxn>
              <a:cxn ang="0">
                <a:pos x="3" y="31"/>
              </a:cxn>
              <a:cxn ang="0">
                <a:pos x="2" y="33"/>
              </a:cxn>
              <a:cxn ang="0">
                <a:pos x="1" y="36"/>
              </a:cxn>
              <a:cxn ang="0">
                <a:pos x="1" y="39"/>
              </a:cxn>
              <a:cxn ang="0">
                <a:pos x="0" y="62"/>
              </a:cxn>
              <a:cxn ang="0">
                <a:pos x="0" y="74"/>
              </a:cxn>
              <a:cxn ang="0">
                <a:pos x="0" y="85"/>
              </a:cxn>
              <a:cxn ang="0">
                <a:pos x="1" y="89"/>
              </a:cxn>
              <a:cxn ang="0">
                <a:pos x="2" y="92"/>
              </a:cxn>
              <a:cxn ang="0">
                <a:pos x="3" y="94"/>
              </a:cxn>
              <a:cxn ang="0">
                <a:pos x="6" y="96"/>
              </a:cxn>
              <a:cxn ang="0">
                <a:pos x="141" y="184"/>
              </a:cxn>
              <a:cxn ang="0">
                <a:pos x="146" y="186"/>
              </a:cxn>
              <a:cxn ang="0">
                <a:pos x="148" y="187"/>
              </a:cxn>
              <a:cxn ang="0">
                <a:pos x="152" y="187"/>
              </a:cxn>
              <a:cxn ang="0">
                <a:pos x="155" y="187"/>
              </a:cxn>
              <a:cxn ang="0">
                <a:pos x="160" y="186"/>
              </a:cxn>
              <a:cxn ang="0">
                <a:pos x="185" y="179"/>
              </a:cxn>
              <a:cxn ang="0">
                <a:pos x="210" y="172"/>
              </a:cxn>
              <a:cxn ang="0">
                <a:pos x="224" y="168"/>
              </a:cxn>
              <a:cxn ang="0">
                <a:pos x="238" y="164"/>
              </a:cxn>
              <a:cxn ang="0">
                <a:pos x="252" y="158"/>
              </a:cxn>
              <a:cxn ang="0">
                <a:pos x="266" y="153"/>
              </a:cxn>
              <a:cxn ang="0">
                <a:pos x="279" y="148"/>
              </a:cxn>
              <a:cxn ang="0">
                <a:pos x="291" y="143"/>
              </a:cxn>
              <a:cxn ang="0">
                <a:pos x="304" y="135"/>
              </a:cxn>
              <a:cxn ang="0">
                <a:pos x="307" y="133"/>
              </a:cxn>
              <a:cxn ang="0">
                <a:pos x="309" y="131"/>
              </a:cxn>
              <a:cxn ang="0">
                <a:pos x="310" y="129"/>
              </a:cxn>
              <a:cxn ang="0">
                <a:pos x="310" y="127"/>
              </a:cxn>
              <a:cxn ang="0">
                <a:pos x="309" y="125"/>
              </a:cxn>
              <a:cxn ang="0">
                <a:pos x="307" y="124"/>
              </a:cxn>
              <a:cxn ang="0">
                <a:pos x="304" y="123"/>
              </a:cxn>
              <a:cxn ang="0">
                <a:pos x="294" y="122"/>
              </a:cxn>
              <a:cxn ang="0">
                <a:pos x="291" y="113"/>
              </a:cxn>
              <a:cxn ang="0">
                <a:pos x="296" y="84"/>
              </a:cxn>
              <a:cxn ang="0">
                <a:pos x="303" y="83"/>
              </a:cxn>
              <a:cxn ang="0">
                <a:pos x="307" y="82"/>
              </a:cxn>
              <a:cxn ang="0">
                <a:pos x="311" y="82"/>
              </a:cxn>
              <a:cxn ang="0">
                <a:pos x="313" y="82"/>
              </a:cxn>
              <a:cxn ang="0">
                <a:pos x="315" y="81"/>
              </a:cxn>
              <a:cxn ang="0">
                <a:pos x="315" y="80"/>
              </a:cxn>
              <a:cxn ang="0">
                <a:pos x="315" y="78"/>
              </a:cxn>
              <a:cxn ang="0">
                <a:pos x="314" y="76"/>
              </a:cxn>
              <a:cxn ang="0">
                <a:pos x="312" y="74"/>
              </a:cxn>
              <a:cxn ang="0">
                <a:pos x="310" y="72"/>
              </a:cxn>
              <a:cxn ang="0">
                <a:pos x="306" y="70"/>
              </a:cxn>
              <a:cxn ang="0">
                <a:pos x="302" y="68"/>
              </a:cxn>
              <a:cxn ang="0">
                <a:pos x="283" y="60"/>
              </a:cxn>
              <a:cxn ang="0">
                <a:pos x="160" y="3"/>
              </a:cxn>
            </a:cxnLst>
            <a:rect l="0" t="0" r="r" b="b"/>
            <a:pathLst>
              <a:path w="315" h="187">
                <a:moveTo>
                  <a:pt x="160" y="3"/>
                </a:moveTo>
                <a:lnTo>
                  <a:pt x="157" y="1"/>
                </a:lnTo>
                <a:lnTo>
                  <a:pt x="154" y="0"/>
                </a:lnTo>
                <a:lnTo>
                  <a:pt x="150" y="0"/>
                </a:lnTo>
                <a:lnTo>
                  <a:pt x="146" y="0"/>
                </a:lnTo>
                <a:lnTo>
                  <a:pt x="143" y="0"/>
                </a:lnTo>
                <a:lnTo>
                  <a:pt x="139" y="0"/>
                </a:lnTo>
                <a:lnTo>
                  <a:pt x="136" y="0"/>
                </a:lnTo>
                <a:lnTo>
                  <a:pt x="131" y="1"/>
                </a:lnTo>
                <a:lnTo>
                  <a:pt x="125" y="2"/>
                </a:lnTo>
                <a:lnTo>
                  <a:pt x="12" y="27"/>
                </a:lnTo>
                <a:lnTo>
                  <a:pt x="9" y="28"/>
                </a:lnTo>
                <a:lnTo>
                  <a:pt x="6" y="30"/>
                </a:lnTo>
                <a:lnTo>
                  <a:pt x="3" y="31"/>
                </a:lnTo>
                <a:lnTo>
                  <a:pt x="2" y="33"/>
                </a:lnTo>
                <a:lnTo>
                  <a:pt x="1" y="36"/>
                </a:lnTo>
                <a:lnTo>
                  <a:pt x="1" y="39"/>
                </a:lnTo>
                <a:lnTo>
                  <a:pt x="0" y="62"/>
                </a:lnTo>
                <a:lnTo>
                  <a:pt x="0" y="74"/>
                </a:lnTo>
                <a:lnTo>
                  <a:pt x="0" y="85"/>
                </a:lnTo>
                <a:lnTo>
                  <a:pt x="1" y="89"/>
                </a:lnTo>
                <a:lnTo>
                  <a:pt x="2" y="92"/>
                </a:lnTo>
                <a:lnTo>
                  <a:pt x="3" y="94"/>
                </a:lnTo>
                <a:lnTo>
                  <a:pt x="6" y="96"/>
                </a:lnTo>
                <a:lnTo>
                  <a:pt x="141" y="184"/>
                </a:lnTo>
                <a:lnTo>
                  <a:pt x="146" y="186"/>
                </a:lnTo>
                <a:lnTo>
                  <a:pt x="148" y="187"/>
                </a:lnTo>
                <a:lnTo>
                  <a:pt x="152" y="187"/>
                </a:lnTo>
                <a:lnTo>
                  <a:pt x="155" y="187"/>
                </a:lnTo>
                <a:lnTo>
                  <a:pt x="160" y="186"/>
                </a:lnTo>
                <a:lnTo>
                  <a:pt x="185" y="179"/>
                </a:lnTo>
                <a:lnTo>
                  <a:pt x="210" y="172"/>
                </a:lnTo>
                <a:lnTo>
                  <a:pt x="224" y="168"/>
                </a:lnTo>
                <a:lnTo>
                  <a:pt x="238" y="164"/>
                </a:lnTo>
                <a:lnTo>
                  <a:pt x="252" y="158"/>
                </a:lnTo>
                <a:lnTo>
                  <a:pt x="266" y="153"/>
                </a:lnTo>
                <a:lnTo>
                  <a:pt x="279" y="148"/>
                </a:lnTo>
                <a:lnTo>
                  <a:pt x="291" y="143"/>
                </a:lnTo>
                <a:lnTo>
                  <a:pt x="304" y="135"/>
                </a:lnTo>
                <a:lnTo>
                  <a:pt x="307" y="133"/>
                </a:lnTo>
                <a:lnTo>
                  <a:pt x="309" y="131"/>
                </a:lnTo>
                <a:lnTo>
                  <a:pt x="310" y="129"/>
                </a:lnTo>
                <a:lnTo>
                  <a:pt x="310" y="127"/>
                </a:lnTo>
                <a:lnTo>
                  <a:pt x="309" y="125"/>
                </a:lnTo>
                <a:lnTo>
                  <a:pt x="307" y="124"/>
                </a:lnTo>
                <a:lnTo>
                  <a:pt x="304" y="123"/>
                </a:lnTo>
                <a:lnTo>
                  <a:pt x="294" y="122"/>
                </a:lnTo>
                <a:lnTo>
                  <a:pt x="291" y="113"/>
                </a:lnTo>
                <a:lnTo>
                  <a:pt x="296" y="84"/>
                </a:lnTo>
                <a:lnTo>
                  <a:pt x="303" y="83"/>
                </a:lnTo>
                <a:lnTo>
                  <a:pt x="307" y="82"/>
                </a:lnTo>
                <a:lnTo>
                  <a:pt x="311" y="82"/>
                </a:lnTo>
                <a:lnTo>
                  <a:pt x="313" y="82"/>
                </a:lnTo>
                <a:lnTo>
                  <a:pt x="315" y="81"/>
                </a:lnTo>
                <a:lnTo>
                  <a:pt x="315" y="80"/>
                </a:lnTo>
                <a:lnTo>
                  <a:pt x="315" y="78"/>
                </a:lnTo>
                <a:lnTo>
                  <a:pt x="314" y="76"/>
                </a:lnTo>
                <a:lnTo>
                  <a:pt x="312" y="74"/>
                </a:lnTo>
                <a:lnTo>
                  <a:pt x="310" y="72"/>
                </a:lnTo>
                <a:lnTo>
                  <a:pt x="306" y="70"/>
                </a:lnTo>
                <a:lnTo>
                  <a:pt x="302" y="68"/>
                </a:lnTo>
                <a:lnTo>
                  <a:pt x="283" y="60"/>
                </a:lnTo>
                <a:lnTo>
                  <a:pt x="160" y="3"/>
                </a:lnTo>
                <a:close/>
              </a:path>
            </a:pathLst>
          </a:custGeom>
          <a:solidFill>
            <a:srgbClr val="7F3F00"/>
          </a:solidFill>
          <a:ln w="1664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91" name="Freeform 55"/>
          <p:cNvSpPr>
            <a:spLocks noChangeArrowheads="1"/>
          </p:cNvSpPr>
          <p:nvPr/>
        </p:nvSpPr>
        <p:spPr bwMode="auto">
          <a:xfrm>
            <a:off x="1811339" y="2413398"/>
            <a:ext cx="242887" cy="120253"/>
          </a:xfrm>
          <a:custGeom>
            <a:avLst/>
            <a:gdLst/>
            <a:ahLst/>
            <a:cxnLst>
              <a:cxn ang="0">
                <a:pos x="144" y="1"/>
              </a:cxn>
              <a:cxn ang="0">
                <a:pos x="138" y="2"/>
              </a:cxn>
              <a:cxn ang="0">
                <a:pos x="125" y="5"/>
              </a:cxn>
              <a:cxn ang="0">
                <a:pos x="108" y="9"/>
              </a:cxn>
              <a:cxn ang="0">
                <a:pos x="84" y="14"/>
              </a:cxn>
              <a:cxn ang="0">
                <a:pos x="24" y="30"/>
              </a:cxn>
              <a:cxn ang="0">
                <a:pos x="11" y="33"/>
              </a:cxn>
              <a:cxn ang="0">
                <a:pos x="8" y="34"/>
              </a:cxn>
              <a:cxn ang="0">
                <a:pos x="7" y="35"/>
              </a:cxn>
              <a:cxn ang="0">
                <a:pos x="5" y="37"/>
              </a:cxn>
              <a:cxn ang="0">
                <a:pos x="5" y="38"/>
              </a:cxn>
              <a:cxn ang="0">
                <a:pos x="4" y="42"/>
              </a:cxn>
              <a:cxn ang="0">
                <a:pos x="1" y="56"/>
              </a:cxn>
              <a:cxn ang="0">
                <a:pos x="1" y="62"/>
              </a:cxn>
              <a:cxn ang="0">
                <a:pos x="0" y="69"/>
              </a:cxn>
              <a:cxn ang="0">
                <a:pos x="0" y="84"/>
              </a:cxn>
              <a:cxn ang="0">
                <a:pos x="0" y="90"/>
              </a:cxn>
              <a:cxn ang="0">
                <a:pos x="1" y="98"/>
              </a:cxn>
              <a:cxn ang="0">
                <a:pos x="2" y="100"/>
              </a:cxn>
              <a:cxn ang="0">
                <a:pos x="3" y="101"/>
              </a:cxn>
              <a:cxn ang="0">
                <a:pos x="4" y="101"/>
              </a:cxn>
              <a:cxn ang="0">
                <a:pos x="6" y="101"/>
              </a:cxn>
              <a:cxn ang="0">
                <a:pos x="11" y="98"/>
              </a:cxn>
              <a:cxn ang="0">
                <a:pos x="80" y="80"/>
              </a:cxn>
              <a:cxn ang="0">
                <a:pos x="101" y="73"/>
              </a:cxn>
              <a:cxn ang="0">
                <a:pos x="116" y="68"/>
              </a:cxn>
              <a:cxn ang="0">
                <a:pos x="130" y="62"/>
              </a:cxn>
              <a:cxn ang="0">
                <a:pos x="149" y="53"/>
              </a:cxn>
              <a:cxn ang="0">
                <a:pos x="153" y="50"/>
              </a:cxn>
              <a:cxn ang="0">
                <a:pos x="150" y="49"/>
              </a:cxn>
              <a:cxn ang="0">
                <a:pos x="149" y="47"/>
              </a:cxn>
              <a:cxn ang="0">
                <a:pos x="148" y="44"/>
              </a:cxn>
              <a:cxn ang="0">
                <a:pos x="147" y="39"/>
              </a:cxn>
              <a:cxn ang="0">
                <a:pos x="146" y="34"/>
              </a:cxn>
              <a:cxn ang="0">
                <a:pos x="146" y="28"/>
              </a:cxn>
              <a:cxn ang="0">
                <a:pos x="146" y="23"/>
              </a:cxn>
              <a:cxn ang="0">
                <a:pos x="147" y="16"/>
              </a:cxn>
              <a:cxn ang="0">
                <a:pos x="148" y="11"/>
              </a:cxn>
              <a:cxn ang="0">
                <a:pos x="150" y="6"/>
              </a:cxn>
              <a:cxn ang="0">
                <a:pos x="152" y="0"/>
              </a:cxn>
              <a:cxn ang="0">
                <a:pos x="149" y="0"/>
              </a:cxn>
              <a:cxn ang="0">
                <a:pos x="144" y="1"/>
              </a:cxn>
            </a:cxnLst>
            <a:rect l="0" t="0" r="r" b="b"/>
            <a:pathLst>
              <a:path w="153" h="101">
                <a:moveTo>
                  <a:pt x="144" y="1"/>
                </a:moveTo>
                <a:lnTo>
                  <a:pt x="138" y="2"/>
                </a:lnTo>
                <a:lnTo>
                  <a:pt x="125" y="5"/>
                </a:lnTo>
                <a:lnTo>
                  <a:pt x="108" y="9"/>
                </a:lnTo>
                <a:lnTo>
                  <a:pt x="84" y="14"/>
                </a:lnTo>
                <a:lnTo>
                  <a:pt x="24" y="30"/>
                </a:lnTo>
                <a:lnTo>
                  <a:pt x="11" y="33"/>
                </a:lnTo>
                <a:lnTo>
                  <a:pt x="8" y="34"/>
                </a:lnTo>
                <a:lnTo>
                  <a:pt x="7" y="35"/>
                </a:lnTo>
                <a:lnTo>
                  <a:pt x="5" y="37"/>
                </a:lnTo>
                <a:lnTo>
                  <a:pt x="5" y="38"/>
                </a:lnTo>
                <a:lnTo>
                  <a:pt x="4" y="42"/>
                </a:lnTo>
                <a:lnTo>
                  <a:pt x="1" y="56"/>
                </a:lnTo>
                <a:lnTo>
                  <a:pt x="1" y="62"/>
                </a:lnTo>
                <a:lnTo>
                  <a:pt x="0" y="69"/>
                </a:lnTo>
                <a:lnTo>
                  <a:pt x="0" y="84"/>
                </a:lnTo>
                <a:lnTo>
                  <a:pt x="0" y="90"/>
                </a:lnTo>
                <a:lnTo>
                  <a:pt x="1" y="98"/>
                </a:lnTo>
                <a:lnTo>
                  <a:pt x="2" y="100"/>
                </a:lnTo>
                <a:lnTo>
                  <a:pt x="3" y="101"/>
                </a:lnTo>
                <a:lnTo>
                  <a:pt x="4" y="101"/>
                </a:lnTo>
                <a:lnTo>
                  <a:pt x="6" y="101"/>
                </a:lnTo>
                <a:lnTo>
                  <a:pt x="11" y="98"/>
                </a:lnTo>
                <a:lnTo>
                  <a:pt x="80" y="80"/>
                </a:lnTo>
                <a:lnTo>
                  <a:pt x="101" y="73"/>
                </a:lnTo>
                <a:lnTo>
                  <a:pt x="116" y="68"/>
                </a:lnTo>
                <a:lnTo>
                  <a:pt x="130" y="62"/>
                </a:lnTo>
                <a:lnTo>
                  <a:pt x="149" y="53"/>
                </a:lnTo>
                <a:lnTo>
                  <a:pt x="153" y="50"/>
                </a:lnTo>
                <a:lnTo>
                  <a:pt x="150" y="49"/>
                </a:lnTo>
                <a:lnTo>
                  <a:pt x="149" y="47"/>
                </a:lnTo>
                <a:lnTo>
                  <a:pt x="148" y="44"/>
                </a:lnTo>
                <a:lnTo>
                  <a:pt x="147" y="39"/>
                </a:lnTo>
                <a:lnTo>
                  <a:pt x="146" y="34"/>
                </a:lnTo>
                <a:lnTo>
                  <a:pt x="146" y="28"/>
                </a:lnTo>
                <a:lnTo>
                  <a:pt x="146" y="23"/>
                </a:lnTo>
                <a:lnTo>
                  <a:pt x="147" y="16"/>
                </a:lnTo>
                <a:lnTo>
                  <a:pt x="148" y="11"/>
                </a:lnTo>
                <a:lnTo>
                  <a:pt x="150" y="6"/>
                </a:lnTo>
                <a:lnTo>
                  <a:pt x="152" y="0"/>
                </a:lnTo>
                <a:lnTo>
                  <a:pt x="149" y="0"/>
                </a:lnTo>
                <a:lnTo>
                  <a:pt x="144" y="1"/>
                </a:lnTo>
                <a:close/>
              </a:path>
            </a:pathLst>
          </a:custGeom>
          <a:solidFill>
            <a:srgbClr val="000000"/>
          </a:solidFill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92" name="Freeform 56"/>
          <p:cNvSpPr>
            <a:spLocks noChangeArrowheads="1"/>
          </p:cNvSpPr>
          <p:nvPr/>
        </p:nvSpPr>
        <p:spPr bwMode="auto">
          <a:xfrm>
            <a:off x="1814514" y="2414588"/>
            <a:ext cx="236537" cy="114300"/>
          </a:xfrm>
          <a:custGeom>
            <a:avLst/>
            <a:gdLst/>
            <a:ahLst/>
            <a:cxnLst>
              <a:cxn ang="0">
                <a:pos x="149" y="0"/>
              </a:cxn>
              <a:cxn ang="0">
                <a:pos x="141" y="1"/>
              </a:cxn>
              <a:cxn ang="0">
                <a:pos x="132" y="3"/>
              </a:cxn>
              <a:cxn ang="0">
                <a:pos x="117" y="7"/>
              </a:cxn>
              <a:cxn ang="0">
                <a:pos x="104" y="10"/>
              </a:cxn>
              <a:cxn ang="0">
                <a:pos x="90" y="13"/>
              </a:cxn>
              <a:cxn ang="0">
                <a:pos x="45" y="24"/>
              </a:cxn>
              <a:cxn ang="0">
                <a:pos x="13" y="33"/>
              </a:cxn>
              <a:cxn ang="0">
                <a:pos x="10" y="34"/>
              </a:cxn>
              <a:cxn ang="0">
                <a:pos x="8" y="35"/>
              </a:cxn>
              <a:cxn ang="0">
                <a:pos x="6" y="36"/>
              </a:cxn>
              <a:cxn ang="0">
                <a:pos x="4" y="38"/>
              </a:cxn>
              <a:cxn ang="0">
                <a:pos x="4" y="41"/>
              </a:cxn>
              <a:cxn ang="0">
                <a:pos x="2" y="49"/>
              </a:cxn>
              <a:cxn ang="0">
                <a:pos x="13" y="46"/>
              </a:cxn>
              <a:cxn ang="0">
                <a:pos x="2" y="49"/>
              </a:cxn>
              <a:cxn ang="0">
                <a:pos x="1" y="67"/>
              </a:cxn>
              <a:cxn ang="0">
                <a:pos x="10" y="66"/>
              </a:cxn>
              <a:cxn ang="0">
                <a:pos x="1" y="68"/>
              </a:cxn>
              <a:cxn ang="0">
                <a:pos x="0" y="74"/>
              </a:cxn>
              <a:cxn ang="0">
                <a:pos x="6" y="73"/>
              </a:cxn>
              <a:cxn ang="0">
                <a:pos x="0" y="75"/>
              </a:cxn>
              <a:cxn ang="0">
                <a:pos x="1" y="82"/>
              </a:cxn>
              <a:cxn ang="0">
                <a:pos x="22" y="78"/>
              </a:cxn>
              <a:cxn ang="0">
                <a:pos x="1" y="83"/>
              </a:cxn>
              <a:cxn ang="0">
                <a:pos x="1" y="89"/>
              </a:cxn>
              <a:cxn ang="0">
                <a:pos x="18" y="85"/>
              </a:cxn>
              <a:cxn ang="0">
                <a:pos x="1" y="90"/>
              </a:cxn>
              <a:cxn ang="0">
                <a:pos x="1" y="92"/>
              </a:cxn>
              <a:cxn ang="0">
                <a:pos x="1" y="94"/>
              </a:cxn>
              <a:cxn ang="0">
                <a:pos x="3" y="95"/>
              </a:cxn>
              <a:cxn ang="0">
                <a:pos x="5" y="96"/>
              </a:cxn>
              <a:cxn ang="0">
                <a:pos x="8" y="95"/>
              </a:cxn>
              <a:cxn ang="0">
                <a:pos x="11" y="95"/>
              </a:cxn>
              <a:cxn ang="0">
                <a:pos x="66" y="81"/>
              </a:cxn>
              <a:cxn ang="0">
                <a:pos x="79" y="77"/>
              </a:cxn>
              <a:cxn ang="0">
                <a:pos x="95" y="72"/>
              </a:cxn>
              <a:cxn ang="0">
                <a:pos x="114" y="65"/>
              </a:cxn>
              <a:cxn ang="0">
                <a:pos x="124" y="61"/>
              </a:cxn>
              <a:cxn ang="0">
                <a:pos x="132" y="58"/>
              </a:cxn>
              <a:cxn ang="0">
                <a:pos x="139" y="54"/>
              </a:cxn>
              <a:cxn ang="0">
                <a:pos x="143" y="52"/>
              </a:cxn>
              <a:cxn ang="0">
                <a:pos x="147" y="49"/>
              </a:cxn>
              <a:cxn ang="0">
                <a:pos x="146" y="45"/>
              </a:cxn>
              <a:cxn ang="0">
                <a:pos x="145" y="42"/>
              </a:cxn>
              <a:cxn ang="0">
                <a:pos x="135" y="47"/>
              </a:cxn>
              <a:cxn ang="0">
                <a:pos x="145" y="42"/>
              </a:cxn>
              <a:cxn ang="0">
                <a:pos x="144" y="37"/>
              </a:cxn>
              <a:cxn ang="0">
                <a:pos x="144" y="31"/>
              </a:cxn>
              <a:cxn ang="0">
                <a:pos x="143" y="26"/>
              </a:cxn>
              <a:cxn ang="0">
                <a:pos x="144" y="20"/>
              </a:cxn>
              <a:cxn ang="0">
                <a:pos x="133" y="22"/>
              </a:cxn>
              <a:cxn ang="0">
                <a:pos x="144" y="19"/>
              </a:cxn>
              <a:cxn ang="0">
                <a:pos x="145" y="16"/>
              </a:cxn>
              <a:cxn ang="0">
                <a:pos x="145" y="13"/>
              </a:cxn>
              <a:cxn ang="0">
                <a:pos x="121" y="19"/>
              </a:cxn>
              <a:cxn ang="0">
                <a:pos x="145" y="12"/>
              </a:cxn>
              <a:cxn ang="0">
                <a:pos x="147" y="7"/>
              </a:cxn>
              <a:cxn ang="0">
                <a:pos x="114" y="14"/>
              </a:cxn>
              <a:cxn ang="0">
                <a:pos x="147" y="6"/>
              </a:cxn>
              <a:cxn ang="0">
                <a:pos x="149" y="0"/>
              </a:cxn>
            </a:cxnLst>
            <a:rect l="0" t="0" r="r" b="b"/>
            <a:pathLst>
              <a:path w="149" h="96">
                <a:moveTo>
                  <a:pt x="149" y="0"/>
                </a:moveTo>
                <a:lnTo>
                  <a:pt x="141" y="1"/>
                </a:lnTo>
                <a:lnTo>
                  <a:pt x="132" y="3"/>
                </a:lnTo>
                <a:lnTo>
                  <a:pt x="117" y="7"/>
                </a:lnTo>
                <a:lnTo>
                  <a:pt x="104" y="10"/>
                </a:lnTo>
                <a:lnTo>
                  <a:pt x="90" y="13"/>
                </a:lnTo>
                <a:lnTo>
                  <a:pt x="45" y="24"/>
                </a:lnTo>
                <a:lnTo>
                  <a:pt x="13" y="33"/>
                </a:lnTo>
                <a:lnTo>
                  <a:pt x="10" y="34"/>
                </a:lnTo>
                <a:lnTo>
                  <a:pt x="8" y="35"/>
                </a:lnTo>
                <a:lnTo>
                  <a:pt x="6" y="36"/>
                </a:lnTo>
                <a:lnTo>
                  <a:pt x="4" y="38"/>
                </a:lnTo>
                <a:lnTo>
                  <a:pt x="4" y="41"/>
                </a:lnTo>
                <a:lnTo>
                  <a:pt x="2" y="49"/>
                </a:lnTo>
                <a:lnTo>
                  <a:pt x="13" y="46"/>
                </a:lnTo>
                <a:lnTo>
                  <a:pt x="2" y="49"/>
                </a:lnTo>
                <a:lnTo>
                  <a:pt x="1" y="67"/>
                </a:lnTo>
                <a:lnTo>
                  <a:pt x="10" y="66"/>
                </a:lnTo>
                <a:lnTo>
                  <a:pt x="1" y="68"/>
                </a:lnTo>
                <a:lnTo>
                  <a:pt x="0" y="74"/>
                </a:lnTo>
                <a:lnTo>
                  <a:pt x="6" y="73"/>
                </a:lnTo>
                <a:lnTo>
                  <a:pt x="0" y="75"/>
                </a:lnTo>
                <a:lnTo>
                  <a:pt x="1" y="82"/>
                </a:lnTo>
                <a:lnTo>
                  <a:pt x="22" y="78"/>
                </a:lnTo>
                <a:lnTo>
                  <a:pt x="1" y="83"/>
                </a:lnTo>
                <a:lnTo>
                  <a:pt x="1" y="89"/>
                </a:lnTo>
                <a:lnTo>
                  <a:pt x="18" y="85"/>
                </a:lnTo>
                <a:lnTo>
                  <a:pt x="1" y="90"/>
                </a:lnTo>
                <a:lnTo>
                  <a:pt x="1" y="92"/>
                </a:lnTo>
                <a:lnTo>
                  <a:pt x="1" y="94"/>
                </a:lnTo>
                <a:lnTo>
                  <a:pt x="3" y="95"/>
                </a:lnTo>
                <a:lnTo>
                  <a:pt x="5" y="96"/>
                </a:lnTo>
                <a:lnTo>
                  <a:pt x="8" y="95"/>
                </a:lnTo>
                <a:lnTo>
                  <a:pt x="11" y="95"/>
                </a:lnTo>
                <a:lnTo>
                  <a:pt x="66" y="81"/>
                </a:lnTo>
                <a:lnTo>
                  <a:pt x="79" y="77"/>
                </a:lnTo>
                <a:lnTo>
                  <a:pt x="95" y="72"/>
                </a:lnTo>
                <a:lnTo>
                  <a:pt x="114" y="65"/>
                </a:lnTo>
                <a:lnTo>
                  <a:pt x="124" y="61"/>
                </a:lnTo>
                <a:lnTo>
                  <a:pt x="132" y="58"/>
                </a:lnTo>
                <a:lnTo>
                  <a:pt x="139" y="54"/>
                </a:lnTo>
                <a:lnTo>
                  <a:pt x="143" y="52"/>
                </a:lnTo>
                <a:lnTo>
                  <a:pt x="147" y="49"/>
                </a:lnTo>
                <a:lnTo>
                  <a:pt x="146" y="45"/>
                </a:lnTo>
                <a:lnTo>
                  <a:pt x="145" y="42"/>
                </a:lnTo>
                <a:lnTo>
                  <a:pt x="135" y="47"/>
                </a:lnTo>
                <a:lnTo>
                  <a:pt x="145" y="42"/>
                </a:lnTo>
                <a:lnTo>
                  <a:pt x="144" y="37"/>
                </a:lnTo>
                <a:lnTo>
                  <a:pt x="144" y="31"/>
                </a:lnTo>
                <a:lnTo>
                  <a:pt x="143" y="26"/>
                </a:lnTo>
                <a:lnTo>
                  <a:pt x="144" y="20"/>
                </a:lnTo>
                <a:lnTo>
                  <a:pt x="133" y="22"/>
                </a:lnTo>
                <a:lnTo>
                  <a:pt x="144" y="19"/>
                </a:lnTo>
                <a:lnTo>
                  <a:pt x="145" y="16"/>
                </a:lnTo>
                <a:lnTo>
                  <a:pt x="145" y="13"/>
                </a:lnTo>
                <a:lnTo>
                  <a:pt x="121" y="19"/>
                </a:lnTo>
                <a:lnTo>
                  <a:pt x="145" y="12"/>
                </a:lnTo>
                <a:lnTo>
                  <a:pt x="147" y="7"/>
                </a:lnTo>
                <a:lnTo>
                  <a:pt x="114" y="14"/>
                </a:lnTo>
                <a:lnTo>
                  <a:pt x="147" y="6"/>
                </a:lnTo>
                <a:lnTo>
                  <a:pt x="149" y="0"/>
                </a:lnTo>
                <a:close/>
              </a:path>
            </a:pathLst>
          </a:custGeom>
          <a:solidFill>
            <a:srgbClr val="FFFFFF"/>
          </a:solidFill>
          <a:ln w="9981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93" name="Freeform 57"/>
          <p:cNvSpPr>
            <a:spLocks noChangeArrowheads="1"/>
          </p:cNvSpPr>
          <p:nvPr/>
        </p:nvSpPr>
        <p:spPr bwMode="auto">
          <a:xfrm>
            <a:off x="1814514" y="2457450"/>
            <a:ext cx="130175" cy="26194"/>
          </a:xfrm>
          <a:custGeom>
            <a:avLst/>
            <a:gdLst/>
            <a:ahLst/>
            <a:cxnLst>
              <a:cxn ang="0">
                <a:pos x="0" y="22"/>
              </a:cxn>
              <a:cxn ang="0">
                <a:pos x="82" y="0"/>
              </a:cxn>
              <a:cxn ang="0">
                <a:pos x="64" y="5"/>
              </a:cxn>
              <a:cxn ang="0">
                <a:pos x="55" y="8"/>
              </a:cxn>
              <a:cxn ang="0">
                <a:pos x="39" y="12"/>
              </a:cxn>
              <a:cxn ang="0">
                <a:pos x="0" y="22"/>
              </a:cxn>
            </a:cxnLst>
            <a:rect l="0" t="0" r="r" b="b"/>
            <a:pathLst>
              <a:path w="82" h="22">
                <a:moveTo>
                  <a:pt x="0" y="22"/>
                </a:moveTo>
                <a:lnTo>
                  <a:pt x="82" y="0"/>
                </a:lnTo>
                <a:lnTo>
                  <a:pt x="64" y="5"/>
                </a:lnTo>
                <a:lnTo>
                  <a:pt x="55" y="8"/>
                </a:lnTo>
                <a:lnTo>
                  <a:pt x="39" y="12"/>
                </a:lnTo>
                <a:lnTo>
                  <a:pt x="0" y="22"/>
                </a:lnTo>
                <a:close/>
              </a:path>
            </a:pathLst>
          </a:custGeom>
          <a:solidFill>
            <a:srgbClr val="000000"/>
          </a:solidFill>
          <a:ln w="9981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94" name="Freeform 58"/>
          <p:cNvSpPr>
            <a:spLocks noChangeArrowheads="1"/>
          </p:cNvSpPr>
          <p:nvPr/>
        </p:nvSpPr>
        <p:spPr bwMode="auto">
          <a:xfrm>
            <a:off x="1757364" y="2426494"/>
            <a:ext cx="71437" cy="27385"/>
          </a:xfrm>
          <a:custGeom>
            <a:avLst/>
            <a:gdLst/>
            <a:ahLst/>
            <a:cxnLst>
              <a:cxn ang="0">
                <a:pos x="45" y="18"/>
              </a:cxn>
              <a:cxn ang="0">
                <a:pos x="40" y="18"/>
              </a:cxn>
              <a:cxn ang="0">
                <a:pos x="37" y="18"/>
              </a:cxn>
              <a:cxn ang="0">
                <a:pos x="33" y="16"/>
              </a:cxn>
              <a:cxn ang="0">
                <a:pos x="0" y="0"/>
              </a:cxn>
              <a:cxn ang="0">
                <a:pos x="31" y="18"/>
              </a:cxn>
              <a:cxn ang="0">
                <a:pos x="38" y="23"/>
              </a:cxn>
              <a:cxn ang="0">
                <a:pos x="39" y="22"/>
              </a:cxn>
              <a:cxn ang="0">
                <a:pos x="40" y="20"/>
              </a:cxn>
              <a:cxn ang="0">
                <a:pos x="41" y="20"/>
              </a:cxn>
              <a:cxn ang="0">
                <a:pos x="45" y="18"/>
              </a:cxn>
            </a:cxnLst>
            <a:rect l="0" t="0" r="r" b="b"/>
            <a:pathLst>
              <a:path w="45" h="23">
                <a:moveTo>
                  <a:pt x="45" y="18"/>
                </a:moveTo>
                <a:lnTo>
                  <a:pt x="40" y="18"/>
                </a:lnTo>
                <a:lnTo>
                  <a:pt x="37" y="18"/>
                </a:lnTo>
                <a:lnTo>
                  <a:pt x="33" y="16"/>
                </a:lnTo>
                <a:lnTo>
                  <a:pt x="0" y="0"/>
                </a:lnTo>
                <a:lnTo>
                  <a:pt x="31" y="18"/>
                </a:lnTo>
                <a:lnTo>
                  <a:pt x="38" y="23"/>
                </a:lnTo>
                <a:lnTo>
                  <a:pt x="39" y="22"/>
                </a:lnTo>
                <a:lnTo>
                  <a:pt x="40" y="20"/>
                </a:lnTo>
                <a:lnTo>
                  <a:pt x="41" y="20"/>
                </a:lnTo>
                <a:lnTo>
                  <a:pt x="45" y="18"/>
                </a:lnTo>
                <a:close/>
              </a:path>
            </a:pathLst>
          </a:custGeom>
          <a:solidFill>
            <a:srgbClr val="000000"/>
          </a:solidFill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95" name="Freeform 59"/>
          <p:cNvSpPr>
            <a:spLocks noChangeArrowheads="1"/>
          </p:cNvSpPr>
          <p:nvPr/>
        </p:nvSpPr>
        <p:spPr bwMode="auto">
          <a:xfrm>
            <a:off x="1589088" y="2349104"/>
            <a:ext cx="127000" cy="57150"/>
          </a:xfrm>
          <a:custGeom>
            <a:avLst/>
            <a:gdLst/>
            <a:ahLst/>
            <a:cxnLst>
              <a:cxn ang="0">
                <a:pos x="80" y="48"/>
              </a:cxn>
              <a:cxn ang="0">
                <a:pos x="9" y="5"/>
              </a:cxn>
              <a:cxn ang="0">
                <a:pos x="8" y="4"/>
              </a:cxn>
              <a:cxn ang="0">
                <a:pos x="8" y="2"/>
              </a:cxn>
              <a:cxn ang="0">
                <a:pos x="8" y="1"/>
              </a:cxn>
              <a:cxn ang="0">
                <a:pos x="10" y="0"/>
              </a:cxn>
              <a:cxn ang="0">
                <a:pos x="3" y="2"/>
              </a:cxn>
              <a:cxn ang="0">
                <a:pos x="0" y="4"/>
              </a:cxn>
              <a:cxn ang="0">
                <a:pos x="80" y="48"/>
              </a:cxn>
            </a:cxnLst>
            <a:rect l="0" t="0" r="r" b="b"/>
            <a:pathLst>
              <a:path w="80" h="48">
                <a:moveTo>
                  <a:pt x="80" y="48"/>
                </a:moveTo>
                <a:lnTo>
                  <a:pt x="9" y="5"/>
                </a:lnTo>
                <a:lnTo>
                  <a:pt x="8" y="4"/>
                </a:lnTo>
                <a:lnTo>
                  <a:pt x="8" y="2"/>
                </a:lnTo>
                <a:lnTo>
                  <a:pt x="8" y="1"/>
                </a:lnTo>
                <a:lnTo>
                  <a:pt x="10" y="0"/>
                </a:lnTo>
                <a:lnTo>
                  <a:pt x="3" y="2"/>
                </a:lnTo>
                <a:lnTo>
                  <a:pt x="0" y="4"/>
                </a:lnTo>
                <a:lnTo>
                  <a:pt x="80" y="48"/>
                </a:lnTo>
                <a:close/>
              </a:path>
            </a:pathLst>
          </a:custGeom>
          <a:solidFill>
            <a:srgbClr val="000000"/>
          </a:solidFill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96" name="Freeform 60"/>
          <p:cNvSpPr>
            <a:spLocks noChangeArrowheads="1"/>
          </p:cNvSpPr>
          <p:nvPr/>
        </p:nvSpPr>
        <p:spPr bwMode="auto">
          <a:xfrm>
            <a:off x="1682750" y="2377679"/>
            <a:ext cx="71438" cy="20240"/>
          </a:xfrm>
          <a:custGeom>
            <a:avLst/>
            <a:gdLst/>
            <a:ahLst/>
            <a:cxnLst>
              <a:cxn ang="0">
                <a:pos x="0" y="5"/>
              </a:cxn>
              <a:cxn ang="0">
                <a:pos x="16" y="1"/>
              </a:cxn>
              <a:cxn ang="0">
                <a:pos x="20" y="0"/>
              </a:cxn>
              <a:cxn ang="0">
                <a:pos x="22" y="0"/>
              </a:cxn>
              <a:cxn ang="0">
                <a:pos x="24" y="0"/>
              </a:cxn>
              <a:cxn ang="0">
                <a:pos x="26" y="0"/>
              </a:cxn>
              <a:cxn ang="0">
                <a:pos x="28" y="0"/>
              </a:cxn>
              <a:cxn ang="0">
                <a:pos x="30" y="0"/>
              </a:cxn>
              <a:cxn ang="0">
                <a:pos x="32" y="1"/>
              </a:cxn>
              <a:cxn ang="0">
                <a:pos x="33" y="2"/>
              </a:cxn>
              <a:cxn ang="0">
                <a:pos x="34" y="3"/>
              </a:cxn>
              <a:cxn ang="0">
                <a:pos x="33" y="4"/>
              </a:cxn>
              <a:cxn ang="0">
                <a:pos x="32" y="5"/>
              </a:cxn>
              <a:cxn ang="0">
                <a:pos x="35" y="5"/>
              </a:cxn>
              <a:cxn ang="0">
                <a:pos x="38" y="5"/>
              </a:cxn>
              <a:cxn ang="0">
                <a:pos x="40" y="5"/>
              </a:cxn>
              <a:cxn ang="0">
                <a:pos x="42" y="6"/>
              </a:cxn>
              <a:cxn ang="0">
                <a:pos x="44" y="6"/>
              </a:cxn>
              <a:cxn ang="0">
                <a:pos x="45" y="7"/>
              </a:cxn>
              <a:cxn ang="0">
                <a:pos x="45" y="8"/>
              </a:cxn>
              <a:cxn ang="0">
                <a:pos x="44" y="9"/>
              </a:cxn>
              <a:cxn ang="0">
                <a:pos x="43" y="10"/>
              </a:cxn>
              <a:cxn ang="0">
                <a:pos x="41" y="11"/>
              </a:cxn>
              <a:cxn ang="0">
                <a:pos x="39" y="12"/>
              </a:cxn>
              <a:cxn ang="0">
                <a:pos x="20" y="17"/>
              </a:cxn>
              <a:cxn ang="0">
                <a:pos x="23" y="15"/>
              </a:cxn>
              <a:cxn ang="0">
                <a:pos x="6" y="5"/>
              </a:cxn>
              <a:cxn ang="0">
                <a:pos x="0" y="5"/>
              </a:cxn>
            </a:cxnLst>
            <a:rect l="0" t="0" r="r" b="b"/>
            <a:pathLst>
              <a:path w="45" h="17">
                <a:moveTo>
                  <a:pt x="0" y="5"/>
                </a:moveTo>
                <a:lnTo>
                  <a:pt x="16" y="1"/>
                </a:lnTo>
                <a:lnTo>
                  <a:pt x="20" y="0"/>
                </a:lnTo>
                <a:lnTo>
                  <a:pt x="22" y="0"/>
                </a:lnTo>
                <a:lnTo>
                  <a:pt x="24" y="0"/>
                </a:lnTo>
                <a:lnTo>
                  <a:pt x="26" y="0"/>
                </a:lnTo>
                <a:lnTo>
                  <a:pt x="28" y="0"/>
                </a:lnTo>
                <a:lnTo>
                  <a:pt x="30" y="0"/>
                </a:lnTo>
                <a:lnTo>
                  <a:pt x="32" y="1"/>
                </a:lnTo>
                <a:lnTo>
                  <a:pt x="33" y="2"/>
                </a:lnTo>
                <a:lnTo>
                  <a:pt x="34" y="3"/>
                </a:lnTo>
                <a:lnTo>
                  <a:pt x="33" y="4"/>
                </a:lnTo>
                <a:lnTo>
                  <a:pt x="32" y="5"/>
                </a:lnTo>
                <a:lnTo>
                  <a:pt x="35" y="5"/>
                </a:lnTo>
                <a:lnTo>
                  <a:pt x="38" y="5"/>
                </a:lnTo>
                <a:lnTo>
                  <a:pt x="40" y="5"/>
                </a:lnTo>
                <a:lnTo>
                  <a:pt x="42" y="6"/>
                </a:lnTo>
                <a:lnTo>
                  <a:pt x="44" y="6"/>
                </a:lnTo>
                <a:lnTo>
                  <a:pt x="45" y="7"/>
                </a:lnTo>
                <a:lnTo>
                  <a:pt x="45" y="8"/>
                </a:lnTo>
                <a:lnTo>
                  <a:pt x="44" y="9"/>
                </a:lnTo>
                <a:lnTo>
                  <a:pt x="43" y="10"/>
                </a:lnTo>
                <a:lnTo>
                  <a:pt x="41" y="11"/>
                </a:lnTo>
                <a:lnTo>
                  <a:pt x="39" y="12"/>
                </a:lnTo>
                <a:lnTo>
                  <a:pt x="20" y="17"/>
                </a:lnTo>
                <a:lnTo>
                  <a:pt x="23" y="15"/>
                </a:lnTo>
                <a:lnTo>
                  <a:pt x="6" y="5"/>
                </a:lnTo>
                <a:lnTo>
                  <a:pt x="0" y="5"/>
                </a:lnTo>
                <a:close/>
              </a:path>
            </a:pathLst>
          </a:custGeom>
          <a:solidFill>
            <a:srgbClr val="FFFF00"/>
          </a:solidFill>
          <a:ln w="9981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97" name="Freeform 61"/>
          <p:cNvSpPr>
            <a:spLocks noChangeArrowheads="1"/>
          </p:cNvSpPr>
          <p:nvPr/>
        </p:nvSpPr>
        <p:spPr bwMode="auto">
          <a:xfrm>
            <a:off x="1800225" y="2330054"/>
            <a:ext cx="63500" cy="19050"/>
          </a:xfrm>
          <a:custGeom>
            <a:avLst/>
            <a:gdLst/>
            <a:ahLst/>
            <a:cxnLst>
              <a:cxn ang="0">
                <a:pos x="0" y="7"/>
              </a:cxn>
              <a:cxn ang="0">
                <a:pos x="5" y="8"/>
              </a:cxn>
              <a:cxn ang="0">
                <a:pos x="23" y="11"/>
              </a:cxn>
              <a:cxn ang="0">
                <a:pos x="30" y="14"/>
              </a:cxn>
              <a:cxn ang="0">
                <a:pos x="27" y="16"/>
              </a:cxn>
              <a:cxn ang="0">
                <a:pos x="40" y="13"/>
              </a:cxn>
              <a:cxn ang="0">
                <a:pos x="35" y="13"/>
              </a:cxn>
              <a:cxn ang="0">
                <a:pos x="28" y="9"/>
              </a:cxn>
              <a:cxn ang="0">
                <a:pos x="28" y="2"/>
              </a:cxn>
              <a:cxn ang="0">
                <a:pos x="30" y="0"/>
              </a:cxn>
              <a:cxn ang="0">
                <a:pos x="20" y="2"/>
              </a:cxn>
              <a:cxn ang="0">
                <a:pos x="25" y="2"/>
              </a:cxn>
              <a:cxn ang="0">
                <a:pos x="25" y="9"/>
              </a:cxn>
              <a:cxn ang="0">
                <a:pos x="10" y="6"/>
              </a:cxn>
              <a:cxn ang="0">
                <a:pos x="12" y="4"/>
              </a:cxn>
              <a:cxn ang="0">
                <a:pos x="0" y="7"/>
              </a:cxn>
            </a:cxnLst>
            <a:rect l="0" t="0" r="r" b="b"/>
            <a:pathLst>
              <a:path w="40" h="16">
                <a:moveTo>
                  <a:pt x="0" y="7"/>
                </a:moveTo>
                <a:lnTo>
                  <a:pt x="5" y="8"/>
                </a:lnTo>
                <a:lnTo>
                  <a:pt x="23" y="11"/>
                </a:lnTo>
                <a:lnTo>
                  <a:pt x="30" y="14"/>
                </a:lnTo>
                <a:lnTo>
                  <a:pt x="27" y="16"/>
                </a:lnTo>
                <a:lnTo>
                  <a:pt x="40" y="13"/>
                </a:lnTo>
                <a:lnTo>
                  <a:pt x="35" y="13"/>
                </a:lnTo>
                <a:lnTo>
                  <a:pt x="28" y="9"/>
                </a:lnTo>
                <a:lnTo>
                  <a:pt x="28" y="2"/>
                </a:lnTo>
                <a:lnTo>
                  <a:pt x="30" y="0"/>
                </a:lnTo>
                <a:lnTo>
                  <a:pt x="20" y="2"/>
                </a:lnTo>
                <a:lnTo>
                  <a:pt x="25" y="2"/>
                </a:lnTo>
                <a:lnTo>
                  <a:pt x="25" y="9"/>
                </a:lnTo>
                <a:lnTo>
                  <a:pt x="10" y="6"/>
                </a:lnTo>
                <a:lnTo>
                  <a:pt x="12" y="4"/>
                </a:lnTo>
                <a:lnTo>
                  <a:pt x="0" y="7"/>
                </a:lnTo>
                <a:close/>
              </a:path>
            </a:pathLst>
          </a:custGeom>
          <a:solidFill>
            <a:srgbClr val="FFFF00"/>
          </a:solidFill>
          <a:ln w="9981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98" name="Freeform 62"/>
          <p:cNvSpPr>
            <a:spLocks noChangeArrowheads="1"/>
          </p:cNvSpPr>
          <p:nvPr/>
        </p:nvSpPr>
        <p:spPr bwMode="auto">
          <a:xfrm>
            <a:off x="1765301" y="2341960"/>
            <a:ext cx="66675" cy="15478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5" y="2"/>
              </a:cxn>
              <a:cxn ang="0">
                <a:pos x="21" y="12"/>
              </a:cxn>
              <a:cxn ang="0">
                <a:pos x="19" y="13"/>
              </a:cxn>
              <a:cxn ang="0">
                <a:pos x="42" y="8"/>
              </a:cxn>
              <a:cxn ang="0">
                <a:pos x="40" y="4"/>
              </a:cxn>
              <a:cxn ang="0">
                <a:pos x="37" y="8"/>
              </a:cxn>
              <a:cxn ang="0">
                <a:pos x="26" y="11"/>
              </a:cxn>
              <a:cxn ang="0">
                <a:pos x="10" y="1"/>
              </a:cxn>
              <a:cxn ang="0">
                <a:pos x="13" y="0"/>
              </a:cxn>
              <a:cxn ang="0">
                <a:pos x="0" y="2"/>
              </a:cxn>
            </a:cxnLst>
            <a:rect l="0" t="0" r="r" b="b"/>
            <a:pathLst>
              <a:path w="42" h="13">
                <a:moveTo>
                  <a:pt x="0" y="2"/>
                </a:moveTo>
                <a:lnTo>
                  <a:pt x="5" y="2"/>
                </a:lnTo>
                <a:lnTo>
                  <a:pt x="21" y="12"/>
                </a:lnTo>
                <a:lnTo>
                  <a:pt x="19" y="13"/>
                </a:lnTo>
                <a:lnTo>
                  <a:pt x="42" y="8"/>
                </a:lnTo>
                <a:lnTo>
                  <a:pt x="40" y="4"/>
                </a:lnTo>
                <a:lnTo>
                  <a:pt x="37" y="8"/>
                </a:lnTo>
                <a:lnTo>
                  <a:pt x="26" y="11"/>
                </a:lnTo>
                <a:lnTo>
                  <a:pt x="10" y="1"/>
                </a:lnTo>
                <a:lnTo>
                  <a:pt x="13" y="0"/>
                </a:lnTo>
                <a:lnTo>
                  <a:pt x="0" y="2"/>
                </a:lnTo>
                <a:close/>
              </a:path>
            </a:pathLst>
          </a:custGeom>
          <a:solidFill>
            <a:srgbClr val="FFFF00"/>
          </a:solidFill>
          <a:ln w="9981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99" name="Freeform 63"/>
          <p:cNvSpPr>
            <a:spLocks noChangeArrowheads="1"/>
          </p:cNvSpPr>
          <p:nvPr/>
        </p:nvSpPr>
        <p:spPr bwMode="auto">
          <a:xfrm>
            <a:off x="1662114" y="2353867"/>
            <a:ext cx="77787" cy="21431"/>
          </a:xfrm>
          <a:custGeom>
            <a:avLst/>
            <a:gdLst/>
            <a:ahLst/>
            <a:cxnLst>
              <a:cxn ang="0">
                <a:pos x="0" y="7"/>
              </a:cxn>
              <a:cxn ang="0">
                <a:pos x="13" y="4"/>
              </a:cxn>
              <a:cxn ang="0">
                <a:pos x="10" y="6"/>
              </a:cxn>
              <a:cxn ang="0">
                <a:pos x="17" y="10"/>
              </a:cxn>
              <a:cxn ang="0">
                <a:pos x="30" y="7"/>
              </a:cxn>
              <a:cxn ang="0">
                <a:pos x="23" y="3"/>
              </a:cxn>
              <a:cxn ang="0">
                <a:pos x="18" y="3"/>
              </a:cxn>
              <a:cxn ang="0">
                <a:pos x="31" y="0"/>
              </a:cxn>
              <a:cxn ang="0">
                <a:pos x="28" y="2"/>
              </a:cxn>
              <a:cxn ang="0">
                <a:pos x="44" y="11"/>
              </a:cxn>
              <a:cxn ang="0">
                <a:pos x="49" y="11"/>
              </a:cxn>
              <a:cxn ang="0">
                <a:pos x="37" y="14"/>
              </a:cxn>
              <a:cxn ang="0">
                <a:pos x="39" y="12"/>
              </a:cxn>
              <a:cxn ang="0">
                <a:pos x="32" y="8"/>
              </a:cxn>
              <a:cxn ang="0">
                <a:pos x="19" y="11"/>
              </a:cxn>
              <a:cxn ang="0">
                <a:pos x="26" y="15"/>
              </a:cxn>
              <a:cxn ang="0">
                <a:pos x="31" y="15"/>
              </a:cxn>
              <a:cxn ang="0">
                <a:pos x="19" y="18"/>
              </a:cxn>
              <a:cxn ang="0">
                <a:pos x="21" y="16"/>
              </a:cxn>
              <a:cxn ang="0">
                <a:pos x="5" y="7"/>
              </a:cxn>
              <a:cxn ang="0">
                <a:pos x="0" y="7"/>
              </a:cxn>
              <a:cxn ang="0">
                <a:pos x="0" y="7"/>
              </a:cxn>
            </a:cxnLst>
            <a:rect l="0" t="0" r="r" b="b"/>
            <a:pathLst>
              <a:path w="49" h="18">
                <a:moveTo>
                  <a:pt x="0" y="7"/>
                </a:moveTo>
                <a:lnTo>
                  <a:pt x="13" y="4"/>
                </a:lnTo>
                <a:lnTo>
                  <a:pt x="10" y="6"/>
                </a:lnTo>
                <a:lnTo>
                  <a:pt x="17" y="10"/>
                </a:lnTo>
                <a:lnTo>
                  <a:pt x="30" y="7"/>
                </a:lnTo>
                <a:lnTo>
                  <a:pt x="23" y="3"/>
                </a:lnTo>
                <a:lnTo>
                  <a:pt x="18" y="3"/>
                </a:lnTo>
                <a:lnTo>
                  <a:pt x="31" y="0"/>
                </a:lnTo>
                <a:lnTo>
                  <a:pt x="28" y="2"/>
                </a:lnTo>
                <a:lnTo>
                  <a:pt x="44" y="11"/>
                </a:lnTo>
                <a:lnTo>
                  <a:pt x="49" y="11"/>
                </a:lnTo>
                <a:lnTo>
                  <a:pt x="37" y="14"/>
                </a:lnTo>
                <a:lnTo>
                  <a:pt x="39" y="12"/>
                </a:lnTo>
                <a:lnTo>
                  <a:pt x="32" y="8"/>
                </a:lnTo>
                <a:lnTo>
                  <a:pt x="19" y="11"/>
                </a:lnTo>
                <a:lnTo>
                  <a:pt x="26" y="15"/>
                </a:lnTo>
                <a:lnTo>
                  <a:pt x="31" y="15"/>
                </a:lnTo>
                <a:lnTo>
                  <a:pt x="19" y="18"/>
                </a:lnTo>
                <a:lnTo>
                  <a:pt x="21" y="16"/>
                </a:lnTo>
                <a:lnTo>
                  <a:pt x="5" y="7"/>
                </a:lnTo>
                <a:lnTo>
                  <a:pt x="0" y="7"/>
                </a:lnTo>
                <a:lnTo>
                  <a:pt x="0" y="7"/>
                </a:lnTo>
                <a:close/>
              </a:path>
            </a:pathLst>
          </a:custGeom>
          <a:solidFill>
            <a:srgbClr val="FFFF00"/>
          </a:solidFill>
          <a:ln w="9981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00" name="Freeform 64"/>
          <p:cNvSpPr>
            <a:spLocks noChangeArrowheads="1"/>
          </p:cNvSpPr>
          <p:nvPr/>
        </p:nvSpPr>
        <p:spPr bwMode="auto">
          <a:xfrm>
            <a:off x="1698626" y="2378869"/>
            <a:ext cx="28575" cy="8335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8" y="7"/>
              </a:cxn>
              <a:cxn ang="0">
                <a:pos x="14" y="6"/>
              </a:cxn>
              <a:cxn ang="0">
                <a:pos x="16" y="5"/>
              </a:cxn>
              <a:cxn ang="0">
                <a:pos x="18" y="4"/>
              </a:cxn>
              <a:cxn ang="0">
                <a:pos x="18" y="3"/>
              </a:cxn>
              <a:cxn ang="0">
                <a:pos x="18" y="2"/>
              </a:cxn>
              <a:cxn ang="0">
                <a:pos x="18" y="1"/>
              </a:cxn>
              <a:cxn ang="0">
                <a:pos x="15" y="1"/>
              </a:cxn>
              <a:cxn ang="0">
                <a:pos x="13" y="0"/>
              </a:cxn>
              <a:cxn ang="0">
                <a:pos x="11" y="0"/>
              </a:cxn>
              <a:cxn ang="0">
                <a:pos x="10" y="0"/>
              </a:cxn>
              <a:cxn ang="0">
                <a:pos x="8" y="1"/>
              </a:cxn>
              <a:cxn ang="0">
                <a:pos x="0" y="3"/>
              </a:cxn>
            </a:cxnLst>
            <a:rect l="0" t="0" r="r" b="b"/>
            <a:pathLst>
              <a:path w="18" h="7">
                <a:moveTo>
                  <a:pt x="0" y="3"/>
                </a:moveTo>
                <a:lnTo>
                  <a:pt x="8" y="7"/>
                </a:lnTo>
                <a:lnTo>
                  <a:pt x="14" y="6"/>
                </a:lnTo>
                <a:lnTo>
                  <a:pt x="16" y="5"/>
                </a:lnTo>
                <a:lnTo>
                  <a:pt x="18" y="4"/>
                </a:lnTo>
                <a:lnTo>
                  <a:pt x="18" y="3"/>
                </a:lnTo>
                <a:lnTo>
                  <a:pt x="18" y="2"/>
                </a:lnTo>
                <a:lnTo>
                  <a:pt x="18" y="1"/>
                </a:lnTo>
                <a:lnTo>
                  <a:pt x="15" y="1"/>
                </a:lnTo>
                <a:lnTo>
                  <a:pt x="13" y="0"/>
                </a:lnTo>
                <a:lnTo>
                  <a:pt x="11" y="0"/>
                </a:lnTo>
                <a:lnTo>
                  <a:pt x="10" y="0"/>
                </a:lnTo>
                <a:lnTo>
                  <a:pt x="8" y="1"/>
                </a:lnTo>
                <a:lnTo>
                  <a:pt x="0" y="3"/>
                </a:lnTo>
                <a:close/>
              </a:path>
            </a:pathLst>
          </a:custGeom>
          <a:solidFill>
            <a:srgbClr val="7F3F00"/>
          </a:solidFill>
          <a:ln w="9981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01" name="Freeform 65"/>
          <p:cNvSpPr>
            <a:spLocks noChangeArrowheads="1"/>
          </p:cNvSpPr>
          <p:nvPr/>
        </p:nvSpPr>
        <p:spPr bwMode="auto">
          <a:xfrm>
            <a:off x="1712913" y="2384822"/>
            <a:ext cx="31750" cy="952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9" y="8"/>
              </a:cxn>
              <a:cxn ang="0">
                <a:pos x="15" y="6"/>
              </a:cxn>
              <a:cxn ang="0">
                <a:pos x="17" y="5"/>
              </a:cxn>
              <a:cxn ang="0">
                <a:pos x="19" y="5"/>
              </a:cxn>
              <a:cxn ang="0">
                <a:pos x="20" y="4"/>
              </a:cxn>
              <a:cxn ang="0">
                <a:pos x="20" y="3"/>
              </a:cxn>
              <a:cxn ang="0">
                <a:pos x="20" y="3"/>
              </a:cxn>
              <a:cxn ang="0">
                <a:pos x="19" y="2"/>
              </a:cxn>
              <a:cxn ang="0">
                <a:pos x="18" y="1"/>
              </a:cxn>
              <a:cxn ang="0">
                <a:pos x="16" y="1"/>
              </a:cxn>
              <a:cxn ang="0">
                <a:pos x="14" y="0"/>
              </a:cxn>
              <a:cxn ang="0">
                <a:pos x="12" y="0"/>
              </a:cxn>
              <a:cxn ang="0">
                <a:pos x="10" y="1"/>
              </a:cxn>
              <a:cxn ang="0">
                <a:pos x="8" y="1"/>
              </a:cxn>
              <a:cxn ang="0">
                <a:pos x="0" y="2"/>
              </a:cxn>
            </a:cxnLst>
            <a:rect l="0" t="0" r="r" b="b"/>
            <a:pathLst>
              <a:path w="20" h="8">
                <a:moveTo>
                  <a:pt x="0" y="2"/>
                </a:moveTo>
                <a:lnTo>
                  <a:pt x="9" y="8"/>
                </a:lnTo>
                <a:lnTo>
                  <a:pt x="15" y="6"/>
                </a:lnTo>
                <a:lnTo>
                  <a:pt x="17" y="5"/>
                </a:lnTo>
                <a:lnTo>
                  <a:pt x="19" y="5"/>
                </a:lnTo>
                <a:lnTo>
                  <a:pt x="20" y="4"/>
                </a:lnTo>
                <a:lnTo>
                  <a:pt x="20" y="3"/>
                </a:lnTo>
                <a:lnTo>
                  <a:pt x="20" y="3"/>
                </a:lnTo>
                <a:lnTo>
                  <a:pt x="19" y="2"/>
                </a:lnTo>
                <a:lnTo>
                  <a:pt x="18" y="1"/>
                </a:lnTo>
                <a:lnTo>
                  <a:pt x="16" y="1"/>
                </a:lnTo>
                <a:lnTo>
                  <a:pt x="14" y="0"/>
                </a:lnTo>
                <a:lnTo>
                  <a:pt x="12" y="0"/>
                </a:lnTo>
                <a:lnTo>
                  <a:pt x="10" y="1"/>
                </a:lnTo>
                <a:lnTo>
                  <a:pt x="8" y="1"/>
                </a:lnTo>
                <a:lnTo>
                  <a:pt x="0" y="2"/>
                </a:lnTo>
                <a:close/>
              </a:path>
            </a:pathLst>
          </a:custGeom>
          <a:solidFill>
            <a:srgbClr val="7F3F00"/>
          </a:solidFill>
          <a:ln w="9981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02" name="Freeform 66"/>
          <p:cNvSpPr>
            <a:spLocks noChangeArrowheads="1"/>
          </p:cNvSpPr>
          <p:nvPr/>
        </p:nvSpPr>
        <p:spPr bwMode="auto">
          <a:xfrm>
            <a:off x="1731963" y="2370535"/>
            <a:ext cx="55562" cy="17859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6" y="3"/>
              </a:cxn>
              <a:cxn ang="0">
                <a:pos x="24" y="13"/>
              </a:cxn>
              <a:cxn ang="0">
                <a:pos x="21" y="15"/>
              </a:cxn>
              <a:cxn ang="0">
                <a:pos x="35" y="12"/>
              </a:cxn>
              <a:cxn ang="0">
                <a:pos x="29" y="12"/>
              </a:cxn>
              <a:cxn ang="0">
                <a:pos x="11" y="2"/>
              </a:cxn>
              <a:cxn ang="0">
                <a:pos x="14" y="0"/>
              </a:cxn>
              <a:cxn ang="0">
                <a:pos x="0" y="3"/>
              </a:cxn>
            </a:cxnLst>
            <a:rect l="0" t="0" r="r" b="b"/>
            <a:pathLst>
              <a:path w="35" h="15">
                <a:moveTo>
                  <a:pt x="0" y="3"/>
                </a:moveTo>
                <a:lnTo>
                  <a:pt x="6" y="3"/>
                </a:lnTo>
                <a:lnTo>
                  <a:pt x="24" y="13"/>
                </a:lnTo>
                <a:lnTo>
                  <a:pt x="21" y="15"/>
                </a:lnTo>
                <a:lnTo>
                  <a:pt x="35" y="12"/>
                </a:lnTo>
                <a:lnTo>
                  <a:pt x="29" y="12"/>
                </a:lnTo>
                <a:lnTo>
                  <a:pt x="11" y="2"/>
                </a:lnTo>
                <a:lnTo>
                  <a:pt x="14" y="0"/>
                </a:lnTo>
                <a:lnTo>
                  <a:pt x="0" y="3"/>
                </a:lnTo>
                <a:close/>
              </a:path>
            </a:pathLst>
          </a:custGeom>
          <a:solidFill>
            <a:srgbClr val="FFFF00"/>
          </a:solidFill>
          <a:ln w="9981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03" name="Freeform 67"/>
          <p:cNvSpPr>
            <a:spLocks noChangeArrowheads="1"/>
          </p:cNvSpPr>
          <p:nvPr/>
        </p:nvSpPr>
        <p:spPr bwMode="auto">
          <a:xfrm>
            <a:off x="1757364" y="2363392"/>
            <a:ext cx="71437" cy="20240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17" y="2"/>
              </a:cxn>
              <a:cxn ang="0">
                <a:pos x="20" y="1"/>
              </a:cxn>
              <a:cxn ang="0">
                <a:pos x="22" y="1"/>
              </a:cxn>
              <a:cxn ang="0">
                <a:pos x="25" y="0"/>
              </a:cxn>
              <a:cxn ang="0">
                <a:pos x="28" y="1"/>
              </a:cxn>
              <a:cxn ang="0">
                <a:pos x="30" y="1"/>
              </a:cxn>
              <a:cxn ang="0">
                <a:pos x="32" y="2"/>
              </a:cxn>
              <a:cxn ang="0">
                <a:pos x="34" y="3"/>
              </a:cxn>
              <a:cxn ang="0">
                <a:pos x="34" y="3"/>
              </a:cxn>
              <a:cxn ang="0">
                <a:pos x="34" y="4"/>
              </a:cxn>
              <a:cxn ang="0">
                <a:pos x="32" y="6"/>
              </a:cxn>
              <a:cxn ang="0">
                <a:pos x="35" y="6"/>
              </a:cxn>
              <a:cxn ang="0">
                <a:pos x="37" y="6"/>
              </a:cxn>
              <a:cxn ang="0">
                <a:pos x="41" y="6"/>
              </a:cxn>
              <a:cxn ang="0">
                <a:pos x="43" y="7"/>
              </a:cxn>
              <a:cxn ang="0">
                <a:pos x="45" y="7"/>
              </a:cxn>
              <a:cxn ang="0">
                <a:pos x="45" y="8"/>
              </a:cxn>
              <a:cxn ang="0">
                <a:pos x="45" y="9"/>
              </a:cxn>
              <a:cxn ang="0">
                <a:pos x="45" y="10"/>
              </a:cxn>
              <a:cxn ang="0">
                <a:pos x="43" y="11"/>
              </a:cxn>
              <a:cxn ang="0">
                <a:pos x="41" y="12"/>
              </a:cxn>
              <a:cxn ang="0">
                <a:pos x="39" y="13"/>
              </a:cxn>
              <a:cxn ang="0">
                <a:pos x="20" y="17"/>
              </a:cxn>
              <a:cxn ang="0">
                <a:pos x="23" y="15"/>
              </a:cxn>
              <a:cxn ang="0">
                <a:pos x="6" y="5"/>
              </a:cxn>
              <a:cxn ang="0">
                <a:pos x="0" y="6"/>
              </a:cxn>
            </a:cxnLst>
            <a:rect l="0" t="0" r="r" b="b"/>
            <a:pathLst>
              <a:path w="45" h="17">
                <a:moveTo>
                  <a:pt x="0" y="6"/>
                </a:moveTo>
                <a:lnTo>
                  <a:pt x="17" y="2"/>
                </a:lnTo>
                <a:lnTo>
                  <a:pt x="20" y="1"/>
                </a:lnTo>
                <a:lnTo>
                  <a:pt x="22" y="1"/>
                </a:lnTo>
                <a:lnTo>
                  <a:pt x="25" y="0"/>
                </a:lnTo>
                <a:lnTo>
                  <a:pt x="28" y="1"/>
                </a:lnTo>
                <a:lnTo>
                  <a:pt x="30" y="1"/>
                </a:lnTo>
                <a:lnTo>
                  <a:pt x="32" y="2"/>
                </a:lnTo>
                <a:lnTo>
                  <a:pt x="34" y="3"/>
                </a:lnTo>
                <a:lnTo>
                  <a:pt x="34" y="3"/>
                </a:lnTo>
                <a:lnTo>
                  <a:pt x="34" y="4"/>
                </a:lnTo>
                <a:lnTo>
                  <a:pt x="32" y="6"/>
                </a:lnTo>
                <a:lnTo>
                  <a:pt x="35" y="6"/>
                </a:lnTo>
                <a:lnTo>
                  <a:pt x="37" y="6"/>
                </a:lnTo>
                <a:lnTo>
                  <a:pt x="41" y="6"/>
                </a:lnTo>
                <a:lnTo>
                  <a:pt x="43" y="7"/>
                </a:lnTo>
                <a:lnTo>
                  <a:pt x="45" y="7"/>
                </a:lnTo>
                <a:lnTo>
                  <a:pt x="45" y="8"/>
                </a:lnTo>
                <a:lnTo>
                  <a:pt x="45" y="9"/>
                </a:lnTo>
                <a:lnTo>
                  <a:pt x="45" y="10"/>
                </a:lnTo>
                <a:lnTo>
                  <a:pt x="43" y="11"/>
                </a:lnTo>
                <a:lnTo>
                  <a:pt x="41" y="12"/>
                </a:lnTo>
                <a:lnTo>
                  <a:pt x="39" y="13"/>
                </a:lnTo>
                <a:lnTo>
                  <a:pt x="20" y="17"/>
                </a:lnTo>
                <a:lnTo>
                  <a:pt x="23" y="15"/>
                </a:lnTo>
                <a:lnTo>
                  <a:pt x="6" y="5"/>
                </a:lnTo>
                <a:lnTo>
                  <a:pt x="0" y="6"/>
                </a:lnTo>
                <a:close/>
              </a:path>
            </a:pathLst>
          </a:custGeom>
          <a:solidFill>
            <a:srgbClr val="FFFF00"/>
          </a:solidFill>
          <a:ln w="9981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04" name="Freeform 68"/>
          <p:cNvSpPr>
            <a:spLocks noChangeArrowheads="1"/>
          </p:cNvSpPr>
          <p:nvPr/>
        </p:nvSpPr>
        <p:spPr bwMode="auto">
          <a:xfrm>
            <a:off x="1773238" y="2365773"/>
            <a:ext cx="30162" cy="7144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8" y="6"/>
              </a:cxn>
              <a:cxn ang="0">
                <a:pos x="14" y="5"/>
              </a:cxn>
              <a:cxn ang="0">
                <a:pos x="16" y="5"/>
              </a:cxn>
              <a:cxn ang="0">
                <a:pos x="17" y="4"/>
              </a:cxn>
              <a:cxn ang="0">
                <a:pos x="18" y="4"/>
              </a:cxn>
              <a:cxn ang="0">
                <a:pos x="19" y="3"/>
              </a:cxn>
              <a:cxn ang="0">
                <a:pos x="19" y="2"/>
              </a:cxn>
              <a:cxn ang="0">
                <a:pos x="18" y="1"/>
              </a:cxn>
              <a:cxn ang="0">
                <a:pos x="17" y="1"/>
              </a:cxn>
              <a:cxn ang="0">
                <a:pos x="15" y="0"/>
              </a:cxn>
              <a:cxn ang="0">
                <a:pos x="13" y="0"/>
              </a:cxn>
              <a:cxn ang="0">
                <a:pos x="11" y="0"/>
              </a:cxn>
              <a:cxn ang="0">
                <a:pos x="10" y="0"/>
              </a:cxn>
              <a:cxn ang="0">
                <a:pos x="7" y="1"/>
              </a:cxn>
              <a:cxn ang="0">
                <a:pos x="0" y="2"/>
              </a:cxn>
            </a:cxnLst>
            <a:rect l="0" t="0" r="r" b="b"/>
            <a:pathLst>
              <a:path w="19" h="6">
                <a:moveTo>
                  <a:pt x="0" y="2"/>
                </a:moveTo>
                <a:lnTo>
                  <a:pt x="8" y="6"/>
                </a:lnTo>
                <a:lnTo>
                  <a:pt x="14" y="5"/>
                </a:lnTo>
                <a:lnTo>
                  <a:pt x="16" y="5"/>
                </a:lnTo>
                <a:lnTo>
                  <a:pt x="17" y="4"/>
                </a:lnTo>
                <a:lnTo>
                  <a:pt x="18" y="4"/>
                </a:lnTo>
                <a:lnTo>
                  <a:pt x="19" y="3"/>
                </a:lnTo>
                <a:lnTo>
                  <a:pt x="19" y="2"/>
                </a:lnTo>
                <a:lnTo>
                  <a:pt x="18" y="1"/>
                </a:lnTo>
                <a:lnTo>
                  <a:pt x="17" y="1"/>
                </a:lnTo>
                <a:lnTo>
                  <a:pt x="15" y="0"/>
                </a:lnTo>
                <a:lnTo>
                  <a:pt x="13" y="0"/>
                </a:lnTo>
                <a:lnTo>
                  <a:pt x="11" y="0"/>
                </a:lnTo>
                <a:lnTo>
                  <a:pt x="10" y="0"/>
                </a:lnTo>
                <a:lnTo>
                  <a:pt x="7" y="1"/>
                </a:lnTo>
                <a:lnTo>
                  <a:pt x="0" y="2"/>
                </a:lnTo>
                <a:close/>
              </a:path>
            </a:pathLst>
          </a:custGeom>
          <a:solidFill>
            <a:srgbClr val="7F3F00"/>
          </a:solidFill>
          <a:ln w="9981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05" name="Freeform 69"/>
          <p:cNvSpPr>
            <a:spLocks noChangeArrowheads="1"/>
          </p:cNvSpPr>
          <p:nvPr/>
        </p:nvSpPr>
        <p:spPr bwMode="auto">
          <a:xfrm>
            <a:off x="1787525" y="2371725"/>
            <a:ext cx="31750" cy="833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9" y="7"/>
              </a:cxn>
              <a:cxn ang="0">
                <a:pos x="15" y="6"/>
              </a:cxn>
              <a:cxn ang="0">
                <a:pos x="17" y="5"/>
              </a:cxn>
              <a:cxn ang="0">
                <a:pos x="19" y="4"/>
              </a:cxn>
              <a:cxn ang="0">
                <a:pos x="20" y="4"/>
              </a:cxn>
              <a:cxn ang="0">
                <a:pos x="20" y="3"/>
              </a:cxn>
              <a:cxn ang="0">
                <a:pos x="20" y="2"/>
              </a:cxn>
              <a:cxn ang="0">
                <a:pos x="19" y="1"/>
              </a:cxn>
              <a:cxn ang="0">
                <a:pos x="18" y="1"/>
              </a:cxn>
              <a:cxn ang="0">
                <a:pos x="16" y="0"/>
              </a:cxn>
              <a:cxn ang="0">
                <a:pos x="14" y="0"/>
              </a:cxn>
              <a:cxn ang="0">
                <a:pos x="12" y="0"/>
              </a:cxn>
              <a:cxn ang="0">
                <a:pos x="10" y="0"/>
              </a:cxn>
              <a:cxn ang="0">
                <a:pos x="8" y="0"/>
              </a:cxn>
              <a:cxn ang="0">
                <a:pos x="0" y="2"/>
              </a:cxn>
            </a:cxnLst>
            <a:rect l="0" t="0" r="r" b="b"/>
            <a:pathLst>
              <a:path w="20" h="7">
                <a:moveTo>
                  <a:pt x="0" y="2"/>
                </a:moveTo>
                <a:lnTo>
                  <a:pt x="9" y="7"/>
                </a:lnTo>
                <a:lnTo>
                  <a:pt x="15" y="6"/>
                </a:lnTo>
                <a:lnTo>
                  <a:pt x="17" y="5"/>
                </a:lnTo>
                <a:lnTo>
                  <a:pt x="19" y="4"/>
                </a:lnTo>
                <a:lnTo>
                  <a:pt x="20" y="4"/>
                </a:lnTo>
                <a:lnTo>
                  <a:pt x="20" y="3"/>
                </a:lnTo>
                <a:lnTo>
                  <a:pt x="20" y="2"/>
                </a:lnTo>
                <a:lnTo>
                  <a:pt x="19" y="1"/>
                </a:lnTo>
                <a:lnTo>
                  <a:pt x="18" y="1"/>
                </a:lnTo>
                <a:lnTo>
                  <a:pt x="16" y="0"/>
                </a:lnTo>
                <a:lnTo>
                  <a:pt x="14" y="0"/>
                </a:lnTo>
                <a:lnTo>
                  <a:pt x="12" y="0"/>
                </a:lnTo>
                <a:lnTo>
                  <a:pt x="10" y="0"/>
                </a:lnTo>
                <a:lnTo>
                  <a:pt x="8" y="0"/>
                </a:lnTo>
                <a:lnTo>
                  <a:pt x="0" y="2"/>
                </a:lnTo>
                <a:close/>
              </a:path>
            </a:pathLst>
          </a:custGeom>
          <a:solidFill>
            <a:srgbClr val="7F3F00"/>
          </a:solidFill>
          <a:ln w="9981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06" name="Freeform 70"/>
          <p:cNvSpPr>
            <a:spLocks noChangeArrowheads="1"/>
          </p:cNvSpPr>
          <p:nvPr/>
        </p:nvSpPr>
        <p:spPr bwMode="auto">
          <a:xfrm>
            <a:off x="1808164" y="2357438"/>
            <a:ext cx="71437" cy="16669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5" y="3"/>
              </a:cxn>
              <a:cxn ang="0">
                <a:pos x="22" y="12"/>
              </a:cxn>
              <a:cxn ang="0">
                <a:pos x="20" y="14"/>
              </a:cxn>
              <a:cxn ang="0">
                <a:pos x="45" y="8"/>
              </a:cxn>
              <a:cxn ang="0">
                <a:pos x="42" y="5"/>
              </a:cxn>
              <a:cxn ang="0">
                <a:pos x="39" y="8"/>
              </a:cxn>
              <a:cxn ang="0">
                <a:pos x="27" y="12"/>
              </a:cxn>
              <a:cxn ang="0">
                <a:pos x="10" y="2"/>
              </a:cxn>
              <a:cxn ang="0">
                <a:pos x="13" y="0"/>
              </a:cxn>
              <a:cxn ang="0">
                <a:pos x="0" y="3"/>
              </a:cxn>
            </a:cxnLst>
            <a:rect l="0" t="0" r="r" b="b"/>
            <a:pathLst>
              <a:path w="45" h="14">
                <a:moveTo>
                  <a:pt x="0" y="3"/>
                </a:moveTo>
                <a:lnTo>
                  <a:pt x="5" y="3"/>
                </a:lnTo>
                <a:lnTo>
                  <a:pt x="22" y="12"/>
                </a:lnTo>
                <a:lnTo>
                  <a:pt x="20" y="14"/>
                </a:lnTo>
                <a:lnTo>
                  <a:pt x="45" y="8"/>
                </a:lnTo>
                <a:lnTo>
                  <a:pt x="42" y="5"/>
                </a:lnTo>
                <a:lnTo>
                  <a:pt x="39" y="8"/>
                </a:lnTo>
                <a:lnTo>
                  <a:pt x="27" y="12"/>
                </a:lnTo>
                <a:lnTo>
                  <a:pt x="10" y="2"/>
                </a:lnTo>
                <a:lnTo>
                  <a:pt x="13" y="0"/>
                </a:lnTo>
                <a:lnTo>
                  <a:pt x="0" y="3"/>
                </a:lnTo>
                <a:close/>
              </a:path>
            </a:pathLst>
          </a:custGeom>
          <a:solidFill>
            <a:srgbClr val="FFFF00"/>
          </a:solidFill>
          <a:ln w="9981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07" name="Freeform 71"/>
          <p:cNvSpPr>
            <a:spLocks noChangeArrowheads="1"/>
          </p:cNvSpPr>
          <p:nvPr/>
        </p:nvSpPr>
        <p:spPr bwMode="auto">
          <a:xfrm>
            <a:off x="1852614" y="2345532"/>
            <a:ext cx="71437" cy="21431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6" y="6"/>
              </a:cxn>
              <a:cxn ang="0">
                <a:pos x="22" y="16"/>
              </a:cxn>
              <a:cxn ang="0">
                <a:pos x="20" y="18"/>
              </a:cxn>
              <a:cxn ang="0">
                <a:pos x="45" y="11"/>
              </a:cxn>
              <a:cxn ang="0">
                <a:pos x="41" y="9"/>
              </a:cxn>
              <a:cxn ang="0">
                <a:pos x="40" y="11"/>
              </a:cxn>
              <a:cxn ang="0">
                <a:pos x="27" y="15"/>
              </a:cxn>
              <a:cxn ang="0">
                <a:pos x="20" y="10"/>
              </a:cxn>
              <a:cxn ang="0">
                <a:pos x="31" y="7"/>
              </a:cxn>
              <a:cxn ang="0">
                <a:pos x="36" y="9"/>
              </a:cxn>
              <a:cxn ang="0">
                <a:pos x="28" y="4"/>
              </a:cxn>
              <a:cxn ang="0">
                <a:pos x="30" y="6"/>
              </a:cxn>
              <a:cxn ang="0">
                <a:pos x="18" y="9"/>
              </a:cxn>
              <a:cxn ang="0">
                <a:pos x="10" y="5"/>
              </a:cxn>
              <a:cxn ang="0">
                <a:pos x="22" y="2"/>
              </a:cxn>
              <a:cxn ang="0">
                <a:pos x="30" y="3"/>
              </a:cxn>
              <a:cxn ang="0">
                <a:pos x="24" y="0"/>
              </a:cxn>
              <a:cxn ang="0">
                <a:pos x="0" y="6"/>
              </a:cxn>
            </a:cxnLst>
            <a:rect l="0" t="0" r="r" b="b"/>
            <a:pathLst>
              <a:path w="45" h="18">
                <a:moveTo>
                  <a:pt x="0" y="6"/>
                </a:moveTo>
                <a:lnTo>
                  <a:pt x="6" y="6"/>
                </a:lnTo>
                <a:lnTo>
                  <a:pt x="22" y="16"/>
                </a:lnTo>
                <a:lnTo>
                  <a:pt x="20" y="18"/>
                </a:lnTo>
                <a:lnTo>
                  <a:pt x="45" y="11"/>
                </a:lnTo>
                <a:lnTo>
                  <a:pt x="41" y="9"/>
                </a:lnTo>
                <a:lnTo>
                  <a:pt x="40" y="11"/>
                </a:lnTo>
                <a:lnTo>
                  <a:pt x="27" y="15"/>
                </a:lnTo>
                <a:lnTo>
                  <a:pt x="20" y="10"/>
                </a:lnTo>
                <a:lnTo>
                  <a:pt x="31" y="7"/>
                </a:lnTo>
                <a:lnTo>
                  <a:pt x="36" y="9"/>
                </a:lnTo>
                <a:lnTo>
                  <a:pt x="28" y="4"/>
                </a:lnTo>
                <a:lnTo>
                  <a:pt x="30" y="6"/>
                </a:lnTo>
                <a:lnTo>
                  <a:pt x="18" y="9"/>
                </a:lnTo>
                <a:lnTo>
                  <a:pt x="10" y="5"/>
                </a:lnTo>
                <a:lnTo>
                  <a:pt x="22" y="2"/>
                </a:lnTo>
                <a:lnTo>
                  <a:pt x="30" y="3"/>
                </a:lnTo>
                <a:lnTo>
                  <a:pt x="24" y="0"/>
                </a:lnTo>
                <a:lnTo>
                  <a:pt x="0" y="6"/>
                </a:lnTo>
                <a:close/>
              </a:path>
            </a:pathLst>
          </a:custGeom>
          <a:solidFill>
            <a:srgbClr val="FFFF00"/>
          </a:solidFill>
          <a:ln w="9981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08" name="Oval 72"/>
          <p:cNvSpPr>
            <a:spLocks noChangeArrowheads="1"/>
          </p:cNvSpPr>
          <p:nvPr/>
        </p:nvSpPr>
        <p:spPr bwMode="auto">
          <a:xfrm>
            <a:off x="1728789" y="2349103"/>
            <a:ext cx="47625" cy="14288"/>
          </a:xfrm>
          <a:prstGeom prst="ellipse">
            <a:avLst/>
          </a:prstGeom>
          <a:solidFill>
            <a:srgbClr val="FFFF00"/>
          </a:solidFill>
          <a:ln w="9981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09" name="Oval 73"/>
          <p:cNvSpPr>
            <a:spLocks noChangeArrowheads="1"/>
          </p:cNvSpPr>
          <p:nvPr/>
        </p:nvSpPr>
        <p:spPr bwMode="auto">
          <a:xfrm rot="-480000">
            <a:off x="1733550" y="2351485"/>
            <a:ext cx="38100" cy="9525"/>
          </a:xfrm>
          <a:prstGeom prst="ellipse">
            <a:avLst/>
          </a:prstGeom>
          <a:solidFill>
            <a:srgbClr val="7F3F00"/>
          </a:solidFill>
          <a:ln w="9981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10" name="Freeform 74"/>
          <p:cNvSpPr>
            <a:spLocks noChangeArrowheads="1"/>
          </p:cNvSpPr>
          <p:nvPr/>
        </p:nvSpPr>
        <p:spPr bwMode="auto">
          <a:xfrm>
            <a:off x="1817689" y="2437210"/>
            <a:ext cx="225425" cy="46434"/>
          </a:xfrm>
          <a:custGeom>
            <a:avLst/>
            <a:gdLst/>
            <a:ahLst/>
            <a:cxnLst>
              <a:cxn ang="0">
                <a:pos x="0" y="39"/>
              </a:cxn>
              <a:cxn ang="0">
                <a:pos x="142" y="0"/>
              </a:cxn>
            </a:cxnLst>
            <a:rect l="0" t="0" r="r" b="b"/>
            <a:pathLst>
              <a:path w="142" h="39">
                <a:moveTo>
                  <a:pt x="0" y="39"/>
                </a:moveTo>
                <a:lnTo>
                  <a:pt x="142" y="0"/>
                </a:lnTo>
              </a:path>
            </a:pathLst>
          </a:custGeom>
          <a:noFill/>
          <a:ln w="9981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11" name="Freeform 75"/>
          <p:cNvSpPr>
            <a:spLocks noChangeArrowheads="1"/>
          </p:cNvSpPr>
          <p:nvPr/>
        </p:nvSpPr>
        <p:spPr bwMode="auto">
          <a:xfrm>
            <a:off x="1814513" y="2491979"/>
            <a:ext cx="63500" cy="10715"/>
          </a:xfrm>
          <a:custGeom>
            <a:avLst/>
            <a:gdLst/>
            <a:ahLst/>
            <a:cxnLst>
              <a:cxn ang="0">
                <a:pos x="0" y="9"/>
              </a:cxn>
              <a:cxn ang="0">
                <a:pos x="40" y="0"/>
              </a:cxn>
            </a:cxnLst>
            <a:rect l="0" t="0" r="r" b="b"/>
            <a:pathLst>
              <a:path w="40" h="9">
                <a:moveTo>
                  <a:pt x="0" y="9"/>
                </a:moveTo>
                <a:lnTo>
                  <a:pt x="40" y="0"/>
                </a:lnTo>
              </a:path>
            </a:pathLst>
          </a:custGeom>
          <a:noFill/>
          <a:ln w="9981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12" name="Freeform 76"/>
          <p:cNvSpPr>
            <a:spLocks noChangeArrowheads="1"/>
          </p:cNvSpPr>
          <p:nvPr/>
        </p:nvSpPr>
        <p:spPr bwMode="auto">
          <a:xfrm>
            <a:off x="1865314" y="2469357"/>
            <a:ext cx="96837" cy="70247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3" y="4"/>
              </a:cxn>
              <a:cxn ang="0">
                <a:pos x="7" y="5"/>
              </a:cxn>
              <a:cxn ang="0">
                <a:pos x="11" y="7"/>
              </a:cxn>
              <a:cxn ang="0">
                <a:pos x="13" y="9"/>
              </a:cxn>
              <a:cxn ang="0">
                <a:pos x="15" y="11"/>
              </a:cxn>
              <a:cxn ang="0">
                <a:pos x="18" y="14"/>
              </a:cxn>
              <a:cxn ang="0">
                <a:pos x="20" y="17"/>
              </a:cxn>
              <a:cxn ang="0">
                <a:pos x="23" y="22"/>
              </a:cxn>
              <a:cxn ang="0">
                <a:pos x="30" y="38"/>
              </a:cxn>
              <a:cxn ang="0">
                <a:pos x="33" y="44"/>
              </a:cxn>
              <a:cxn ang="0">
                <a:pos x="36" y="48"/>
              </a:cxn>
              <a:cxn ang="0">
                <a:pos x="37" y="50"/>
              </a:cxn>
              <a:cxn ang="0">
                <a:pos x="40" y="53"/>
              </a:cxn>
              <a:cxn ang="0">
                <a:pos x="44" y="55"/>
              </a:cxn>
              <a:cxn ang="0">
                <a:pos x="50" y="59"/>
              </a:cxn>
              <a:cxn ang="0">
                <a:pos x="49" y="54"/>
              </a:cxn>
              <a:cxn ang="0">
                <a:pos x="48" y="51"/>
              </a:cxn>
              <a:cxn ang="0">
                <a:pos x="48" y="49"/>
              </a:cxn>
              <a:cxn ang="0">
                <a:pos x="52" y="49"/>
              </a:cxn>
              <a:cxn ang="0">
                <a:pos x="55" y="49"/>
              </a:cxn>
              <a:cxn ang="0">
                <a:pos x="61" y="48"/>
              </a:cxn>
              <a:cxn ang="0">
                <a:pos x="57" y="47"/>
              </a:cxn>
              <a:cxn ang="0">
                <a:pos x="54" y="45"/>
              </a:cxn>
              <a:cxn ang="0">
                <a:pos x="50" y="43"/>
              </a:cxn>
              <a:cxn ang="0">
                <a:pos x="47" y="39"/>
              </a:cxn>
              <a:cxn ang="0">
                <a:pos x="43" y="34"/>
              </a:cxn>
              <a:cxn ang="0">
                <a:pos x="34" y="15"/>
              </a:cxn>
              <a:cxn ang="0">
                <a:pos x="32" y="12"/>
              </a:cxn>
              <a:cxn ang="0">
                <a:pos x="30" y="9"/>
              </a:cxn>
              <a:cxn ang="0">
                <a:pos x="28" y="6"/>
              </a:cxn>
              <a:cxn ang="0">
                <a:pos x="26" y="4"/>
              </a:cxn>
              <a:cxn ang="0">
                <a:pos x="24" y="2"/>
              </a:cxn>
              <a:cxn ang="0">
                <a:pos x="22" y="1"/>
              </a:cxn>
              <a:cxn ang="0">
                <a:pos x="18" y="0"/>
              </a:cxn>
              <a:cxn ang="0">
                <a:pos x="15" y="0"/>
              </a:cxn>
              <a:cxn ang="0">
                <a:pos x="0" y="4"/>
              </a:cxn>
            </a:cxnLst>
            <a:rect l="0" t="0" r="r" b="b"/>
            <a:pathLst>
              <a:path w="61" h="59">
                <a:moveTo>
                  <a:pt x="0" y="4"/>
                </a:moveTo>
                <a:lnTo>
                  <a:pt x="3" y="4"/>
                </a:lnTo>
                <a:lnTo>
                  <a:pt x="7" y="5"/>
                </a:lnTo>
                <a:lnTo>
                  <a:pt x="11" y="7"/>
                </a:lnTo>
                <a:lnTo>
                  <a:pt x="13" y="9"/>
                </a:lnTo>
                <a:lnTo>
                  <a:pt x="15" y="11"/>
                </a:lnTo>
                <a:lnTo>
                  <a:pt x="18" y="14"/>
                </a:lnTo>
                <a:lnTo>
                  <a:pt x="20" y="17"/>
                </a:lnTo>
                <a:lnTo>
                  <a:pt x="23" y="22"/>
                </a:lnTo>
                <a:lnTo>
                  <a:pt x="30" y="38"/>
                </a:lnTo>
                <a:lnTo>
                  <a:pt x="33" y="44"/>
                </a:lnTo>
                <a:lnTo>
                  <a:pt x="36" y="48"/>
                </a:lnTo>
                <a:lnTo>
                  <a:pt x="37" y="50"/>
                </a:lnTo>
                <a:lnTo>
                  <a:pt x="40" y="53"/>
                </a:lnTo>
                <a:lnTo>
                  <a:pt x="44" y="55"/>
                </a:lnTo>
                <a:lnTo>
                  <a:pt x="50" y="59"/>
                </a:lnTo>
                <a:lnTo>
                  <a:pt x="49" y="54"/>
                </a:lnTo>
                <a:lnTo>
                  <a:pt x="48" y="51"/>
                </a:lnTo>
                <a:lnTo>
                  <a:pt x="48" y="49"/>
                </a:lnTo>
                <a:lnTo>
                  <a:pt x="52" y="49"/>
                </a:lnTo>
                <a:lnTo>
                  <a:pt x="55" y="49"/>
                </a:lnTo>
                <a:lnTo>
                  <a:pt x="61" y="48"/>
                </a:lnTo>
                <a:lnTo>
                  <a:pt x="57" y="47"/>
                </a:lnTo>
                <a:lnTo>
                  <a:pt x="54" y="45"/>
                </a:lnTo>
                <a:lnTo>
                  <a:pt x="50" y="43"/>
                </a:lnTo>
                <a:lnTo>
                  <a:pt x="47" y="39"/>
                </a:lnTo>
                <a:lnTo>
                  <a:pt x="43" y="34"/>
                </a:lnTo>
                <a:lnTo>
                  <a:pt x="34" y="15"/>
                </a:lnTo>
                <a:lnTo>
                  <a:pt x="32" y="12"/>
                </a:lnTo>
                <a:lnTo>
                  <a:pt x="30" y="9"/>
                </a:lnTo>
                <a:lnTo>
                  <a:pt x="28" y="6"/>
                </a:lnTo>
                <a:lnTo>
                  <a:pt x="26" y="4"/>
                </a:lnTo>
                <a:lnTo>
                  <a:pt x="24" y="2"/>
                </a:lnTo>
                <a:lnTo>
                  <a:pt x="22" y="1"/>
                </a:lnTo>
                <a:lnTo>
                  <a:pt x="18" y="0"/>
                </a:lnTo>
                <a:lnTo>
                  <a:pt x="15" y="0"/>
                </a:lnTo>
                <a:lnTo>
                  <a:pt x="0" y="4"/>
                </a:lnTo>
                <a:close/>
              </a:path>
            </a:pathLst>
          </a:custGeom>
          <a:solidFill>
            <a:srgbClr val="00007F"/>
          </a:solidFill>
          <a:ln w="1664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13" name="Freeform 77"/>
          <p:cNvSpPr>
            <a:spLocks noChangeArrowheads="1"/>
          </p:cNvSpPr>
          <p:nvPr/>
        </p:nvSpPr>
        <p:spPr bwMode="auto">
          <a:xfrm>
            <a:off x="2930526" y="2322910"/>
            <a:ext cx="708025" cy="316706"/>
          </a:xfrm>
          <a:custGeom>
            <a:avLst/>
            <a:gdLst/>
            <a:ahLst/>
            <a:cxnLst>
              <a:cxn ang="0">
                <a:pos x="228" y="5"/>
              </a:cxn>
              <a:cxn ang="0">
                <a:pos x="222" y="2"/>
              </a:cxn>
              <a:cxn ang="0">
                <a:pos x="218" y="1"/>
              </a:cxn>
              <a:cxn ang="0">
                <a:pos x="213" y="0"/>
              </a:cxn>
              <a:cxn ang="0">
                <a:pos x="207" y="0"/>
              </a:cxn>
              <a:cxn ang="0">
                <a:pos x="204" y="0"/>
              </a:cxn>
              <a:cxn ang="0">
                <a:pos x="198" y="0"/>
              </a:cxn>
              <a:cxn ang="0">
                <a:pos x="194" y="1"/>
              </a:cxn>
              <a:cxn ang="0">
                <a:pos x="185" y="2"/>
              </a:cxn>
              <a:cxn ang="0">
                <a:pos x="177" y="4"/>
              </a:cxn>
              <a:cxn ang="0">
                <a:pos x="18" y="39"/>
              </a:cxn>
              <a:cxn ang="0">
                <a:pos x="13" y="41"/>
              </a:cxn>
              <a:cxn ang="0">
                <a:pos x="9" y="42"/>
              </a:cxn>
              <a:cxn ang="0">
                <a:pos x="6" y="44"/>
              </a:cxn>
              <a:cxn ang="0">
                <a:pos x="3" y="47"/>
              </a:cxn>
              <a:cxn ang="0">
                <a:pos x="2" y="50"/>
              </a:cxn>
              <a:cxn ang="0">
                <a:pos x="2" y="56"/>
              </a:cxn>
              <a:cxn ang="0">
                <a:pos x="0" y="88"/>
              </a:cxn>
              <a:cxn ang="0">
                <a:pos x="0" y="106"/>
              </a:cxn>
              <a:cxn ang="0">
                <a:pos x="1" y="121"/>
              </a:cxn>
              <a:cxn ang="0">
                <a:pos x="2" y="126"/>
              </a:cxn>
              <a:cxn ang="0">
                <a:pos x="3" y="130"/>
              </a:cxn>
              <a:cxn ang="0">
                <a:pos x="6" y="133"/>
              </a:cxn>
              <a:cxn ang="0">
                <a:pos x="9" y="137"/>
              </a:cxn>
              <a:cxn ang="0">
                <a:pos x="200" y="261"/>
              </a:cxn>
              <a:cxn ang="0">
                <a:pos x="207" y="264"/>
              </a:cxn>
              <a:cxn ang="0">
                <a:pos x="211" y="265"/>
              </a:cxn>
              <a:cxn ang="0">
                <a:pos x="216" y="266"/>
              </a:cxn>
              <a:cxn ang="0">
                <a:pos x="220" y="265"/>
              </a:cxn>
              <a:cxn ang="0">
                <a:pos x="228" y="264"/>
              </a:cxn>
              <a:cxn ang="0">
                <a:pos x="263" y="254"/>
              </a:cxn>
              <a:cxn ang="0">
                <a:pos x="299" y="244"/>
              </a:cxn>
              <a:cxn ang="0">
                <a:pos x="318" y="238"/>
              </a:cxn>
              <a:cxn ang="0">
                <a:pos x="338" y="233"/>
              </a:cxn>
              <a:cxn ang="0">
                <a:pos x="358" y="225"/>
              </a:cxn>
              <a:cxn ang="0">
                <a:pos x="377" y="218"/>
              </a:cxn>
              <a:cxn ang="0">
                <a:pos x="396" y="210"/>
              </a:cxn>
              <a:cxn ang="0">
                <a:pos x="413" y="203"/>
              </a:cxn>
              <a:cxn ang="0">
                <a:pos x="432" y="192"/>
              </a:cxn>
              <a:cxn ang="0">
                <a:pos x="436" y="189"/>
              </a:cxn>
              <a:cxn ang="0">
                <a:pos x="438" y="186"/>
              </a:cxn>
              <a:cxn ang="0">
                <a:pos x="439" y="183"/>
              </a:cxn>
              <a:cxn ang="0">
                <a:pos x="440" y="180"/>
              </a:cxn>
              <a:cxn ang="0">
                <a:pos x="438" y="177"/>
              </a:cxn>
              <a:cxn ang="0">
                <a:pos x="436" y="176"/>
              </a:cxn>
              <a:cxn ang="0">
                <a:pos x="432" y="175"/>
              </a:cxn>
              <a:cxn ang="0">
                <a:pos x="417" y="173"/>
              </a:cxn>
              <a:cxn ang="0">
                <a:pos x="412" y="161"/>
              </a:cxn>
              <a:cxn ang="0">
                <a:pos x="419" y="118"/>
              </a:cxn>
              <a:cxn ang="0">
                <a:pos x="431" y="117"/>
              </a:cxn>
              <a:cxn ang="0">
                <a:pos x="435" y="117"/>
              </a:cxn>
              <a:cxn ang="0">
                <a:pos x="441" y="116"/>
              </a:cxn>
              <a:cxn ang="0">
                <a:pos x="444" y="116"/>
              </a:cxn>
              <a:cxn ang="0">
                <a:pos x="446" y="114"/>
              </a:cxn>
              <a:cxn ang="0">
                <a:pos x="446" y="113"/>
              </a:cxn>
              <a:cxn ang="0">
                <a:pos x="446" y="111"/>
              </a:cxn>
              <a:cxn ang="0">
                <a:pos x="446" y="108"/>
              </a:cxn>
              <a:cxn ang="0">
                <a:pos x="443" y="105"/>
              </a:cxn>
              <a:cxn ang="0">
                <a:pos x="439" y="101"/>
              </a:cxn>
              <a:cxn ang="0">
                <a:pos x="434" y="99"/>
              </a:cxn>
              <a:cxn ang="0">
                <a:pos x="428" y="96"/>
              </a:cxn>
              <a:cxn ang="0">
                <a:pos x="402" y="85"/>
              </a:cxn>
              <a:cxn ang="0">
                <a:pos x="228" y="5"/>
              </a:cxn>
            </a:cxnLst>
            <a:rect l="0" t="0" r="r" b="b"/>
            <a:pathLst>
              <a:path w="446" h="266">
                <a:moveTo>
                  <a:pt x="228" y="5"/>
                </a:moveTo>
                <a:lnTo>
                  <a:pt x="222" y="2"/>
                </a:lnTo>
                <a:lnTo>
                  <a:pt x="218" y="1"/>
                </a:lnTo>
                <a:lnTo>
                  <a:pt x="213" y="0"/>
                </a:lnTo>
                <a:lnTo>
                  <a:pt x="207" y="0"/>
                </a:lnTo>
                <a:lnTo>
                  <a:pt x="204" y="0"/>
                </a:lnTo>
                <a:lnTo>
                  <a:pt x="198" y="0"/>
                </a:lnTo>
                <a:lnTo>
                  <a:pt x="194" y="1"/>
                </a:lnTo>
                <a:lnTo>
                  <a:pt x="185" y="2"/>
                </a:lnTo>
                <a:lnTo>
                  <a:pt x="177" y="4"/>
                </a:lnTo>
                <a:lnTo>
                  <a:pt x="18" y="39"/>
                </a:lnTo>
                <a:lnTo>
                  <a:pt x="13" y="41"/>
                </a:lnTo>
                <a:lnTo>
                  <a:pt x="9" y="42"/>
                </a:lnTo>
                <a:lnTo>
                  <a:pt x="6" y="44"/>
                </a:lnTo>
                <a:lnTo>
                  <a:pt x="3" y="47"/>
                </a:lnTo>
                <a:lnTo>
                  <a:pt x="2" y="50"/>
                </a:lnTo>
                <a:lnTo>
                  <a:pt x="2" y="56"/>
                </a:lnTo>
                <a:lnTo>
                  <a:pt x="0" y="88"/>
                </a:lnTo>
                <a:lnTo>
                  <a:pt x="0" y="106"/>
                </a:lnTo>
                <a:lnTo>
                  <a:pt x="1" y="121"/>
                </a:lnTo>
                <a:lnTo>
                  <a:pt x="2" y="126"/>
                </a:lnTo>
                <a:lnTo>
                  <a:pt x="3" y="130"/>
                </a:lnTo>
                <a:lnTo>
                  <a:pt x="6" y="133"/>
                </a:lnTo>
                <a:lnTo>
                  <a:pt x="9" y="137"/>
                </a:lnTo>
                <a:lnTo>
                  <a:pt x="200" y="261"/>
                </a:lnTo>
                <a:lnTo>
                  <a:pt x="207" y="264"/>
                </a:lnTo>
                <a:lnTo>
                  <a:pt x="211" y="265"/>
                </a:lnTo>
                <a:lnTo>
                  <a:pt x="216" y="266"/>
                </a:lnTo>
                <a:lnTo>
                  <a:pt x="220" y="265"/>
                </a:lnTo>
                <a:lnTo>
                  <a:pt x="228" y="264"/>
                </a:lnTo>
                <a:lnTo>
                  <a:pt x="263" y="254"/>
                </a:lnTo>
                <a:lnTo>
                  <a:pt x="299" y="244"/>
                </a:lnTo>
                <a:lnTo>
                  <a:pt x="318" y="238"/>
                </a:lnTo>
                <a:lnTo>
                  <a:pt x="338" y="233"/>
                </a:lnTo>
                <a:lnTo>
                  <a:pt x="358" y="225"/>
                </a:lnTo>
                <a:lnTo>
                  <a:pt x="377" y="218"/>
                </a:lnTo>
                <a:lnTo>
                  <a:pt x="396" y="210"/>
                </a:lnTo>
                <a:lnTo>
                  <a:pt x="413" y="203"/>
                </a:lnTo>
                <a:lnTo>
                  <a:pt x="432" y="192"/>
                </a:lnTo>
                <a:lnTo>
                  <a:pt x="436" y="189"/>
                </a:lnTo>
                <a:lnTo>
                  <a:pt x="438" y="186"/>
                </a:lnTo>
                <a:lnTo>
                  <a:pt x="439" y="183"/>
                </a:lnTo>
                <a:lnTo>
                  <a:pt x="440" y="180"/>
                </a:lnTo>
                <a:lnTo>
                  <a:pt x="438" y="177"/>
                </a:lnTo>
                <a:lnTo>
                  <a:pt x="436" y="176"/>
                </a:lnTo>
                <a:lnTo>
                  <a:pt x="432" y="175"/>
                </a:lnTo>
                <a:lnTo>
                  <a:pt x="417" y="173"/>
                </a:lnTo>
                <a:lnTo>
                  <a:pt x="412" y="161"/>
                </a:lnTo>
                <a:lnTo>
                  <a:pt x="419" y="118"/>
                </a:lnTo>
                <a:lnTo>
                  <a:pt x="431" y="117"/>
                </a:lnTo>
                <a:lnTo>
                  <a:pt x="435" y="117"/>
                </a:lnTo>
                <a:lnTo>
                  <a:pt x="441" y="116"/>
                </a:lnTo>
                <a:lnTo>
                  <a:pt x="444" y="116"/>
                </a:lnTo>
                <a:lnTo>
                  <a:pt x="446" y="114"/>
                </a:lnTo>
                <a:lnTo>
                  <a:pt x="446" y="113"/>
                </a:lnTo>
                <a:lnTo>
                  <a:pt x="446" y="111"/>
                </a:lnTo>
                <a:lnTo>
                  <a:pt x="446" y="108"/>
                </a:lnTo>
                <a:lnTo>
                  <a:pt x="443" y="105"/>
                </a:lnTo>
                <a:lnTo>
                  <a:pt x="439" y="101"/>
                </a:lnTo>
                <a:lnTo>
                  <a:pt x="434" y="99"/>
                </a:lnTo>
                <a:lnTo>
                  <a:pt x="428" y="96"/>
                </a:lnTo>
                <a:lnTo>
                  <a:pt x="402" y="85"/>
                </a:lnTo>
                <a:lnTo>
                  <a:pt x="228" y="5"/>
                </a:lnTo>
                <a:close/>
              </a:path>
            </a:pathLst>
          </a:custGeom>
          <a:solidFill>
            <a:srgbClr val="7F3F00"/>
          </a:solidFill>
          <a:ln w="22456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14" name="Freeform 78"/>
          <p:cNvSpPr>
            <a:spLocks noChangeArrowheads="1"/>
          </p:cNvSpPr>
          <p:nvPr/>
        </p:nvSpPr>
        <p:spPr bwMode="auto">
          <a:xfrm>
            <a:off x="3265488" y="2462213"/>
            <a:ext cx="342900" cy="171450"/>
          </a:xfrm>
          <a:custGeom>
            <a:avLst/>
            <a:gdLst/>
            <a:ahLst/>
            <a:cxnLst>
              <a:cxn ang="0">
                <a:pos x="204" y="2"/>
              </a:cxn>
              <a:cxn ang="0">
                <a:pos x="195" y="4"/>
              </a:cxn>
              <a:cxn ang="0">
                <a:pos x="176" y="8"/>
              </a:cxn>
              <a:cxn ang="0">
                <a:pos x="152" y="13"/>
              </a:cxn>
              <a:cxn ang="0">
                <a:pos x="118" y="21"/>
              </a:cxn>
              <a:cxn ang="0">
                <a:pos x="33" y="43"/>
              </a:cxn>
              <a:cxn ang="0">
                <a:pos x="15" y="47"/>
              </a:cxn>
              <a:cxn ang="0">
                <a:pos x="11" y="49"/>
              </a:cxn>
              <a:cxn ang="0">
                <a:pos x="8" y="51"/>
              </a:cxn>
              <a:cxn ang="0">
                <a:pos x="7" y="53"/>
              </a:cxn>
              <a:cxn ang="0">
                <a:pos x="6" y="56"/>
              </a:cxn>
              <a:cxn ang="0">
                <a:pos x="5" y="60"/>
              </a:cxn>
              <a:cxn ang="0">
                <a:pos x="2" y="80"/>
              </a:cxn>
              <a:cxn ang="0">
                <a:pos x="1" y="89"/>
              </a:cxn>
              <a:cxn ang="0">
                <a:pos x="0" y="99"/>
              </a:cxn>
              <a:cxn ang="0">
                <a:pos x="0" y="119"/>
              </a:cxn>
              <a:cxn ang="0">
                <a:pos x="0" y="129"/>
              </a:cxn>
              <a:cxn ang="0">
                <a:pos x="1" y="140"/>
              </a:cxn>
              <a:cxn ang="0">
                <a:pos x="2" y="142"/>
              </a:cxn>
              <a:cxn ang="0">
                <a:pos x="4" y="144"/>
              </a:cxn>
              <a:cxn ang="0">
                <a:pos x="6" y="144"/>
              </a:cxn>
              <a:cxn ang="0">
                <a:pos x="7" y="144"/>
              </a:cxn>
              <a:cxn ang="0">
                <a:pos x="16" y="140"/>
              </a:cxn>
              <a:cxn ang="0">
                <a:pos x="113" y="115"/>
              </a:cxn>
              <a:cxn ang="0">
                <a:pos x="142" y="105"/>
              </a:cxn>
              <a:cxn ang="0">
                <a:pos x="163" y="97"/>
              </a:cxn>
              <a:cxn ang="0">
                <a:pos x="183" y="90"/>
              </a:cxn>
              <a:cxn ang="0">
                <a:pos x="210" y="77"/>
              </a:cxn>
              <a:cxn ang="0">
                <a:pos x="216" y="72"/>
              </a:cxn>
              <a:cxn ang="0">
                <a:pos x="211" y="71"/>
              </a:cxn>
              <a:cxn ang="0">
                <a:pos x="210" y="68"/>
              </a:cxn>
              <a:cxn ang="0">
                <a:pos x="209" y="63"/>
              </a:cxn>
              <a:cxn ang="0">
                <a:pos x="207" y="56"/>
              </a:cxn>
              <a:cxn ang="0">
                <a:pos x="207" y="48"/>
              </a:cxn>
              <a:cxn ang="0">
                <a:pos x="206" y="40"/>
              </a:cxn>
              <a:cxn ang="0">
                <a:pos x="207" y="33"/>
              </a:cxn>
              <a:cxn ang="0">
                <a:pos x="208" y="23"/>
              </a:cxn>
              <a:cxn ang="0">
                <a:pos x="209" y="16"/>
              </a:cxn>
              <a:cxn ang="0">
                <a:pos x="211" y="9"/>
              </a:cxn>
              <a:cxn ang="0">
                <a:pos x="214" y="0"/>
              </a:cxn>
              <a:cxn ang="0">
                <a:pos x="210" y="1"/>
              </a:cxn>
              <a:cxn ang="0">
                <a:pos x="204" y="2"/>
              </a:cxn>
            </a:cxnLst>
            <a:rect l="0" t="0" r="r" b="b"/>
            <a:pathLst>
              <a:path w="216" h="144">
                <a:moveTo>
                  <a:pt x="204" y="2"/>
                </a:moveTo>
                <a:lnTo>
                  <a:pt x="195" y="4"/>
                </a:lnTo>
                <a:lnTo>
                  <a:pt x="176" y="8"/>
                </a:lnTo>
                <a:lnTo>
                  <a:pt x="152" y="13"/>
                </a:lnTo>
                <a:lnTo>
                  <a:pt x="118" y="21"/>
                </a:lnTo>
                <a:lnTo>
                  <a:pt x="33" y="43"/>
                </a:lnTo>
                <a:lnTo>
                  <a:pt x="15" y="47"/>
                </a:lnTo>
                <a:lnTo>
                  <a:pt x="11" y="49"/>
                </a:lnTo>
                <a:lnTo>
                  <a:pt x="8" y="51"/>
                </a:lnTo>
                <a:lnTo>
                  <a:pt x="7" y="53"/>
                </a:lnTo>
                <a:lnTo>
                  <a:pt x="6" y="56"/>
                </a:lnTo>
                <a:lnTo>
                  <a:pt x="5" y="60"/>
                </a:lnTo>
                <a:lnTo>
                  <a:pt x="2" y="80"/>
                </a:lnTo>
                <a:lnTo>
                  <a:pt x="1" y="89"/>
                </a:lnTo>
                <a:lnTo>
                  <a:pt x="0" y="99"/>
                </a:lnTo>
                <a:lnTo>
                  <a:pt x="0" y="119"/>
                </a:lnTo>
                <a:lnTo>
                  <a:pt x="0" y="129"/>
                </a:lnTo>
                <a:lnTo>
                  <a:pt x="1" y="140"/>
                </a:lnTo>
                <a:lnTo>
                  <a:pt x="2" y="142"/>
                </a:lnTo>
                <a:lnTo>
                  <a:pt x="4" y="144"/>
                </a:lnTo>
                <a:lnTo>
                  <a:pt x="6" y="144"/>
                </a:lnTo>
                <a:lnTo>
                  <a:pt x="7" y="144"/>
                </a:lnTo>
                <a:lnTo>
                  <a:pt x="16" y="140"/>
                </a:lnTo>
                <a:lnTo>
                  <a:pt x="113" y="115"/>
                </a:lnTo>
                <a:lnTo>
                  <a:pt x="142" y="105"/>
                </a:lnTo>
                <a:lnTo>
                  <a:pt x="163" y="97"/>
                </a:lnTo>
                <a:lnTo>
                  <a:pt x="183" y="90"/>
                </a:lnTo>
                <a:lnTo>
                  <a:pt x="210" y="77"/>
                </a:lnTo>
                <a:lnTo>
                  <a:pt x="216" y="72"/>
                </a:lnTo>
                <a:lnTo>
                  <a:pt x="211" y="71"/>
                </a:lnTo>
                <a:lnTo>
                  <a:pt x="210" y="68"/>
                </a:lnTo>
                <a:lnTo>
                  <a:pt x="209" y="63"/>
                </a:lnTo>
                <a:lnTo>
                  <a:pt x="207" y="56"/>
                </a:lnTo>
                <a:lnTo>
                  <a:pt x="207" y="48"/>
                </a:lnTo>
                <a:lnTo>
                  <a:pt x="206" y="40"/>
                </a:lnTo>
                <a:lnTo>
                  <a:pt x="207" y="33"/>
                </a:lnTo>
                <a:lnTo>
                  <a:pt x="208" y="23"/>
                </a:lnTo>
                <a:lnTo>
                  <a:pt x="209" y="16"/>
                </a:lnTo>
                <a:lnTo>
                  <a:pt x="211" y="9"/>
                </a:lnTo>
                <a:lnTo>
                  <a:pt x="214" y="0"/>
                </a:lnTo>
                <a:lnTo>
                  <a:pt x="210" y="1"/>
                </a:lnTo>
                <a:lnTo>
                  <a:pt x="204" y="2"/>
                </a:lnTo>
                <a:close/>
              </a:path>
            </a:pathLst>
          </a:custGeom>
          <a:solidFill>
            <a:srgbClr val="000000"/>
          </a:solidFill>
          <a:ln w="108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15" name="Freeform 79"/>
          <p:cNvSpPr>
            <a:spLocks noChangeArrowheads="1"/>
          </p:cNvSpPr>
          <p:nvPr/>
        </p:nvSpPr>
        <p:spPr bwMode="auto">
          <a:xfrm>
            <a:off x="3270251" y="2464594"/>
            <a:ext cx="333375" cy="161925"/>
          </a:xfrm>
          <a:custGeom>
            <a:avLst/>
            <a:gdLst/>
            <a:ahLst/>
            <a:cxnLst>
              <a:cxn ang="0">
                <a:pos x="210" y="0"/>
              </a:cxn>
              <a:cxn ang="0">
                <a:pos x="199" y="2"/>
              </a:cxn>
              <a:cxn ang="0">
                <a:pos x="186" y="5"/>
              </a:cxn>
              <a:cxn ang="0">
                <a:pos x="164" y="10"/>
              </a:cxn>
              <a:cxn ang="0">
                <a:pos x="146" y="15"/>
              </a:cxn>
              <a:cxn ang="0">
                <a:pos x="126" y="19"/>
              </a:cxn>
              <a:cxn ang="0">
                <a:pos x="64" y="35"/>
              </a:cxn>
              <a:cxn ang="0">
                <a:pos x="18" y="47"/>
              </a:cxn>
              <a:cxn ang="0">
                <a:pos x="13" y="49"/>
              </a:cxn>
              <a:cxn ang="0">
                <a:pos x="10" y="50"/>
              </a:cxn>
              <a:cxn ang="0">
                <a:pos x="7" y="52"/>
              </a:cxn>
              <a:cxn ang="0">
                <a:pos x="5" y="55"/>
              </a:cxn>
              <a:cxn ang="0">
                <a:pos x="4" y="59"/>
              </a:cxn>
              <a:cxn ang="0">
                <a:pos x="3" y="69"/>
              </a:cxn>
              <a:cxn ang="0">
                <a:pos x="18" y="66"/>
              </a:cxn>
              <a:cxn ang="0">
                <a:pos x="2" y="70"/>
              </a:cxn>
              <a:cxn ang="0">
                <a:pos x="1" y="96"/>
              </a:cxn>
              <a:cxn ang="0">
                <a:pos x="13" y="93"/>
              </a:cxn>
              <a:cxn ang="0">
                <a:pos x="0" y="97"/>
              </a:cxn>
              <a:cxn ang="0">
                <a:pos x="0" y="106"/>
              </a:cxn>
              <a:cxn ang="0">
                <a:pos x="8" y="104"/>
              </a:cxn>
              <a:cxn ang="0">
                <a:pos x="0" y="107"/>
              </a:cxn>
              <a:cxn ang="0">
                <a:pos x="0" y="117"/>
              </a:cxn>
              <a:cxn ang="0">
                <a:pos x="31" y="111"/>
              </a:cxn>
              <a:cxn ang="0">
                <a:pos x="1" y="118"/>
              </a:cxn>
              <a:cxn ang="0">
                <a:pos x="1" y="126"/>
              </a:cxn>
              <a:cxn ang="0">
                <a:pos x="25" y="122"/>
              </a:cxn>
              <a:cxn ang="0">
                <a:pos x="1" y="127"/>
              </a:cxn>
              <a:cxn ang="0">
                <a:pos x="1" y="130"/>
              </a:cxn>
              <a:cxn ang="0">
                <a:pos x="1" y="133"/>
              </a:cxn>
              <a:cxn ang="0">
                <a:pos x="4" y="135"/>
              </a:cxn>
              <a:cxn ang="0">
                <a:pos x="6" y="136"/>
              </a:cxn>
              <a:cxn ang="0">
                <a:pos x="10" y="136"/>
              </a:cxn>
              <a:cxn ang="0">
                <a:pos x="15" y="135"/>
              </a:cxn>
              <a:cxn ang="0">
                <a:pos x="92" y="114"/>
              </a:cxn>
              <a:cxn ang="0">
                <a:pos x="111" y="109"/>
              </a:cxn>
              <a:cxn ang="0">
                <a:pos x="133" y="102"/>
              </a:cxn>
              <a:cxn ang="0">
                <a:pos x="160" y="92"/>
              </a:cxn>
              <a:cxn ang="0">
                <a:pos x="175" y="87"/>
              </a:cxn>
              <a:cxn ang="0">
                <a:pos x="187" y="82"/>
              </a:cxn>
              <a:cxn ang="0">
                <a:pos x="196" y="78"/>
              </a:cxn>
              <a:cxn ang="0">
                <a:pos x="202" y="74"/>
              </a:cxn>
              <a:cxn ang="0">
                <a:pos x="208" y="70"/>
              </a:cxn>
              <a:cxn ang="0">
                <a:pos x="206" y="65"/>
              </a:cxn>
              <a:cxn ang="0">
                <a:pos x="205" y="60"/>
              </a:cxn>
              <a:cxn ang="0">
                <a:pos x="190" y="66"/>
              </a:cxn>
              <a:cxn ang="0">
                <a:pos x="205" y="60"/>
              </a:cxn>
              <a:cxn ang="0">
                <a:pos x="204" y="53"/>
              </a:cxn>
              <a:cxn ang="0">
                <a:pos x="203" y="44"/>
              </a:cxn>
              <a:cxn ang="0">
                <a:pos x="202" y="38"/>
              </a:cxn>
              <a:cxn ang="0">
                <a:pos x="203" y="28"/>
              </a:cxn>
              <a:cxn ang="0">
                <a:pos x="188" y="31"/>
              </a:cxn>
              <a:cxn ang="0">
                <a:pos x="203" y="27"/>
              </a:cxn>
              <a:cxn ang="0">
                <a:pos x="204" y="24"/>
              </a:cxn>
              <a:cxn ang="0">
                <a:pos x="205" y="19"/>
              </a:cxn>
              <a:cxn ang="0">
                <a:pos x="170" y="27"/>
              </a:cxn>
              <a:cxn ang="0">
                <a:pos x="205" y="18"/>
              </a:cxn>
              <a:cxn ang="0">
                <a:pos x="207" y="10"/>
              </a:cxn>
              <a:cxn ang="0">
                <a:pos x="160" y="20"/>
              </a:cxn>
              <a:cxn ang="0">
                <a:pos x="207" y="9"/>
              </a:cxn>
              <a:cxn ang="0">
                <a:pos x="210" y="0"/>
              </a:cxn>
            </a:cxnLst>
            <a:rect l="0" t="0" r="r" b="b"/>
            <a:pathLst>
              <a:path w="210" h="136">
                <a:moveTo>
                  <a:pt x="210" y="0"/>
                </a:moveTo>
                <a:lnTo>
                  <a:pt x="199" y="2"/>
                </a:lnTo>
                <a:lnTo>
                  <a:pt x="186" y="5"/>
                </a:lnTo>
                <a:lnTo>
                  <a:pt x="164" y="10"/>
                </a:lnTo>
                <a:lnTo>
                  <a:pt x="146" y="15"/>
                </a:lnTo>
                <a:lnTo>
                  <a:pt x="126" y="19"/>
                </a:lnTo>
                <a:lnTo>
                  <a:pt x="64" y="35"/>
                </a:lnTo>
                <a:lnTo>
                  <a:pt x="18" y="47"/>
                </a:lnTo>
                <a:lnTo>
                  <a:pt x="13" y="49"/>
                </a:lnTo>
                <a:lnTo>
                  <a:pt x="10" y="50"/>
                </a:lnTo>
                <a:lnTo>
                  <a:pt x="7" y="52"/>
                </a:lnTo>
                <a:lnTo>
                  <a:pt x="5" y="55"/>
                </a:lnTo>
                <a:lnTo>
                  <a:pt x="4" y="59"/>
                </a:lnTo>
                <a:lnTo>
                  <a:pt x="3" y="69"/>
                </a:lnTo>
                <a:lnTo>
                  <a:pt x="18" y="66"/>
                </a:lnTo>
                <a:lnTo>
                  <a:pt x="2" y="70"/>
                </a:lnTo>
                <a:lnTo>
                  <a:pt x="1" y="96"/>
                </a:lnTo>
                <a:lnTo>
                  <a:pt x="13" y="93"/>
                </a:lnTo>
                <a:lnTo>
                  <a:pt x="0" y="97"/>
                </a:lnTo>
                <a:lnTo>
                  <a:pt x="0" y="106"/>
                </a:lnTo>
                <a:lnTo>
                  <a:pt x="8" y="104"/>
                </a:lnTo>
                <a:lnTo>
                  <a:pt x="0" y="107"/>
                </a:lnTo>
                <a:lnTo>
                  <a:pt x="0" y="117"/>
                </a:lnTo>
                <a:lnTo>
                  <a:pt x="31" y="111"/>
                </a:lnTo>
                <a:lnTo>
                  <a:pt x="1" y="118"/>
                </a:lnTo>
                <a:lnTo>
                  <a:pt x="1" y="126"/>
                </a:lnTo>
                <a:lnTo>
                  <a:pt x="25" y="122"/>
                </a:lnTo>
                <a:lnTo>
                  <a:pt x="1" y="127"/>
                </a:lnTo>
                <a:lnTo>
                  <a:pt x="1" y="130"/>
                </a:lnTo>
                <a:lnTo>
                  <a:pt x="1" y="133"/>
                </a:lnTo>
                <a:lnTo>
                  <a:pt x="4" y="135"/>
                </a:lnTo>
                <a:lnTo>
                  <a:pt x="6" y="136"/>
                </a:lnTo>
                <a:lnTo>
                  <a:pt x="10" y="136"/>
                </a:lnTo>
                <a:lnTo>
                  <a:pt x="15" y="135"/>
                </a:lnTo>
                <a:lnTo>
                  <a:pt x="92" y="114"/>
                </a:lnTo>
                <a:lnTo>
                  <a:pt x="111" y="109"/>
                </a:lnTo>
                <a:lnTo>
                  <a:pt x="133" y="102"/>
                </a:lnTo>
                <a:lnTo>
                  <a:pt x="160" y="92"/>
                </a:lnTo>
                <a:lnTo>
                  <a:pt x="175" y="87"/>
                </a:lnTo>
                <a:lnTo>
                  <a:pt x="187" y="82"/>
                </a:lnTo>
                <a:lnTo>
                  <a:pt x="196" y="78"/>
                </a:lnTo>
                <a:lnTo>
                  <a:pt x="202" y="74"/>
                </a:lnTo>
                <a:lnTo>
                  <a:pt x="208" y="70"/>
                </a:lnTo>
                <a:lnTo>
                  <a:pt x="206" y="65"/>
                </a:lnTo>
                <a:lnTo>
                  <a:pt x="205" y="60"/>
                </a:lnTo>
                <a:lnTo>
                  <a:pt x="190" y="66"/>
                </a:lnTo>
                <a:lnTo>
                  <a:pt x="205" y="60"/>
                </a:lnTo>
                <a:lnTo>
                  <a:pt x="204" y="53"/>
                </a:lnTo>
                <a:lnTo>
                  <a:pt x="203" y="44"/>
                </a:lnTo>
                <a:lnTo>
                  <a:pt x="202" y="38"/>
                </a:lnTo>
                <a:lnTo>
                  <a:pt x="203" y="28"/>
                </a:lnTo>
                <a:lnTo>
                  <a:pt x="188" y="31"/>
                </a:lnTo>
                <a:lnTo>
                  <a:pt x="203" y="27"/>
                </a:lnTo>
                <a:lnTo>
                  <a:pt x="204" y="24"/>
                </a:lnTo>
                <a:lnTo>
                  <a:pt x="205" y="19"/>
                </a:lnTo>
                <a:lnTo>
                  <a:pt x="170" y="27"/>
                </a:lnTo>
                <a:lnTo>
                  <a:pt x="205" y="18"/>
                </a:lnTo>
                <a:lnTo>
                  <a:pt x="207" y="10"/>
                </a:lnTo>
                <a:lnTo>
                  <a:pt x="160" y="20"/>
                </a:lnTo>
                <a:lnTo>
                  <a:pt x="207" y="9"/>
                </a:lnTo>
                <a:lnTo>
                  <a:pt x="210" y="0"/>
                </a:lnTo>
                <a:close/>
              </a:path>
            </a:pathLst>
          </a:custGeom>
          <a:solidFill>
            <a:srgbClr val="FFFFFF"/>
          </a:solidFill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16" name="Freeform 80"/>
          <p:cNvSpPr>
            <a:spLocks noChangeArrowheads="1"/>
          </p:cNvSpPr>
          <p:nvPr/>
        </p:nvSpPr>
        <p:spPr bwMode="auto">
          <a:xfrm>
            <a:off x="3270251" y="2525316"/>
            <a:ext cx="182563" cy="36909"/>
          </a:xfrm>
          <a:custGeom>
            <a:avLst/>
            <a:gdLst/>
            <a:ahLst/>
            <a:cxnLst>
              <a:cxn ang="0">
                <a:pos x="0" y="31"/>
              </a:cxn>
              <a:cxn ang="0">
                <a:pos x="115" y="0"/>
              </a:cxn>
              <a:cxn ang="0">
                <a:pos x="90" y="8"/>
              </a:cxn>
              <a:cxn ang="0">
                <a:pos x="76" y="12"/>
              </a:cxn>
              <a:cxn ang="0">
                <a:pos x="55" y="18"/>
              </a:cxn>
              <a:cxn ang="0">
                <a:pos x="0" y="31"/>
              </a:cxn>
            </a:cxnLst>
            <a:rect l="0" t="0" r="r" b="b"/>
            <a:pathLst>
              <a:path w="115" h="31">
                <a:moveTo>
                  <a:pt x="0" y="31"/>
                </a:moveTo>
                <a:lnTo>
                  <a:pt x="115" y="0"/>
                </a:lnTo>
                <a:lnTo>
                  <a:pt x="90" y="8"/>
                </a:lnTo>
                <a:lnTo>
                  <a:pt x="76" y="12"/>
                </a:lnTo>
                <a:lnTo>
                  <a:pt x="55" y="18"/>
                </a:lnTo>
                <a:lnTo>
                  <a:pt x="0" y="31"/>
                </a:lnTo>
                <a:close/>
              </a:path>
            </a:pathLst>
          </a:custGeom>
          <a:solidFill>
            <a:srgbClr val="000000"/>
          </a:solidFill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17" name="Freeform 81"/>
          <p:cNvSpPr>
            <a:spLocks noChangeArrowheads="1"/>
          </p:cNvSpPr>
          <p:nvPr/>
        </p:nvSpPr>
        <p:spPr bwMode="auto">
          <a:xfrm>
            <a:off x="3187700" y="2481263"/>
            <a:ext cx="103188" cy="39291"/>
          </a:xfrm>
          <a:custGeom>
            <a:avLst/>
            <a:gdLst/>
            <a:ahLst/>
            <a:cxnLst>
              <a:cxn ang="0">
                <a:pos x="65" y="27"/>
              </a:cxn>
              <a:cxn ang="0">
                <a:pos x="57" y="27"/>
              </a:cxn>
              <a:cxn ang="0">
                <a:pos x="53" y="26"/>
              </a:cxn>
              <a:cxn ang="0">
                <a:pos x="47" y="24"/>
              </a:cxn>
              <a:cxn ang="0">
                <a:pos x="0" y="0"/>
              </a:cxn>
              <a:cxn ang="0">
                <a:pos x="44" y="26"/>
              </a:cxn>
              <a:cxn ang="0">
                <a:pos x="54" y="33"/>
              </a:cxn>
              <a:cxn ang="0">
                <a:pos x="55" y="31"/>
              </a:cxn>
              <a:cxn ang="0">
                <a:pos x="57" y="29"/>
              </a:cxn>
              <a:cxn ang="0">
                <a:pos x="58" y="28"/>
              </a:cxn>
              <a:cxn ang="0">
                <a:pos x="65" y="27"/>
              </a:cxn>
            </a:cxnLst>
            <a:rect l="0" t="0" r="r" b="b"/>
            <a:pathLst>
              <a:path w="65" h="33">
                <a:moveTo>
                  <a:pt x="65" y="27"/>
                </a:moveTo>
                <a:lnTo>
                  <a:pt x="57" y="27"/>
                </a:lnTo>
                <a:lnTo>
                  <a:pt x="53" y="26"/>
                </a:lnTo>
                <a:lnTo>
                  <a:pt x="47" y="24"/>
                </a:lnTo>
                <a:lnTo>
                  <a:pt x="0" y="0"/>
                </a:lnTo>
                <a:lnTo>
                  <a:pt x="44" y="26"/>
                </a:lnTo>
                <a:lnTo>
                  <a:pt x="54" y="33"/>
                </a:lnTo>
                <a:lnTo>
                  <a:pt x="55" y="31"/>
                </a:lnTo>
                <a:lnTo>
                  <a:pt x="57" y="29"/>
                </a:lnTo>
                <a:lnTo>
                  <a:pt x="58" y="28"/>
                </a:lnTo>
                <a:lnTo>
                  <a:pt x="65" y="27"/>
                </a:lnTo>
                <a:close/>
              </a:path>
            </a:pathLst>
          </a:custGeom>
          <a:solidFill>
            <a:srgbClr val="000000"/>
          </a:solidFill>
          <a:ln w="108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18" name="Freeform 82"/>
          <p:cNvSpPr>
            <a:spLocks noChangeArrowheads="1"/>
          </p:cNvSpPr>
          <p:nvPr/>
        </p:nvSpPr>
        <p:spPr bwMode="auto">
          <a:xfrm>
            <a:off x="2949576" y="2371725"/>
            <a:ext cx="180975" cy="82154"/>
          </a:xfrm>
          <a:custGeom>
            <a:avLst/>
            <a:gdLst/>
            <a:ahLst/>
            <a:cxnLst>
              <a:cxn ang="0">
                <a:pos x="114" y="69"/>
              </a:cxn>
              <a:cxn ang="0">
                <a:pos x="13" y="7"/>
              </a:cxn>
              <a:cxn ang="0">
                <a:pos x="12" y="5"/>
              </a:cxn>
              <a:cxn ang="0">
                <a:pos x="12" y="3"/>
              </a:cxn>
              <a:cxn ang="0">
                <a:pos x="12" y="1"/>
              </a:cxn>
              <a:cxn ang="0">
                <a:pos x="14" y="0"/>
              </a:cxn>
              <a:cxn ang="0">
                <a:pos x="4" y="2"/>
              </a:cxn>
              <a:cxn ang="0">
                <a:pos x="0" y="5"/>
              </a:cxn>
              <a:cxn ang="0">
                <a:pos x="114" y="69"/>
              </a:cxn>
            </a:cxnLst>
            <a:rect l="0" t="0" r="r" b="b"/>
            <a:pathLst>
              <a:path w="114" h="69">
                <a:moveTo>
                  <a:pt x="114" y="69"/>
                </a:moveTo>
                <a:lnTo>
                  <a:pt x="13" y="7"/>
                </a:lnTo>
                <a:lnTo>
                  <a:pt x="12" y="5"/>
                </a:lnTo>
                <a:lnTo>
                  <a:pt x="12" y="3"/>
                </a:lnTo>
                <a:lnTo>
                  <a:pt x="12" y="1"/>
                </a:lnTo>
                <a:lnTo>
                  <a:pt x="14" y="0"/>
                </a:lnTo>
                <a:lnTo>
                  <a:pt x="4" y="2"/>
                </a:lnTo>
                <a:lnTo>
                  <a:pt x="0" y="5"/>
                </a:lnTo>
                <a:lnTo>
                  <a:pt x="114" y="69"/>
                </a:lnTo>
                <a:close/>
              </a:path>
            </a:pathLst>
          </a:custGeom>
          <a:solidFill>
            <a:srgbClr val="000000"/>
          </a:solidFill>
          <a:ln w="108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19" name="Freeform 83"/>
          <p:cNvSpPr>
            <a:spLocks noChangeArrowheads="1"/>
          </p:cNvSpPr>
          <p:nvPr/>
        </p:nvSpPr>
        <p:spPr bwMode="auto">
          <a:xfrm>
            <a:off x="3082926" y="2412206"/>
            <a:ext cx="100013" cy="28575"/>
          </a:xfrm>
          <a:custGeom>
            <a:avLst/>
            <a:gdLst/>
            <a:ahLst/>
            <a:cxnLst>
              <a:cxn ang="0">
                <a:pos x="0" y="7"/>
              </a:cxn>
              <a:cxn ang="0">
                <a:pos x="23" y="2"/>
              </a:cxn>
              <a:cxn ang="0">
                <a:pos x="27" y="1"/>
              </a:cxn>
              <a:cxn ang="0">
                <a:pos x="31" y="0"/>
              </a:cxn>
              <a:cxn ang="0">
                <a:pos x="34" y="0"/>
              </a:cxn>
              <a:cxn ang="0">
                <a:pos x="37" y="0"/>
              </a:cxn>
              <a:cxn ang="0">
                <a:pos x="39" y="0"/>
              </a:cxn>
              <a:cxn ang="0">
                <a:pos x="42" y="1"/>
              </a:cxn>
              <a:cxn ang="0">
                <a:pos x="45" y="2"/>
              </a:cxn>
              <a:cxn ang="0">
                <a:pos x="47" y="2"/>
              </a:cxn>
              <a:cxn ang="0">
                <a:pos x="48" y="4"/>
              </a:cxn>
              <a:cxn ang="0">
                <a:pos x="47" y="6"/>
              </a:cxn>
              <a:cxn ang="0">
                <a:pos x="45" y="7"/>
              </a:cxn>
              <a:cxn ang="0">
                <a:pos x="50" y="7"/>
              </a:cxn>
              <a:cxn ang="0">
                <a:pos x="53" y="7"/>
              </a:cxn>
              <a:cxn ang="0">
                <a:pos x="56" y="8"/>
              </a:cxn>
              <a:cxn ang="0">
                <a:pos x="59" y="8"/>
              </a:cxn>
              <a:cxn ang="0">
                <a:pos x="62" y="9"/>
              </a:cxn>
              <a:cxn ang="0">
                <a:pos x="63" y="11"/>
              </a:cxn>
              <a:cxn ang="0">
                <a:pos x="63" y="12"/>
              </a:cxn>
              <a:cxn ang="0">
                <a:pos x="62" y="14"/>
              </a:cxn>
              <a:cxn ang="0">
                <a:pos x="61" y="15"/>
              </a:cxn>
              <a:cxn ang="0">
                <a:pos x="58" y="16"/>
              </a:cxn>
              <a:cxn ang="0">
                <a:pos x="54" y="17"/>
              </a:cxn>
              <a:cxn ang="0">
                <a:pos x="28" y="24"/>
              </a:cxn>
              <a:cxn ang="0">
                <a:pos x="32" y="21"/>
              </a:cxn>
              <a:cxn ang="0">
                <a:pos x="7" y="7"/>
              </a:cxn>
              <a:cxn ang="0">
                <a:pos x="0" y="7"/>
              </a:cxn>
            </a:cxnLst>
            <a:rect l="0" t="0" r="r" b="b"/>
            <a:pathLst>
              <a:path w="63" h="24">
                <a:moveTo>
                  <a:pt x="0" y="7"/>
                </a:moveTo>
                <a:lnTo>
                  <a:pt x="23" y="2"/>
                </a:lnTo>
                <a:lnTo>
                  <a:pt x="27" y="1"/>
                </a:lnTo>
                <a:lnTo>
                  <a:pt x="31" y="0"/>
                </a:lnTo>
                <a:lnTo>
                  <a:pt x="34" y="0"/>
                </a:lnTo>
                <a:lnTo>
                  <a:pt x="37" y="0"/>
                </a:lnTo>
                <a:lnTo>
                  <a:pt x="39" y="0"/>
                </a:lnTo>
                <a:lnTo>
                  <a:pt x="42" y="1"/>
                </a:lnTo>
                <a:lnTo>
                  <a:pt x="45" y="2"/>
                </a:lnTo>
                <a:lnTo>
                  <a:pt x="47" y="2"/>
                </a:lnTo>
                <a:lnTo>
                  <a:pt x="48" y="4"/>
                </a:lnTo>
                <a:lnTo>
                  <a:pt x="47" y="6"/>
                </a:lnTo>
                <a:lnTo>
                  <a:pt x="45" y="7"/>
                </a:lnTo>
                <a:lnTo>
                  <a:pt x="50" y="7"/>
                </a:lnTo>
                <a:lnTo>
                  <a:pt x="53" y="7"/>
                </a:lnTo>
                <a:lnTo>
                  <a:pt x="56" y="8"/>
                </a:lnTo>
                <a:lnTo>
                  <a:pt x="59" y="8"/>
                </a:lnTo>
                <a:lnTo>
                  <a:pt x="62" y="9"/>
                </a:lnTo>
                <a:lnTo>
                  <a:pt x="63" y="11"/>
                </a:lnTo>
                <a:lnTo>
                  <a:pt x="63" y="12"/>
                </a:lnTo>
                <a:lnTo>
                  <a:pt x="62" y="14"/>
                </a:lnTo>
                <a:lnTo>
                  <a:pt x="61" y="15"/>
                </a:lnTo>
                <a:lnTo>
                  <a:pt x="58" y="16"/>
                </a:lnTo>
                <a:lnTo>
                  <a:pt x="54" y="17"/>
                </a:lnTo>
                <a:lnTo>
                  <a:pt x="28" y="24"/>
                </a:lnTo>
                <a:lnTo>
                  <a:pt x="32" y="21"/>
                </a:lnTo>
                <a:lnTo>
                  <a:pt x="7" y="7"/>
                </a:lnTo>
                <a:lnTo>
                  <a:pt x="0" y="7"/>
                </a:lnTo>
                <a:close/>
              </a:path>
            </a:pathLst>
          </a:custGeom>
          <a:solidFill>
            <a:srgbClr val="FFFF00"/>
          </a:solidFill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20" name="Freeform 84"/>
          <p:cNvSpPr>
            <a:spLocks noChangeArrowheads="1"/>
          </p:cNvSpPr>
          <p:nvPr/>
        </p:nvSpPr>
        <p:spPr bwMode="auto">
          <a:xfrm>
            <a:off x="3248025" y="2345532"/>
            <a:ext cx="90488" cy="26194"/>
          </a:xfrm>
          <a:custGeom>
            <a:avLst/>
            <a:gdLst/>
            <a:ahLst/>
            <a:cxnLst>
              <a:cxn ang="0">
                <a:pos x="0" y="10"/>
              </a:cxn>
              <a:cxn ang="0">
                <a:pos x="6" y="10"/>
              </a:cxn>
              <a:cxn ang="0">
                <a:pos x="33" y="14"/>
              </a:cxn>
              <a:cxn ang="0">
                <a:pos x="42" y="20"/>
              </a:cxn>
              <a:cxn ang="0">
                <a:pos x="39" y="22"/>
              </a:cxn>
              <a:cxn ang="0">
                <a:pos x="57" y="18"/>
              </a:cxn>
              <a:cxn ang="0">
                <a:pos x="49" y="18"/>
              </a:cxn>
              <a:cxn ang="0">
                <a:pos x="39" y="13"/>
              </a:cxn>
              <a:cxn ang="0">
                <a:pos x="39" y="2"/>
              </a:cxn>
              <a:cxn ang="0">
                <a:pos x="42" y="0"/>
              </a:cxn>
              <a:cxn ang="0">
                <a:pos x="29" y="3"/>
              </a:cxn>
              <a:cxn ang="0">
                <a:pos x="36" y="3"/>
              </a:cxn>
              <a:cxn ang="0">
                <a:pos x="35" y="11"/>
              </a:cxn>
              <a:cxn ang="0">
                <a:pos x="14" y="8"/>
              </a:cxn>
              <a:cxn ang="0">
                <a:pos x="18" y="6"/>
              </a:cxn>
              <a:cxn ang="0">
                <a:pos x="0" y="10"/>
              </a:cxn>
            </a:cxnLst>
            <a:rect l="0" t="0" r="r" b="b"/>
            <a:pathLst>
              <a:path w="57" h="22">
                <a:moveTo>
                  <a:pt x="0" y="10"/>
                </a:moveTo>
                <a:lnTo>
                  <a:pt x="6" y="10"/>
                </a:lnTo>
                <a:lnTo>
                  <a:pt x="33" y="14"/>
                </a:lnTo>
                <a:lnTo>
                  <a:pt x="42" y="20"/>
                </a:lnTo>
                <a:lnTo>
                  <a:pt x="39" y="22"/>
                </a:lnTo>
                <a:lnTo>
                  <a:pt x="57" y="18"/>
                </a:lnTo>
                <a:lnTo>
                  <a:pt x="49" y="18"/>
                </a:lnTo>
                <a:lnTo>
                  <a:pt x="39" y="13"/>
                </a:lnTo>
                <a:lnTo>
                  <a:pt x="39" y="2"/>
                </a:lnTo>
                <a:lnTo>
                  <a:pt x="42" y="0"/>
                </a:lnTo>
                <a:lnTo>
                  <a:pt x="29" y="3"/>
                </a:lnTo>
                <a:lnTo>
                  <a:pt x="36" y="3"/>
                </a:lnTo>
                <a:lnTo>
                  <a:pt x="35" y="11"/>
                </a:lnTo>
                <a:lnTo>
                  <a:pt x="14" y="8"/>
                </a:lnTo>
                <a:lnTo>
                  <a:pt x="18" y="6"/>
                </a:lnTo>
                <a:lnTo>
                  <a:pt x="0" y="10"/>
                </a:lnTo>
                <a:close/>
              </a:path>
            </a:pathLst>
          </a:custGeom>
          <a:solidFill>
            <a:srgbClr val="FFFF00"/>
          </a:solidFill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21" name="Freeform 85"/>
          <p:cNvSpPr>
            <a:spLocks noChangeArrowheads="1"/>
          </p:cNvSpPr>
          <p:nvPr/>
        </p:nvSpPr>
        <p:spPr bwMode="auto">
          <a:xfrm>
            <a:off x="3200401" y="2361010"/>
            <a:ext cx="93663" cy="23813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7" y="4"/>
              </a:cxn>
              <a:cxn ang="0">
                <a:pos x="29" y="17"/>
              </a:cxn>
              <a:cxn ang="0">
                <a:pos x="26" y="20"/>
              </a:cxn>
              <a:cxn ang="0">
                <a:pos x="59" y="12"/>
              </a:cxn>
              <a:cxn ang="0">
                <a:pos x="55" y="7"/>
              </a:cxn>
              <a:cxn ang="0">
                <a:pos x="52" y="11"/>
              </a:cxn>
              <a:cxn ang="0">
                <a:pos x="36" y="16"/>
              </a:cxn>
              <a:cxn ang="0">
                <a:pos x="13" y="3"/>
              </a:cxn>
              <a:cxn ang="0">
                <a:pos x="17" y="0"/>
              </a:cxn>
              <a:cxn ang="0">
                <a:pos x="0" y="4"/>
              </a:cxn>
            </a:cxnLst>
            <a:rect l="0" t="0" r="r" b="b"/>
            <a:pathLst>
              <a:path w="59" h="20">
                <a:moveTo>
                  <a:pt x="0" y="4"/>
                </a:moveTo>
                <a:lnTo>
                  <a:pt x="7" y="4"/>
                </a:lnTo>
                <a:lnTo>
                  <a:pt x="29" y="17"/>
                </a:lnTo>
                <a:lnTo>
                  <a:pt x="26" y="20"/>
                </a:lnTo>
                <a:lnTo>
                  <a:pt x="59" y="12"/>
                </a:lnTo>
                <a:lnTo>
                  <a:pt x="55" y="7"/>
                </a:lnTo>
                <a:lnTo>
                  <a:pt x="52" y="11"/>
                </a:lnTo>
                <a:lnTo>
                  <a:pt x="36" y="16"/>
                </a:lnTo>
                <a:lnTo>
                  <a:pt x="13" y="3"/>
                </a:lnTo>
                <a:lnTo>
                  <a:pt x="17" y="0"/>
                </a:lnTo>
                <a:lnTo>
                  <a:pt x="0" y="4"/>
                </a:lnTo>
                <a:close/>
              </a:path>
            </a:pathLst>
          </a:custGeom>
          <a:solidFill>
            <a:srgbClr val="FFFF00"/>
          </a:solidFill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22" name="Freeform 86"/>
          <p:cNvSpPr>
            <a:spLocks noChangeArrowheads="1"/>
          </p:cNvSpPr>
          <p:nvPr/>
        </p:nvSpPr>
        <p:spPr bwMode="auto">
          <a:xfrm>
            <a:off x="3052764" y="2378869"/>
            <a:ext cx="111125" cy="30956"/>
          </a:xfrm>
          <a:custGeom>
            <a:avLst/>
            <a:gdLst/>
            <a:ahLst/>
            <a:cxnLst>
              <a:cxn ang="0">
                <a:pos x="1" y="10"/>
              </a:cxn>
              <a:cxn ang="0">
                <a:pos x="18" y="6"/>
              </a:cxn>
              <a:cxn ang="0">
                <a:pos x="14" y="8"/>
              </a:cxn>
              <a:cxn ang="0">
                <a:pos x="24" y="14"/>
              </a:cxn>
              <a:cxn ang="0">
                <a:pos x="43" y="10"/>
              </a:cxn>
              <a:cxn ang="0">
                <a:pos x="33" y="4"/>
              </a:cxn>
              <a:cxn ang="0">
                <a:pos x="25" y="4"/>
              </a:cxn>
              <a:cxn ang="0">
                <a:pos x="43" y="0"/>
              </a:cxn>
              <a:cxn ang="0">
                <a:pos x="40" y="3"/>
              </a:cxn>
              <a:cxn ang="0">
                <a:pos x="63" y="16"/>
              </a:cxn>
              <a:cxn ang="0">
                <a:pos x="70" y="15"/>
              </a:cxn>
              <a:cxn ang="0">
                <a:pos x="52" y="19"/>
              </a:cxn>
              <a:cxn ang="0">
                <a:pos x="56" y="17"/>
              </a:cxn>
              <a:cxn ang="0">
                <a:pos x="45" y="11"/>
              </a:cxn>
              <a:cxn ang="0">
                <a:pos x="26" y="16"/>
              </a:cxn>
              <a:cxn ang="0">
                <a:pos x="37" y="21"/>
              </a:cxn>
              <a:cxn ang="0">
                <a:pos x="45" y="21"/>
              </a:cxn>
              <a:cxn ang="0">
                <a:pos x="27" y="26"/>
              </a:cxn>
              <a:cxn ang="0">
                <a:pos x="31" y="23"/>
              </a:cxn>
              <a:cxn ang="0">
                <a:pos x="7" y="10"/>
              </a:cxn>
              <a:cxn ang="0">
                <a:pos x="0" y="10"/>
              </a:cxn>
              <a:cxn ang="0">
                <a:pos x="1" y="10"/>
              </a:cxn>
            </a:cxnLst>
            <a:rect l="0" t="0" r="r" b="b"/>
            <a:pathLst>
              <a:path w="70" h="26">
                <a:moveTo>
                  <a:pt x="1" y="10"/>
                </a:moveTo>
                <a:lnTo>
                  <a:pt x="18" y="6"/>
                </a:lnTo>
                <a:lnTo>
                  <a:pt x="14" y="8"/>
                </a:lnTo>
                <a:lnTo>
                  <a:pt x="24" y="14"/>
                </a:lnTo>
                <a:lnTo>
                  <a:pt x="43" y="10"/>
                </a:lnTo>
                <a:lnTo>
                  <a:pt x="33" y="4"/>
                </a:lnTo>
                <a:lnTo>
                  <a:pt x="25" y="4"/>
                </a:lnTo>
                <a:lnTo>
                  <a:pt x="43" y="0"/>
                </a:lnTo>
                <a:lnTo>
                  <a:pt x="40" y="3"/>
                </a:lnTo>
                <a:lnTo>
                  <a:pt x="63" y="16"/>
                </a:lnTo>
                <a:lnTo>
                  <a:pt x="70" y="15"/>
                </a:lnTo>
                <a:lnTo>
                  <a:pt x="52" y="19"/>
                </a:lnTo>
                <a:lnTo>
                  <a:pt x="56" y="17"/>
                </a:lnTo>
                <a:lnTo>
                  <a:pt x="45" y="11"/>
                </a:lnTo>
                <a:lnTo>
                  <a:pt x="26" y="16"/>
                </a:lnTo>
                <a:lnTo>
                  <a:pt x="37" y="21"/>
                </a:lnTo>
                <a:lnTo>
                  <a:pt x="45" y="21"/>
                </a:lnTo>
                <a:lnTo>
                  <a:pt x="27" y="26"/>
                </a:lnTo>
                <a:lnTo>
                  <a:pt x="31" y="23"/>
                </a:lnTo>
                <a:lnTo>
                  <a:pt x="7" y="10"/>
                </a:lnTo>
                <a:lnTo>
                  <a:pt x="0" y="10"/>
                </a:lnTo>
                <a:lnTo>
                  <a:pt x="1" y="10"/>
                </a:lnTo>
                <a:close/>
              </a:path>
            </a:pathLst>
          </a:custGeom>
          <a:solidFill>
            <a:srgbClr val="FFFF00"/>
          </a:solidFill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23" name="Freeform 87"/>
          <p:cNvSpPr>
            <a:spLocks noChangeArrowheads="1"/>
          </p:cNvSpPr>
          <p:nvPr/>
        </p:nvSpPr>
        <p:spPr bwMode="auto">
          <a:xfrm>
            <a:off x="3105150" y="2414588"/>
            <a:ext cx="39688" cy="11906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11" y="10"/>
              </a:cxn>
              <a:cxn ang="0">
                <a:pos x="20" y="7"/>
              </a:cxn>
              <a:cxn ang="0">
                <a:pos x="22" y="7"/>
              </a:cxn>
              <a:cxn ang="0">
                <a:pos x="25" y="5"/>
              </a:cxn>
              <a:cxn ang="0">
                <a:pos x="25" y="4"/>
              </a:cxn>
              <a:cxn ang="0">
                <a:pos x="25" y="3"/>
              </a:cxn>
              <a:cxn ang="0">
                <a:pos x="24" y="1"/>
              </a:cxn>
              <a:cxn ang="0">
                <a:pos x="21" y="0"/>
              </a:cxn>
              <a:cxn ang="0">
                <a:pos x="19" y="0"/>
              </a:cxn>
              <a:cxn ang="0">
                <a:pos x="16" y="0"/>
              </a:cxn>
              <a:cxn ang="0">
                <a:pos x="13" y="0"/>
              </a:cxn>
              <a:cxn ang="0">
                <a:pos x="10" y="1"/>
              </a:cxn>
              <a:cxn ang="0">
                <a:pos x="0" y="3"/>
              </a:cxn>
            </a:cxnLst>
            <a:rect l="0" t="0" r="r" b="b"/>
            <a:pathLst>
              <a:path w="25" h="10">
                <a:moveTo>
                  <a:pt x="0" y="3"/>
                </a:moveTo>
                <a:lnTo>
                  <a:pt x="11" y="10"/>
                </a:lnTo>
                <a:lnTo>
                  <a:pt x="20" y="7"/>
                </a:lnTo>
                <a:lnTo>
                  <a:pt x="22" y="7"/>
                </a:lnTo>
                <a:lnTo>
                  <a:pt x="25" y="5"/>
                </a:lnTo>
                <a:lnTo>
                  <a:pt x="25" y="4"/>
                </a:lnTo>
                <a:lnTo>
                  <a:pt x="25" y="3"/>
                </a:lnTo>
                <a:lnTo>
                  <a:pt x="24" y="1"/>
                </a:lnTo>
                <a:lnTo>
                  <a:pt x="21" y="0"/>
                </a:lnTo>
                <a:lnTo>
                  <a:pt x="19" y="0"/>
                </a:lnTo>
                <a:lnTo>
                  <a:pt x="16" y="0"/>
                </a:lnTo>
                <a:lnTo>
                  <a:pt x="13" y="0"/>
                </a:lnTo>
                <a:lnTo>
                  <a:pt x="10" y="1"/>
                </a:lnTo>
                <a:lnTo>
                  <a:pt x="0" y="3"/>
                </a:lnTo>
                <a:close/>
              </a:path>
            </a:pathLst>
          </a:custGeom>
          <a:solidFill>
            <a:srgbClr val="7F3F00"/>
          </a:solidFill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24" name="Freeform 88"/>
          <p:cNvSpPr>
            <a:spLocks noChangeArrowheads="1"/>
          </p:cNvSpPr>
          <p:nvPr/>
        </p:nvSpPr>
        <p:spPr bwMode="auto">
          <a:xfrm>
            <a:off x="3124200" y="2422922"/>
            <a:ext cx="46038" cy="13097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13" y="11"/>
              </a:cxn>
              <a:cxn ang="0">
                <a:pos x="23" y="8"/>
              </a:cxn>
              <a:cxn ang="0">
                <a:pos x="25" y="7"/>
              </a:cxn>
              <a:cxn ang="0">
                <a:pos x="27" y="6"/>
              </a:cxn>
              <a:cxn ang="0">
                <a:pos x="28" y="6"/>
              </a:cxn>
              <a:cxn ang="0">
                <a:pos x="29" y="5"/>
              </a:cxn>
              <a:cxn ang="0">
                <a:pos x="29" y="4"/>
              </a:cxn>
              <a:cxn ang="0">
                <a:pos x="28" y="3"/>
              </a:cxn>
              <a:cxn ang="0">
                <a:pos x="26" y="2"/>
              </a:cxn>
              <a:cxn ang="0">
                <a:pos x="24" y="1"/>
              </a:cxn>
              <a:cxn ang="0">
                <a:pos x="20" y="0"/>
              </a:cxn>
              <a:cxn ang="0">
                <a:pos x="17" y="0"/>
              </a:cxn>
              <a:cxn ang="0">
                <a:pos x="14" y="0"/>
              </a:cxn>
              <a:cxn ang="0">
                <a:pos x="12" y="1"/>
              </a:cxn>
              <a:cxn ang="0">
                <a:pos x="0" y="4"/>
              </a:cxn>
            </a:cxnLst>
            <a:rect l="0" t="0" r="r" b="b"/>
            <a:pathLst>
              <a:path w="29" h="11">
                <a:moveTo>
                  <a:pt x="0" y="4"/>
                </a:moveTo>
                <a:lnTo>
                  <a:pt x="13" y="11"/>
                </a:lnTo>
                <a:lnTo>
                  <a:pt x="23" y="8"/>
                </a:lnTo>
                <a:lnTo>
                  <a:pt x="25" y="7"/>
                </a:lnTo>
                <a:lnTo>
                  <a:pt x="27" y="6"/>
                </a:lnTo>
                <a:lnTo>
                  <a:pt x="28" y="6"/>
                </a:lnTo>
                <a:lnTo>
                  <a:pt x="29" y="5"/>
                </a:lnTo>
                <a:lnTo>
                  <a:pt x="29" y="4"/>
                </a:lnTo>
                <a:lnTo>
                  <a:pt x="28" y="3"/>
                </a:lnTo>
                <a:lnTo>
                  <a:pt x="26" y="2"/>
                </a:lnTo>
                <a:lnTo>
                  <a:pt x="24" y="1"/>
                </a:lnTo>
                <a:lnTo>
                  <a:pt x="20" y="0"/>
                </a:lnTo>
                <a:lnTo>
                  <a:pt x="17" y="0"/>
                </a:lnTo>
                <a:lnTo>
                  <a:pt x="14" y="0"/>
                </a:lnTo>
                <a:lnTo>
                  <a:pt x="12" y="1"/>
                </a:lnTo>
                <a:lnTo>
                  <a:pt x="0" y="4"/>
                </a:lnTo>
                <a:close/>
              </a:path>
            </a:pathLst>
          </a:custGeom>
          <a:solidFill>
            <a:srgbClr val="7F3F00"/>
          </a:solidFill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25" name="Freeform 89"/>
          <p:cNvSpPr>
            <a:spLocks noChangeArrowheads="1"/>
          </p:cNvSpPr>
          <p:nvPr/>
        </p:nvSpPr>
        <p:spPr bwMode="auto">
          <a:xfrm>
            <a:off x="3152775" y="2402681"/>
            <a:ext cx="76200" cy="25004"/>
          </a:xfrm>
          <a:custGeom>
            <a:avLst/>
            <a:gdLst/>
            <a:ahLst/>
            <a:cxnLst>
              <a:cxn ang="0">
                <a:pos x="0" y="5"/>
              </a:cxn>
              <a:cxn ang="0">
                <a:pos x="8" y="4"/>
              </a:cxn>
              <a:cxn ang="0">
                <a:pos x="33" y="18"/>
              </a:cxn>
              <a:cxn ang="0">
                <a:pos x="29" y="21"/>
              </a:cxn>
              <a:cxn ang="0">
                <a:pos x="48" y="16"/>
              </a:cxn>
              <a:cxn ang="0">
                <a:pos x="40" y="17"/>
              </a:cxn>
              <a:cxn ang="0">
                <a:pos x="15" y="2"/>
              </a:cxn>
              <a:cxn ang="0">
                <a:pos x="19" y="0"/>
              </a:cxn>
              <a:cxn ang="0">
                <a:pos x="0" y="5"/>
              </a:cxn>
            </a:cxnLst>
            <a:rect l="0" t="0" r="r" b="b"/>
            <a:pathLst>
              <a:path w="48" h="21">
                <a:moveTo>
                  <a:pt x="0" y="5"/>
                </a:moveTo>
                <a:lnTo>
                  <a:pt x="8" y="4"/>
                </a:lnTo>
                <a:lnTo>
                  <a:pt x="33" y="18"/>
                </a:lnTo>
                <a:lnTo>
                  <a:pt x="29" y="21"/>
                </a:lnTo>
                <a:lnTo>
                  <a:pt x="48" y="16"/>
                </a:lnTo>
                <a:lnTo>
                  <a:pt x="40" y="17"/>
                </a:lnTo>
                <a:lnTo>
                  <a:pt x="15" y="2"/>
                </a:lnTo>
                <a:lnTo>
                  <a:pt x="19" y="0"/>
                </a:lnTo>
                <a:lnTo>
                  <a:pt x="0" y="5"/>
                </a:lnTo>
                <a:close/>
              </a:path>
            </a:pathLst>
          </a:custGeom>
          <a:solidFill>
            <a:srgbClr val="FFFF00"/>
          </a:solidFill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26" name="Freeform 90"/>
          <p:cNvSpPr>
            <a:spLocks noChangeArrowheads="1"/>
          </p:cNvSpPr>
          <p:nvPr/>
        </p:nvSpPr>
        <p:spPr bwMode="auto">
          <a:xfrm>
            <a:off x="3187700" y="2393156"/>
            <a:ext cx="101600" cy="28575"/>
          </a:xfrm>
          <a:custGeom>
            <a:avLst/>
            <a:gdLst/>
            <a:ahLst/>
            <a:cxnLst>
              <a:cxn ang="0">
                <a:pos x="0" y="7"/>
              </a:cxn>
              <a:cxn ang="0">
                <a:pos x="23" y="2"/>
              </a:cxn>
              <a:cxn ang="0">
                <a:pos x="28" y="1"/>
              </a:cxn>
              <a:cxn ang="0">
                <a:pos x="32" y="0"/>
              </a:cxn>
              <a:cxn ang="0">
                <a:pos x="36" y="0"/>
              </a:cxn>
              <a:cxn ang="0">
                <a:pos x="40" y="0"/>
              </a:cxn>
              <a:cxn ang="0">
                <a:pos x="43" y="1"/>
              </a:cxn>
              <a:cxn ang="0">
                <a:pos x="46" y="2"/>
              </a:cxn>
              <a:cxn ang="0">
                <a:pos x="48" y="3"/>
              </a:cxn>
              <a:cxn ang="0">
                <a:pos x="48" y="4"/>
              </a:cxn>
              <a:cxn ang="0">
                <a:pos x="48" y="6"/>
              </a:cxn>
              <a:cxn ang="0">
                <a:pos x="45" y="7"/>
              </a:cxn>
              <a:cxn ang="0">
                <a:pos x="50" y="7"/>
              </a:cxn>
              <a:cxn ang="0">
                <a:pos x="53" y="7"/>
              </a:cxn>
              <a:cxn ang="0">
                <a:pos x="58" y="8"/>
              </a:cxn>
              <a:cxn ang="0">
                <a:pos x="61" y="9"/>
              </a:cxn>
              <a:cxn ang="0">
                <a:pos x="63" y="10"/>
              </a:cxn>
              <a:cxn ang="0">
                <a:pos x="64" y="11"/>
              </a:cxn>
              <a:cxn ang="0">
                <a:pos x="64" y="12"/>
              </a:cxn>
              <a:cxn ang="0">
                <a:pos x="63" y="14"/>
              </a:cxn>
              <a:cxn ang="0">
                <a:pos x="61" y="15"/>
              </a:cxn>
              <a:cxn ang="0">
                <a:pos x="58" y="16"/>
              </a:cxn>
              <a:cxn ang="0">
                <a:pos x="55" y="17"/>
              </a:cxn>
              <a:cxn ang="0">
                <a:pos x="29" y="24"/>
              </a:cxn>
              <a:cxn ang="0">
                <a:pos x="32" y="21"/>
              </a:cxn>
              <a:cxn ang="0">
                <a:pos x="8" y="7"/>
              </a:cxn>
              <a:cxn ang="0">
                <a:pos x="0" y="7"/>
              </a:cxn>
            </a:cxnLst>
            <a:rect l="0" t="0" r="r" b="b"/>
            <a:pathLst>
              <a:path w="64" h="24">
                <a:moveTo>
                  <a:pt x="0" y="7"/>
                </a:moveTo>
                <a:lnTo>
                  <a:pt x="23" y="2"/>
                </a:lnTo>
                <a:lnTo>
                  <a:pt x="28" y="1"/>
                </a:lnTo>
                <a:lnTo>
                  <a:pt x="32" y="0"/>
                </a:lnTo>
                <a:lnTo>
                  <a:pt x="36" y="0"/>
                </a:lnTo>
                <a:lnTo>
                  <a:pt x="40" y="0"/>
                </a:lnTo>
                <a:lnTo>
                  <a:pt x="43" y="1"/>
                </a:lnTo>
                <a:lnTo>
                  <a:pt x="46" y="2"/>
                </a:lnTo>
                <a:lnTo>
                  <a:pt x="48" y="3"/>
                </a:lnTo>
                <a:lnTo>
                  <a:pt x="48" y="4"/>
                </a:lnTo>
                <a:lnTo>
                  <a:pt x="48" y="6"/>
                </a:lnTo>
                <a:lnTo>
                  <a:pt x="45" y="7"/>
                </a:lnTo>
                <a:lnTo>
                  <a:pt x="50" y="7"/>
                </a:lnTo>
                <a:lnTo>
                  <a:pt x="53" y="7"/>
                </a:lnTo>
                <a:lnTo>
                  <a:pt x="58" y="8"/>
                </a:lnTo>
                <a:lnTo>
                  <a:pt x="61" y="9"/>
                </a:lnTo>
                <a:lnTo>
                  <a:pt x="63" y="10"/>
                </a:lnTo>
                <a:lnTo>
                  <a:pt x="64" y="11"/>
                </a:lnTo>
                <a:lnTo>
                  <a:pt x="64" y="12"/>
                </a:lnTo>
                <a:lnTo>
                  <a:pt x="63" y="14"/>
                </a:lnTo>
                <a:lnTo>
                  <a:pt x="61" y="15"/>
                </a:lnTo>
                <a:lnTo>
                  <a:pt x="58" y="16"/>
                </a:lnTo>
                <a:lnTo>
                  <a:pt x="55" y="17"/>
                </a:lnTo>
                <a:lnTo>
                  <a:pt x="29" y="24"/>
                </a:lnTo>
                <a:lnTo>
                  <a:pt x="32" y="21"/>
                </a:lnTo>
                <a:lnTo>
                  <a:pt x="8" y="7"/>
                </a:lnTo>
                <a:lnTo>
                  <a:pt x="0" y="7"/>
                </a:lnTo>
                <a:close/>
              </a:path>
            </a:pathLst>
          </a:custGeom>
          <a:solidFill>
            <a:srgbClr val="FFFF00"/>
          </a:solidFill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27" name="Freeform 91"/>
          <p:cNvSpPr>
            <a:spLocks noChangeArrowheads="1"/>
          </p:cNvSpPr>
          <p:nvPr/>
        </p:nvSpPr>
        <p:spPr bwMode="auto">
          <a:xfrm>
            <a:off x="3211514" y="2395538"/>
            <a:ext cx="41275" cy="10716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10" y="9"/>
              </a:cxn>
              <a:cxn ang="0">
                <a:pos x="19" y="7"/>
              </a:cxn>
              <a:cxn ang="0">
                <a:pos x="22" y="6"/>
              </a:cxn>
              <a:cxn ang="0">
                <a:pos x="24" y="6"/>
              </a:cxn>
              <a:cxn ang="0">
                <a:pos x="25" y="5"/>
              </a:cxn>
              <a:cxn ang="0">
                <a:pos x="26" y="4"/>
              </a:cxn>
              <a:cxn ang="0">
                <a:pos x="26" y="3"/>
              </a:cxn>
              <a:cxn ang="0">
                <a:pos x="25" y="2"/>
              </a:cxn>
              <a:cxn ang="0">
                <a:pos x="23" y="1"/>
              </a:cxn>
              <a:cxn ang="0">
                <a:pos x="21" y="1"/>
              </a:cxn>
              <a:cxn ang="0">
                <a:pos x="18" y="0"/>
              </a:cxn>
              <a:cxn ang="0">
                <a:pos x="16" y="0"/>
              </a:cxn>
              <a:cxn ang="0">
                <a:pos x="13" y="0"/>
              </a:cxn>
              <a:cxn ang="0">
                <a:pos x="10" y="1"/>
              </a:cxn>
              <a:cxn ang="0">
                <a:pos x="0" y="3"/>
              </a:cxn>
            </a:cxnLst>
            <a:rect l="0" t="0" r="r" b="b"/>
            <a:pathLst>
              <a:path w="26" h="9">
                <a:moveTo>
                  <a:pt x="0" y="3"/>
                </a:moveTo>
                <a:lnTo>
                  <a:pt x="10" y="9"/>
                </a:lnTo>
                <a:lnTo>
                  <a:pt x="19" y="7"/>
                </a:lnTo>
                <a:lnTo>
                  <a:pt x="22" y="6"/>
                </a:lnTo>
                <a:lnTo>
                  <a:pt x="24" y="6"/>
                </a:lnTo>
                <a:lnTo>
                  <a:pt x="25" y="5"/>
                </a:lnTo>
                <a:lnTo>
                  <a:pt x="26" y="4"/>
                </a:lnTo>
                <a:lnTo>
                  <a:pt x="26" y="3"/>
                </a:lnTo>
                <a:lnTo>
                  <a:pt x="25" y="2"/>
                </a:lnTo>
                <a:lnTo>
                  <a:pt x="23" y="1"/>
                </a:lnTo>
                <a:lnTo>
                  <a:pt x="21" y="1"/>
                </a:lnTo>
                <a:lnTo>
                  <a:pt x="18" y="0"/>
                </a:lnTo>
                <a:lnTo>
                  <a:pt x="16" y="0"/>
                </a:lnTo>
                <a:lnTo>
                  <a:pt x="13" y="0"/>
                </a:lnTo>
                <a:lnTo>
                  <a:pt x="10" y="1"/>
                </a:lnTo>
                <a:lnTo>
                  <a:pt x="0" y="3"/>
                </a:lnTo>
                <a:close/>
              </a:path>
            </a:pathLst>
          </a:custGeom>
          <a:solidFill>
            <a:srgbClr val="7F3F00"/>
          </a:solidFill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28" name="Freeform 92"/>
          <p:cNvSpPr>
            <a:spLocks noChangeArrowheads="1"/>
          </p:cNvSpPr>
          <p:nvPr/>
        </p:nvSpPr>
        <p:spPr bwMode="auto">
          <a:xfrm>
            <a:off x="3230564" y="2403873"/>
            <a:ext cx="46037" cy="11906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12" y="10"/>
              </a:cxn>
              <a:cxn ang="0">
                <a:pos x="22" y="8"/>
              </a:cxn>
              <a:cxn ang="0">
                <a:pos x="24" y="7"/>
              </a:cxn>
              <a:cxn ang="0">
                <a:pos x="26" y="7"/>
              </a:cxn>
              <a:cxn ang="0">
                <a:pos x="28" y="6"/>
              </a:cxn>
              <a:cxn ang="0">
                <a:pos x="29" y="5"/>
              </a:cxn>
              <a:cxn ang="0">
                <a:pos x="28" y="4"/>
              </a:cxn>
              <a:cxn ang="0">
                <a:pos x="27" y="2"/>
              </a:cxn>
              <a:cxn ang="0">
                <a:pos x="26" y="1"/>
              </a:cxn>
              <a:cxn ang="0">
                <a:pos x="23" y="0"/>
              </a:cxn>
              <a:cxn ang="0">
                <a:pos x="20" y="0"/>
              </a:cxn>
              <a:cxn ang="0">
                <a:pos x="17" y="0"/>
              </a:cxn>
              <a:cxn ang="0">
                <a:pos x="14" y="0"/>
              </a:cxn>
              <a:cxn ang="0">
                <a:pos x="11" y="1"/>
              </a:cxn>
              <a:cxn ang="0">
                <a:pos x="0" y="3"/>
              </a:cxn>
            </a:cxnLst>
            <a:rect l="0" t="0" r="r" b="b"/>
            <a:pathLst>
              <a:path w="29" h="10">
                <a:moveTo>
                  <a:pt x="0" y="3"/>
                </a:moveTo>
                <a:lnTo>
                  <a:pt x="12" y="10"/>
                </a:lnTo>
                <a:lnTo>
                  <a:pt x="22" y="8"/>
                </a:lnTo>
                <a:lnTo>
                  <a:pt x="24" y="7"/>
                </a:lnTo>
                <a:lnTo>
                  <a:pt x="26" y="7"/>
                </a:lnTo>
                <a:lnTo>
                  <a:pt x="28" y="6"/>
                </a:lnTo>
                <a:lnTo>
                  <a:pt x="29" y="5"/>
                </a:lnTo>
                <a:lnTo>
                  <a:pt x="28" y="4"/>
                </a:lnTo>
                <a:lnTo>
                  <a:pt x="27" y="2"/>
                </a:lnTo>
                <a:lnTo>
                  <a:pt x="26" y="1"/>
                </a:lnTo>
                <a:lnTo>
                  <a:pt x="23" y="0"/>
                </a:lnTo>
                <a:lnTo>
                  <a:pt x="20" y="0"/>
                </a:lnTo>
                <a:lnTo>
                  <a:pt x="17" y="0"/>
                </a:lnTo>
                <a:lnTo>
                  <a:pt x="14" y="0"/>
                </a:lnTo>
                <a:lnTo>
                  <a:pt x="11" y="1"/>
                </a:lnTo>
                <a:lnTo>
                  <a:pt x="0" y="3"/>
                </a:lnTo>
                <a:close/>
              </a:path>
            </a:pathLst>
          </a:custGeom>
          <a:solidFill>
            <a:srgbClr val="7F3F00"/>
          </a:solidFill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29" name="Freeform 93"/>
          <p:cNvSpPr>
            <a:spLocks noChangeArrowheads="1"/>
          </p:cNvSpPr>
          <p:nvPr/>
        </p:nvSpPr>
        <p:spPr bwMode="auto">
          <a:xfrm>
            <a:off x="3259138" y="2383631"/>
            <a:ext cx="101600" cy="25004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8" y="4"/>
              </a:cxn>
              <a:cxn ang="0">
                <a:pos x="32" y="18"/>
              </a:cxn>
              <a:cxn ang="0">
                <a:pos x="28" y="21"/>
              </a:cxn>
              <a:cxn ang="0">
                <a:pos x="64" y="12"/>
              </a:cxn>
              <a:cxn ang="0">
                <a:pos x="59" y="7"/>
              </a:cxn>
              <a:cxn ang="0">
                <a:pos x="56" y="12"/>
              </a:cxn>
              <a:cxn ang="0">
                <a:pos x="39" y="16"/>
              </a:cxn>
              <a:cxn ang="0">
                <a:pos x="15" y="3"/>
              </a:cxn>
              <a:cxn ang="0">
                <a:pos x="19" y="0"/>
              </a:cxn>
              <a:cxn ang="0">
                <a:pos x="0" y="4"/>
              </a:cxn>
            </a:cxnLst>
            <a:rect l="0" t="0" r="r" b="b"/>
            <a:pathLst>
              <a:path w="64" h="21">
                <a:moveTo>
                  <a:pt x="0" y="4"/>
                </a:moveTo>
                <a:lnTo>
                  <a:pt x="8" y="4"/>
                </a:lnTo>
                <a:lnTo>
                  <a:pt x="32" y="18"/>
                </a:lnTo>
                <a:lnTo>
                  <a:pt x="28" y="21"/>
                </a:lnTo>
                <a:lnTo>
                  <a:pt x="64" y="12"/>
                </a:lnTo>
                <a:lnTo>
                  <a:pt x="59" y="7"/>
                </a:lnTo>
                <a:lnTo>
                  <a:pt x="56" y="12"/>
                </a:lnTo>
                <a:lnTo>
                  <a:pt x="39" y="16"/>
                </a:lnTo>
                <a:lnTo>
                  <a:pt x="15" y="3"/>
                </a:lnTo>
                <a:lnTo>
                  <a:pt x="19" y="0"/>
                </a:lnTo>
                <a:lnTo>
                  <a:pt x="0" y="4"/>
                </a:lnTo>
                <a:close/>
              </a:path>
            </a:pathLst>
          </a:custGeom>
          <a:solidFill>
            <a:srgbClr val="FFFF00"/>
          </a:solidFill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30" name="Freeform 94"/>
          <p:cNvSpPr>
            <a:spLocks noChangeArrowheads="1"/>
          </p:cNvSpPr>
          <p:nvPr/>
        </p:nvSpPr>
        <p:spPr bwMode="auto">
          <a:xfrm>
            <a:off x="3322638" y="2366963"/>
            <a:ext cx="101600" cy="29766"/>
          </a:xfrm>
          <a:custGeom>
            <a:avLst/>
            <a:gdLst/>
            <a:ahLst/>
            <a:cxnLst>
              <a:cxn ang="0">
                <a:pos x="0" y="9"/>
              </a:cxn>
              <a:cxn ang="0">
                <a:pos x="8" y="9"/>
              </a:cxn>
              <a:cxn ang="0">
                <a:pos x="32" y="22"/>
              </a:cxn>
              <a:cxn ang="0">
                <a:pos x="29" y="25"/>
              </a:cxn>
              <a:cxn ang="0">
                <a:pos x="64" y="16"/>
              </a:cxn>
              <a:cxn ang="0">
                <a:pos x="57" y="13"/>
              </a:cxn>
              <a:cxn ang="0">
                <a:pos x="56" y="16"/>
              </a:cxn>
              <a:cxn ang="0">
                <a:pos x="39" y="21"/>
              </a:cxn>
              <a:cxn ang="0">
                <a:pos x="28" y="14"/>
              </a:cxn>
              <a:cxn ang="0">
                <a:pos x="44" y="10"/>
              </a:cxn>
              <a:cxn ang="0">
                <a:pos x="51" y="12"/>
              </a:cxn>
              <a:cxn ang="0">
                <a:pos x="40" y="6"/>
              </a:cxn>
              <a:cxn ang="0">
                <a:pos x="42" y="9"/>
              </a:cxn>
              <a:cxn ang="0">
                <a:pos x="25" y="13"/>
              </a:cxn>
              <a:cxn ang="0">
                <a:pos x="15" y="7"/>
              </a:cxn>
              <a:cxn ang="0">
                <a:pos x="32" y="3"/>
              </a:cxn>
              <a:cxn ang="0">
                <a:pos x="42" y="4"/>
              </a:cxn>
              <a:cxn ang="0">
                <a:pos x="35" y="0"/>
              </a:cxn>
              <a:cxn ang="0">
                <a:pos x="0" y="9"/>
              </a:cxn>
            </a:cxnLst>
            <a:rect l="0" t="0" r="r" b="b"/>
            <a:pathLst>
              <a:path w="64" h="25">
                <a:moveTo>
                  <a:pt x="0" y="9"/>
                </a:moveTo>
                <a:lnTo>
                  <a:pt x="8" y="9"/>
                </a:lnTo>
                <a:lnTo>
                  <a:pt x="32" y="22"/>
                </a:lnTo>
                <a:lnTo>
                  <a:pt x="29" y="25"/>
                </a:lnTo>
                <a:lnTo>
                  <a:pt x="64" y="16"/>
                </a:lnTo>
                <a:lnTo>
                  <a:pt x="57" y="13"/>
                </a:lnTo>
                <a:lnTo>
                  <a:pt x="56" y="16"/>
                </a:lnTo>
                <a:lnTo>
                  <a:pt x="39" y="21"/>
                </a:lnTo>
                <a:lnTo>
                  <a:pt x="28" y="14"/>
                </a:lnTo>
                <a:lnTo>
                  <a:pt x="44" y="10"/>
                </a:lnTo>
                <a:lnTo>
                  <a:pt x="51" y="12"/>
                </a:lnTo>
                <a:lnTo>
                  <a:pt x="40" y="6"/>
                </a:lnTo>
                <a:lnTo>
                  <a:pt x="42" y="9"/>
                </a:lnTo>
                <a:lnTo>
                  <a:pt x="25" y="13"/>
                </a:lnTo>
                <a:lnTo>
                  <a:pt x="15" y="7"/>
                </a:lnTo>
                <a:lnTo>
                  <a:pt x="32" y="3"/>
                </a:lnTo>
                <a:lnTo>
                  <a:pt x="42" y="4"/>
                </a:lnTo>
                <a:lnTo>
                  <a:pt x="35" y="0"/>
                </a:lnTo>
                <a:lnTo>
                  <a:pt x="0" y="9"/>
                </a:lnTo>
                <a:close/>
              </a:path>
            </a:pathLst>
          </a:custGeom>
          <a:solidFill>
            <a:srgbClr val="FFFF00"/>
          </a:solidFill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31" name="Oval 95"/>
          <p:cNvSpPr>
            <a:spLocks noChangeArrowheads="1"/>
          </p:cNvSpPr>
          <p:nvPr/>
        </p:nvSpPr>
        <p:spPr bwMode="auto">
          <a:xfrm>
            <a:off x="3148014" y="2371726"/>
            <a:ext cx="66675" cy="21431"/>
          </a:xfrm>
          <a:prstGeom prst="ellipse">
            <a:avLst/>
          </a:prstGeom>
          <a:solidFill>
            <a:srgbClr val="FFFF00"/>
          </a:solidFill>
          <a:ln w="832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32" name="Oval 96"/>
          <p:cNvSpPr>
            <a:spLocks noChangeArrowheads="1"/>
          </p:cNvSpPr>
          <p:nvPr/>
        </p:nvSpPr>
        <p:spPr bwMode="auto">
          <a:xfrm rot="-420000">
            <a:off x="3155950" y="2376488"/>
            <a:ext cx="50800" cy="11906"/>
          </a:xfrm>
          <a:prstGeom prst="ellipse">
            <a:avLst/>
          </a:prstGeom>
          <a:solidFill>
            <a:srgbClr val="7F3F00"/>
          </a:solidFill>
          <a:ln w="832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33" name="Freeform 97"/>
          <p:cNvSpPr>
            <a:spLocks noChangeArrowheads="1"/>
          </p:cNvSpPr>
          <p:nvPr/>
        </p:nvSpPr>
        <p:spPr bwMode="auto">
          <a:xfrm>
            <a:off x="3271839" y="2497932"/>
            <a:ext cx="320675" cy="64294"/>
          </a:xfrm>
          <a:custGeom>
            <a:avLst/>
            <a:gdLst/>
            <a:ahLst/>
            <a:cxnLst>
              <a:cxn ang="0">
                <a:pos x="0" y="54"/>
              </a:cxn>
              <a:cxn ang="0">
                <a:pos x="202" y="0"/>
              </a:cxn>
            </a:cxnLst>
            <a:rect l="0" t="0" r="r" b="b"/>
            <a:pathLst>
              <a:path w="202" h="54">
                <a:moveTo>
                  <a:pt x="0" y="54"/>
                </a:moveTo>
                <a:lnTo>
                  <a:pt x="202" y="0"/>
                </a:lnTo>
              </a:path>
            </a:pathLst>
          </a:custGeom>
          <a:noFill/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34" name="Freeform 98"/>
          <p:cNvSpPr>
            <a:spLocks noChangeArrowheads="1"/>
          </p:cNvSpPr>
          <p:nvPr/>
        </p:nvSpPr>
        <p:spPr bwMode="auto">
          <a:xfrm>
            <a:off x="3270250" y="2575323"/>
            <a:ext cx="88900" cy="15478"/>
          </a:xfrm>
          <a:custGeom>
            <a:avLst/>
            <a:gdLst/>
            <a:ahLst/>
            <a:cxnLst>
              <a:cxn ang="0">
                <a:pos x="0" y="13"/>
              </a:cxn>
              <a:cxn ang="0">
                <a:pos x="56" y="0"/>
              </a:cxn>
            </a:cxnLst>
            <a:rect l="0" t="0" r="r" b="b"/>
            <a:pathLst>
              <a:path w="56" h="13">
                <a:moveTo>
                  <a:pt x="0" y="13"/>
                </a:moveTo>
                <a:lnTo>
                  <a:pt x="56" y="0"/>
                </a:lnTo>
              </a:path>
            </a:pathLst>
          </a:custGeom>
          <a:noFill/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35" name="Freeform 99"/>
          <p:cNvSpPr>
            <a:spLocks noChangeArrowheads="1"/>
          </p:cNvSpPr>
          <p:nvPr/>
        </p:nvSpPr>
        <p:spPr bwMode="auto">
          <a:xfrm>
            <a:off x="3340100" y="2543175"/>
            <a:ext cx="139700" cy="100013"/>
          </a:xfrm>
          <a:custGeom>
            <a:avLst/>
            <a:gdLst/>
            <a:ahLst/>
            <a:cxnLst>
              <a:cxn ang="0">
                <a:pos x="0" y="5"/>
              </a:cxn>
              <a:cxn ang="0">
                <a:pos x="5" y="6"/>
              </a:cxn>
              <a:cxn ang="0">
                <a:pos x="11" y="7"/>
              </a:cxn>
              <a:cxn ang="0">
                <a:pos x="16" y="9"/>
              </a:cxn>
              <a:cxn ang="0">
                <a:pos x="19" y="12"/>
              </a:cxn>
              <a:cxn ang="0">
                <a:pos x="22" y="15"/>
              </a:cxn>
              <a:cxn ang="0">
                <a:pos x="26" y="20"/>
              </a:cxn>
              <a:cxn ang="0">
                <a:pos x="29" y="24"/>
              </a:cxn>
              <a:cxn ang="0">
                <a:pos x="32" y="31"/>
              </a:cxn>
              <a:cxn ang="0">
                <a:pos x="43" y="54"/>
              </a:cxn>
              <a:cxn ang="0">
                <a:pos x="47" y="62"/>
              </a:cxn>
              <a:cxn ang="0">
                <a:pos x="50" y="68"/>
              </a:cxn>
              <a:cxn ang="0">
                <a:pos x="54" y="72"/>
              </a:cxn>
              <a:cxn ang="0">
                <a:pos x="57" y="74"/>
              </a:cxn>
              <a:cxn ang="0">
                <a:pos x="62" y="78"/>
              </a:cxn>
              <a:cxn ang="0">
                <a:pos x="72" y="84"/>
              </a:cxn>
              <a:cxn ang="0">
                <a:pos x="69" y="76"/>
              </a:cxn>
              <a:cxn ang="0">
                <a:pos x="69" y="72"/>
              </a:cxn>
              <a:cxn ang="0">
                <a:pos x="68" y="69"/>
              </a:cxn>
              <a:cxn ang="0">
                <a:pos x="74" y="69"/>
              </a:cxn>
              <a:cxn ang="0">
                <a:pos x="79" y="69"/>
              </a:cxn>
              <a:cxn ang="0">
                <a:pos x="88" y="68"/>
              </a:cxn>
              <a:cxn ang="0">
                <a:pos x="81" y="66"/>
              </a:cxn>
              <a:cxn ang="0">
                <a:pos x="76" y="64"/>
              </a:cxn>
              <a:cxn ang="0">
                <a:pos x="71" y="60"/>
              </a:cxn>
              <a:cxn ang="0">
                <a:pos x="67" y="55"/>
              </a:cxn>
              <a:cxn ang="0">
                <a:pos x="61" y="47"/>
              </a:cxn>
              <a:cxn ang="0">
                <a:pos x="48" y="21"/>
              </a:cxn>
              <a:cxn ang="0">
                <a:pos x="45" y="16"/>
              </a:cxn>
              <a:cxn ang="0">
                <a:pos x="43" y="12"/>
              </a:cxn>
              <a:cxn ang="0">
                <a:pos x="41" y="9"/>
              </a:cxn>
              <a:cxn ang="0">
                <a:pos x="37" y="5"/>
              </a:cxn>
              <a:cxn ang="0">
                <a:pos x="34" y="3"/>
              </a:cxn>
              <a:cxn ang="0">
                <a:pos x="32" y="1"/>
              </a:cxn>
              <a:cxn ang="0">
                <a:pos x="26" y="0"/>
              </a:cxn>
              <a:cxn ang="0">
                <a:pos x="22" y="0"/>
              </a:cxn>
              <a:cxn ang="0">
                <a:pos x="0" y="5"/>
              </a:cxn>
            </a:cxnLst>
            <a:rect l="0" t="0" r="r" b="b"/>
            <a:pathLst>
              <a:path w="88" h="84">
                <a:moveTo>
                  <a:pt x="0" y="5"/>
                </a:moveTo>
                <a:lnTo>
                  <a:pt x="5" y="6"/>
                </a:lnTo>
                <a:lnTo>
                  <a:pt x="11" y="7"/>
                </a:lnTo>
                <a:lnTo>
                  <a:pt x="16" y="9"/>
                </a:lnTo>
                <a:lnTo>
                  <a:pt x="19" y="12"/>
                </a:lnTo>
                <a:lnTo>
                  <a:pt x="22" y="15"/>
                </a:lnTo>
                <a:lnTo>
                  <a:pt x="26" y="20"/>
                </a:lnTo>
                <a:lnTo>
                  <a:pt x="29" y="24"/>
                </a:lnTo>
                <a:lnTo>
                  <a:pt x="32" y="31"/>
                </a:lnTo>
                <a:lnTo>
                  <a:pt x="43" y="54"/>
                </a:lnTo>
                <a:lnTo>
                  <a:pt x="47" y="62"/>
                </a:lnTo>
                <a:lnTo>
                  <a:pt x="50" y="68"/>
                </a:lnTo>
                <a:lnTo>
                  <a:pt x="54" y="72"/>
                </a:lnTo>
                <a:lnTo>
                  <a:pt x="57" y="74"/>
                </a:lnTo>
                <a:lnTo>
                  <a:pt x="62" y="78"/>
                </a:lnTo>
                <a:lnTo>
                  <a:pt x="72" y="84"/>
                </a:lnTo>
                <a:lnTo>
                  <a:pt x="69" y="76"/>
                </a:lnTo>
                <a:lnTo>
                  <a:pt x="69" y="72"/>
                </a:lnTo>
                <a:lnTo>
                  <a:pt x="68" y="69"/>
                </a:lnTo>
                <a:lnTo>
                  <a:pt x="74" y="69"/>
                </a:lnTo>
                <a:lnTo>
                  <a:pt x="79" y="69"/>
                </a:lnTo>
                <a:lnTo>
                  <a:pt x="88" y="68"/>
                </a:lnTo>
                <a:lnTo>
                  <a:pt x="81" y="66"/>
                </a:lnTo>
                <a:lnTo>
                  <a:pt x="76" y="64"/>
                </a:lnTo>
                <a:lnTo>
                  <a:pt x="71" y="60"/>
                </a:lnTo>
                <a:lnTo>
                  <a:pt x="67" y="55"/>
                </a:lnTo>
                <a:lnTo>
                  <a:pt x="61" y="47"/>
                </a:lnTo>
                <a:lnTo>
                  <a:pt x="48" y="21"/>
                </a:lnTo>
                <a:lnTo>
                  <a:pt x="45" y="16"/>
                </a:lnTo>
                <a:lnTo>
                  <a:pt x="43" y="12"/>
                </a:lnTo>
                <a:lnTo>
                  <a:pt x="41" y="9"/>
                </a:lnTo>
                <a:lnTo>
                  <a:pt x="37" y="5"/>
                </a:lnTo>
                <a:lnTo>
                  <a:pt x="34" y="3"/>
                </a:lnTo>
                <a:lnTo>
                  <a:pt x="32" y="1"/>
                </a:lnTo>
                <a:lnTo>
                  <a:pt x="26" y="0"/>
                </a:lnTo>
                <a:lnTo>
                  <a:pt x="22" y="0"/>
                </a:lnTo>
                <a:lnTo>
                  <a:pt x="0" y="5"/>
                </a:lnTo>
                <a:close/>
              </a:path>
            </a:pathLst>
          </a:custGeom>
          <a:solidFill>
            <a:srgbClr val="00007F"/>
          </a:solidFill>
          <a:ln w="22456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36" name="Freeform 100"/>
          <p:cNvSpPr>
            <a:spLocks noChangeArrowheads="1"/>
          </p:cNvSpPr>
          <p:nvPr/>
        </p:nvSpPr>
        <p:spPr bwMode="auto">
          <a:xfrm>
            <a:off x="4230689" y="2330053"/>
            <a:ext cx="820737" cy="366713"/>
          </a:xfrm>
          <a:custGeom>
            <a:avLst/>
            <a:gdLst/>
            <a:ahLst/>
            <a:cxnLst>
              <a:cxn ang="0">
                <a:pos x="263" y="6"/>
              </a:cxn>
              <a:cxn ang="0">
                <a:pos x="258" y="3"/>
              </a:cxn>
              <a:cxn ang="0">
                <a:pos x="253" y="2"/>
              </a:cxn>
              <a:cxn ang="0">
                <a:pos x="247" y="0"/>
              </a:cxn>
              <a:cxn ang="0">
                <a:pos x="240" y="0"/>
              </a:cxn>
              <a:cxn ang="0">
                <a:pos x="236" y="0"/>
              </a:cxn>
              <a:cxn ang="0">
                <a:pos x="229" y="0"/>
              </a:cxn>
              <a:cxn ang="0">
                <a:pos x="224" y="1"/>
              </a:cxn>
              <a:cxn ang="0">
                <a:pos x="215" y="3"/>
              </a:cxn>
              <a:cxn ang="0">
                <a:pos x="205" y="5"/>
              </a:cxn>
              <a:cxn ang="0">
                <a:pos x="21" y="46"/>
              </a:cxn>
              <a:cxn ang="0">
                <a:pos x="15" y="47"/>
              </a:cxn>
              <a:cxn ang="0">
                <a:pos x="11" y="49"/>
              </a:cxn>
              <a:cxn ang="0">
                <a:pos x="7" y="52"/>
              </a:cxn>
              <a:cxn ang="0">
                <a:pos x="4" y="55"/>
              </a:cxn>
              <a:cxn ang="0">
                <a:pos x="3" y="59"/>
              </a:cxn>
              <a:cxn ang="0">
                <a:pos x="1" y="65"/>
              </a:cxn>
              <a:cxn ang="0">
                <a:pos x="0" y="103"/>
              </a:cxn>
              <a:cxn ang="0">
                <a:pos x="0" y="123"/>
              </a:cxn>
              <a:cxn ang="0">
                <a:pos x="0" y="141"/>
              </a:cxn>
              <a:cxn ang="0">
                <a:pos x="2" y="147"/>
              </a:cxn>
              <a:cxn ang="0">
                <a:pos x="4" y="151"/>
              </a:cxn>
              <a:cxn ang="0">
                <a:pos x="7" y="155"/>
              </a:cxn>
              <a:cxn ang="0">
                <a:pos x="11" y="159"/>
              </a:cxn>
              <a:cxn ang="0">
                <a:pos x="232" y="303"/>
              </a:cxn>
              <a:cxn ang="0">
                <a:pos x="240" y="306"/>
              </a:cxn>
              <a:cxn ang="0">
                <a:pos x="244" y="307"/>
              </a:cxn>
              <a:cxn ang="0">
                <a:pos x="250" y="308"/>
              </a:cxn>
              <a:cxn ang="0">
                <a:pos x="255" y="307"/>
              </a:cxn>
              <a:cxn ang="0">
                <a:pos x="263" y="306"/>
              </a:cxn>
              <a:cxn ang="0">
                <a:pos x="305" y="295"/>
              </a:cxn>
              <a:cxn ang="0">
                <a:pos x="346" y="283"/>
              </a:cxn>
              <a:cxn ang="0">
                <a:pos x="368" y="276"/>
              </a:cxn>
              <a:cxn ang="0">
                <a:pos x="391" y="270"/>
              </a:cxn>
              <a:cxn ang="0">
                <a:pos x="414" y="261"/>
              </a:cxn>
              <a:cxn ang="0">
                <a:pos x="437" y="252"/>
              </a:cxn>
              <a:cxn ang="0">
                <a:pos x="458" y="244"/>
              </a:cxn>
              <a:cxn ang="0">
                <a:pos x="478" y="235"/>
              </a:cxn>
              <a:cxn ang="0">
                <a:pos x="499" y="223"/>
              </a:cxn>
              <a:cxn ang="0">
                <a:pos x="504" y="219"/>
              </a:cxn>
              <a:cxn ang="0">
                <a:pos x="507" y="216"/>
              </a:cxn>
              <a:cxn ang="0">
                <a:pos x="509" y="212"/>
              </a:cxn>
              <a:cxn ang="0">
                <a:pos x="509" y="208"/>
              </a:cxn>
              <a:cxn ang="0">
                <a:pos x="507" y="206"/>
              </a:cxn>
              <a:cxn ang="0">
                <a:pos x="504" y="204"/>
              </a:cxn>
              <a:cxn ang="0">
                <a:pos x="500" y="203"/>
              </a:cxn>
              <a:cxn ang="0">
                <a:pos x="482" y="201"/>
              </a:cxn>
              <a:cxn ang="0">
                <a:pos x="477" y="187"/>
              </a:cxn>
              <a:cxn ang="0">
                <a:pos x="485" y="138"/>
              </a:cxn>
              <a:cxn ang="0">
                <a:pos x="499" y="136"/>
              </a:cxn>
              <a:cxn ang="0">
                <a:pos x="504" y="136"/>
              </a:cxn>
              <a:cxn ang="0">
                <a:pos x="510" y="135"/>
              </a:cxn>
              <a:cxn ang="0">
                <a:pos x="514" y="134"/>
              </a:cxn>
              <a:cxn ang="0">
                <a:pos x="516" y="133"/>
              </a:cxn>
              <a:cxn ang="0">
                <a:pos x="517" y="131"/>
              </a:cxn>
              <a:cxn ang="0">
                <a:pos x="517" y="129"/>
              </a:cxn>
              <a:cxn ang="0">
                <a:pos x="515" y="125"/>
              </a:cxn>
              <a:cxn ang="0">
                <a:pos x="513" y="122"/>
              </a:cxn>
              <a:cxn ang="0">
                <a:pos x="508" y="118"/>
              </a:cxn>
              <a:cxn ang="0">
                <a:pos x="503" y="116"/>
              </a:cxn>
              <a:cxn ang="0">
                <a:pos x="496" y="112"/>
              </a:cxn>
              <a:cxn ang="0">
                <a:pos x="465" y="99"/>
              </a:cxn>
              <a:cxn ang="0">
                <a:pos x="263" y="6"/>
              </a:cxn>
            </a:cxnLst>
            <a:rect l="0" t="0" r="r" b="b"/>
            <a:pathLst>
              <a:path w="517" h="308">
                <a:moveTo>
                  <a:pt x="263" y="6"/>
                </a:moveTo>
                <a:lnTo>
                  <a:pt x="258" y="3"/>
                </a:lnTo>
                <a:lnTo>
                  <a:pt x="253" y="2"/>
                </a:lnTo>
                <a:lnTo>
                  <a:pt x="247" y="0"/>
                </a:lnTo>
                <a:lnTo>
                  <a:pt x="240" y="0"/>
                </a:lnTo>
                <a:lnTo>
                  <a:pt x="236" y="0"/>
                </a:lnTo>
                <a:lnTo>
                  <a:pt x="229" y="0"/>
                </a:lnTo>
                <a:lnTo>
                  <a:pt x="224" y="1"/>
                </a:lnTo>
                <a:lnTo>
                  <a:pt x="215" y="3"/>
                </a:lnTo>
                <a:lnTo>
                  <a:pt x="205" y="5"/>
                </a:lnTo>
                <a:lnTo>
                  <a:pt x="21" y="46"/>
                </a:lnTo>
                <a:lnTo>
                  <a:pt x="15" y="47"/>
                </a:lnTo>
                <a:lnTo>
                  <a:pt x="11" y="49"/>
                </a:lnTo>
                <a:lnTo>
                  <a:pt x="7" y="52"/>
                </a:lnTo>
                <a:lnTo>
                  <a:pt x="4" y="55"/>
                </a:lnTo>
                <a:lnTo>
                  <a:pt x="3" y="59"/>
                </a:lnTo>
                <a:lnTo>
                  <a:pt x="1" y="65"/>
                </a:lnTo>
                <a:lnTo>
                  <a:pt x="0" y="103"/>
                </a:lnTo>
                <a:lnTo>
                  <a:pt x="0" y="123"/>
                </a:lnTo>
                <a:lnTo>
                  <a:pt x="0" y="141"/>
                </a:lnTo>
                <a:lnTo>
                  <a:pt x="2" y="147"/>
                </a:lnTo>
                <a:lnTo>
                  <a:pt x="4" y="151"/>
                </a:lnTo>
                <a:lnTo>
                  <a:pt x="7" y="155"/>
                </a:lnTo>
                <a:lnTo>
                  <a:pt x="11" y="159"/>
                </a:lnTo>
                <a:lnTo>
                  <a:pt x="232" y="303"/>
                </a:lnTo>
                <a:lnTo>
                  <a:pt x="240" y="306"/>
                </a:lnTo>
                <a:lnTo>
                  <a:pt x="244" y="307"/>
                </a:lnTo>
                <a:lnTo>
                  <a:pt x="250" y="308"/>
                </a:lnTo>
                <a:lnTo>
                  <a:pt x="255" y="307"/>
                </a:lnTo>
                <a:lnTo>
                  <a:pt x="263" y="306"/>
                </a:lnTo>
                <a:lnTo>
                  <a:pt x="305" y="295"/>
                </a:lnTo>
                <a:lnTo>
                  <a:pt x="346" y="283"/>
                </a:lnTo>
                <a:lnTo>
                  <a:pt x="368" y="276"/>
                </a:lnTo>
                <a:lnTo>
                  <a:pt x="391" y="270"/>
                </a:lnTo>
                <a:lnTo>
                  <a:pt x="414" y="261"/>
                </a:lnTo>
                <a:lnTo>
                  <a:pt x="437" y="252"/>
                </a:lnTo>
                <a:lnTo>
                  <a:pt x="458" y="244"/>
                </a:lnTo>
                <a:lnTo>
                  <a:pt x="478" y="235"/>
                </a:lnTo>
                <a:lnTo>
                  <a:pt x="499" y="223"/>
                </a:lnTo>
                <a:lnTo>
                  <a:pt x="504" y="219"/>
                </a:lnTo>
                <a:lnTo>
                  <a:pt x="507" y="216"/>
                </a:lnTo>
                <a:lnTo>
                  <a:pt x="509" y="212"/>
                </a:lnTo>
                <a:lnTo>
                  <a:pt x="509" y="208"/>
                </a:lnTo>
                <a:lnTo>
                  <a:pt x="507" y="206"/>
                </a:lnTo>
                <a:lnTo>
                  <a:pt x="504" y="204"/>
                </a:lnTo>
                <a:lnTo>
                  <a:pt x="500" y="203"/>
                </a:lnTo>
                <a:lnTo>
                  <a:pt x="482" y="201"/>
                </a:lnTo>
                <a:lnTo>
                  <a:pt x="477" y="187"/>
                </a:lnTo>
                <a:lnTo>
                  <a:pt x="485" y="138"/>
                </a:lnTo>
                <a:lnTo>
                  <a:pt x="499" y="136"/>
                </a:lnTo>
                <a:lnTo>
                  <a:pt x="504" y="136"/>
                </a:lnTo>
                <a:lnTo>
                  <a:pt x="510" y="135"/>
                </a:lnTo>
                <a:lnTo>
                  <a:pt x="514" y="134"/>
                </a:lnTo>
                <a:lnTo>
                  <a:pt x="516" y="133"/>
                </a:lnTo>
                <a:lnTo>
                  <a:pt x="517" y="131"/>
                </a:lnTo>
                <a:lnTo>
                  <a:pt x="517" y="129"/>
                </a:lnTo>
                <a:lnTo>
                  <a:pt x="515" y="125"/>
                </a:lnTo>
                <a:lnTo>
                  <a:pt x="513" y="122"/>
                </a:lnTo>
                <a:lnTo>
                  <a:pt x="508" y="118"/>
                </a:lnTo>
                <a:lnTo>
                  <a:pt x="503" y="116"/>
                </a:lnTo>
                <a:lnTo>
                  <a:pt x="496" y="112"/>
                </a:lnTo>
                <a:lnTo>
                  <a:pt x="465" y="99"/>
                </a:lnTo>
                <a:lnTo>
                  <a:pt x="263" y="6"/>
                </a:lnTo>
                <a:close/>
              </a:path>
            </a:pathLst>
          </a:custGeom>
          <a:solidFill>
            <a:srgbClr val="7F3F00"/>
          </a:solidFill>
          <a:ln w="22456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37" name="Freeform 101"/>
          <p:cNvSpPr>
            <a:spLocks noChangeArrowheads="1"/>
          </p:cNvSpPr>
          <p:nvPr/>
        </p:nvSpPr>
        <p:spPr bwMode="auto">
          <a:xfrm>
            <a:off x="4618039" y="2493169"/>
            <a:ext cx="396875" cy="196454"/>
          </a:xfrm>
          <a:custGeom>
            <a:avLst/>
            <a:gdLst/>
            <a:ahLst/>
            <a:cxnLst>
              <a:cxn ang="0">
                <a:pos x="236" y="1"/>
              </a:cxn>
              <a:cxn ang="0">
                <a:pos x="226" y="4"/>
              </a:cxn>
              <a:cxn ang="0">
                <a:pos x="204" y="8"/>
              </a:cxn>
              <a:cxn ang="0">
                <a:pos x="176" y="14"/>
              </a:cxn>
              <a:cxn ang="0">
                <a:pos x="137" y="24"/>
              </a:cxn>
              <a:cxn ang="0">
                <a:pos x="38" y="49"/>
              </a:cxn>
              <a:cxn ang="0">
                <a:pos x="17" y="54"/>
              </a:cxn>
              <a:cxn ang="0">
                <a:pos x="13" y="56"/>
              </a:cxn>
              <a:cxn ang="0">
                <a:pos x="10" y="58"/>
              </a:cxn>
              <a:cxn ang="0">
                <a:pos x="8" y="60"/>
              </a:cxn>
              <a:cxn ang="0">
                <a:pos x="7" y="63"/>
              </a:cxn>
              <a:cxn ang="0">
                <a:pos x="6" y="69"/>
              </a:cxn>
              <a:cxn ang="0">
                <a:pos x="2" y="91"/>
              </a:cxn>
              <a:cxn ang="0">
                <a:pos x="1" y="102"/>
              </a:cxn>
              <a:cxn ang="0">
                <a:pos x="0" y="114"/>
              </a:cxn>
              <a:cxn ang="0">
                <a:pos x="0" y="138"/>
              </a:cxn>
              <a:cxn ang="0">
                <a:pos x="0" y="149"/>
              </a:cxn>
              <a:cxn ang="0">
                <a:pos x="2" y="162"/>
              </a:cxn>
              <a:cxn ang="0">
                <a:pos x="3" y="164"/>
              </a:cxn>
              <a:cxn ang="0">
                <a:pos x="5" y="165"/>
              </a:cxn>
              <a:cxn ang="0">
                <a:pos x="7" y="165"/>
              </a:cxn>
              <a:cxn ang="0">
                <a:pos x="9" y="165"/>
              </a:cxn>
              <a:cxn ang="0">
                <a:pos x="18" y="162"/>
              </a:cxn>
              <a:cxn ang="0">
                <a:pos x="130" y="131"/>
              </a:cxn>
              <a:cxn ang="0">
                <a:pos x="164" y="121"/>
              </a:cxn>
              <a:cxn ang="0">
                <a:pos x="189" y="112"/>
              </a:cxn>
              <a:cxn ang="0">
                <a:pos x="212" y="103"/>
              </a:cxn>
              <a:cxn ang="0">
                <a:pos x="243" y="88"/>
              </a:cxn>
              <a:cxn ang="0">
                <a:pos x="250" y="83"/>
              </a:cxn>
              <a:cxn ang="0">
                <a:pos x="245" y="81"/>
              </a:cxn>
              <a:cxn ang="0">
                <a:pos x="243" y="77"/>
              </a:cxn>
              <a:cxn ang="0">
                <a:pos x="242" y="72"/>
              </a:cxn>
              <a:cxn ang="0">
                <a:pos x="240" y="64"/>
              </a:cxn>
              <a:cxn ang="0">
                <a:pos x="239" y="55"/>
              </a:cxn>
              <a:cxn ang="0">
                <a:pos x="239" y="45"/>
              </a:cxn>
              <a:cxn ang="0">
                <a:pos x="239" y="38"/>
              </a:cxn>
              <a:cxn ang="0">
                <a:pos x="241" y="26"/>
              </a:cxn>
              <a:cxn ang="0">
                <a:pos x="242" y="18"/>
              </a:cxn>
              <a:cxn ang="0">
                <a:pos x="245" y="10"/>
              </a:cxn>
              <a:cxn ang="0">
                <a:pos x="248" y="0"/>
              </a:cxn>
              <a:cxn ang="0">
                <a:pos x="244" y="0"/>
              </a:cxn>
              <a:cxn ang="0">
                <a:pos x="236" y="1"/>
              </a:cxn>
            </a:cxnLst>
            <a:rect l="0" t="0" r="r" b="b"/>
            <a:pathLst>
              <a:path w="250" h="165">
                <a:moveTo>
                  <a:pt x="236" y="1"/>
                </a:moveTo>
                <a:lnTo>
                  <a:pt x="226" y="4"/>
                </a:lnTo>
                <a:lnTo>
                  <a:pt x="204" y="8"/>
                </a:lnTo>
                <a:lnTo>
                  <a:pt x="176" y="14"/>
                </a:lnTo>
                <a:lnTo>
                  <a:pt x="137" y="24"/>
                </a:lnTo>
                <a:lnTo>
                  <a:pt x="38" y="49"/>
                </a:lnTo>
                <a:lnTo>
                  <a:pt x="17" y="54"/>
                </a:lnTo>
                <a:lnTo>
                  <a:pt x="13" y="56"/>
                </a:lnTo>
                <a:lnTo>
                  <a:pt x="10" y="58"/>
                </a:lnTo>
                <a:lnTo>
                  <a:pt x="8" y="60"/>
                </a:lnTo>
                <a:lnTo>
                  <a:pt x="7" y="63"/>
                </a:lnTo>
                <a:lnTo>
                  <a:pt x="6" y="69"/>
                </a:lnTo>
                <a:lnTo>
                  <a:pt x="2" y="91"/>
                </a:lnTo>
                <a:lnTo>
                  <a:pt x="1" y="102"/>
                </a:lnTo>
                <a:lnTo>
                  <a:pt x="0" y="114"/>
                </a:lnTo>
                <a:lnTo>
                  <a:pt x="0" y="138"/>
                </a:lnTo>
                <a:lnTo>
                  <a:pt x="0" y="149"/>
                </a:lnTo>
                <a:lnTo>
                  <a:pt x="2" y="162"/>
                </a:lnTo>
                <a:lnTo>
                  <a:pt x="3" y="164"/>
                </a:lnTo>
                <a:lnTo>
                  <a:pt x="5" y="165"/>
                </a:lnTo>
                <a:lnTo>
                  <a:pt x="7" y="165"/>
                </a:lnTo>
                <a:lnTo>
                  <a:pt x="9" y="165"/>
                </a:lnTo>
                <a:lnTo>
                  <a:pt x="18" y="162"/>
                </a:lnTo>
                <a:lnTo>
                  <a:pt x="130" y="131"/>
                </a:lnTo>
                <a:lnTo>
                  <a:pt x="164" y="121"/>
                </a:lnTo>
                <a:lnTo>
                  <a:pt x="189" y="112"/>
                </a:lnTo>
                <a:lnTo>
                  <a:pt x="212" y="103"/>
                </a:lnTo>
                <a:lnTo>
                  <a:pt x="243" y="88"/>
                </a:lnTo>
                <a:lnTo>
                  <a:pt x="250" y="83"/>
                </a:lnTo>
                <a:lnTo>
                  <a:pt x="245" y="81"/>
                </a:lnTo>
                <a:lnTo>
                  <a:pt x="243" y="77"/>
                </a:lnTo>
                <a:lnTo>
                  <a:pt x="242" y="72"/>
                </a:lnTo>
                <a:lnTo>
                  <a:pt x="240" y="64"/>
                </a:lnTo>
                <a:lnTo>
                  <a:pt x="239" y="55"/>
                </a:lnTo>
                <a:lnTo>
                  <a:pt x="239" y="45"/>
                </a:lnTo>
                <a:lnTo>
                  <a:pt x="239" y="38"/>
                </a:lnTo>
                <a:lnTo>
                  <a:pt x="241" y="26"/>
                </a:lnTo>
                <a:lnTo>
                  <a:pt x="242" y="18"/>
                </a:lnTo>
                <a:lnTo>
                  <a:pt x="245" y="10"/>
                </a:lnTo>
                <a:lnTo>
                  <a:pt x="248" y="0"/>
                </a:lnTo>
                <a:lnTo>
                  <a:pt x="244" y="0"/>
                </a:lnTo>
                <a:lnTo>
                  <a:pt x="236" y="1"/>
                </a:lnTo>
                <a:close/>
              </a:path>
            </a:pathLst>
          </a:custGeom>
          <a:solidFill>
            <a:srgbClr val="000000"/>
          </a:solidFill>
          <a:ln w="108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38" name="Freeform 102"/>
          <p:cNvSpPr>
            <a:spLocks noChangeArrowheads="1"/>
          </p:cNvSpPr>
          <p:nvPr/>
        </p:nvSpPr>
        <p:spPr bwMode="auto">
          <a:xfrm>
            <a:off x="4624388" y="2494360"/>
            <a:ext cx="385762" cy="186928"/>
          </a:xfrm>
          <a:custGeom>
            <a:avLst/>
            <a:gdLst/>
            <a:ahLst/>
            <a:cxnLst>
              <a:cxn ang="0">
                <a:pos x="243" y="0"/>
              </a:cxn>
              <a:cxn ang="0">
                <a:pos x="231" y="3"/>
              </a:cxn>
              <a:cxn ang="0">
                <a:pos x="215" y="6"/>
              </a:cxn>
              <a:cxn ang="0">
                <a:pos x="190" y="12"/>
              </a:cxn>
              <a:cxn ang="0">
                <a:pos x="169" y="17"/>
              </a:cxn>
              <a:cxn ang="0">
                <a:pos x="146" y="22"/>
              </a:cxn>
              <a:cxn ang="0">
                <a:pos x="73" y="41"/>
              </a:cxn>
              <a:cxn ang="0">
                <a:pos x="20" y="55"/>
              </a:cxn>
              <a:cxn ang="0">
                <a:pos x="15" y="56"/>
              </a:cxn>
              <a:cxn ang="0">
                <a:pos x="11" y="58"/>
              </a:cxn>
              <a:cxn ang="0">
                <a:pos x="8" y="61"/>
              </a:cxn>
              <a:cxn ang="0">
                <a:pos x="5" y="64"/>
              </a:cxn>
              <a:cxn ang="0">
                <a:pos x="4" y="69"/>
              </a:cxn>
              <a:cxn ang="0">
                <a:pos x="3" y="81"/>
              </a:cxn>
              <a:cxn ang="0">
                <a:pos x="21" y="77"/>
              </a:cxn>
              <a:cxn ang="0">
                <a:pos x="2" y="82"/>
              </a:cxn>
              <a:cxn ang="0">
                <a:pos x="0" y="111"/>
              </a:cxn>
              <a:cxn ang="0">
                <a:pos x="15" y="109"/>
              </a:cxn>
              <a:cxn ang="0">
                <a:pos x="0" y="112"/>
              </a:cxn>
              <a:cxn ang="0">
                <a:pos x="0" y="123"/>
              </a:cxn>
              <a:cxn ang="0">
                <a:pos x="9" y="121"/>
              </a:cxn>
              <a:cxn ang="0">
                <a:pos x="0" y="124"/>
              </a:cxn>
              <a:cxn ang="0">
                <a:pos x="0" y="136"/>
              </a:cxn>
              <a:cxn ang="0">
                <a:pos x="36" y="129"/>
              </a:cxn>
              <a:cxn ang="0">
                <a:pos x="1" y="137"/>
              </a:cxn>
              <a:cxn ang="0">
                <a:pos x="1" y="146"/>
              </a:cxn>
              <a:cxn ang="0">
                <a:pos x="28" y="141"/>
              </a:cxn>
              <a:cxn ang="0">
                <a:pos x="0" y="148"/>
              </a:cxn>
              <a:cxn ang="0">
                <a:pos x="0" y="151"/>
              </a:cxn>
              <a:cxn ang="0">
                <a:pos x="1" y="154"/>
              </a:cxn>
              <a:cxn ang="0">
                <a:pos x="3" y="157"/>
              </a:cxn>
              <a:cxn ang="0">
                <a:pos x="6" y="157"/>
              </a:cxn>
              <a:cxn ang="0">
                <a:pos x="11" y="157"/>
              </a:cxn>
              <a:cxn ang="0">
                <a:pos x="17" y="156"/>
              </a:cxn>
              <a:cxn ang="0">
                <a:pos x="106" y="133"/>
              </a:cxn>
              <a:cxn ang="0">
                <a:pos x="128" y="126"/>
              </a:cxn>
              <a:cxn ang="0">
                <a:pos x="154" y="118"/>
              </a:cxn>
              <a:cxn ang="0">
                <a:pos x="185" y="107"/>
              </a:cxn>
              <a:cxn ang="0">
                <a:pos x="202" y="101"/>
              </a:cxn>
              <a:cxn ang="0">
                <a:pos x="216" y="95"/>
              </a:cxn>
              <a:cxn ang="0">
                <a:pos x="226" y="90"/>
              </a:cxn>
              <a:cxn ang="0">
                <a:pos x="234" y="86"/>
              </a:cxn>
              <a:cxn ang="0">
                <a:pos x="240" y="82"/>
              </a:cxn>
              <a:cxn ang="0">
                <a:pos x="238" y="75"/>
              </a:cxn>
              <a:cxn ang="0">
                <a:pos x="237" y="70"/>
              </a:cxn>
              <a:cxn ang="0">
                <a:pos x="220" y="77"/>
              </a:cxn>
              <a:cxn ang="0">
                <a:pos x="237" y="70"/>
              </a:cxn>
              <a:cxn ang="0">
                <a:pos x="235" y="61"/>
              </a:cxn>
              <a:cxn ang="0">
                <a:pos x="234" y="51"/>
              </a:cxn>
              <a:cxn ang="0">
                <a:pos x="234" y="44"/>
              </a:cxn>
              <a:cxn ang="0">
                <a:pos x="235" y="33"/>
              </a:cxn>
              <a:cxn ang="0">
                <a:pos x="218" y="37"/>
              </a:cxn>
              <a:cxn ang="0">
                <a:pos x="235" y="32"/>
              </a:cxn>
              <a:cxn ang="0">
                <a:pos x="236" y="28"/>
              </a:cxn>
              <a:cxn ang="0">
                <a:pos x="237" y="23"/>
              </a:cxn>
              <a:cxn ang="0">
                <a:pos x="196" y="31"/>
              </a:cxn>
              <a:cxn ang="0">
                <a:pos x="237" y="21"/>
              </a:cxn>
              <a:cxn ang="0">
                <a:pos x="239" y="12"/>
              </a:cxn>
              <a:cxn ang="0">
                <a:pos x="184" y="24"/>
              </a:cxn>
              <a:cxn ang="0">
                <a:pos x="239" y="11"/>
              </a:cxn>
              <a:cxn ang="0">
                <a:pos x="243" y="0"/>
              </a:cxn>
            </a:cxnLst>
            <a:rect l="0" t="0" r="r" b="b"/>
            <a:pathLst>
              <a:path w="243" h="157">
                <a:moveTo>
                  <a:pt x="243" y="0"/>
                </a:moveTo>
                <a:lnTo>
                  <a:pt x="231" y="3"/>
                </a:lnTo>
                <a:lnTo>
                  <a:pt x="215" y="6"/>
                </a:lnTo>
                <a:lnTo>
                  <a:pt x="190" y="12"/>
                </a:lnTo>
                <a:lnTo>
                  <a:pt x="169" y="17"/>
                </a:lnTo>
                <a:lnTo>
                  <a:pt x="146" y="22"/>
                </a:lnTo>
                <a:lnTo>
                  <a:pt x="73" y="41"/>
                </a:lnTo>
                <a:lnTo>
                  <a:pt x="20" y="55"/>
                </a:lnTo>
                <a:lnTo>
                  <a:pt x="15" y="56"/>
                </a:lnTo>
                <a:lnTo>
                  <a:pt x="11" y="58"/>
                </a:lnTo>
                <a:lnTo>
                  <a:pt x="8" y="61"/>
                </a:lnTo>
                <a:lnTo>
                  <a:pt x="5" y="64"/>
                </a:lnTo>
                <a:lnTo>
                  <a:pt x="4" y="69"/>
                </a:lnTo>
                <a:lnTo>
                  <a:pt x="3" y="81"/>
                </a:lnTo>
                <a:lnTo>
                  <a:pt x="21" y="77"/>
                </a:lnTo>
                <a:lnTo>
                  <a:pt x="2" y="82"/>
                </a:lnTo>
                <a:lnTo>
                  <a:pt x="0" y="111"/>
                </a:lnTo>
                <a:lnTo>
                  <a:pt x="15" y="109"/>
                </a:lnTo>
                <a:lnTo>
                  <a:pt x="0" y="112"/>
                </a:lnTo>
                <a:lnTo>
                  <a:pt x="0" y="123"/>
                </a:lnTo>
                <a:lnTo>
                  <a:pt x="9" y="121"/>
                </a:lnTo>
                <a:lnTo>
                  <a:pt x="0" y="124"/>
                </a:lnTo>
                <a:lnTo>
                  <a:pt x="0" y="136"/>
                </a:lnTo>
                <a:lnTo>
                  <a:pt x="36" y="129"/>
                </a:lnTo>
                <a:lnTo>
                  <a:pt x="1" y="137"/>
                </a:lnTo>
                <a:lnTo>
                  <a:pt x="1" y="146"/>
                </a:lnTo>
                <a:lnTo>
                  <a:pt x="28" y="141"/>
                </a:lnTo>
                <a:lnTo>
                  <a:pt x="0" y="148"/>
                </a:lnTo>
                <a:lnTo>
                  <a:pt x="0" y="151"/>
                </a:lnTo>
                <a:lnTo>
                  <a:pt x="1" y="154"/>
                </a:lnTo>
                <a:lnTo>
                  <a:pt x="3" y="157"/>
                </a:lnTo>
                <a:lnTo>
                  <a:pt x="6" y="157"/>
                </a:lnTo>
                <a:lnTo>
                  <a:pt x="11" y="157"/>
                </a:lnTo>
                <a:lnTo>
                  <a:pt x="17" y="156"/>
                </a:lnTo>
                <a:lnTo>
                  <a:pt x="106" y="133"/>
                </a:lnTo>
                <a:lnTo>
                  <a:pt x="128" y="126"/>
                </a:lnTo>
                <a:lnTo>
                  <a:pt x="154" y="118"/>
                </a:lnTo>
                <a:lnTo>
                  <a:pt x="185" y="107"/>
                </a:lnTo>
                <a:lnTo>
                  <a:pt x="202" y="101"/>
                </a:lnTo>
                <a:lnTo>
                  <a:pt x="216" y="95"/>
                </a:lnTo>
                <a:lnTo>
                  <a:pt x="226" y="90"/>
                </a:lnTo>
                <a:lnTo>
                  <a:pt x="234" y="86"/>
                </a:lnTo>
                <a:lnTo>
                  <a:pt x="240" y="82"/>
                </a:lnTo>
                <a:lnTo>
                  <a:pt x="238" y="75"/>
                </a:lnTo>
                <a:lnTo>
                  <a:pt x="237" y="70"/>
                </a:lnTo>
                <a:lnTo>
                  <a:pt x="220" y="77"/>
                </a:lnTo>
                <a:lnTo>
                  <a:pt x="237" y="70"/>
                </a:lnTo>
                <a:lnTo>
                  <a:pt x="235" y="61"/>
                </a:lnTo>
                <a:lnTo>
                  <a:pt x="234" y="51"/>
                </a:lnTo>
                <a:lnTo>
                  <a:pt x="234" y="44"/>
                </a:lnTo>
                <a:lnTo>
                  <a:pt x="235" y="33"/>
                </a:lnTo>
                <a:lnTo>
                  <a:pt x="218" y="37"/>
                </a:lnTo>
                <a:lnTo>
                  <a:pt x="235" y="32"/>
                </a:lnTo>
                <a:lnTo>
                  <a:pt x="236" y="28"/>
                </a:lnTo>
                <a:lnTo>
                  <a:pt x="237" y="23"/>
                </a:lnTo>
                <a:lnTo>
                  <a:pt x="196" y="31"/>
                </a:lnTo>
                <a:lnTo>
                  <a:pt x="237" y="21"/>
                </a:lnTo>
                <a:lnTo>
                  <a:pt x="239" y="12"/>
                </a:lnTo>
                <a:lnTo>
                  <a:pt x="184" y="24"/>
                </a:lnTo>
                <a:lnTo>
                  <a:pt x="239" y="11"/>
                </a:lnTo>
                <a:lnTo>
                  <a:pt x="243" y="0"/>
                </a:lnTo>
                <a:close/>
              </a:path>
            </a:pathLst>
          </a:custGeom>
          <a:solidFill>
            <a:srgbClr val="FFFFFF"/>
          </a:solidFill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39" name="Freeform 103"/>
          <p:cNvSpPr>
            <a:spLocks noChangeArrowheads="1"/>
          </p:cNvSpPr>
          <p:nvPr/>
        </p:nvSpPr>
        <p:spPr bwMode="auto">
          <a:xfrm>
            <a:off x="4624389" y="2565797"/>
            <a:ext cx="211137" cy="41672"/>
          </a:xfrm>
          <a:custGeom>
            <a:avLst/>
            <a:gdLst/>
            <a:ahLst/>
            <a:cxnLst>
              <a:cxn ang="0">
                <a:pos x="0" y="35"/>
              </a:cxn>
              <a:cxn ang="0">
                <a:pos x="133" y="0"/>
              </a:cxn>
              <a:cxn ang="0">
                <a:pos x="104" y="8"/>
              </a:cxn>
              <a:cxn ang="0">
                <a:pos x="88" y="13"/>
              </a:cxn>
              <a:cxn ang="0">
                <a:pos x="63" y="20"/>
              </a:cxn>
              <a:cxn ang="0">
                <a:pos x="0" y="35"/>
              </a:cxn>
            </a:cxnLst>
            <a:rect l="0" t="0" r="r" b="b"/>
            <a:pathLst>
              <a:path w="133" h="35">
                <a:moveTo>
                  <a:pt x="0" y="35"/>
                </a:moveTo>
                <a:lnTo>
                  <a:pt x="133" y="0"/>
                </a:lnTo>
                <a:lnTo>
                  <a:pt x="104" y="8"/>
                </a:lnTo>
                <a:lnTo>
                  <a:pt x="88" y="13"/>
                </a:lnTo>
                <a:lnTo>
                  <a:pt x="63" y="20"/>
                </a:lnTo>
                <a:lnTo>
                  <a:pt x="0" y="35"/>
                </a:lnTo>
                <a:close/>
              </a:path>
            </a:pathLst>
          </a:custGeom>
          <a:solidFill>
            <a:srgbClr val="000000"/>
          </a:solidFill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40" name="Freeform 104"/>
          <p:cNvSpPr>
            <a:spLocks noChangeArrowheads="1"/>
          </p:cNvSpPr>
          <p:nvPr/>
        </p:nvSpPr>
        <p:spPr bwMode="auto">
          <a:xfrm>
            <a:off x="4529138" y="2514600"/>
            <a:ext cx="119062" cy="45244"/>
          </a:xfrm>
          <a:custGeom>
            <a:avLst/>
            <a:gdLst/>
            <a:ahLst/>
            <a:cxnLst>
              <a:cxn ang="0">
                <a:pos x="75" y="30"/>
              </a:cxn>
              <a:cxn ang="0">
                <a:pos x="65" y="30"/>
              </a:cxn>
              <a:cxn ang="0">
                <a:pos x="60" y="29"/>
              </a:cxn>
              <a:cxn ang="0">
                <a:pos x="54" y="27"/>
              </a:cxn>
              <a:cxn ang="0">
                <a:pos x="0" y="0"/>
              </a:cxn>
              <a:cxn ang="0">
                <a:pos x="51" y="29"/>
              </a:cxn>
              <a:cxn ang="0">
                <a:pos x="62" y="38"/>
              </a:cxn>
              <a:cxn ang="0">
                <a:pos x="63" y="36"/>
              </a:cxn>
              <a:cxn ang="0">
                <a:pos x="65" y="34"/>
              </a:cxn>
              <a:cxn ang="0">
                <a:pos x="67" y="32"/>
              </a:cxn>
              <a:cxn ang="0">
                <a:pos x="75" y="30"/>
              </a:cxn>
            </a:cxnLst>
            <a:rect l="0" t="0" r="r" b="b"/>
            <a:pathLst>
              <a:path w="75" h="38">
                <a:moveTo>
                  <a:pt x="75" y="30"/>
                </a:moveTo>
                <a:lnTo>
                  <a:pt x="65" y="30"/>
                </a:lnTo>
                <a:lnTo>
                  <a:pt x="60" y="29"/>
                </a:lnTo>
                <a:lnTo>
                  <a:pt x="54" y="27"/>
                </a:lnTo>
                <a:lnTo>
                  <a:pt x="0" y="0"/>
                </a:lnTo>
                <a:lnTo>
                  <a:pt x="51" y="29"/>
                </a:lnTo>
                <a:lnTo>
                  <a:pt x="62" y="38"/>
                </a:lnTo>
                <a:lnTo>
                  <a:pt x="63" y="36"/>
                </a:lnTo>
                <a:lnTo>
                  <a:pt x="65" y="34"/>
                </a:lnTo>
                <a:lnTo>
                  <a:pt x="67" y="32"/>
                </a:lnTo>
                <a:lnTo>
                  <a:pt x="75" y="30"/>
                </a:lnTo>
                <a:close/>
              </a:path>
            </a:pathLst>
          </a:custGeom>
          <a:solidFill>
            <a:srgbClr val="000000"/>
          </a:solidFill>
          <a:ln w="108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41" name="Freeform 105"/>
          <p:cNvSpPr>
            <a:spLocks noChangeArrowheads="1"/>
          </p:cNvSpPr>
          <p:nvPr/>
        </p:nvSpPr>
        <p:spPr bwMode="auto">
          <a:xfrm>
            <a:off x="4251325" y="2387204"/>
            <a:ext cx="211138" cy="95250"/>
          </a:xfrm>
          <a:custGeom>
            <a:avLst/>
            <a:gdLst/>
            <a:ahLst/>
            <a:cxnLst>
              <a:cxn ang="0">
                <a:pos x="133" y="80"/>
              </a:cxn>
              <a:cxn ang="0">
                <a:pos x="16" y="9"/>
              </a:cxn>
              <a:cxn ang="0">
                <a:pos x="14" y="6"/>
              </a:cxn>
              <a:cxn ang="0">
                <a:pos x="14" y="4"/>
              </a:cxn>
              <a:cxn ang="0">
                <a:pos x="15" y="1"/>
              </a:cxn>
              <a:cxn ang="0">
                <a:pos x="17" y="0"/>
              </a:cxn>
              <a:cxn ang="0">
                <a:pos x="6" y="3"/>
              </a:cxn>
              <a:cxn ang="0">
                <a:pos x="0" y="6"/>
              </a:cxn>
              <a:cxn ang="0">
                <a:pos x="133" y="80"/>
              </a:cxn>
            </a:cxnLst>
            <a:rect l="0" t="0" r="r" b="b"/>
            <a:pathLst>
              <a:path w="133" h="80">
                <a:moveTo>
                  <a:pt x="133" y="80"/>
                </a:moveTo>
                <a:lnTo>
                  <a:pt x="16" y="9"/>
                </a:lnTo>
                <a:lnTo>
                  <a:pt x="14" y="6"/>
                </a:lnTo>
                <a:lnTo>
                  <a:pt x="14" y="4"/>
                </a:lnTo>
                <a:lnTo>
                  <a:pt x="15" y="1"/>
                </a:lnTo>
                <a:lnTo>
                  <a:pt x="17" y="0"/>
                </a:lnTo>
                <a:lnTo>
                  <a:pt x="6" y="3"/>
                </a:lnTo>
                <a:lnTo>
                  <a:pt x="0" y="6"/>
                </a:lnTo>
                <a:lnTo>
                  <a:pt x="133" y="80"/>
                </a:lnTo>
                <a:close/>
              </a:path>
            </a:pathLst>
          </a:custGeom>
          <a:solidFill>
            <a:srgbClr val="000000"/>
          </a:solidFill>
          <a:ln w="108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42" name="Freeform 106"/>
          <p:cNvSpPr>
            <a:spLocks noChangeArrowheads="1"/>
          </p:cNvSpPr>
          <p:nvPr/>
        </p:nvSpPr>
        <p:spPr bwMode="auto">
          <a:xfrm>
            <a:off x="4405314" y="2433637"/>
            <a:ext cx="117475" cy="33338"/>
          </a:xfrm>
          <a:custGeom>
            <a:avLst/>
            <a:gdLst/>
            <a:ahLst/>
            <a:cxnLst>
              <a:cxn ang="0">
                <a:pos x="0" y="9"/>
              </a:cxn>
              <a:cxn ang="0">
                <a:pos x="27" y="2"/>
              </a:cxn>
              <a:cxn ang="0">
                <a:pos x="33" y="1"/>
              </a:cxn>
              <a:cxn ang="0">
                <a:pos x="37" y="1"/>
              </a:cxn>
              <a:cxn ang="0">
                <a:pos x="40" y="0"/>
              </a:cxn>
              <a:cxn ang="0">
                <a:pos x="43" y="0"/>
              </a:cxn>
              <a:cxn ang="0">
                <a:pos x="46" y="0"/>
              </a:cxn>
              <a:cxn ang="0">
                <a:pos x="50" y="1"/>
              </a:cxn>
              <a:cxn ang="0">
                <a:pos x="53" y="2"/>
              </a:cxn>
              <a:cxn ang="0">
                <a:pos x="56" y="4"/>
              </a:cxn>
              <a:cxn ang="0">
                <a:pos x="56" y="6"/>
              </a:cxn>
              <a:cxn ang="0">
                <a:pos x="55" y="8"/>
              </a:cxn>
              <a:cxn ang="0">
                <a:pos x="53" y="9"/>
              </a:cxn>
              <a:cxn ang="0">
                <a:pos x="58" y="8"/>
              </a:cxn>
              <a:cxn ang="0">
                <a:pos x="62" y="8"/>
              </a:cxn>
              <a:cxn ang="0">
                <a:pos x="66" y="9"/>
              </a:cxn>
              <a:cxn ang="0">
                <a:pos x="70" y="10"/>
              </a:cxn>
              <a:cxn ang="0">
                <a:pos x="72" y="11"/>
              </a:cxn>
              <a:cxn ang="0">
                <a:pos x="74" y="13"/>
              </a:cxn>
              <a:cxn ang="0">
                <a:pos x="74" y="15"/>
              </a:cxn>
              <a:cxn ang="0">
                <a:pos x="73" y="16"/>
              </a:cxn>
              <a:cxn ang="0">
                <a:pos x="71" y="18"/>
              </a:cxn>
              <a:cxn ang="0">
                <a:pos x="68" y="19"/>
              </a:cxn>
              <a:cxn ang="0">
                <a:pos x="64" y="20"/>
              </a:cxn>
              <a:cxn ang="0">
                <a:pos x="33" y="28"/>
              </a:cxn>
              <a:cxn ang="0">
                <a:pos x="38" y="25"/>
              </a:cxn>
              <a:cxn ang="0">
                <a:pos x="9" y="8"/>
              </a:cxn>
              <a:cxn ang="0">
                <a:pos x="0" y="9"/>
              </a:cxn>
            </a:cxnLst>
            <a:rect l="0" t="0" r="r" b="b"/>
            <a:pathLst>
              <a:path w="74" h="28">
                <a:moveTo>
                  <a:pt x="0" y="9"/>
                </a:moveTo>
                <a:lnTo>
                  <a:pt x="27" y="2"/>
                </a:lnTo>
                <a:lnTo>
                  <a:pt x="33" y="1"/>
                </a:lnTo>
                <a:lnTo>
                  <a:pt x="37" y="1"/>
                </a:lnTo>
                <a:lnTo>
                  <a:pt x="40" y="0"/>
                </a:lnTo>
                <a:lnTo>
                  <a:pt x="43" y="0"/>
                </a:lnTo>
                <a:lnTo>
                  <a:pt x="46" y="0"/>
                </a:lnTo>
                <a:lnTo>
                  <a:pt x="50" y="1"/>
                </a:lnTo>
                <a:lnTo>
                  <a:pt x="53" y="2"/>
                </a:lnTo>
                <a:lnTo>
                  <a:pt x="56" y="4"/>
                </a:lnTo>
                <a:lnTo>
                  <a:pt x="56" y="6"/>
                </a:lnTo>
                <a:lnTo>
                  <a:pt x="55" y="8"/>
                </a:lnTo>
                <a:lnTo>
                  <a:pt x="53" y="9"/>
                </a:lnTo>
                <a:lnTo>
                  <a:pt x="58" y="8"/>
                </a:lnTo>
                <a:lnTo>
                  <a:pt x="62" y="8"/>
                </a:lnTo>
                <a:lnTo>
                  <a:pt x="66" y="9"/>
                </a:lnTo>
                <a:lnTo>
                  <a:pt x="70" y="10"/>
                </a:lnTo>
                <a:lnTo>
                  <a:pt x="72" y="11"/>
                </a:lnTo>
                <a:lnTo>
                  <a:pt x="74" y="13"/>
                </a:lnTo>
                <a:lnTo>
                  <a:pt x="74" y="15"/>
                </a:lnTo>
                <a:lnTo>
                  <a:pt x="73" y="16"/>
                </a:lnTo>
                <a:lnTo>
                  <a:pt x="71" y="18"/>
                </a:lnTo>
                <a:lnTo>
                  <a:pt x="68" y="19"/>
                </a:lnTo>
                <a:lnTo>
                  <a:pt x="64" y="20"/>
                </a:lnTo>
                <a:lnTo>
                  <a:pt x="33" y="28"/>
                </a:lnTo>
                <a:lnTo>
                  <a:pt x="38" y="25"/>
                </a:lnTo>
                <a:lnTo>
                  <a:pt x="9" y="8"/>
                </a:lnTo>
                <a:lnTo>
                  <a:pt x="0" y="9"/>
                </a:lnTo>
                <a:close/>
              </a:path>
            </a:pathLst>
          </a:custGeom>
          <a:solidFill>
            <a:srgbClr val="FFFF00"/>
          </a:solidFill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43" name="Freeform 107"/>
          <p:cNvSpPr>
            <a:spLocks noChangeArrowheads="1"/>
          </p:cNvSpPr>
          <p:nvPr/>
        </p:nvSpPr>
        <p:spPr bwMode="auto">
          <a:xfrm>
            <a:off x="4597401" y="2357438"/>
            <a:ext cx="106363" cy="29766"/>
          </a:xfrm>
          <a:custGeom>
            <a:avLst/>
            <a:gdLst/>
            <a:ahLst/>
            <a:cxnLst>
              <a:cxn ang="0">
                <a:pos x="0" y="11"/>
              </a:cxn>
              <a:cxn ang="0">
                <a:pos x="8" y="12"/>
              </a:cxn>
              <a:cxn ang="0">
                <a:pos x="38" y="16"/>
              </a:cxn>
              <a:cxn ang="0">
                <a:pos x="50" y="23"/>
              </a:cxn>
              <a:cxn ang="0">
                <a:pos x="45" y="25"/>
              </a:cxn>
              <a:cxn ang="0">
                <a:pos x="67" y="20"/>
              </a:cxn>
              <a:cxn ang="0">
                <a:pos x="57" y="21"/>
              </a:cxn>
              <a:cxn ang="0">
                <a:pos x="46" y="14"/>
              </a:cxn>
              <a:cxn ang="0">
                <a:pos x="46" y="2"/>
              </a:cxn>
              <a:cxn ang="0">
                <a:pos x="49" y="0"/>
              </a:cxn>
              <a:cxn ang="0">
                <a:pos x="33" y="3"/>
              </a:cxn>
              <a:cxn ang="0">
                <a:pos x="42" y="3"/>
              </a:cxn>
              <a:cxn ang="0">
                <a:pos x="42" y="13"/>
              </a:cxn>
              <a:cxn ang="0">
                <a:pos x="17" y="9"/>
              </a:cxn>
              <a:cxn ang="0">
                <a:pos x="21" y="6"/>
              </a:cxn>
              <a:cxn ang="0">
                <a:pos x="0" y="11"/>
              </a:cxn>
            </a:cxnLst>
            <a:rect l="0" t="0" r="r" b="b"/>
            <a:pathLst>
              <a:path w="67" h="25">
                <a:moveTo>
                  <a:pt x="0" y="11"/>
                </a:moveTo>
                <a:lnTo>
                  <a:pt x="8" y="12"/>
                </a:lnTo>
                <a:lnTo>
                  <a:pt x="38" y="16"/>
                </a:lnTo>
                <a:lnTo>
                  <a:pt x="50" y="23"/>
                </a:lnTo>
                <a:lnTo>
                  <a:pt x="45" y="25"/>
                </a:lnTo>
                <a:lnTo>
                  <a:pt x="67" y="20"/>
                </a:lnTo>
                <a:lnTo>
                  <a:pt x="57" y="21"/>
                </a:lnTo>
                <a:lnTo>
                  <a:pt x="46" y="14"/>
                </a:lnTo>
                <a:lnTo>
                  <a:pt x="46" y="2"/>
                </a:lnTo>
                <a:lnTo>
                  <a:pt x="49" y="0"/>
                </a:lnTo>
                <a:lnTo>
                  <a:pt x="33" y="3"/>
                </a:lnTo>
                <a:lnTo>
                  <a:pt x="42" y="3"/>
                </a:lnTo>
                <a:lnTo>
                  <a:pt x="42" y="13"/>
                </a:lnTo>
                <a:lnTo>
                  <a:pt x="17" y="9"/>
                </a:lnTo>
                <a:lnTo>
                  <a:pt x="21" y="6"/>
                </a:lnTo>
                <a:lnTo>
                  <a:pt x="0" y="11"/>
                </a:lnTo>
                <a:close/>
              </a:path>
            </a:pathLst>
          </a:custGeom>
          <a:solidFill>
            <a:srgbClr val="FFFF00"/>
          </a:solidFill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44" name="Freeform 108"/>
          <p:cNvSpPr>
            <a:spLocks noChangeArrowheads="1"/>
          </p:cNvSpPr>
          <p:nvPr/>
        </p:nvSpPr>
        <p:spPr bwMode="auto">
          <a:xfrm>
            <a:off x="4541839" y="2375298"/>
            <a:ext cx="109537" cy="26194"/>
          </a:xfrm>
          <a:custGeom>
            <a:avLst/>
            <a:gdLst/>
            <a:ahLst/>
            <a:cxnLst>
              <a:cxn ang="0">
                <a:pos x="0" y="5"/>
              </a:cxn>
              <a:cxn ang="0">
                <a:pos x="9" y="5"/>
              </a:cxn>
              <a:cxn ang="0">
                <a:pos x="34" y="20"/>
              </a:cxn>
              <a:cxn ang="0">
                <a:pos x="31" y="22"/>
              </a:cxn>
              <a:cxn ang="0">
                <a:pos x="69" y="13"/>
              </a:cxn>
              <a:cxn ang="0">
                <a:pos x="65" y="8"/>
              </a:cxn>
              <a:cxn ang="0">
                <a:pos x="61" y="13"/>
              </a:cxn>
              <a:cxn ang="0">
                <a:pos x="42" y="18"/>
              </a:cxn>
              <a:cxn ang="0">
                <a:pos x="17" y="3"/>
              </a:cxn>
              <a:cxn ang="0">
                <a:pos x="20" y="0"/>
              </a:cxn>
              <a:cxn ang="0">
                <a:pos x="0" y="5"/>
              </a:cxn>
            </a:cxnLst>
            <a:rect l="0" t="0" r="r" b="b"/>
            <a:pathLst>
              <a:path w="69" h="22">
                <a:moveTo>
                  <a:pt x="0" y="5"/>
                </a:moveTo>
                <a:lnTo>
                  <a:pt x="9" y="5"/>
                </a:lnTo>
                <a:lnTo>
                  <a:pt x="34" y="20"/>
                </a:lnTo>
                <a:lnTo>
                  <a:pt x="31" y="22"/>
                </a:lnTo>
                <a:lnTo>
                  <a:pt x="69" y="13"/>
                </a:lnTo>
                <a:lnTo>
                  <a:pt x="65" y="8"/>
                </a:lnTo>
                <a:lnTo>
                  <a:pt x="61" y="13"/>
                </a:lnTo>
                <a:lnTo>
                  <a:pt x="42" y="18"/>
                </a:lnTo>
                <a:lnTo>
                  <a:pt x="17" y="3"/>
                </a:lnTo>
                <a:lnTo>
                  <a:pt x="20" y="0"/>
                </a:lnTo>
                <a:lnTo>
                  <a:pt x="0" y="5"/>
                </a:lnTo>
                <a:close/>
              </a:path>
            </a:pathLst>
          </a:custGeom>
          <a:solidFill>
            <a:srgbClr val="FFFF00"/>
          </a:solidFill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45" name="Freeform 109"/>
          <p:cNvSpPr>
            <a:spLocks noChangeArrowheads="1"/>
          </p:cNvSpPr>
          <p:nvPr/>
        </p:nvSpPr>
        <p:spPr bwMode="auto">
          <a:xfrm>
            <a:off x="4373563" y="2395537"/>
            <a:ext cx="127000" cy="34529"/>
          </a:xfrm>
          <a:custGeom>
            <a:avLst/>
            <a:gdLst/>
            <a:ahLst/>
            <a:cxnLst>
              <a:cxn ang="0">
                <a:pos x="0" y="12"/>
              </a:cxn>
              <a:cxn ang="0">
                <a:pos x="20" y="7"/>
              </a:cxn>
              <a:cxn ang="0">
                <a:pos x="15" y="10"/>
              </a:cxn>
              <a:cxn ang="0">
                <a:pos x="28" y="16"/>
              </a:cxn>
              <a:cxn ang="0">
                <a:pos x="49" y="11"/>
              </a:cxn>
              <a:cxn ang="0">
                <a:pos x="37" y="4"/>
              </a:cxn>
              <a:cxn ang="0">
                <a:pos x="29" y="5"/>
              </a:cxn>
              <a:cxn ang="0">
                <a:pos x="49" y="0"/>
              </a:cxn>
              <a:cxn ang="0">
                <a:pos x="45" y="3"/>
              </a:cxn>
              <a:cxn ang="0">
                <a:pos x="71" y="18"/>
              </a:cxn>
              <a:cxn ang="0">
                <a:pos x="80" y="17"/>
              </a:cxn>
              <a:cxn ang="0">
                <a:pos x="59" y="23"/>
              </a:cxn>
              <a:cxn ang="0">
                <a:pos x="64" y="20"/>
              </a:cxn>
              <a:cxn ang="0">
                <a:pos x="51" y="13"/>
              </a:cxn>
              <a:cxn ang="0">
                <a:pos x="29" y="18"/>
              </a:cxn>
              <a:cxn ang="0">
                <a:pos x="42" y="25"/>
              </a:cxn>
              <a:cxn ang="0">
                <a:pos x="51" y="25"/>
              </a:cxn>
              <a:cxn ang="0">
                <a:pos x="30" y="29"/>
              </a:cxn>
              <a:cxn ang="0">
                <a:pos x="34" y="27"/>
              </a:cxn>
              <a:cxn ang="0">
                <a:pos x="7" y="11"/>
              </a:cxn>
              <a:cxn ang="0">
                <a:pos x="0" y="12"/>
              </a:cxn>
              <a:cxn ang="0">
                <a:pos x="0" y="12"/>
              </a:cxn>
            </a:cxnLst>
            <a:rect l="0" t="0" r="r" b="b"/>
            <a:pathLst>
              <a:path w="80" h="29">
                <a:moveTo>
                  <a:pt x="0" y="12"/>
                </a:moveTo>
                <a:lnTo>
                  <a:pt x="20" y="7"/>
                </a:lnTo>
                <a:lnTo>
                  <a:pt x="15" y="10"/>
                </a:lnTo>
                <a:lnTo>
                  <a:pt x="28" y="16"/>
                </a:lnTo>
                <a:lnTo>
                  <a:pt x="49" y="11"/>
                </a:lnTo>
                <a:lnTo>
                  <a:pt x="37" y="4"/>
                </a:lnTo>
                <a:lnTo>
                  <a:pt x="29" y="5"/>
                </a:lnTo>
                <a:lnTo>
                  <a:pt x="49" y="0"/>
                </a:lnTo>
                <a:lnTo>
                  <a:pt x="45" y="3"/>
                </a:lnTo>
                <a:lnTo>
                  <a:pt x="71" y="18"/>
                </a:lnTo>
                <a:lnTo>
                  <a:pt x="80" y="17"/>
                </a:lnTo>
                <a:lnTo>
                  <a:pt x="59" y="23"/>
                </a:lnTo>
                <a:lnTo>
                  <a:pt x="64" y="20"/>
                </a:lnTo>
                <a:lnTo>
                  <a:pt x="51" y="13"/>
                </a:lnTo>
                <a:lnTo>
                  <a:pt x="29" y="18"/>
                </a:lnTo>
                <a:lnTo>
                  <a:pt x="42" y="25"/>
                </a:lnTo>
                <a:lnTo>
                  <a:pt x="51" y="25"/>
                </a:lnTo>
                <a:lnTo>
                  <a:pt x="30" y="29"/>
                </a:lnTo>
                <a:lnTo>
                  <a:pt x="34" y="27"/>
                </a:lnTo>
                <a:lnTo>
                  <a:pt x="7" y="11"/>
                </a:lnTo>
                <a:lnTo>
                  <a:pt x="0" y="12"/>
                </a:lnTo>
                <a:lnTo>
                  <a:pt x="0" y="12"/>
                </a:lnTo>
                <a:close/>
              </a:path>
            </a:pathLst>
          </a:custGeom>
          <a:solidFill>
            <a:srgbClr val="FFFF00"/>
          </a:solidFill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46" name="Freeform 110"/>
          <p:cNvSpPr>
            <a:spLocks noChangeArrowheads="1"/>
          </p:cNvSpPr>
          <p:nvPr/>
        </p:nvSpPr>
        <p:spPr bwMode="auto">
          <a:xfrm>
            <a:off x="4432301" y="2437210"/>
            <a:ext cx="47625" cy="13097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13" y="11"/>
              </a:cxn>
              <a:cxn ang="0">
                <a:pos x="23" y="8"/>
              </a:cxn>
              <a:cxn ang="0">
                <a:pos x="26" y="7"/>
              </a:cxn>
              <a:cxn ang="0">
                <a:pos x="29" y="6"/>
              </a:cxn>
              <a:cxn ang="0">
                <a:pos x="30" y="5"/>
              </a:cxn>
              <a:cxn ang="0">
                <a:pos x="30" y="3"/>
              </a:cxn>
              <a:cxn ang="0">
                <a:pos x="28" y="2"/>
              </a:cxn>
              <a:cxn ang="0">
                <a:pos x="25" y="0"/>
              </a:cxn>
              <a:cxn ang="0">
                <a:pos x="22" y="0"/>
              </a:cxn>
              <a:cxn ang="0">
                <a:pos x="19" y="0"/>
              </a:cxn>
              <a:cxn ang="0">
                <a:pos x="16" y="0"/>
              </a:cxn>
              <a:cxn ang="0">
                <a:pos x="12" y="1"/>
              </a:cxn>
              <a:cxn ang="0">
                <a:pos x="0" y="4"/>
              </a:cxn>
            </a:cxnLst>
            <a:rect l="0" t="0" r="r" b="b"/>
            <a:pathLst>
              <a:path w="30" h="11">
                <a:moveTo>
                  <a:pt x="0" y="4"/>
                </a:moveTo>
                <a:lnTo>
                  <a:pt x="13" y="11"/>
                </a:lnTo>
                <a:lnTo>
                  <a:pt x="23" y="8"/>
                </a:lnTo>
                <a:lnTo>
                  <a:pt x="26" y="7"/>
                </a:lnTo>
                <a:lnTo>
                  <a:pt x="29" y="6"/>
                </a:lnTo>
                <a:lnTo>
                  <a:pt x="30" y="5"/>
                </a:lnTo>
                <a:lnTo>
                  <a:pt x="30" y="3"/>
                </a:lnTo>
                <a:lnTo>
                  <a:pt x="28" y="2"/>
                </a:lnTo>
                <a:lnTo>
                  <a:pt x="25" y="0"/>
                </a:lnTo>
                <a:lnTo>
                  <a:pt x="22" y="0"/>
                </a:lnTo>
                <a:lnTo>
                  <a:pt x="19" y="0"/>
                </a:lnTo>
                <a:lnTo>
                  <a:pt x="16" y="0"/>
                </a:lnTo>
                <a:lnTo>
                  <a:pt x="12" y="1"/>
                </a:lnTo>
                <a:lnTo>
                  <a:pt x="0" y="4"/>
                </a:lnTo>
                <a:close/>
              </a:path>
            </a:pathLst>
          </a:custGeom>
          <a:solidFill>
            <a:srgbClr val="7F3F00"/>
          </a:solidFill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47" name="Freeform 111"/>
          <p:cNvSpPr>
            <a:spLocks noChangeArrowheads="1"/>
          </p:cNvSpPr>
          <p:nvPr/>
        </p:nvSpPr>
        <p:spPr bwMode="auto">
          <a:xfrm>
            <a:off x="4456114" y="2445544"/>
            <a:ext cx="52387" cy="15479"/>
          </a:xfrm>
          <a:custGeom>
            <a:avLst/>
            <a:gdLst/>
            <a:ahLst/>
            <a:cxnLst>
              <a:cxn ang="0">
                <a:pos x="0" y="5"/>
              </a:cxn>
              <a:cxn ang="0">
                <a:pos x="14" y="13"/>
              </a:cxn>
              <a:cxn ang="0">
                <a:pos x="25" y="10"/>
              </a:cxn>
              <a:cxn ang="0">
                <a:pos x="28" y="10"/>
              </a:cxn>
              <a:cxn ang="0">
                <a:pos x="30" y="9"/>
              </a:cxn>
              <a:cxn ang="0">
                <a:pos x="32" y="8"/>
              </a:cxn>
              <a:cxn ang="0">
                <a:pos x="33" y="6"/>
              </a:cxn>
              <a:cxn ang="0">
                <a:pos x="33" y="5"/>
              </a:cxn>
              <a:cxn ang="0">
                <a:pos x="31" y="4"/>
              </a:cxn>
              <a:cxn ang="0">
                <a:pos x="29" y="2"/>
              </a:cxn>
              <a:cxn ang="0">
                <a:pos x="26" y="1"/>
              </a:cxn>
              <a:cxn ang="0">
                <a:pos x="23" y="1"/>
              </a:cxn>
              <a:cxn ang="0">
                <a:pos x="19" y="0"/>
              </a:cxn>
              <a:cxn ang="0">
                <a:pos x="16" y="1"/>
              </a:cxn>
              <a:cxn ang="0">
                <a:pos x="12" y="2"/>
              </a:cxn>
              <a:cxn ang="0">
                <a:pos x="0" y="5"/>
              </a:cxn>
            </a:cxnLst>
            <a:rect l="0" t="0" r="r" b="b"/>
            <a:pathLst>
              <a:path w="33" h="13">
                <a:moveTo>
                  <a:pt x="0" y="5"/>
                </a:moveTo>
                <a:lnTo>
                  <a:pt x="14" y="13"/>
                </a:lnTo>
                <a:lnTo>
                  <a:pt x="25" y="10"/>
                </a:lnTo>
                <a:lnTo>
                  <a:pt x="28" y="10"/>
                </a:lnTo>
                <a:lnTo>
                  <a:pt x="30" y="9"/>
                </a:lnTo>
                <a:lnTo>
                  <a:pt x="32" y="8"/>
                </a:lnTo>
                <a:lnTo>
                  <a:pt x="33" y="6"/>
                </a:lnTo>
                <a:lnTo>
                  <a:pt x="33" y="5"/>
                </a:lnTo>
                <a:lnTo>
                  <a:pt x="31" y="4"/>
                </a:lnTo>
                <a:lnTo>
                  <a:pt x="29" y="2"/>
                </a:lnTo>
                <a:lnTo>
                  <a:pt x="26" y="1"/>
                </a:lnTo>
                <a:lnTo>
                  <a:pt x="23" y="1"/>
                </a:lnTo>
                <a:lnTo>
                  <a:pt x="19" y="0"/>
                </a:lnTo>
                <a:lnTo>
                  <a:pt x="16" y="1"/>
                </a:lnTo>
                <a:lnTo>
                  <a:pt x="12" y="2"/>
                </a:lnTo>
                <a:lnTo>
                  <a:pt x="0" y="5"/>
                </a:lnTo>
                <a:close/>
              </a:path>
            </a:pathLst>
          </a:custGeom>
          <a:solidFill>
            <a:srgbClr val="7F3F00"/>
          </a:solidFill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48" name="Freeform 112"/>
          <p:cNvSpPr>
            <a:spLocks noChangeArrowheads="1"/>
          </p:cNvSpPr>
          <p:nvPr/>
        </p:nvSpPr>
        <p:spPr bwMode="auto">
          <a:xfrm>
            <a:off x="4487863" y="2422922"/>
            <a:ext cx="88900" cy="28575"/>
          </a:xfrm>
          <a:custGeom>
            <a:avLst/>
            <a:gdLst/>
            <a:ahLst/>
            <a:cxnLst>
              <a:cxn ang="0">
                <a:pos x="0" y="5"/>
              </a:cxn>
              <a:cxn ang="0">
                <a:pos x="10" y="5"/>
              </a:cxn>
              <a:cxn ang="0">
                <a:pos x="39" y="21"/>
              </a:cxn>
              <a:cxn ang="0">
                <a:pos x="33" y="24"/>
              </a:cxn>
              <a:cxn ang="0">
                <a:pos x="56" y="19"/>
              </a:cxn>
              <a:cxn ang="0">
                <a:pos x="46" y="19"/>
              </a:cxn>
              <a:cxn ang="0">
                <a:pos x="17" y="3"/>
              </a:cxn>
              <a:cxn ang="0">
                <a:pos x="23" y="0"/>
              </a:cxn>
              <a:cxn ang="0">
                <a:pos x="0" y="5"/>
              </a:cxn>
            </a:cxnLst>
            <a:rect l="0" t="0" r="r" b="b"/>
            <a:pathLst>
              <a:path w="56" h="24">
                <a:moveTo>
                  <a:pt x="0" y="5"/>
                </a:moveTo>
                <a:lnTo>
                  <a:pt x="10" y="5"/>
                </a:lnTo>
                <a:lnTo>
                  <a:pt x="39" y="21"/>
                </a:lnTo>
                <a:lnTo>
                  <a:pt x="33" y="24"/>
                </a:lnTo>
                <a:lnTo>
                  <a:pt x="56" y="19"/>
                </a:lnTo>
                <a:lnTo>
                  <a:pt x="46" y="19"/>
                </a:lnTo>
                <a:lnTo>
                  <a:pt x="17" y="3"/>
                </a:lnTo>
                <a:lnTo>
                  <a:pt x="23" y="0"/>
                </a:lnTo>
                <a:lnTo>
                  <a:pt x="0" y="5"/>
                </a:lnTo>
                <a:close/>
              </a:path>
            </a:pathLst>
          </a:custGeom>
          <a:solidFill>
            <a:srgbClr val="FFFF00"/>
          </a:solidFill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49" name="Freeform 113"/>
          <p:cNvSpPr>
            <a:spLocks noChangeArrowheads="1"/>
          </p:cNvSpPr>
          <p:nvPr/>
        </p:nvSpPr>
        <p:spPr bwMode="auto">
          <a:xfrm>
            <a:off x="4529139" y="2412207"/>
            <a:ext cx="117475" cy="32147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27" y="2"/>
              </a:cxn>
              <a:cxn ang="0">
                <a:pos x="31" y="1"/>
              </a:cxn>
              <a:cxn ang="0">
                <a:pos x="36" y="0"/>
              </a:cxn>
              <a:cxn ang="0">
                <a:pos x="41" y="0"/>
              </a:cxn>
              <a:cxn ang="0">
                <a:pos x="45" y="0"/>
              </a:cxn>
              <a:cxn ang="0">
                <a:pos x="49" y="1"/>
              </a:cxn>
              <a:cxn ang="0">
                <a:pos x="52" y="2"/>
              </a:cxn>
              <a:cxn ang="0">
                <a:pos x="55" y="3"/>
              </a:cxn>
              <a:cxn ang="0">
                <a:pos x="56" y="4"/>
              </a:cxn>
              <a:cxn ang="0">
                <a:pos x="55" y="6"/>
              </a:cxn>
              <a:cxn ang="0">
                <a:pos x="52" y="8"/>
              </a:cxn>
              <a:cxn ang="0">
                <a:pos x="57" y="8"/>
              </a:cxn>
              <a:cxn ang="0">
                <a:pos x="61" y="8"/>
              </a:cxn>
              <a:cxn ang="0">
                <a:pos x="67" y="9"/>
              </a:cxn>
              <a:cxn ang="0">
                <a:pos x="70" y="10"/>
              </a:cxn>
              <a:cxn ang="0">
                <a:pos x="72" y="11"/>
              </a:cxn>
              <a:cxn ang="0">
                <a:pos x="74" y="13"/>
              </a:cxn>
              <a:cxn ang="0">
                <a:pos x="74" y="14"/>
              </a:cxn>
              <a:cxn ang="0">
                <a:pos x="73" y="15"/>
              </a:cxn>
              <a:cxn ang="0">
                <a:pos x="70" y="17"/>
              </a:cxn>
              <a:cxn ang="0">
                <a:pos x="67" y="18"/>
              </a:cxn>
              <a:cxn ang="0">
                <a:pos x="63" y="20"/>
              </a:cxn>
              <a:cxn ang="0">
                <a:pos x="33" y="27"/>
              </a:cxn>
              <a:cxn ang="0">
                <a:pos x="37" y="24"/>
              </a:cxn>
              <a:cxn ang="0">
                <a:pos x="9" y="8"/>
              </a:cxn>
              <a:cxn ang="0">
                <a:pos x="0" y="8"/>
              </a:cxn>
            </a:cxnLst>
            <a:rect l="0" t="0" r="r" b="b"/>
            <a:pathLst>
              <a:path w="74" h="27">
                <a:moveTo>
                  <a:pt x="0" y="8"/>
                </a:moveTo>
                <a:lnTo>
                  <a:pt x="27" y="2"/>
                </a:lnTo>
                <a:lnTo>
                  <a:pt x="31" y="1"/>
                </a:lnTo>
                <a:lnTo>
                  <a:pt x="36" y="0"/>
                </a:lnTo>
                <a:lnTo>
                  <a:pt x="41" y="0"/>
                </a:lnTo>
                <a:lnTo>
                  <a:pt x="45" y="0"/>
                </a:lnTo>
                <a:lnTo>
                  <a:pt x="49" y="1"/>
                </a:lnTo>
                <a:lnTo>
                  <a:pt x="52" y="2"/>
                </a:lnTo>
                <a:lnTo>
                  <a:pt x="55" y="3"/>
                </a:lnTo>
                <a:lnTo>
                  <a:pt x="56" y="4"/>
                </a:lnTo>
                <a:lnTo>
                  <a:pt x="55" y="6"/>
                </a:lnTo>
                <a:lnTo>
                  <a:pt x="52" y="8"/>
                </a:lnTo>
                <a:lnTo>
                  <a:pt x="57" y="8"/>
                </a:lnTo>
                <a:lnTo>
                  <a:pt x="61" y="8"/>
                </a:lnTo>
                <a:lnTo>
                  <a:pt x="67" y="9"/>
                </a:lnTo>
                <a:lnTo>
                  <a:pt x="70" y="10"/>
                </a:lnTo>
                <a:lnTo>
                  <a:pt x="72" y="11"/>
                </a:lnTo>
                <a:lnTo>
                  <a:pt x="74" y="13"/>
                </a:lnTo>
                <a:lnTo>
                  <a:pt x="74" y="14"/>
                </a:lnTo>
                <a:lnTo>
                  <a:pt x="73" y="15"/>
                </a:lnTo>
                <a:lnTo>
                  <a:pt x="70" y="17"/>
                </a:lnTo>
                <a:lnTo>
                  <a:pt x="67" y="18"/>
                </a:lnTo>
                <a:lnTo>
                  <a:pt x="63" y="20"/>
                </a:lnTo>
                <a:lnTo>
                  <a:pt x="33" y="27"/>
                </a:lnTo>
                <a:lnTo>
                  <a:pt x="37" y="24"/>
                </a:lnTo>
                <a:lnTo>
                  <a:pt x="9" y="8"/>
                </a:lnTo>
                <a:lnTo>
                  <a:pt x="0" y="8"/>
                </a:lnTo>
                <a:close/>
              </a:path>
            </a:pathLst>
          </a:custGeom>
          <a:solidFill>
            <a:srgbClr val="FFFF00"/>
          </a:solidFill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50" name="Freeform 114"/>
          <p:cNvSpPr>
            <a:spLocks noChangeArrowheads="1"/>
          </p:cNvSpPr>
          <p:nvPr/>
        </p:nvSpPr>
        <p:spPr bwMode="auto">
          <a:xfrm>
            <a:off x="4554538" y="2414588"/>
            <a:ext cx="49212" cy="13097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13" y="11"/>
              </a:cxn>
              <a:cxn ang="0">
                <a:pos x="23" y="9"/>
              </a:cxn>
              <a:cxn ang="0">
                <a:pos x="26" y="8"/>
              </a:cxn>
              <a:cxn ang="0">
                <a:pos x="28" y="7"/>
              </a:cxn>
              <a:cxn ang="0">
                <a:pos x="30" y="6"/>
              </a:cxn>
              <a:cxn ang="0">
                <a:pos x="31" y="5"/>
              </a:cxn>
              <a:cxn ang="0">
                <a:pos x="31" y="4"/>
              </a:cxn>
              <a:cxn ang="0">
                <a:pos x="30" y="2"/>
              </a:cxn>
              <a:cxn ang="0">
                <a:pos x="28" y="1"/>
              </a:cxn>
              <a:cxn ang="0">
                <a:pos x="25" y="0"/>
              </a:cxn>
              <a:cxn ang="0">
                <a:pos x="22" y="0"/>
              </a:cxn>
              <a:cxn ang="0">
                <a:pos x="19" y="0"/>
              </a:cxn>
              <a:cxn ang="0">
                <a:pos x="15" y="0"/>
              </a:cxn>
              <a:cxn ang="0">
                <a:pos x="12" y="1"/>
              </a:cxn>
              <a:cxn ang="0">
                <a:pos x="0" y="4"/>
              </a:cxn>
            </a:cxnLst>
            <a:rect l="0" t="0" r="r" b="b"/>
            <a:pathLst>
              <a:path w="31" h="11">
                <a:moveTo>
                  <a:pt x="0" y="4"/>
                </a:moveTo>
                <a:lnTo>
                  <a:pt x="13" y="11"/>
                </a:lnTo>
                <a:lnTo>
                  <a:pt x="23" y="9"/>
                </a:lnTo>
                <a:lnTo>
                  <a:pt x="26" y="8"/>
                </a:lnTo>
                <a:lnTo>
                  <a:pt x="28" y="7"/>
                </a:lnTo>
                <a:lnTo>
                  <a:pt x="30" y="6"/>
                </a:lnTo>
                <a:lnTo>
                  <a:pt x="31" y="5"/>
                </a:lnTo>
                <a:lnTo>
                  <a:pt x="31" y="4"/>
                </a:lnTo>
                <a:lnTo>
                  <a:pt x="30" y="2"/>
                </a:lnTo>
                <a:lnTo>
                  <a:pt x="28" y="1"/>
                </a:lnTo>
                <a:lnTo>
                  <a:pt x="25" y="0"/>
                </a:lnTo>
                <a:lnTo>
                  <a:pt x="22" y="0"/>
                </a:lnTo>
                <a:lnTo>
                  <a:pt x="19" y="0"/>
                </a:lnTo>
                <a:lnTo>
                  <a:pt x="15" y="0"/>
                </a:lnTo>
                <a:lnTo>
                  <a:pt x="12" y="1"/>
                </a:lnTo>
                <a:lnTo>
                  <a:pt x="0" y="4"/>
                </a:lnTo>
                <a:close/>
              </a:path>
            </a:pathLst>
          </a:custGeom>
          <a:solidFill>
            <a:srgbClr val="7F3F00"/>
          </a:solidFill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51" name="Freeform 115"/>
          <p:cNvSpPr>
            <a:spLocks noChangeArrowheads="1"/>
          </p:cNvSpPr>
          <p:nvPr/>
        </p:nvSpPr>
        <p:spPr bwMode="auto">
          <a:xfrm>
            <a:off x="4578350" y="2424112"/>
            <a:ext cx="50800" cy="14288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14" y="12"/>
              </a:cxn>
              <a:cxn ang="0">
                <a:pos x="25" y="10"/>
              </a:cxn>
              <a:cxn ang="0">
                <a:pos x="28" y="9"/>
              </a:cxn>
              <a:cxn ang="0">
                <a:pos x="30" y="8"/>
              </a:cxn>
              <a:cxn ang="0">
                <a:pos x="32" y="6"/>
              </a:cxn>
              <a:cxn ang="0">
                <a:pos x="32" y="5"/>
              </a:cxn>
              <a:cxn ang="0">
                <a:pos x="32" y="4"/>
              </a:cxn>
              <a:cxn ang="0">
                <a:pos x="31" y="3"/>
              </a:cxn>
              <a:cxn ang="0">
                <a:pos x="29" y="2"/>
              </a:cxn>
              <a:cxn ang="0">
                <a:pos x="26" y="1"/>
              </a:cxn>
              <a:cxn ang="0">
                <a:pos x="23" y="0"/>
              </a:cxn>
              <a:cxn ang="0">
                <a:pos x="20" y="0"/>
              </a:cxn>
              <a:cxn ang="0">
                <a:pos x="16" y="0"/>
              </a:cxn>
              <a:cxn ang="0">
                <a:pos x="12" y="1"/>
              </a:cxn>
              <a:cxn ang="0">
                <a:pos x="0" y="4"/>
              </a:cxn>
            </a:cxnLst>
            <a:rect l="0" t="0" r="r" b="b"/>
            <a:pathLst>
              <a:path w="32" h="12">
                <a:moveTo>
                  <a:pt x="0" y="4"/>
                </a:moveTo>
                <a:lnTo>
                  <a:pt x="14" y="12"/>
                </a:lnTo>
                <a:lnTo>
                  <a:pt x="25" y="10"/>
                </a:lnTo>
                <a:lnTo>
                  <a:pt x="28" y="9"/>
                </a:lnTo>
                <a:lnTo>
                  <a:pt x="30" y="8"/>
                </a:lnTo>
                <a:lnTo>
                  <a:pt x="32" y="6"/>
                </a:lnTo>
                <a:lnTo>
                  <a:pt x="32" y="5"/>
                </a:lnTo>
                <a:lnTo>
                  <a:pt x="32" y="4"/>
                </a:lnTo>
                <a:lnTo>
                  <a:pt x="31" y="3"/>
                </a:lnTo>
                <a:lnTo>
                  <a:pt x="29" y="2"/>
                </a:lnTo>
                <a:lnTo>
                  <a:pt x="26" y="1"/>
                </a:lnTo>
                <a:lnTo>
                  <a:pt x="23" y="0"/>
                </a:lnTo>
                <a:lnTo>
                  <a:pt x="20" y="0"/>
                </a:lnTo>
                <a:lnTo>
                  <a:pt x="16" y="0"/>
                </a:lnTo>
                <a:lnTo>
                  <a:pt x="12" y="1"/>
                </a:lnTo>
                <a:lnTo>
                  <a:pt x="0" y="4"/>
                </a:lnTo>
                <a:close/>
              </a:path>
            </a:pathLst>
          </a:custGeom>
          <a:solidFill>
            <a:srgbClr val="7F3F00"/>
          </a:solidFill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52" name="Freeform 116"/>
          <p:cNvSpPr>
            <a:spLocks noChangeArrowheads="1"/>
          </p:cNvSpPr>
          <p:nvPr/>
        </p:nvSpPr>
        <p:spPr bwMode="auto">
          <a:xfrm>
            <a:off x="4610101" y="2400300"/>
            <a:ext cx="117475" cy="28575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10" y="6"/>
              </a:cxn>
              <a:cxn ang="0">
                <a:pos x="37" y="21"/>
              </a:cxn>
              <a:cxn ang="0">
                <a:pos x="33" y="24"/>
              </a:cxn>
              <a:cxn ang="0">
                <a:pos x="74" y="14"/>
              </a:cxn>
              <a:cxn ang="0">
                <a:pos x="70" y="9"/>
              </a:cxn>
              <a:cxn ang="0">
                <a:pos x="66" y="14"/>
              </a:cxn>
              <a:cxn ang="0">
                <a:pos x="46" y="19"/>
              </a:cxn>
              <a:cxn ang="0">
                <a:pos x="18" y="4"/>
              </a:cxn>
              <a:cxn ang="0">
                <a:pos x="23" y="0"/>
              </a:cxn>
              <a:cxn ang="0">
                <a:pos x="0" y="6"/>
              </a:cxn>
            </a:cxnLst>
            <a:rect l="0" t="0" r="r" b="b"/>
            <a:pathLst>
              <a:path w="74" h="24">
                <a:moveTo>
                  <a:pt x="0" y="6"/>
                </a:moveTo>
                <a:lnTo>
                  <a:pt x="10" y="6"/>
                </a:lnTo>
                <a:lnTo>
                  <a:pt x="37" y="21"/>
                </a:lnTo>
                <a:lnTo>
                  <a:pt x="33" y="24"/>
                </a:lnTo>
                <a:lnTo>
                  <a:pt x="74" y="14"/>
                </a:lnTo>
                <a:lnTo>
                  <a:pt x="70" y="9"/>
                </a:lnTo>
                <a:lnTo>
                  <a:pt x="66" y="14"/>
                </a:lnTo>
                <a:lnTo>
                  <a:pt x="46" y="19"/>
                </a:lnTo>
                <a:lnTo>
                  <a:pt x="18" y="4"/>
                </a:lnTo>
                <a:lnTo>
                  <a:pt x="23" y="0"/>
                </a:lnTo>
                <a:lnTo>
                  <a:pt x="0" y="6"/>
                </a:lnTo>
                <a:close/>
              </a:path>
            </a:pathLst>
          </a:custGeom>
          <a:solidFill>
            <a:srgbClr val="FFFF00"/>
          </a:solidFill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53" name="Freeform 117"/>
          <p:cNvSpPr>
            <a:spLocks noChangeArrowheads="1"/>
          </p:cNvSpPr>
          <p:nvPr/>
        </p:nvSpPr>
        <p:spPr bwMode="auto">
          <a:xfrm>
            <a:off x="4684714" y="2382441"/>
            <a:ext cx="117475" cy="33338"/>
          </a:xfrm>
          <a:custGeom>
            <a:avLst/>
            <a:gdLst/>
            <a:ahLst/>
            <a:cxnLst>
              <a:cxn ang="0">
                <a:pos x="0" y="9"/>
              </a:cxn>
              <a:cxn ang="0">
                <a:pos x="9" y="9"/>
              </a:cxn>
              <a:cxn ang="0">
                <a:pos x="37" y="25"/>
              </a:cxn>
              <a:cxn ang="0">
                <a:pos x="33" y="28"/>
              </a:cxn>
              <a:cxn ang="0">
                <a:pos x="74" y="18"/>
              </a:cxn>
              <a:cxn ang="0">
                <a:pos x="66" y="14"/>
              </a:cxn>
              <a:cxn ang="0">
                <a:pos x="65" y="18"/>
              </a:cxn>
              <a:cxn ang="0">
                <a:pos x="45" y="23"/>
              </a:cxn>
              <a:cxn ang="0">
                <a:pos x="32" y="16"/>
              </a:cxn>
              <a:cxn ang="0">
                <a:pos x="50" y="11"/>
              </a:cxn>
              <a:cxn ang="0">
                <a:pos x="59" y="14"/>
              </a:cxn>
              <a:cxn ang="0">
                <a:pos x="47" y="6"/>
              </a:cxn>
              <a:cxn ang="0">
                <a:pos x="49" y="10"/>
              </a:cxn>
              <a:cxn ang="0">
                <a:pos x="29" y="15"/>
              </a:cxn>
              <a:cxn ang="0">
                <a:pos x="17" y="7"/>
              </a:cxn>
              <a:cxn ang="0">
                <a:pos x="37" y="3"/>
              </a:cxn>
              <a:cxn ang="0">
                <a:pos x="49" y="3"/>
              </a:cxn>
              <a:cxn ang="0">
                <a:pos x="40" y="0"/>
              </a:cxn>
              <a:cxn ang="0">
                <a:pos x="0" y="9"/>
              </a:cxn>
            </a:cxnLst>
            <a:rect l="0" t="0" r="r" b="b"/>
            <a:pathLst>
              <a:path w="74" h="28">
                <a:moveTo>
                  <a:pt x="0" y="9"/>
                </a:moveTo>
                <a:lnTo>
                  <a:pt x="9" y="9"/>
                </a:lnTo>
                <a:lnTo>
                  <a:pt x="37" y="25"/>
                </a:lnTo>
                <a:lnTo>
                  <a:pt x="33" y="28"/>
                </a:lnTo>
                <a:lnTo>
                  <a:pt x="74" y="18"/>
                </a:lnTo>
                <a:lnTo>
                  <a:pt x="66" y="14"/>
                </a:lnTo>
                <a:lnTo>
                  <a:pt x="65" y="18"/>
                </a:lnTo>
                <a:lnTo>
                  <a:pt x="45" y="23"/>
                </a:lnTo>
                <a:lnTo>
                  <a:pt x="32" y="16"/>
                </a:lnTo>
                <a:lnTo>
                  <a:pt x="50" y="11"/>
                </a:lnTo>
                <a:lnTo>
                  <a:pt x="59" y="14"/>
                </a:lnTo>
                <a:lnTo>
                  <a:pt x="47" y="6"/>
                </a:lnTo>
                <a:lnTo>
                  <a:pt x="49" y="10"/>
                </a:lnTo>
                <a:lnTo>
                  <a:pt x="29" y="15"/>
                </a:lnTo>
                <a:lnTo>
                  <a:pt x="17" y="7"/>
                </a:lnTo>
                <a:lnTo>
                  <a:pt x="37" y="3"/>
                </a:lnTo>
                <a:lnTo>
                  <a:pt x="49" y="3"/>
                </a:lnTo>
                <a:lnTo>
                  <a:pt x="40" y="0"/>
                </a:lnTo>
                <a:lnTo>
                  <a:pt x="0" y="9"/>
                </a:lnTo>
                <a:close/>
              </a:path>
            </a:pathLst>
          </a:custGeom>
          <a:solidFill>
            <a:srgbClr val="FFFF00"/>
          </a:solidFill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54" name="Oval 118"/>
          <p:cNvSpPr>
            <a:spLocks noChangeArrowheads="1"/>
          </p:cNvSpPr>
          <p:nvPr/>
        </p:nvSpPr>
        <p:spPr bwMode="auto">
          <a:xfrm>
            <a:off x="4479926" y="2387203"/>
            <a:ext cx="79375" cy="23813"/>
          </a:xfrm>
          <a:prstGeom prst="ellipse">
            <a:avLst/>
          </a:prstGeom>
          <a:solidFill>
            <a:srgbClr val="FFFF00"/>
          </a:solidFill>
          <a:ln w="832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55" name="Oval 119"/>
          <p:cNvSpPr>
            <a:spLocks noChangeArrowheads="1"/>
          </p:cNvSpPr>
          <p:nvPr/>
        </p:nvSpPr>
        <p:spPr bwMode="auto">
          <a:xfrm rot="-420000">
            <a:off x="4489451" y="2391966"/>
            <a:ext cx="60325" cy="14288"/>
          </a:xfrm>
          <a:prstGeom prst="ellipse">
            <a:avLst/>
          </a:prstGeom>
          <a:solidFill>
            <a:srgbClr val="7F3F00"/>
          </a:solidFill>
          <a:ln w="832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56" name="Freeform 120"/>
          <p:cNvSpPr>
            <a:spLocks noChangeArrowheads="1"/>
          </p:cNvSpPr>
          <p:nvPr/>
        </p:nvSpPr>
        <p:spPr bwMode="auto">
          <a:xfrm>
            <a:off x="4625975" y="2532460"/>
            <a:ext cx="369888" cy="75009"/>
          </a:xfrm>
          <a:custGeom>
            <a:avLst/>
            <a:gdLst/>
            <a:ahLst/>
            <a:cxnLst>
              <a:cxn ang="0">
                <a:pos x="0" y="63"/>
              </a:cxn>
              <a:cxn ang="0">
                <a:pos x="233" y="0"/>
              </a:cxn>
            </a:cxnLst>
            <a:rect l="0" t="0" r="r" b="b"/>
            <a:pathLst>
              <a:path w="233" h="63">
                <a:moveTo>
                  <a:pt x="0" y="63"/>
                </a:moveTo>
                <a:lnTo>
                  <a:pt x="233" y="0"/>
                </a:lnTo>
              </a:path>
            </a:pathLst>
          </a:custGeom>
          <a:noFill/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57" name="Freeform 121"/>
          <p:cNvSpPr>
            <a:spLocks noChangeArrowheads="1"/>
          </p:cNvSpPr>
          <p:nvPr/>
        </p:nvSpPr>
        <p:spPr bwMode="auto">
          <a:xfrm>
            <a:off x="4622800" y="2622947"/>
            <a:ext cx="103188" cy="17859"/>
          </a:xfrm>
          <a:custGeom>
            <a:avLst/>
            <a:gdLst/>
            <a:ahLst/>
            <a:cxnLst>
              <a:cxn ang="0">
                <a:pos x="0" y="15"/>
              </a:cxn>
              <a:cxn ang="0">
                <a:pos x="65" y="0"/>
              </a:cxn>
            </a:cxnLst>
            <a:rect l="0" t="0" r="r" b="b"/>
            <a:pathLst>
              <a:path w="65" h="15">
                <a:moveTo>
                  <a:pt x="0" y="15"/>
                </a:moveTo>
                <a:lnTo>
                  <a:pt x="65" y="0"/>
                </a:lnTo>
              </a:path>
            </a:pathLst>
          </a:custGeom>
          <a:noFill/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58" name="Freeform 122"/>
          <p:cNvSpPr>
            <a:spLocks noChangeArrowheads="1"/>
          </p:cNvSpPr>
          <p:nvPr/>
        </p:nvSpPr>
        <p:spPr bwMode="auto">
          <a:xfrm>
            <a:off x="4703764" y="2584848"/>
            <a:ext cx="161925" cy="115490"/>
          </a:xfrm>
          <a:custGeom>
            <a:avLst/>
            <a:gdLst/>
            <a:ahLst/>
            <a:cxnLst>
              <a:cxn ang="0">
                <a:pos x="0" y="7"/>
              </a:cxn>
              <a:cxn ang="0">
                <a:pos x="7" y="7"/>
              </a:cxn>
              <a:cxn ang="0">
                <a:pos x="13" y="9"/>
              </a:cxn>
              <a:cxn ang="0">
                <a:pos x="19" y="12"/>
              </a:cxn>
              <a:cxn ang="0">
                <a:pos x="23" y="15"/>
              </a:cxn>
              <a:cxn ang="0">
                <a:pos x="26" y="19"/>
              </a:cxn>
              <a:cxn ang="0">
                <a:pos x="30" y="24"/>
              </a:cxn>
              <a:cxn ang="0">
                <a:pos x="34" y="29"/>
              </a:cxn>
              <a:cxn ang="0">
                <a:pos x="38" y="36"/>
              </a:cxn>
              <a:cxn ang="0">
                <a:pos x="50" y="63"/>
              </a:cxn>
              <a:cxn ang="0">
                <a:pos x="55" y="72"/>
              </a:cxn>
              <a:cxn ang="0">
                <a:pos x="59" y="79"/>
              </a:cxn>
              <a:cxn ang="0">
                <a:pos x="62" y="84"/>
              </a:cxn>
              <a:cxn ang="0">
                <a:pos x="66" y="87"/>
              </a:cxn>
              <a:cxn ang="0">
                <a:pos x="73" y="91"/>
              </a:cxn>
              <a:cxn ang="0">
                <a:pos x="84" y="97"/>
              </a:cxn>
              <a:cxn ang="0">
                <a:pos x="81" y="89"/>
              </a:cxn>
              <a:cxn ang="0">
                <a:pos x="80" y="85"/>
              </a:cxn>
              <a:cxn ang="0">
                <a:pos x="79" y="80"/>
              </a:cxn>
              <a:cxn ang="0">
                <a:pos x="86" y="81"/>
              </a:cxn>
              <a:cxn ang="0">
                <a:pos x="91" y="81"/>
              </a:cxn>
              <a:cxn ang="0">
                <a:pos x="102" y="79"/>
              </a:cxn>
              <a:cxn ang="0">
                <a:pos x="95" y="77"/>
              </a:cxn>
              <a:cxn ang="0">
                <a:pos x="89" y="75"/>
              </a:cxn>
              <a:cxn ang="0">
                <a:pos x="83" y="71"/>
              </a:cxn>
              <a:cxn ang="0">
                <a:pos x="77" y="65"/>
              </a:cxn>
              <a:cxn ang="0">
                <a:pos x="72" y="55"/>
              </a:cxn>
              <a:cxn ang="0">
                <a:pos x="57" y="25"/>
              </a:cxn>
              <a:cxn ang="0">
                <a:pos x="53" y="19"/>
              </a:cxn>
              <a:cxn ang="0">
                <a:pos x="50" y="14"/>
              </a:cxn>
              <a:cxn ang="0">
                <a:pos x="48" y="11"/>
              </a:cxn>
              <a:cxn ang="0">
                <a:pos x="44" y="7"/>
              </a:cxn>
              <a:cxn ang="0">
                <a:pos x="40" y="4"/>
              </a:cxn>
              <a:cxn ang="0">
                <a:pos x="37" y="2"/>
              </a:cxn>
              <a:cxn ang="0">
                <a:pos x="31" y="1"/>
              </a:cxn>
              <a:cxn ang="0">
                <a:pos x="26" y="0"/>
              </a:cxn>
              <a:cxn ang="0">
                <a:pos x="0" y="7"/>
              </a:cxn>
            </a:cxnLst>
            <a:rect l="0" t="0" r="r" b="b"/>
            <a:pathLst>
              <a:path w="102" h="97">
                <a:moveTo>
                  <a:pt x="0" y="7"/>
                </a:moveTo>
                <a:lnTo>
                  <a:pt x="7" y="7"/>
                </a:lnTo>
                <a:lnTo>
                  <a:pt x="13" y="9"/>
                </a:lnTo>
                <a:lnTo>
                  <a:pt x="19" y="12"/>
                </a:lnTo>
                <a:lnTo>
                  <a:pt x="23" y="15"/>
                </a:lnTo>
                <a:lnTo>
                  <a:pt x="26" y="19"/>
                </a:lnTo>
                <a:lnTo>
                  <a:pt x="30" y="24"/>
                </a:lnTo>
                <a:lnTo>
                  <a:pt x="34" y="29"/>
                </a:lnTo>
                <a:lnTo>
                  <a:pt x="38" y="36"/>
                </a:lnTo>
                <a:lnTo>
                  <a:pt x="50" y="63"/>
                </a:lnTo>
                <a:lnTo>
                  <a:pt x="55" y="72"/>
                </a:lnTo>
                <a:lnTo>
                  <a:pt x="59" y="79"/>
                </a:lnTo>
                <a:lnTo>
                  <a:pt x="62" y="84"/>
                </a:lnTo>
                <a:lnTo>
                  <a:pt x="66" y="87"/>
                </a:lnTo>
                <a:lnTo>
                  <a:pt x="73" y="91"/>
                </a:lnTo>
                <a:lnTo>
                  <a:pt x="84" y="97"/>
                </a:lnTo>
                <a:lnTo>
                  <a:pt x="81" y="89"/>
                </a:lnTo>
                <a:lnTo>
                  <a:pt x="80" y="85"/>
                </a:lnTo>
                <a:lnTo>
                  <a:pt x="79" y="80"/>
                </a:lnTo>
                <a:lnTo>
                  <a:pt x="86" y="81"/>
                </a:lnTo>
                <a:lnTo>
                  <a:pt x="91" y="81"/>
                </a:lnTo>
                <a:lnTo>
                  <a:pt x="102" y="79"/>
                </a:lnTo>
                <a:lnTo>
                  <a:pt x="95" y="77"/>
                </a:lnTo>
                <a:lnTo>
                  <a:pt x="89" y="75"/>
                </a:lnTo>
                <a:lnTo>
                  <a:pt x="83" y="71"/>
                </a:lnTo>
                <a:lnTo>
                  <a:pt x="77" y="65"/>
                </a:lnTo>
                <a:lnTo>
                  <a:pt x="72" y="55"/>
                </a:lnTo>
                <a:lnTo>
                  <a:pt x="57" y="25"/>
                </a:lnTo>
                <a:lnTo>
                  <a:pt x="53" y="19"/>
                </a:lnTo>
                <a:lnTo>
                  <a:pt x="50" y="14"/>
                </a:lnTo>
                <a:lnTo>
                  <a:pt x="48" y="11"/>
                </a:lnTo>
                <a:lnTo>
                  <a:pt x="44" y="7"/>
                </a:lnTo>
                <a:lnTo>
                  <a:pt x="40" y="4"/>
                </a:lnTo>
                <a:lnTo>
                  <a:pt x="37" y="2"/>
                </a:lnTo>
                <a:lnTo>
                  <a:pt x="31" y="1"/>
                </a:lnTo>
                <a:lnTo>
                  <a:pt x="26" y="0"/>
                </a:lnTo>
                <a:lnTo>
                  <a:pt x="0" y="7"/>
                </a:lnTo>
                <a:close/>
              </a:path>
            </a:pathLst>
          </a:custGeom>
          <a:solidFill>
            <a:srgbClr val="00007F"/>
          </a:solidFill>
          <a:ln w="22456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59" name="Freeform 123"/>
          <p:cNvSpPr>
            <a:spLocks noChangeArrowheads="1"/>
          </p:cNvSpPr>
          <p:nvPr/>
        </p:nvSpPr>
        <p:spPr bwMode="auto">
          <a:xfrm>
            <a:off x="5530850" y="2338388"/>
            <a:ext cx="838200" cy="375047"/>
          </a:xfrm>
          <a:custGeom>
            <a:avLst/>
            <a:gdLst/>
            <a:ahLst/>
            <a:cxnLst>
              <a:cxn ang="0">
                <a:pos x="270" y="6"/>
              </a:cxn>
              <a:cxn ang="0">
                <a:pos x="263" y="4"/>
              </a:cxn>
              <a:cxn ang="0">
                <a:pos x="259" y="2"/>
              </a:cxn>
              <a:cxn ang="0">
                <a:pos x="253" y="1"/>
              </a:cxn>
              <a:cxn ang="0">
                <a:pos x="246" y="0"/>
              </a:cxn>
              <a:cxn ang="0">
                <a:pos x="241" y="0"/>
              </a:cxn>
              <a:cxn ang="0">
                <a:pos x="234" y="1"/>
              </a:cxn>
              <a:cxn ang="0">
                <a:pos x="229" y="2"/>
              </a:cxn>
              <a:cxn ang="0">
                <a:pos x="220" y="3"/>
              </a:cxn>
              <a:cxn ang="0">
                <a:pos x="210" y="5"/>
              </a:cxn>
              <a:cxn ang="0">
                <a:pos x="21" y="47"/>
              </a:cxn>
              <a:cxn ang="0">
                <a:pos x="16" y="49"/>
              </a:cxn>
              <a:cxn ang="0">
                <a:pos x="11" y="51"/>
              </a:cxn>
              <a:cxn ang="0">
                <a:pos x="7" y="53"/>
              </a:cxn>
              <a:cxn ang="0">
                <a:pos x="5" y="56"/>
              </a:cxn>
              <a:cxn ang="0">
                <a:pos x="3" y="60"/>
              </a:cxn>
              <a:cxn ang="0">
                <a:pos x="2" y="67"/>
              </a:cxn>
              <a:cxn ang="0">
                <a:pos x="0" y="105"/>
              </a:cxn>
              <a:cxn ang="0">
                <a:pos x="0" y="126"/>
              </a:cxn>
              <a:cxn ang="0">
                <a:pos x="1" y="144"/>
              </a:cxn>
              <a:cxn ang="0">
                <a:pos x="2" y="150"/>
              </a:cxn>
              <a:cxn ang="0">
                <a:pos x="4" y="154"/>
              </a:cxn>
              <a:cxn ang="0">
                <a:pos x="7" y="159"/>
              </a:cxn>
              <a:cxn ang="0">
                <a:pos x="11" y="162"/>
              </a:cxn>
              <a:cxn ang="0">
                <a:pos x="237" y="309"/>
              </a:cxn>
              <a:cxn ang="0">
                <a:pos x="246" y="313"/>
              </a:cxn>
              <a:cxn ang="0">
                <a:pos x="249" y="314"/>
              </a:cxn>
              <a:cxn ang="0">
                <a:pos x="255" y="315"/>
              </a:cxn>
              <a:cxn ang="0">
                <a:pos x="260" y="314"/>
              </a:cxn>
              <a:cxn ang="0">
                <a:pos x="269" y="313"/>
              </a:cxn>
              <a:cxn ang="0">
                <a:pos x="311" y="301"/>
              </a:cxn>
              <a:cxn ang="0">
                <a:pos x="353" y="290"/>
              </a:cxn>
              <a:cxn ang="0">
                <a:pos x="376" y="283"/>
              </a:cxn>
              <a:cxn ang="0">
                <a:pos x="399" y="276"/>
              </a:cxn>
              <a:cxn ang="0">
                <a:pos x="423" y="267"/>
              </a:cxn>
              <a:cxn ang="0">
                <a:pos x="446" y="258"/>
              </a:cxn>
              <a:cxn ang="0">
                <a:pos x="468" y="249"/>
              </a:cxn>
              <a:cxn ang="0">
                <a:pos x="488" y="241"/>
              </a:cxn>
              <a:cxn ang="0">
                <a:pos x="510" y="228"/>
              </a:cxn>
              <a:cxn ang="0">
                <a:pos x="516" y="224"/>
              </a:cxn>
              <a:cxn ang="0">
                <a:pos x="518" y="221"/>
              </a:cxn>
              <a:cxn ang="0">
                <a:pos x="520" y="217"/>
              </a:cxn>
              <a:cxn ang="0">
                <a:pos x="520" y="213"/>
              </a:cxn>
              <a:cxn ang="0">
                <a:pos x="518" y="210"/>
              </a:cxn>
              <a:cxn ang="0">
                <a:pos x="515" y="208"/>
              </a:cxn>
              <a:cxn ang="0">
                <a:pos x="511" y="208"/>
              </a:cxn>
              <a:cxn ang="0">
                <a:pos x="493" y="205"/>
              </a:cxn>
              <a:cxn ang="0">
                <a:pos x="488" y="191"/>
              </a:cxn>
              <a:cxn ang="0">
                <a:pos x="496" y="141"/>
              </a:cxn>
              <a:cxn ang="0">
                <a:pos x="510" y="139"/>
              </a:cxn>
              <a:cxn ang="0">
                <a:pos x="515" y="139"/>
              </a:cxn>
              <a:cxn ang="0">
                <a:pos x="522" y="138"/>
              </a:cxn>
              <a:cxn ang="0">
                <a:pos x="525" y="138"/>
              </a:cxn>
              <a:cxn ang="0">
                <a:pos x="527" y="136"/>
              </a:cxn>
              <a:cxn ang="0">
                <a:pos x="528" y="134"/>
              </a:cxn>
              <a:cxn ang="0">
                <a:pos x="528" y="132"/>
              </a:cxn>
              <a:cxn ang="0">
                <a:pos x="527" y="128"/>
              </a:cxn>
              <a:cxn ang="0">
                <a:pos x="524" y="124"/>
              </a:cxn>
              <a:cxn ang="0">
                <a:pos x="519" y="121"/>
              </a:cxn>
              <a:cxn ang="0">
                <a:pos x="514" y="118"/>
              </a:cxn>
              <a:cxn ang="0">
                <a:pos x="507" y="114"/>
              </a:cxn>
              <a:cxn ang="0">
                <a:pos x="475" y="101"/>
              </a:cxn>
              <a:cxn ang="0">
                <a:pos x="270" y="6"/>
              </a:cxn>
            </a:cxnLst>
            <a:rect l="0" t="0" r="r" b="b"/>
            <a:pathLst>
              <a:path w="528" h="315">
                <a:moveTo>
                  <a:pt x="270" y="6"/>
                </a:moveTo>
                <a:lnTo>
                  <a:pt x="263" y="4"/>
                </a:lnTo>
                <a:lnTo>
                  <a:pt x="259" y="2"/>
                </a:lnTo>
                <a:lnTo>
                  <a:pt x="253" y="1"/>
                </a:lnTo>
                <a:lnTo>
                  <a:pt x="246" y="0"/>
                </a:lnTo>
                <a:lnTo>
                  <a:pt x="241" y="0"/>
                </a:lnTo>
                <a:lnTo>
                  <a:pt x="234" y="1"/>
                </a:lnTo>
                <a:lnTo>
                  <a:pt x="229" y="2"/>
                </a:lnTo>
                <a:lnTo>
                  <a:pt x="220" y="3"/>
                </a:lnTo>
                <a:lnTo>
                  <a:pt x="210" y="5"/>
                </a:lnTo>
                <a:lnTo>
                  <a:pt x="21" y="47"/>
                </a:lnTo>
                <a:lnTo>
                  <a:pt x="16" y="49"/>
                </a:lnTo>
                <a:lnTo>
                  <a:pt x="11" y="51"/>
                </a:lnTo>
                <a:lnTo>
                  <a:pt x="7" y="53"/>
                </a:lnTo>
                <a:lnTo>
                  <a:pt x="5" y="56"/>
                </a:lnTo>
                <a:lnTo>
                  <a:pt x="3" y="60"/>
                </a:lnTo>
                <a:lnTo>
                  <a:pt x="2" y="67"/>
                </a:lnTo>
                <a:lnTo>
                  <a:pt x="0" y="105"/>
                </a:lnTo>
                <a:lnTo>
                  <a:pt x="0" y="126"/>
                </a:lnTo>
                <a:lnTo>
                  <a:pt x="1" y="144"/>
                </a:lnTo>
                <a:lnTo>
                  <a:pt x="2" y="150"/>
                </a:lnTo>
                <a:lnTo>
                  <a:pt x="4" y="154"/>
                </a:lnTo>
                <a:lnTo>
                  <a:pt x="7" y="159"/>
                </a:lnTo>
                <a:lnTo>
                  <a:pt x="11" y="162"/>
                </a:lnTo>
                <a:lnTo>
                  <a:pt x="237" y="309"/>
                </a:lnTo>
                <a:lnTo>
                  <a:pt x="246" y="313"/>
                </a:lnTo>
                <a:lnTo>
                  <a:pt x="249" y="314"/>
                </a:lnTo>
                <a:lnTo>
                  <a:pt x="255" y="315"/>
                </a:lnTo>
                <a:lnTo>
                  <a:pt x="260" y="314"/>
                </a:lnTo>
                <a:lnTo>
                  <a:pt x="269" y="313"/>
                </a:lnTo>
                <a:lnTo>
                  <a:pt x="311" y="301"/>
                </a:lnTo>
                <a:lnTo>
                  <a:pt x="353" y="290"/>
                </a:lnTo>
                <a:lnTo>
                  <a:pt x="376" y="283"/>
                </a:lnTo>
                <a:lnTo>
                  <a:pt x="399" y="276"/>
                </a:lnTo>
                <a:lnTo>
                  <a:pt x="423" y="267"/>
                </a:lnTo>
                <a:lnTo>
                  <a:pt x="446" y="258"/>
                </a:lnTo>
                <a:lnTo>
                  <a:pt x="468" y="249"/>
                </a:lnTo>
                <a:lnTo>
                  <a:pt x="488" y="241"/>
                </a:lnTo>
                <a:lnTo>
                  <a:pt x="510" y="228"/>
                </a:lnTo>
                <a:lnTo>
                  <a:pt x="516" y="224"/>
                </a:lnTo>
                <a:lnTo>
                  <a:pt x="518" y="221"/>
                </a:lnTo>
                <a:lnTo>
                  <a:pt x="520" y="217"/>
                </a:lnTo>
                <a:lnTo>
                  <a:pt x="520" y="213"/>
                </a:lnTo>
                <a:lnTo>
                  <a:pt x="518" y="210"/>
                </a:lnTo>
                <a:lnTo>
                  <a:pt x="515" y="208"/>
                </a:lnTo>
                <a:lnTo>
                  <a:pt x="511" y="208"/>
                </a:lnTo>
                <a:lnTo>
                  <a:pt x="493" y="205"/>
                </a:lnTo>
                <a:lnTo>
                  <a:pt x="488" y="191"/>
                </a:lnTo>
                <a:lnTo>
                  <a:pt x="496" y="141"/>
                </a:lnTo>
                <a:lnTo>
                  <a:pt x="510" y="139"/>
                </a:lnTo>
                <a:lnTo>
                  <a:pt x="515" y="139"/>
                </a:lnTo>
                <a:lnTo>
                  <a:pt x="522" y="138"/>
                </a:lnTo>
                <a:lnTo>
                  <a:pt x="525" y="138"/>
                </a:lnTo>
                <a:lnTo>
                  <a:pt x="527" y="136"/>
                </a:lnTo>
                <a:lnTo>
                  <a:pt x="528" y="134"/>
                </a:lnTo>
                <a:lnTo>
                  <a:pt x="528" y="132"/>
                </a:lnTo>
                <a:lnTo>
                  <a:pt x="527" y="128"/>
                </a:lnTo>
                <a:lnTo>
                  <a:pt x="524" y="124"/>
                </a:lnTo>
                <a:lnTo>
                  <a:pt x="519" y="121"/>
                </a:lnTo>
                <a:lnTo>
                  <a:pt x="514" y="118"/>
                </a:lnTo>
                <a:lnTo>
                  <a:pt x="507" y="114"/>
                </a:lnTo>
                <a:lnTo>
                  <a:pt x="475" y="101"/>
                </a:lnTo>
                <a:lnTo>
                  <a:pt x="270" y="6"/>
                </a:lnTo>
                <a:close/>
              </a:path>
            </a:pathLst>
          </a:custGeom>
          <a:solidFill>
            <a:srgbClr val="7F3F00"/>
          </a:solidFill>
          <a:ln w="22456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60" name="Freeform 124"/>
          <p:cNvSpPr>
            <a:spLocks noChangeArrowheads="1"/>
          </p:cNvSpPr>
          <p:nvPr/>
        </p:nvSpPr>
        <p:spPr bwMode="auto">
          <a:xfrm>
            <a:off x="5926138" y="2505075"/>
            <a:ext cx="406400" cy="201216"/>
          </a:xfrm>
          <a:custGeom>
            <a:avLst/>
            <a:gdLst/>
            <a:ahLst/>
            <a:cxnLst>
              <a:cxn ang="0">
                <a:pos x="242" y="2"/>
              </a:cxn>
              <a:cxn ang="0">
                <a:pos x="231" y="4"/>
              </a:cxn>
              <a:cxn ang="0">
                <a:pos x="209" y="8"/>
              </a:cxn>
              <a:cxn ang="0">
                <a:pos x="181" y="15"/>
              </a:cxn>
              <a:cxn ang="0">
                <a:pos x="141" y="25"/>
              </a:cxn>
              <a:cxn ang="0">
                <a:pos x="40" y="50"/>
              </a:cxn>
              <a:cxn ang="0">
                <a:pos x="18" y="55"/>
              </a:cxn>
              <a:cxn ang="0">
                <a:pos x="14" y="57"/>
              </a:cxn>
              <a:cxn ang="0">
                <a:pos x="11" y="59"/>
              </a:cxn>
              <a:cxn ang="0">
                <a:pos x="9" y="62"/>
              </a:cxn>
              <a:cxn ang="0">
                <a:pos x="8" y="65"/>
              </a:cxn>
              <a:cxn ang="0">
                <a:pos x="6" y="70"/>
              </a:cxn>
              <a:cxn ang="0">
                <a:pos x="2" y="94"/>
              </a:cxn>
              <a:cxn ang="0">
                <a:pos x="1" y="104"/>
              </a:cxn>
              <a:cxn ang="0">
                <a:pos x="1" y="116"/>
              </a:cxn>
              <a:cxn ang="0">
                <a:pos x="0" y="140"/>
              </a:cxn>
              <a:cxn ang="0">
                <a:pos x="1" y="152"/>
              </a:cxn>
              <a:cxn ang="0">
                <a:pos x="2" y="165"/>
              </a:cxn>
              <a:cxn ang="0">
                <a:pos x="3" y="167"/>
              </a:cxn>
              <a:cxn ang="0">
                <a:pos x="5" y="169"/>
              </a:cxn>
              <a:cxn ang="0">
                <a:pos x="8" y="169"/>
              </a:cxn>
              <a:cxn ang="0">
                <a:pos x="10" y="169"/>
              </a:cxn>
              <a:cxn ang="0">
                <a:pos x="19" y="165"/>
              </a:cxn>
              <a:cxn ang="0">
                <a:pos x="134" y="134"/>
              </a:cxn>
              <a:cxn ang="0">
                <a:pos x="168" y="123"/>
              </a:cxn>
              <a:cxn ang="0">
                <a:pos x="194" y="115"/>
              </a:cxn>
              <a:cxn ang="0">
                <a:pos x="217" y="105"/>
              </a:cxn>
              <a:cxn ang="0">
                <a:pos x="249" y="90"/>
              </a:cxn>
              <a:cxn ang="0">
                <a:pos x="256" y="85"/>
              </a:cxn>
              <a:cxn ang="0">
                <a:pos x="251" y="83"/>
              </a:cxn>
              <a:cxn ang="0">
                <a:pos x="249" y="79"/>
              </a:cxn>
              <a:cxn ang="0">
                <a:pos x="248" y="74"/>
              </a:cxn>
              <a:cxn ang="0">
                <a:pos x="246" y="65"/>
              </a:cxn>
              <a:cxn ang="0">
                <a:pos x="245" y="56"/>
              </a:cxn>
              <a:cxn ang="0">
                <a:pos x="244" y="47"/>
              </a:cxn>
              <a:cxn ang="0">
                <a:pos x="245" y="39"/>
              </a:cxn>
              <a:cxn ang="0">
                <a:pos x="246" y="27"/>
              </a:cxn>
              <a:cxn ang="0">
                <a:pos x="248" y="18"/>
              </a:cxn>
              <a:cxn ang="0">
                <a:pos x="251" y="10"/>
              </a:cxn>
              <a:cxn ang="0">
                <a:pos x="254" y="0"/>
              </a:cxn>
              <a:cxn ang="0">
                <a:pos x="249" y="0"/>
              </a:cxn>
              <a:cxn ang="0">
                <a:pos x="242" y="2"/>
              </a:cxn>
            </a:cxnLst>
            <a:rect l="0" t="0" r="r" b="b"/>
            <a:pathLst>
              <a:path w="256" h="169">
                <a:moveTo>
                  <a:pt x="242" y="2"/>
                </a:moveTo>
                <a:lnTo>
                  <a:pt x="231" y="4"/>
                </a:lnTo>
                <a:lnTo>
                  <a:pt x="209" y="8"/>
                </a:lnTo>
                <a:lnTo>
                  <a:pt x="181" y="15"/>
                </a:lnTo>
                <a:lnTo>
                  <a:pt x="141" y="25"/>
                </a:lnTo>
                <a:lnTo>
                  <a:pt x="40" y="50"/>
                </a:lnTo>
                <a:lnTo>
                  <a:pt x="18" y="55"/>
                </a:lnTo>
                <a:lnTo>
                  <a:pt x="14" y="57"/>
                </a:lnTo>
                <a:lnTo>
                  <a:pt x="11" y="59"/>
                </a:lnTo>
                <a:lnTo>
                  <a:pt x="9" y="62"/>
                </a:lnTo>
                <a:lnTo>
                  <a:pt x="8" y="65"/>
                </a:lnTo>
                <a:lnTo>
                  <a:pt x="6" y="70"/>
                </a:lnTo>
                <a:lnTo>
                  <a:pt x="2" y="94"/>
                </a:lnTo>
                <a:lnTo>
                  <a:pt x="1" y="104"/>
                </a:lnTo>
                <a:lnTo>
                  <a:pt x="1" y="116"/>
                </a:lnTo>
                <a:lnTo>
                  <a:pt x="0" y="140"/>
                </a:lnTo>
                <a:lnTo>
                  <a:pt x="1" y="152"/>
                </a:lnTo>
                <a:lnTo>
                  <a:pt x="2" y="165"/>
                </a:lnTo>
                <a:lnTo>
                  <a:pt x="3" y="167"/>
                </a:lnTo>
                <a:lnTo>
                  <a:pt x="5" y="169"/>
                </a:lnTo>
                <a:lnTo>
                  <a:pt x="8" y="169"/>
                </a:lnTo>
                <a:lnTo>
                  <a:pt x="10" y="169"/>
                </a:lnTo>
                <a:lnTo>
                  <a:pt x="19" y="165"/>
                </a:lnTo>
                <a:lnTo>
                  <a:pt x="134" y="134"/>
                </a:lnTo>
                <a:lnTo>
                  <a:pt x="168" y="123"/>
                </a:lnTo>
                <a:lnTo>
                  <a:pt x="194" y="115"/>
                </a:lnTo>
                <a:lnTo>
                  <a:pt x="217" y="105"/>
                </a:lnTo>
                <a:lnTo>
                  <a:pt x="249" y="90"/>
                </a:lnTo>
                <a:lnTo>
                  <a:pt x="256" y="85"/>
                </a:lnTo>
                <a:lnTo>
                  <a:pt x="251" y="83"/>
                </a:lnTo>
                <a:lnTo>
                  <a:pt x="249" y="79"/>
                </a:lnTo>
                <a:lnTo>
                  <a:pt x="248" y="74"/>
                </a:lnTo>
                <a:lnTo>
                  <a:pt x="246" y="65"/>
                </a:lnTo>
                <a:lnTo>
                  <a:pt x="245" y="56"/>
                </a:lnTo>
                <a:lnTo>
                  <a:pt x="244" y="47"/>
                </a:lnTo>
                <a:lnTo>
                  <a:pt x="245" y="39"/>
                </a:lnTo>
                <a:lnTo>
                  <a:pt x="246" y="27"/>
                </a:lnTo>
                <a:lnTo>
                  <a:pt x="248" y="18"/>
                </a:lnTo>
                <a:lnTo>
                  <a:pt x="251" y="10"/>
                </a:lnTo>
                <a:lnTo>
                  <a:pt x="254" y="0"/>
                </a:lnTo>
                <a:lnTo>
                  <a:pt x="249" y="0"/>
                </a:lnTo>
                <a:lnTo>
                  <a:pt x="242" y="2"/>
                </a:lnTo>
                <a:close/>
              </a:path>
            </a:pathLst>
          </a:custGeom>
          <a:solidFill>
            <a:srgbClr val="000000"/>
          </a:solidFill>
          <a:ln w="108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61" name="Freeform 125"/>
          <p:cNvSpPr>
            <a:spLocks noChangeArrowheads="1"/>
          </p:cNvSpPr>
          <p:nvPr/>
        </p:nvSpPr>
        <p:spPr bwMode="auto">
          <a:xfrm>
            <a:off x="5932488" y="2507456"/>
            <a:ext cx="393700" cy="190500"/>
          </a:xfrm>
          <a:custGeom>
            <a:avLst/>
            <a:gdLst/>
            <a:ahLst/>
            <a:cxnLst>
              <a:cxn ang="0">
                <a:pos x="248" y="0"/>
              </a:cxn>
              <a:cxn ang="0">
                <a:pos x="236" y="2"/>
              </a:cxn>
              <a:cxn ang="0">
                <a:pos x="220" y="6"/>
              </a:cxn>
              <a:cxn ang="0">
                <a:pos x="195" y="11"/>
              </a:cxn>
              <a:cxn ang="0">
                <a:pos x="173" y="17"/>
              </a:cxn>
              <a:cxn ang="0">
                <a:pos x="150" y="22"/>
              </a:cxn>
              <a:cxn ang="0">
                <a:pos x="75" y="41"/>
              </a:cxn>
              <a:cxn ang="0">
                <a:pos x="21" y="55"/>
              </a:cxn>
              <a:cxn ang="0">
                <a:pos x="16" y="57"/>
              </a:cxn>
              <a:cxn ang="0">
                <a:pos x="12" y="58"/>
              </a:cxn>
              <a:cxn ang="0">
                <a:pos x="8" y="61"/>
              </a:cxn>
              <a:cxn ang="0">
                <a:pos x="7" y="65"/>
              </a:cxn>
              <a:cxn ang="0">
                <a:pos x="5" y="69"/>
              </a:cxn>
              <a:cxn ang="0">
                <a:pos x="3" y="82"/>
              </a:cxn>
              <a:cxn ang="0">
                <a:pos x="22" y="78"/>
              </a:cxn>
              <a:cxn ang="0">
                <a:pos x="3" y="83"/>
              </a:cxn>
              <a:cxn ang="0">
                <a:pos x="1" y="113"/>
              </a:cxn>
              <a:cxn ang="0">
                <a:pos x="16" y="110"/>
              </a:cxn>
              <a:cxn ang="0">
                <a:pos x="1" y="114"/>
              </a:cxn>
              <a:cxn ang="0">
                <a:pos x="0" y="125"/>
              </a:cxn>
              <a:cxn ang="0">
                <a:pos x="9" y="123"/>
              </a:cxn>
              <a:cxn ang="0">
                <a:pos x="0" y="126"/>
              </a:cxn>
              <a:cxn ang="0">
                <a:pos x="1" y="138"/>
              </a:cxn>
              <a:cxn ang="0">
                <a:pos x="37" y="131"/>
              </a:cxn>
              <a:cxn ang="0">
                <a:pos x="1" y="139"/>
              </a:cxn>
              <a:cxn ang="0">
                <a:pos x="1" y="149"/>
              </a:cxn>
              <a:cxn ang="0">
                <a:pos x="30" y="143"/>
              </a:cxn>
              <a:cxn ang="0">
                <a:pos x="1" y="150"/>
              </a:cxn>
              <a:cxn ang="0">
                <a:pos x="1" y="154"/>
              </a:cxn>
              <a:cxn ang="0">
                <a:pos x="2" y="157"/>
              </a:cxn>
              <a:cxn ang="0">
                <a:pos x="5" y="159"/>
              </a:cxn>
              <a:cxn ang="0">
                <a:pos x="7" y="160"/>
              </a:cxn>
              <a:cxn ang="0">
                <a:pos x="12" y="160"/>
              </a:cxn>
              <a:cxn ang="0">
                <a:pos x="18" y="159"/>
              </a:cxn>
              <a:cxn ang="0">
                <a:pos x="109" y="135"/>
              </a:cxn>
              <a:cxn ang="0">
                <a:pos x="132" y="128"/>
              </a:cxn>
              <a:cxn ang="0">
                <a:pos x="158" y="120"/>
              </a:cxn>
              <a:cxn ang="0">
                <a:pos x="190" y="109"/>
              </a:cxn>
              <a:cxn ang="0">
                <a:pos x="207" y="102"/>
              </a:cxn>
              <a:cxn ang="0">
                <a:pos x="221" y="96"/>
              </a:cxn>
              <a:cxn ang="0">
                <a:pos x="232" y="91"/>
              </a:cxn>
              <a:cxn ang="0">
                <a:pos x="239" y="87"/>
              </a:cxn>
              <a:cxn ang="0">
                <a:pos x="246" y="83"/>
              </a:cxn>
              <a:cxn ang="0">
                <a:pos x="244" y="76"/>
              </a:cxn>
              <a:cxn ang="0">
                <a:pos x="243" y="71"/>
              </a:cxn>
              <a:cxn ang="0">
                <a:pos x="225" y="78"/>
              </a:cxn>
              <a:cxn ang="0">
                <a:pos x="242" y="70"/>
              </a:cxn>
              <a:cxn ang="0">
                <a:pos x="241" y="62"/>
              </a:cxn>
              <a:cxn ang="0">
                <a:pos x="240" y="52"/>
              </a:cxn>
              <a:cxn ang="0">
                <a:pos x="239" y="44"/>
              </a:cxn>
              <a:cxn ang="0">
                <a:pos x="241" y="33"/>
              </a:cxn>
              <a:cxn ang="0">
                <a:pos x="223" y="37"/>
              </a:cxn>
              <a:cxn ang="0">
                <a:pos x="241" y="32"/>
              </a:cxn>
              <a:cxn ang="0">
                <a:pos x="241" y="28"/>
              </a:cxn>
              <a:cxn ang="0">
                <a:pos x="242" y="22"/>
              </a:cxn>
              <a:cxn ang="0">
                <a:pos x="201" y="31"/>
              </a:cxn>
              <a:cxn ang="0">
                <a:pos x="242" y="20"/>
              </a:cxn>
              <a:cxn ang="0">
                <a:pos x="245" y="11"/>
              </a:cxn>
              <a:cxn ang="0">
                <a:pos x="189" y="24"/>
              </a:cxn>
              <a:cxn ang="0">
                <a:pos x="245" y="10"/>
              </a:cxn>
              <a:cxn ang="0">
                <a:pos x="248" y="0"/>
              </a:cxn>
            </a:cxnLst>
            <a:rect l="0" t="0" r="r" b="b"/>
            <a:pathLst>
              <a:path w="248" h="160">
                <a:moveTo>
                  <a:pt x="248" y="0"/>
                </a:moveTo>
                <a:lnTo>
                  <a:pt x="236" y="2"/>
                </a:lnTo>
                <a:lnTo>
                  <a:pt x="220" y="6"/>
                </a:lnTo>
                <a:lnTo>
                  <a:pt x="195" y="11"/>
                </a:lnTo>
                <a:lnTo>
                  <a:pt x="173" y="17"/>
                </a:lnTo>
                <a:lnTo>
                  <a:pt x="150" y="22"/>
                </a:lnTo>
                <a:lnTo>
                  <a:pt x="75" y="41"/>
                </a:lnTo>
                <a:lnTo>
                  <a:pt x="21" y="55"/>
                </a:lnTo>
                <a:lnTo>
                  <a:pt x="16" y="57"/>
                </a:lnTo>
                <a:lnTo>
                  <a:pt x="12" y="58"/>
                </a:lnTo>
                <a:lnTo>
                  <a:pt x="8" y="61"/>
                </a:lnTo>
                <a:lnTo>
                  <a:pt x="7" y="65"/>
                </a:lnTo>
                <a:lnTo>
                  <a:pt x="5" y="69"/>
                </a:lnTo>
                <a:lnTo>
                  <a:pt x="3" y="82"/>
                </a:lnTo>
                <a:lnTo>
                  <a:pt x="22" y="78"/>
                </a:lnTo>
                <a:lnTo>
                  <a:pt x="3" y="83"/>
                </a:lnTo>
                <a:lnTo>
                  <a:pt x="1" y="113"/>
                </a:lnTo>
                <a:lnTo>
                  <a:pt x="16" y="110"/>
                </a:lnTo>
                <a:lnTo>
                  <a:pt x="1" y="114"/>
                </a:lnTo>
                <a:lnTo>
                  <a:pt x="0" y="125"/>
                </a:lnTo>
                <a:lnTo>
                  <a:pt x="9" y="123"/>
                </a:lnTo>
                <a:lnTo>
                  <a:pt x="0" y="126"/>
                </a:lnTo>
                <a:lnTo>
                  <a:pt x="1" y="138"/>
                </a:lnTo>
                <a:lnTo>
                  <a:pt x="37" y="131"/>
                </a:lnTo>
                <a:lnTo>
                  <a:pt x="1" y="139"/>
                </a:lnTo>
                <a:lnTo>
                  <a:pt x="1" y="149"/>
                </a:lnTo>
                <a:lnTo>
                  <a:pt x="30" y="143"/>
                </a:lnTo>
                <a:lnTo>
                  <a:pt x="1" y="150"/>
                </a:lnTo>
                <a:lnTo>
                  <a:pt x="1" y="154"/>
                </a:lnTo>
                <a:lnTo>
                  <a:pt x="2" y="157"/>
                </a:lnTo>
                <a:lnTo>
                  <a:pt x="5" y="159"/>
                </a:lnTo>
                <a:lnTo>
                  <a:pt x="7" y="160"/>
                </a:lnTo>
                <a:lnTo>
                  <a:pt x="12" y="160"/>
                </a:lnTo>
                <a:lnTo>
                  <a:pt x="18" y="159"/>
                </a:lnTo>
                <a:lnTo>
                  <a:pt x="109" y="135"/>
                </a:lnTo>
                <a:lnTo>
                  <a:pt x="132" y="128"/>
                </a:lnTo>
                <a:lnTo>
                  <a:pt x="158" y="120"/>
                </a:lnTo>
                <a:lnTo>
                  <a:pt x="190" y="109"/>
                </a:lnTo>
                <a:lnTo>
                  <a:pt x="207" y="102"/>
                </a:lnTo>
                <a:lnTo>
                  <a:pt x="221" y="96"/>
                </a:lnTo>
                <a:lnTo>
                  <a:pt x="232" y="91"/>
                </a:lnTo>
                <a:lnTo>
                  <a:pt x="239" y="87"/>
                </a:lnTo>
                <a:lnTo>
                  <a:pt x="246" y="83"/>
                </a:lnTo>
                <a:lnTo>
                  <a:pt x="244" y="76"/>
                </a:lnTo>
                <a:lnTo>
                  <a:pt x="243" y="71"/>
                </a:lnTo>
                <a:lnTo>
                  <a:pt x="225" y="78"/>
                </a:lnTo>
                <a:lnTo>
                  <a:pt x="242" y="70"/>
                </a:lnTo>
                <a:lnTo>
                  <a:pt x="241" y="62"/>
                </a:lnTo>
                <a:lnTo>
                  <a:pt x="240" y="52"/>
                </a:lnTo>
                <a:lnTo>
                  <a:pt x="239" y="44"/>
                </a:lnTo>
                <a:lnTo>
                  <a:pt x="241" y="33"/>
                </a:lnTo>
                <a:lnTo>
                  <a:pt x="223" y="37"/>
                </a:lnTo>
                <a:lnTo>
                  <a:pt x="241" y="32"/>
                </a:lnTo>
                <a:lnTo>
                  <a:pt x="241" y="28"/>
                </a:lnTo>
                <a:lnTo>
                  <a:pt x="242" y="22"/>
                </a:lnTo>
                <a:lnTo>
                  <a:pt x="201" y="31"/>
                </a:lnTo>
                <a:lnTo>
                  <a:pt x="242" y="20"/>
                </a:lnTo>
                <a:lnTo>
                  <a:pt x="245" y="11"/>
                </a:lnTo>
                <a:lnTo>
                  <a:pt x="189" y="24"/>
                </a:lnTo>
                <a:lnTo>
                  <a:pt x="245" y="10"/>
                </a:lnTo>
                <a:lnTo>
                  <a:pt x="248" y="0"/>
                </a:lnTo>
                <a:close/>
              </a:path>
            </a:pathLst>
          </a:custGeom>
          <a:solidFill>
            <a:srgbClr val="FFFFFF"/>
          </a:solidFill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62" name="Freeform 126"/>
          <p:cNvSpPr>
            <a:spLocks noChangeArrowheads="1"/>
          </p:cNvSpPr>
          <p:nvPr/>
        </p:nvSpPr>
        <p:spPr bwMode="auto">
          <a:xfrm>
            <a:off x="5932488" y="2578894"/>
            <a:ext cx="215900" cy="44054"/>
          </a:xfrm>
          <a:custGeom>
            <a:avLst/>
            <a:gdLst/>
            <a:ahLst/>
            <a:cxnLst>
              <a:cxn ang="0">
                <a:pos x="0" y="37"/>
              </a:cxn>
              <a:cxn ang="0">
                <a:pos x="136" y="0"/>
              </a:cxn>
              <a:cxn ang="0">
                <a:pos x="107" y="9"/>
              </a:cxn>
              <a:cxn ang="0">
                <a:pos x="91" y="14"/>
              </a:cxn>
              <a:cxn ang="0">
                <a:pos x="65" y="21"/>
              </a:cxn>
              <a:cxn ang="0">
                <a:pos x="0" y="37"/>
              </a:cxn>
            </a:cxnLst>
            <a:rect l="0" t="0" r="r" b="b"/>
            <a:pathLst>
              <a:path w="136" h="37">
                <a:moveTo>
                  <a:pt x="0" y="37"/>
                </a:moveTo>
                <a:lnTo>
                  <a:pt x="136" y="0"/>
                </a:lnTo>
                <a:lnTo>
                  <a:pt x="107" y="9"/>
                </a:lnTo>
                <a:lnTo>
                  <a:pt x="91" y="14"/>
                </a:lnTo>
                <a:lnTo>
                  <a:pt x="65" y="21"/>
                </a:lnTo>
                <a:lnTo>
                  <a:pt x="0" y="37"/>
                </a:lnTo>
                <a:close/>
              </a:path>
            </a:pathLst>
          </a:custGeom>
          <a:solidFill>
            <a:srgbClr val="000000"/>
          </a:solidFill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63" name="Freeform 127"/>
          <p:cNvSpPr>
            <a:spLocks noChangeArrowheads="1"/>
          </p:cNvSpPr>
          <p:nvPr/>
        </p:nvSpPr>
        <p:spPr bwMode="auto">
          <a:xfrm>
            <a:off x="5835650" y="2526507"/>
            <a:ext cx="120650" cy="46435"/>
          </a:xfrm>
          <a:custGeom>
            <a:avLst/>
            <a:gdLst/>
            <a:ahLst/>
            <a:cxnLst>
              <a:cxn ang="0">
                <a:pos x="76" y="31"/>
              </a:cxn>
              <a:cxn ang="0">
                <a:pos x="67" y="31"/>
              </a:cxn>
              <a:cxn ang="0">
                <a:pos x="62" y="30"/>
              </a:cxn>
              <a:cxn ang="0">
                <a:pos x="56" y="28"/>
              </a:cxn>
              <a:cxn ang="0">
                <a:pos x="0" y="0"/>
              </a:cxn>
              <a:cxn ang="0">
                <a:pos x="52" y="30"/>
              </a:cxn>
              <a:cxn ang="0">
                <a:pos x="64" y="39"/>
              </a:cxn>
              <a:cxn ang="0">
                <a:pos x="65" y="37"/>
              </a:cxn>
              <a:cxn ang="0">
                <a:pos x="67" y="35"/>
              </a:cxn>
              <a:cxn ang="0">
                <a:pos x="69" y="34"/>
              </a:cxn>
              <a:cxn ang="0">
                <a:pos x="76" y="31"/>
              </a:cxn>
            </a:cxnLst>
            <a:rect l="0" t="0" r="r" b="b"/>
            <a:pathLst>
              <a:path w="76" h="39">
                <a:moveTo>
                  <a:pt x="76" y="31"/>
                </a:moveTo>
                <a:lnTo>
                  <a:pt x="67" y="31"/>
                </a:lnTo>
                <a:lnTo>
                  <a:pt x="62" y="30"/>
                </a:lnTo>
                <a:lnTo>
                  <a:pt x="56" y="28"/>
                </a:lnTo>
                <a:lnTo>
                  <a:pt x="0" y="0"/>
                </a:lnTo>
                <a:lnTo>
                  <a:pt x="52" y="30"/>
                </a:lnTo>
                <a:lnTo>
                  <a:pt x="64" y="39"/>
                </a:lnTo>
                <a:lnTo>
                  <a:pt x="65" y="37"/>
                </a:lnTo>
                <a:lnTo>
                  <a:pt x="67" y="35"/>
                </a:lnTo>
                <a:lnTo>
                  <a:pt x="69" y="34"/>
                </a:lnTo>
                <a:lnTo>
                  <a:pt x="76" y="31"/>
                </a:lnTo>
                <a:close/>
              </a:path>
            </a:pathLst>
          </a:custGeom>
          <a:solidFill>
            <a:srgbClr val="000000"/>
          </a:solidFill>
          <a:ln w="108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64" name="Freeform 128"/>
          <p:cNvSpPr>
            <a:spLocks noChangeArrowheads="1"/>
          </p:cNvSpPr>
          <p:nvPr/>
        </p:nvSpPr>
        <p:spPr bwMode="auto">
          <a:xfrm>
            <a:off x="5553076" y="2396729"/>
            <a:ext cx="214313" cy="97631"/>
          </a:xfrm>
          <a:custGeom>
            <a:avLst/>
            <a:gdLst/>
            <a:ahLst/>
            <a:cxnLst>
              <a:cxn ang="0">
                <a:pos x="135" y="82"/>
              </a:cxn>
              <a:cxn ang="0">
                <a:pos x="16" y="9"/>
              </a:cxn>
              <a:cxn ang="0">
                <a:pos x="14" y="6"/>
              </a:cxn>
              <a:cxn ang="0">
                <a:pos x="14" y="4"/>
              </a:cxn>
              <a:cxn ang="0">
                <a:pos x="15" y="2"/>
              </a:cxn>
              <a:cxn ang="0">
                <a:pos x="18" y="0"/>
              </a:cxn>
              <a:cxn ang="0">
                <a:pos x="6" y="3"/>
              </a:cxn>
              <a:cxn ang="0">
                <a:pos x="0" y="6"/>
              </a:cxn>
              <a:cxn ang="0">
                <a:pos x="135" y="82"/>
              </a:cxn>
            </a:cxnLst>
            <a:rect l="0" t="0" r="r" b="b"/>
            <a:pathLst>
              <a:path w="135" h="82">
                <a:moveTo>
                  <a:pt x="135" y="82"/>
                </a:moveTo>
                <a:lnTo>
                  <a:pt x="16" y="9"/>
                </a:lnTo>
                <a:lnTo>
                  <a:pt x="14" y="6"/>
                </a:lnTo>
                <a:lnTo>
                  <a:pt x="14" y="4"/>
                </a:lnTo>
                <a:lnTo>
                  <a:pt x="15" y="2"/>
                </a:lnTo>
                <a:lnTo>
                  <a:pt x="18" y="0"/>
                </a:lnTo>
                <a:lnTo>
                  <a:pt x="6" y="3"/>
                </a:lnTo>
                <a:lnTo>
                  <a:pt x="0" y="6"/>
                </a:lnTo>
                <a:lnTo>
                  <a:pt x="135" y="82"/>
                </a:lnTo>
                <a:close/>
              </a:path>
            </a:pathLst>
          </a:custGeom>
          <a:solidFill>
            <a:srgbClr val="000000"/>
          </a:solidFill>
          <a:ln w="108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65" name="Freeform 129"/>
          <p:cNvSpPr>
            <a:spLocks noChangeArrowheads="1"/>
          </p:cNvSpPr>
          <p:nvPr/>
        </p:nvSpPr>
        <p:spPr bwMode="auto">
          <a:xfrm>
            <a:off x="5710238" y="2444353"/>
            <a:ext cx="119062" cy="33338"/>
          </a:xfrm>
          <a:custGeom>
            <a:avLst/>
            <a:gdLst/>
            <a:ahLst/>
            <a:cxnLst>
              <a:cxn ang="0">
                <a:pos x="0" y="9"/>
              </a:cxn>
              <a:cxn ang="0">
                <a:pos x="27" y="2"/>
              </a:cxn>
              <a:cxn ang="0">
                <a:pos x="33" y="1"/>
              </a:cxn>
              <a:cxn ang="0">
                <a:pos x="37" y="1"/>
              </a:cxn>
              <a:cxn ang="0">
                <a:pos x="41" y="0"/>
              </a:cxn>
              <a:cxn ang="0">
                <a:pos x="44" y="0"/>
              </a:cxn>
              <a:cxn ang="0">
                <a:pos x="47" y="0"/>
              </a:cxn>
              <a:cxn ang="0">
                <a:pos x="51" y="1"/>
              </a:cxn>
              <a:cxn ang="0">
                <a:pos x="54" y="2"/>
              </a:cxn>
              <a:cxn ang="0">
                <a:pos x="56" y="4"/>
              </a:cxn>
              <a:cxn ang="0">
                <a:pos x="57" y="6"/>
              </a:cxn>
              <a:cxn ang="0">
                <a:pos x="56" y="8"/>
              </a:cxn>
              <a:cxn ang="0">
                <a:pos x="54" y="9"/>
              </a:cxn>
              <a:cxn ang="0">
                <a:pos x="60" y="9"/>
              </a:cxn>
              <a:cxn ang="0">
                <a:pos x="63" y="9"/>
              </a:cxn>
              <a:cxn ang="0">
                <a:pos x="67" y="10"/>
              </a:cxn>
              <a:cxn ang="0">
                <a:pos x="71" y="10"/>
              </a:cxn>
              <a:cxn ang="0">
                <a:pos x="74" y="11"/>
              </a:cxn>
              <a:cxn ang="0">
                <a:pos x="75" y="13"/>
              </a:cxn>
              <a:cxn ang="0">
                <a:pos x="75" y="15"/>
              </a:cxn>
              <a:cxn ang="0">
                <a:pos x="75" y="17"/>
              </a:cxn>
              <a:cxn ang="0">
                <a:pos x="72" y="18"/>
              </a:cxn>
              <a:cxn ang="0">
                <a:pos x="69" y="20"/>
              </a:cxn>
              <a:cxn ang="0">
                <a:pos x="65" y="21"/>
              </a:cxn>
              <a:cxn ang="0">
                <a:pos x="34" y="28"/>
              </a:cxn>
              <a:cxn ang="0">
                <a:pos x="39" y="25"/>
              </a:cxn>
              <a:cxn ang="0">
                <a:pos x="10" y="9"/>
              </a:cxn>
              <a:cxn ang="0">
                <a:pos x="0" y="9"/>
              </a:cxn>
            </a:cxnLst>
            <a:rect l="0" t="0" r="r" b="b"/>
            <a:pathLst>
              <a:path w="75" h="28">
                <a:moveTo>
                  <a:pt x="0" y="9"/>
                </a:moveTo>
                <a:lnTo>
                  <a:pt x="27" y="2"/>
                </a:lnTo>
                <a:lnTo>
                  <a:pt x="33" y="1"/>
                </a:lnTo>
                <a:lnTo>
                  <a:pt x="37" y="1"/>
                </a:lnTo>
                <a:lnTo>
                  <a:pt x="41" y="0"/>
                </a:lnTo>
                <a:lnTo>
                  <a:pt x="44" y="0"/>
                </a:lnTo>
                <a:lnTo>
                  <a:pt x="47" y="0"/>
                </a:lnTo>
                <a:lnTo>
                  <a:pt x="51" y="1"/>
                </a:lnTo>
                <a:lnTo>
                  <a:pt x="54" y="2"/>
                </a:lnTo>
                <a:lnTo>
                  <a:pt x="56" y="4"/>
                </a:lnTo>
                <a:lnTo>
                  <a:pt x="57" y="6"/>
                </a:lnTo>
                <a:lnTo>
                  <a:pt x="56" y="8"/>
                </a:lnTo>
                <a:lnTo>
                  <a:pt x="54" y="9"/>
                </a:lnTo>
                <a:lnTo>
                  <a:pt x="60" y="9"/>
                </a:lnTo>
                <a:lnTo>
                  <a:pt x="63" y="9"/>
                </a:lnTo>
                <a:lnTo>
                  <a:pt x="67" y="10"/>
                </a:lnTo>
                <a:lnTo>
                  <a:pt x="71" y="10"/>
                </a:lnTo>
                <a:lnTo>
                  <a:pt x="74" y="11"/>
                </a:lnTo>
                <a:lnTo>
                  <a:pt x="75" y="13"/>
                </a:lnTo>
                <a:lnTo>
                  <a:pt x="75" y="15"/>
                </a:lnTo>
                <a:lnTo>
                  <a:pt x="75" y="17"/>
                </a:lnTo>
                <a:lnTo>
                  <a:pt x="72" y="18"/>
                </a:lnTo>
                <a:lnTo>
                  <a:pt x="69" y="20"/>
                </a:lnTo>
                <a:lnTo>
                  <a:pt x="65" y="21"/>
                </a:lnTo>
                <a:lnTo>
                  <a:pt x="34" y="28"/>
                </a:lnTo>
                <a:lnTo>
                  <a:pt x="39" y="25"/>
                </a:lnTo>
                <a:lnTo>
                  <a:pt x="10" y="9"/>
                </a:lnTo>
                <a:lnTo>
                  <a:pt x="0" y="9"/>
                </a:lnTo>
                <a:close/>
              </a:path>
            </a:pathLst>
          </a:custGeom>
          <a:solidFill>
            <a:srgbClr val="FFFF00"/>
          </a:solidFill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66" name="Freeform 130"/>
          <p:cNvSpPr>
            <a:spLocks noChangeArrowheads="1"/>
          </p:cNvSpPr>
          <p:nvPr/>
        </p:nvSpPr>
        <p:spPr bwMode="auto">
          <a:xfrm>
            <a:off x="5907088" y="2365772"/>
            <a:ext cx="106362" cy="32147"/>
          </a:xfrm>
          <a:custGeom>
            <a:avLst/>
            <a:gdLst/>
            <a:ahLst/>
            <a:cxnLst>
              <a:cxn ang="0">
                <a:pos x="0" y="12"/>
              </a:cxn>
              <a:cxn ang="0">
                <a:pos x="8" y="12"/>
              </a:cxn>
              <a:cxn ang="0">
                <a:pos x="38" y="17"/>
              </a:cxn>
              <a:cxn ang="0">
                <a:pos x="50" y="24"/>
              </a:cxn>
              <a:cxn ang="0">
                <a:pos x="45" y="27"/>
              </a:cxn>
              <a:cxn ang="0">
                <a:pos x="67" y="22"/>
              </a:cxn>
              <a:cxn ang="0">
                <a:pos x="58" y="22"/>
              </a:cxn>
              <a:cxn ang="0">
                <a:pos x="47" y="15"/>
              </a:cxn>
              <a:cxn ang="0">
                <a:pos x="46" y="3"/>
              </a:cxn>
              <a:cxn ang="0">
                <a:pos x="49" y="0"/>
              </a:cxn>
              <a:cxn ang="0">
                <a:pos x="34" y="4"/>
              </a:cxn>
              <a:cxn ang="0">
                <a:pos x="42" y="4"/>
              </a:cxn>
              <a:cxn ang="0">
                <a:pos x="42" y="14"/>
              </a:cxn>
              <a:cxn ang="0">
                <a:pos x="17" y="10"/>
              </a:cxn>
              <a:cxn ang="0">
                <a:pos x="21" y="7"/>
              </a:cxn>
              <a:cxn ang="0">
                <a:pos x="0" y="12"/>
              </a:cxn>
            </a:cxnLst>
            <a:rect l="0" t="0" r="r" b="b"/>
            <a:pathLst>
              <a:path w="67" h="27">
                <a:moveTo>
                  <a:pt x="0" y="12"/>
                </a:moveTo>
                <a:lnTo>
                  <a:pt x="8" y="12"/>
                </a:lnTo>
                <a:lnTo>
                  <a:pt x="38" y="17"/>
                </a:lnTo>
                <a:lnTo>
                  <a:pt x="50" y="24"/>
                </a:lnTo>
                <a:lnTo>
                  <a:pt x="45" y="27"/>
                </a:lnTo>
                <a:lnTo>
                  <a:pt x="67" y="22"/>
                </a:lnTo>
                <a:lnTo>
                  <a:pt x="58" y="22"/>
                </a:lnTo>
                <a:lnTo>
                  <a:pt x="47" y="15"/>
                </a:lnTo>
                <a:lnTo>
                  <a:pt x="46" y="3"/>
                </a:lnTo>
                <a:lnTo>
                  <a:pt x="49" y="0"/>
                </a:lnTo>
                <a:lnTo>
                  <a:pt x="34" y="4"/>
                </a:lnTo>
                <a:lnTo>
                  <a:pt x="42" y="4"/>
                </a:lnTo>
                <a:lnTo>
                  <a:pt x="42" y="14"/>
                </a:lnTo>
                <a:lnTo>
                  <a:pt x="17" y="10"/>
                </a:lnTo>
                <a:lnTo>
                  <a:pt x="21" y="7"/>
                </a:lnTo>
                <a:lnTo>
                  <a:pt x="0" y="12"/>
                </a:lnTo>
                <a:close/>
              </a:path>
            </a:pathLst>
          </a:custGeom>
          <a:solidFill>
            <a:srgbClr val="FFFF00"/>
          </a:solidFill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67" name="Freeform 131"/>
          <p:cNvSpPr>
            <a:spLocks noChangeArrowheads="1"/>
          </p:cNvSpPr>
          <p:nvPr/>
        </p:nvSpPr>
        <p:spPr bwMode="auto">
          <a:xfrm>
            <a:off x="5849939" y="2384822"/>
            <a:ext cx="111125" cy="27384"/>
          </a:xfrm>
          <a:custGeom>
            <a:avLst/>
            <a:gdLst/>
            <a:ahLst/>
            <a:cxnLst>
              <a:cxn ang="0">
                <a:pos x="0" y="5"/>
              </a:cxn>
              <a:cxn ang="0">
                <a:pos x="9" y="5"/>
              </a:cxn>
              <a:cxn ang="0">
                <a:pos x="35" y="20"/>
              </a:cxn>
              <a:cxn ang="0">
                <a:pos x="31" y="23"/>
              </a:cxn>
              <a:cxn ang="0">
                <a:pos x="70" y="13"/>
              </a:cxn>
              <a:cxn ang="0">
                <a:pos x="66" y="8"/>
              </a:cxn>
              <a:cxn ang="0">
                <a:pos x="62" y="13"/>
              </a:cxn>
              <a:cxn ang="0">
                <a:pos x="42" y="18"/>
              </a:cxn>
              <a:cxn ang="0">
                <a:pos x="16" y="3"/>
              </a:cxn>
              <a:cxn ang="0">
                <a:pos x="21" y="0"/>
              </a:cxn>
              <a:cxn ang="0">
                <a:pos x="0" y="5"/>
              </a:cxn>
            </a:cxnLst>
            <a:rect l="0" t="0" r="r" b="b"/>
            <a:pathLst>
              <a:path w="70" h="23">
                <a:moveTo>
                  <a:pt x="0" y="5"/>
                </a:moveTo>
                <a:lnTo>
                  <a:pt x="9" y="5"/>
                </a:lnTo>
                <a:lnTo>
                  <a:pt x="35" y="20"/>
                </a:lnTo>
                <a:lnTo>
                  <a:pt x="31" y="23"/>
                </a:lnTo>
                <a:lnTo>
                  <a:pt x="70" y="13"/>
                </a:lnTo>
                <a:lnTo>
                  <a:pt x="66" y="8"/>
                </a:lnTo>
                <a:lnTo>
                  <a:pt x="62" y="13"/>
                </a:lnTo>
                <a:lnTo>
                  <a:pt x="42" y="18"/>
                </a:lnTo>
                <a:lnTo>
                  <a:pt x="16" y="3"/>
                </a:lnTo>
                <a:lnTo>
                  <a:pt x="21" y="0"/>
                </a:lnTo>
                <a:lnTo>
                  <a:pt x="0" y="5"/>
                </a:lnTo>
                <a:close/>
              </a:path>
            </a:pathLst>
          </a:custGeom>
          <a:solidFill>
            <a:srgbClr val="FFFF00"/>
          </a:solidFill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68" name="Freeform 132"/>
          <p:cNvSpPr>
            <a:spLocks noChangeArrowheads="1"/>
          </p:cNvSpPr>
          <p:nvPr/>
        </p:nvSpPr>
        <p:spPr bwMode="auto">
          <a:xfrm>
            <a:off x="5676901" y="2405063"/>
            <a:ext cx="130175" cy="36910"/>
          </a:xfrm>
          <a:custGeom>
            <a:avLst/>
            <a:gdLst/>
            <a:ahLst/>
            <a:cxnLst>
              <a:cxn ang="0">
                <a:pos x="0" y="12"/>
              </a:cxn>
              <a:cxn ang="0">
                <a:pos x="21" y="8"/>
              </a:cxn>
              <a:cxn ang="0">
                <a:pos x="16" y="10"/>
              </a:cxn>
              <a:cxn ang="0">
                <a:pos x="28" y="17"/>
              </a:cxn>
              <a:cxn ang="0">
                <a:pos x="50" y="12"/>
              </a:cxn>
              <a:cxn ang="0">
                <a:pos x="38" y="5"/>
              </a:cxn>
              <a:cxn ang="0">
                <a:pos x="29" y="6"/>
              </a:cxn>
              <a:cxn ang="0">
                <a:pos x="50" y="0"/>
              </a:cxn>
              <a:cxn ang="0">
                <a:pos x="46" y="3"/>
              </a:cxn>
              <a:cxn ang="0">
                <a:pos x="73" y="19"/>
              </a:cxn>
              <a:cxn ang="0">
                <a:pos x="82" y="18"/>
              </a:cxn>
              <a:cxn ang="0">
                <a:pos x="61" y="23"/>
              </a:cxn>
              <a:cxn ang="0">
                <a:pos x="65" y="21"/>
              </a:cxn>
              <a:cxn ang="0">
                <a:pos x="52" y="13"/>
              </a:cxn>
              <a:cxn ang="0">
                <a:pos x="31" y="19"/>
              </a:cxn>
              <a:cxn ang="0">
                <a:pos x="43" y="26"/>
              </a:cxn>
              <a:cxn ang="0">
                <a:pos x="52" y="26"/>
              </a:cxn>
              <a:cxn ang="0">
                <a:pos x="31" y="31"/>
              </a:cxn>
              <a:cxn ang="0">
                <a:pos x="36" y="28"/>
              </a:cxn>
              <a:cxn ang="0">
                <a:pos x="8" y="12"/>
              </a:cxn>
              <a:cxn ang="0">
                <a:pos x="0" y="13"/>
              </a:cxn>
              <a:cxn ang="0">
                <a:pos x="0" y="12"/>
              </a:cxn>
            </a:cxnLst>
            <a:rect l="0" t="0" r="r" b="b"/>
            <a:pathLst>
              <a:path w="82" h="31">
                <a:moveTo>
                  <a:pt x="0" y="12"/>
                </a:moveTo>
                <a:lnTo>
                  <a:pt x="21" y="8"/>
                </a:lnTo>
                <a:lnTo>
                  <a:pt x="16" y="10"/>
                </a:lnTo>
                <a:lnTo>
                  <a:pt x="28" y="17"/>
                </a:lnTo>
                <a:lnTo>
                  <a:pt x="50" y="12"/>
                </a:lnTo>
                <a:lnTo>
                  <a:pt x="38" y="5"/>
                </a:lnTo>
                <a:lnTo>
                  <a:pt x="29" y="6"/>
                </a:lnTo>
                <a:lnTo>
                  <a:pt x="50" y="0"/>
                </a:lnTo>
                <a:lnTo>
                  <a:pt x="46" y="3"/>
                </a:lnTo>
                <a:lnTo>
                  <a:pt x="73" y="19"/>
                </a:lnTo>
                <a:lnTo>
                  <a:pt x="82" y="18"/>
                </a:lnTo>
                <a:lnTo>
                  <a:pt x="61" y="23"/>
                </a:lnTo>
                <a:lnTo>
                  <a:pt x="65" y="21"/>
                </a:lnTo>
                <a:lnTo>
                  <a:pt x="52" y="13"/>
                </a:lnTo>
                <a:lnTo>
                  <a:pt x="31" y="19"/>
                </a:lnTo>
                <a:lnTo>
                  <a:pt x="43" y="26"/>
                </a:lnTo>
                <a:lnTo>
                  <a:pt x="52" y="26"/>
                </a:lnTo>
                <a:lnTo>
                  <a:pt x="31" y="31"/>
                </a:lnTo>
                <a:lnTo>
                  <a:pt x="36" y="28"/>
                </a:lnTo>
                <a:lnTo>
                  <a:pt x="8" y="12"/>
                </a:lnTo>
                <a:lnTo>
                  <a:pt x="0" y="13"/>
                </a:lnTo>
                <a:lnTo>
                  <a:pt x="0" y="12"/>
                </a:lnTo>
                <a:close/>
              </a:path>
            </a:pathLst>
          </a:custGeom>
          <a:solidFill>
            <a:srgbClr val="FFFF00"/>
          </a:solidFill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69" name="Freeform 133"/>
          <p:cNvSpPr>
            <a:spLocks noChangeArrowheads="1"/>
          </p:cNvSpPr>
          <p:nvPr/>
        </p:nvSpPr>
        <p:spPr bwMode="auto">
          <a:xfrm>
            <a:off x="5737226" y="2447926"/>
            <a:ext cx="49213" cy="13097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13" y="11"/>
              </a:cxn>
              <a:cxn ang="0">
                <a:pos x="24" y="8"/>
              </a:cxn>
              <a:cxn ang="0">
                <a:pos x="27" y="8"/>
              </a:cxn>
              <a:cxn ang="0">
                <a:pos x="30" y="6"/>
              </a:cxn>
              <a:cxn ang="0">
                <a:pos x="31" y="5"/>
              </a:cxn>
              <a:cxn ang="0">
                <a:pos x="31" y="3"/>
              </a:cxn>
              <a:cxn ang="0">
                <a:pos x="29" y="2"/>
              </a:cxn>
              <a:cxn ang="0">
                <a:pos x="26" y="1"/>
              </a:cxn>
              <a:cxn ang="0">
                <a:pos x="22" y="0"/>
              </a:cxn>
              <a:cxn ang="0">
                <a:pos x="19" y="0"/>
              </a:cxn>
              <a:cxn ang="0">
                <a:pos x="16" y="0"/>
              </a:cxn>
              <a:cxn ang="0">
                <a:pos x="12" y="1"/>
              </a:cxn>
              <a:cxn ang="0">
                <a:pos x="0" y="4"/>
              </a:cxn>
            </a:cxnLst>
            <a:rect l="0" t="0" r="r" b="b"/>
            <a:pathLst>
              <a:path w="31" h="11">
                <a:moveTo>
                  <a:pt x="0" y="4"/>
                </a:moveTo>
                <a:lnTo>
                  <a:pt x="13" y="11"/>
                </a:lnTo>
                <a:lnTo>
                  <a:pt x="24" y="8"/>
                </a:lnTo>
                <a:lnTo>
                  <a:pt x="27" y="8"/>
                </a:lnTo>
                <a:lnTo>
                  <a:pt x="30" y="6"/>
                </a:lnTo>
                <a:lnTo>
                  <a:pt x="31" y="5"/>
                </a:lnTo>
                <a:lnTo>
                  <a:pt x="31" y="3"/>
                </a:lnTo>
                <a:lnTo>
                  <a:pt x="29" y="2"/>
                </a:lnTo>
                <a:lnTo>
                  <a:pt x="26" y="1"/>
                </a:lnTo>
                <a:lnTo>
                  <a:pt x="22" y="0"/>
                </a:lnTo>
                <a:lnTo>
                  <a:pt x="19" y="0"/>
                </a:lnTo>
                <a:lnTo>
                  <a:pt x="16" y="0"/>
                </a:lnTo>
                <a:lnTo>
                  <a:pt x="12" y="1"/>
                </a:lnTo>
                <a:lnTo>
                  <a:pt x="0" y="4"/>
                </a:lnTo>
                <a:close/>
              </a:path>
            </a:pathLst>
          </a:custGeom>
          <a:solidFill>
            <a:srgbClr val="7F3F00"/>
          </a:solidFill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70" name="Freeform 134"/>
          <p:cNvSpPr>
            <a:spLocks noChangeArrowheads="1"/>
          </p:cNvSpPr>
          <p:nvPr/>
        </p:nvSpPr>
        <p:spPr bwMode="auto">
          <a:xfrm>
            <a:off x="5761039" y="2457450"/>
            <a:ext cx="53975" cy="14288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15" y="12"/>
              </a:cxn>
              <a:cxn ang="0">
                <a:pos x="26" y="10"/>
              </a:cxn>
              <a:cxn ang="0">
                <a:pos x="29" y="9"/>
              </a:cxn>
              <a:cxn ang="0">
                <a:pos x="31" y="8"/>
              </a:cxn>
              <a:cxn ang="0">
                <a:pos x="33" y="7"/>
              </a:cxn>
              <a:cxn ang="0">
                <a:pos x="34" y="6"/>
              </a:cxn>
              <a:cxn ang="0">
                <a:pos x="33" y="4"/>
              </a:cxn>
              <a:cxn ang="0">
                <a:pos x="32" y="3"/>
              </a:cxn>
              <a:cxn ang="0">
                <a:pos x="31" y="2"/>
              </a:cxn>
              <a:cxn ang="0">
                <a:pos x="28" y="1"/>
              </a:cxn>
              <a:cxn ang="0">
                <a:pos x="24" y="0"/>
              </a:cxn>
              <a:cxn ang="0">
                <a:pos x="20" y="0"/>
              </a:cxn>
              <a:cxn ang="0">
                <a:pos x="17" y="0"/>
              </a:cxn>
              <a:cxn ang="0">
                <a:pos x="13" y="1"/>
              </a:cxn>
              <a:cxn ang="0">
                <a:pos x="0" y="4"/>
              </a:cxn>
            </a:cxnLst>
            <a:rect l="0" t="0" r="r" b="b"/>
            <a:pathLst>
              <a:path w="34" h="12">
                <a:moveTo>
                  <a:pt x="0" y="4"/>
                </a:moveTo>
                <a:lnTo>
                  <a:pt x="15" y="12"/>
                </a:lnTo>
                <a:lnTo>
                  <a:pt x="26" y="10"/>
                </a:lnTo>
                <a:lnTo>
                  <a:pt x="29" y="9"/>
                </a:lnTo>
                <a:lnTo>
                  <a:pt x="31" y="8"/>
                </a:lnTo>
                <a:lnTo>
                  <a:pt x="33" y="7"/>
                </a:lnTo>
                <a:lnTo>
                  <a:pt x="34" y="6"/>
                </a:lnTo>
                <a:lnTo>
                  <a:pt x="33" y="4"/>
                </a:lnTo>
                <a:lnTo>
                  <a:pt x="32" y="3"/>
                </a:lnTo>
                <a:lnTo>
                  <a:pt x="31" y="2"/>
                </a:lnTo>
                <a:lnTo>
                  <a:pt x="28" y="1"/>
                </a:lnTo>
                <a:lnTo>
                  <a:pt x="24" y="0"/>
                </a:lnTo>
                <a:lnTo>
                  <a:pt x="20" y="0"/>
                </a:lnTo>
                <a:lnTo>
                  <a:pt x="17" y="0"/>
                </a:lnTo>
                <a:lnTo>
                  <a:pt x="13" y="1"/>
                </a:lnTo>
                <a:lnTo>
                  <a:pt x="0" y="4"/>
                </a:lnTo>
                <a:close/>
              </a:path>
            </a:pathLst>
          </a:custGeom>
          <a:solidFill>
            <a:srgbClr val="7F3F00"/>
          </a:solidFill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71" name="Freeform 135"/>
          <p:cNvSpPr>
            <a:spLocks noChangeArrowheads="1"/>
          </p:cNvSpPr>
          <p:nvPr/>
        </p:nvSpPr>
        <p:spPr bwMode="auto">
          <a:xfrm>
            <a:off x="5792789" y="2433638"/>
            <a:ext cx="92075" cy="28575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11" y="5"/>
              </a:cxn>
              <a:cxn ang="0">
                <a:pos x="40" y="22"/>
              </a:cxn>
              <a:cxn ang="0">
                <a:pos x="35" y="24"/>
              </a:cxn>
              <a:cxn ang="0">
                <a:pos x="58" y="19"/>
              </a:cxn>
              <a:cxn ang="0">
                <a:pos x="48" y="20"/>
              </a:cxn>
              <a:cxn ang="0">
                <a:pos x="19" y="3"/>
              </a:cxn>
              <a:cxn ang="0">
                <a:pos x="24" y="0"/>
              </a:cxn>
              <a:cxn ang="0">
                <a:pos x="0" y="6"/>
              </a:cxn>
            </a:cxnLst>
            <a:rect l="0" t="0" r="r" b="b"/>
            <a:pathLst>
              <a:path w="58" h="24">
                <a:moveTo>
                  <a:pt x="0" y="6"/>
                </a:moveTo>
                <a:lnTo>
                  <a:pt x="11" y="5"/>
                </a:lnTo>
                <a:lnTo>
                  <a:pt x="40" y="22"/>
                </a:lnTo>
                <a:lnTo>
                  <a:pt x="35" y="24"/>
                </a:lnTo>
                <a:lnTo>
                  <a:pt x="58" y="19"/>
                </a:lnTo>
                <a:lnTo>
                  <a:pt x="48" y="20"/>
                </a:lnTo>
                <a:lnTo>
                  <a:pt x="19" y="3"/>
                </a:lnTo>
                <a:lnTo>
                  <a:pt x="24" y="0"/>
                </a:lnTo>
                <a:lnTo>
                  <a:pt x="0" y="6"/>
                </a:lnTo>
                <a:close/>
              </a:path>
            </a:pathLst>
          </a:custGeom>
          <a:solidFill>
            <a:srgbClr val="FFFF00"/>
          </a:solidFill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72" name="Freeform 136"/>
          <p:cNvSpPr>
            <a:spLocks noChangeArrowheads="1"/>
          </p:cNvSpPr>
          <p:nvPr/>
        </p:nvSpPr>
        <p:spPr bwMode="auto">
          <a:xfrm>
            <a:off x="5835651" y="2421731"/>
            <a:ext cx="119063" cy="34529"/>
          </a:xfrm>
          <a:custGeom>
            <a:avLst/>
            <a:gdLst/>
            <a:ahLst/>
            <a:cxnLst>
              <a:cxn ang="0">
                <a:pos x="0" y="9"/>
              </a:cxn>
              <a:cxn ang="0">
                <a:pos x="28" y="3"/>
              </a:cxn>
              <a:cxn ang="0">
                <a:pos x="32" y="2"/>
              </a:cxn>
              <a:cxn ang="0">
                <a:pos x="37" y="1"/>
              </a:cxn>
              <a:cxn ang="0">
                <a:pos x="42" y="0"/>
              </a:cxn>
              <a:cxn ang="0">
                <a:pos x="47" y="1"/>
              </a:cxn>
              <a:cxn ang="0">
                <a:pos x="50" y="2"/>
              </a:cxn>
              <a:cxn ang="0">
                <a:pos x="54" y="3"/>
              </a:cxn>
              <a:cxn ang="0">
                <a:pos x="56" y="4"/>
              </a:cxn>
              <a:cxn ang="0">
                <a:pos x="57" y="6"/>
              </a:cxn>
              <a:cxn ang="0">
                <a:pos x="56" y="7"/>
              </a:cxn>
              <a:cxn ang="0">
                <a:pos x="54" y="9"/>
              </a:cxn>
              <a:cxn ang="0">
                <a:pos x="59" y="9"/>
              </a:cxn>
              <a:cxn ang="0">
                <a:pos x="63" y="9"/>
              </a:cxn>
              <a:cxn ang="0">
                <a:pos x="68" y="10"/>
              </a:cxn>
              <a:cxn ang="0">
                <a:pos x="71" y="11"/>
              </a:cxn>
              <a:cxn ang="0">
                <a:pos x="74" y="12"/>
              </a:cxn>
              <a:cxn ang="0">
                <a:pos x="75" y="14"/>
              </a:cxn>
              <a:cxn ang="0">
                <a:pos x="75" y="15"/>
              </a:cxn>
              <a:cxn ang="0">
                <a:pos x="74" y="17"/>
              </a:cxn>
              <a:cxn ang="0">
                <a:pos x="72" y="18"/>
              </a:cxn>
              <a:cxn ang="0">
                <a:pos x="68" y="19"/>
              </a:cxn>
              <a:cxn ang="0">
                <a:pos x="65" y="21"/>
              </a:cxn>
              <a:cxn ang="0">
                <a:pos x="33" y="29"/>
              </a:cxn>
              <a:cxn ang="0">
                <a:pos x="38" y="25"/>
              </a:cxn>
              <a:cxn ang="0">
                <a:pos x="9" y="8"/>
              </a:cxn>
              <a:cxn ang="0">
                <a:pos x="0" y="9"/>
              </a:cxn>
            </a:cxnLst>
            <a:rect l="0" t="0" r="r" b="b"/>
            <a:pathLst>
              <a:path w="75" h="29">
                <a:moveTo>
                  <a:pt x="0" y="9"/>
                </a:moveTo>
                <a:lnTo>
                  <a:pt x="28" y="3"/>
                </a:lnTo>
                <a:lnTo>
                  <a:pt x="32" y="2"/>
                </a:lnTo>
                <a:lnTo>
                  <a:pt x="37" y="1"/>
                </a:lnTo>
                <a:lnTo>
                  <a:pt x="42" y="0"/>
                </a:lnTo>
                <a:lnTo>
                  <a:pt x="47" y="1"/>
                </a:lnTo>
                <a:lnTo>
                  <a:pt x="50" y="2"/>
                </a:lnTo>
                <a:lnTo>
                  <a:pt x="54" y="3"/>
                </a:lnTo>
                <a:lnTo>
                  <a:pt x="56" y="4"/>
                </a:lnTo>
                <a:lnTo>
                  <a:pt x="57" y="6"/>
                </a:lnTo>
                <a:lnTo>
                  <a:pt x="56" y="7"/>
                </a:lnTo>
                <a:lnTo>
                  <a:pt x="54" y="9"/>
                </a:lnTo>
                <a:lnTo>
                  <a:pt x="59" y="9"/>
                </a:lnTo>
                <a:lnTo>
                  <a:pt x="63" y="9"/>
                </a:lnTo>
                <a:lnTo>
                  <a:pt x="68" y="10"/>
                </a:lnTo>
                <a:lnTo>
                  <a:pt x="71" y="11"/>
                </a:lnTo>
                <a:lnTo>
                  <a:pt x="74" y="12"/>
                </a:lnTo>
                <a:lnTo>
                  <a:pt x="75" y="14"/>
                </a:lnTo>
                <a:lnTo>
                  <a:pt x="75" y="15"/>
                </a:lnTo>
                <a:lnTo>
                  <a:pt x="74" y="17"/>
                </a:lnTo>
                <a:lnTo>
                  <a:pt x="72" y="18"/>
                </a:lnTo>
                <a:lnTo>
                  <a:pt x="68" y="19"/>
                </a:lnTo>
                <a:lnTo>
                  <a:pt x="65" y="21"/>
                </a:lnTo>
                <a:lnTo>
                  <a:pt x="33" y="29"/>
                </a:lnTo>
                <a:lnTo>
                  <a:pt x="38" y="25"/>
                </a:lnTo>
                <a:lnTo>
                  <a:pt x="9" y="8"/>
                </a:lnTo>
                <a:lnTo>
                  <a:pt x="0" y="9"/>
                </a:lnTo>
                <a:close/>
              </a:path>
            </a:pathLst>
          </a:custGeom>
          <a:solidFill>
            <a:srgbClr val="FFFF00"/>
          </a:solidFill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73" name="Freeform 137"/>
          <p:cNvSpPr>
            <a:spLocks noChangeArrowheads="1"/>
          </p:cNvSpPr>
          <p:nvPr/>
        </p:nvSpPr>
        <p:spPr bwMode="auto">
          <a:xfrm>
            <a:off x="5862638" y="2425303"/>
            <a:ext cx="49212" cy="13097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13" y="11"/>
              </a:cxn>
              <a:cxn ang="0">
                <a:pos x="24" y="8"/>
              </a:cxn>
              <a:cxn ang="0">
                <a:pos x="26" y="8"/>
              </a:cxn>
              <a:cxn ang="0">
                <a:pos x="28" y="7"/>
              </a:cxn>
              <a:cxn ang="0">
                <a:pos x="30" y="6"/>
              </a:cxn>
              <a:cxn ang="0">
                <a:pos x="31" y="5"/>
              </a:cxn>
              <a:cxn ang="0">
                <a:pos x="31" y="3"/>
              </a:cxn>
              <a:cxn ang="0">
                <a:pos x="30" y="3"/>
              </a:cxn>
              <a:cxn ang="0">
                <a:pos x="28" y="1"/>
              </a:cxn>
              <a:cxn ang="0">
                <a:pos x="25" y="1"/>
              </a:cxn>
              <a:cxn ang="0">
                <a:pos x="22" y="0"/>
              </a:cxn>
              <a:cxn ang="0">
                <a:pos x="19" y="0"/>
              </a:cxn>
              <a:cxn ang="0">
                <a:pos x="15" y="0"/>
              </a:cxn>
              <a:cxn ang="0">
                <a:pos x="12" y="1"/>
              </a:cxn>
              <a:cxn ang="0">
                <a:pos x="0" y="4"/>
              </a:cxn>
            </a:cxnLst>
            <a:rect l="0" t="0" r="r" b="b"/>
            <a:pathLst>
              <a:path w="31" h="11">
                <a:moveTo>
                  <a:pt x="0" y="4"/>
                </a:moveTo>
                <a:lnTo>
                  <a:pt x="13" y="11"/>
                </a:lnTo>
                <a:lnTo>
                  <a:pt x="24" y="8"/>
                </a:lnTo>
                <a:lnTo>
                  <a:pt x="26" y="8"/>
                </a:lnTo>
                <a:lnTo>
                  <a:pt x="28" y="7"/>
                </a:lnTo>
                <a:lnTo>
                  <a:pt x="30" y="6"/>
                </a:lnTo>
                <a:lnTo>
                  <a:pt x="31" y="5"/>
                </a:lnTo>
                <a:lnTo>
                  <a:pt x="31" y="3"/>
                </a:lnTo>
                <a:lnTo>
                  <a:pt x="30" y="3"/>
                </a:lnTo>
                <a:lnTo>
                  <a:pt x="28" y="1"/>
                </a:lnTo>
                <a:lnTo>
                  <a:pt x="25" y="1"/>
                </a:lnTo>
                <a:lnTo>
                  <a:pt x="22" y="0"/>
                </a:lnTo>
                <a:lnTo>
                  <a:pt x="19" y="0"/>
                </a:lnTo>
                <a:lnTo>
                  <a:pt x="15" y="0"/>
                </a:lnTo>
                <a:lnTo>
                  <a:pt x="12" y="1"/>
                </a:lnTo>
                <a:lnTo>
                  <a:pt x="0" y="4"/>
                </a:lnTo>
                <a:close/>
              </a:path>
            </a:pathLst>
          </a:custGeom>
          <a:solidFill>
            <a:srgbClr val="7F3F00"/>
          </a:solidFill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74" name="Freeform 138"/>
          <p:cNvSpPr>
            <a:spLocks noChangeArrowheads="1"/>
          </p:cNvSpPr>
          <p:nvPr/>
        </p:nvSpPr>
        <p:spPr bwMode="auto">
          <a:xfrm>
            <a:off x="5886451" y="2434828"/>
            <a:ext cx="53975" cy="14288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14" y="12"/>
              </a:cxn>
              <a:cxn ang="0">
                <a:pos x="25" y="10"/>
              </a:cxn>
              <a:cxn ang="0">
                <a:pos x="28" y="9"/>
              </a:cxn>
              <a:cxn ang="0">
                <a:pos x="31" y="8"/>
              </a:cxn>
              <a:cxn ang="0">
                <a:pos x="33" y="7"/>
              </a:cxn>
              <a:cxn ang="0">
                <a:pos x="34" y="6"/>
              </a:cxn>
              <a:cxn ang="0">
                <a:pos x="33" y="5"/>
              </a:cxn>
              <a:cxn ang="0">
                <a:pos x="32" y="3"/>
              </a:cxn>
              <a:cxn ang="0">
                <a:pos x="30" y="2"/>
              </a:cxn>
              <a:cxn ang="0">
                <a:pos x="27" y="1"/>
              </a:cxn>
              <a:cxn ang="0">
                <a:pos x="23" y="0"/>
              </a:cxn>
              <a:cxn ang="0">
                <a:pos x="20" y="0"/>
              </a:cxn>
              <a:cxn ang="0">
                <a:pos x="16" y="0"/>
              </a:cxn>
              <a:cxn ang="0">
                <a:pos x="12" y="1"/>
              </a:cxn>
              <a:cxn ang="0">
                <a:pos x="0" y="4"/>
              </a:cxn>
            </a:cxnLst>
            <a:rect l="0" t="0" r="r" b="b"/>
            <a:pathLst>
              <a:path w="34" h="12">
                <a:moveTo>
                  <a:pt x="0" y="4"/>
                </a:moveTo>
                <a:lnTo>
                  <a:pt x="14" y="12"/>
                </a:lnTo>
                <a:lnTo>
                  <a:pt x="25" y="10"/>
                </a:lnTo>
                <a:lnTo>
                  <a:pt x="28" y="9"/>
                </a:lnTo>
                <a:lnTo>
                  <a:pt x="31" y="8"/>
                </a:lnTo>
                <a:lnTo>
                  <a:pt x="33" y="7"/>
                </a:lnTo>
                <a:lnTo>
                  <a:pt x="34" y="6"/>
                </a:lnTo>
                <a:lnTo>
                  <a:pt x="33" y="5"/>
                </a:lnTo>
                <a:lnTo>
                  <a:pt x="32" y="3"/>
                </a:lnTo>
                <a:lnTo>
                  <a:pt x="30" y="2"/>
                </a:lnTo>
                <a:lnTo>
                  <a:pt x="27" y="1"/>
                </a:lnTo>
                <a:lnTo>
                  <a:pt x="23" y="0"/>
                </a:lnTo>
                <a:lnTo>
                  <a:pt x="20" y="0"/>
                </a:lnTo>
                <a:lnTo>
                  <a:pt x="16" y="0"/>
                </a:lnTo>
                <a:lnTo>
                  <a:pt x="12" y="1"/>
                </a:lnTo>
                <a:lnTo>
                  <a:pt x="0" y="4"/>
                </a:lnTo>
                <a:close/>
              </a:path>
            </a:pathLst>
          </a:custGeom>
          <a:solidFill>
            <a:srgbClr val="7F3F00"/>
          </a:solidFill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75" name="Freeform 139"/>
          <p:cNvSpPr>
            <a:spLocks noChangeArrowheads="1"/>
          </p:cNvSpPr>
          <p:nvPr/>
        </p:nvSpPr>
        <p:spPr bwMode="auto">
          <a:xfrm>
            <a:off x="5919788" y="2411017"/>
            <a:ext cx="119062" cy="29765"/>
          </a:xfrm>
          <a:custGeom>
            <a:avLst/>
            <a:gdLst/>
            <a:ahLst/>
            <a:cxnLst>
              <a:cxn ang="0">
                <a:pos x="0" y="5"/>
              </a:cxn>
              <a:cxn ang="0">
                <a:pos x="9" y="5"/>
              </a:cxn>
              <a:cxn ang="0">
                <a:pos x="37" y="21"/>
              </a:cxn>
              <a:cxn ang="0">
                <a:pos x="33" y="25"/>
              </a:cxn>
              <a:cxn ang="0">
                <a:pos x="75" y="15"/>
              </a:cxn>
              <a:cxn ang="0">
                <a:pos x="71" y="9"/>
              </a:cxn>
              <a:cxn ang="0">
                <a:pos x="67" y="14"/>
              </a:cxn>
              <a:cxn ang="0">
                <a:pos x="46" y="19"/>
              </a:cxn>
              <a:cxn ang="0">
                <a:pos x="17" y="3"/>
              </a:cxn>
              <a:cxn ang="0">
                <a:pos x="22" y="0"/>
              </a:cxn>
              <a:cxn ang="0">
                <a:pos x="0" y="5"/>
              </a:cxn>
            </a:cxnLst>
            <a:rect l="0" t="0" r="r" b="b"/>
            <a:pathLst>
              <a:path w="75" h="25">
                <a:moveTo>
                  <a:pt x="0" y="5"/>
                </a:moveTo>
                <a:lnTo>
                  <a:pt x="9" y="5"/>
                </a:lnTo>
                <a:lnTo>
                  <a:pt x="37" y="21"/>
                </a:lnTo>
                <a:lnTo>
                  <a:pt x="33" y="25"/>
                </a:lnTo>
                <a:lnTo>
                  <a:pt x="75" y="15"/>
                </a:lnTo>
                <a:lnTo>
                  <a:pt x="71" y="9"/>
                </a:lnTo>
                <a:lnTo>
                  <a:pt x="67" y="14"/>
                </a:lnTo>
                <a:lnTo>
                  <a:pt x="46" y="19"/>
                </a:lnTo>
                <a:lnTo>
                  <a:pt x="17" y="3"/>
                </a:lnTo>
                <a:lnTo>
                  <a:pt x="22" y="0"/>
                </a:lnTo>
                <a:lnTo>
                  <a:pt x="0" y="5"/>
                </a:lnTo>
                <a:close/>
              </a:path>
            </a:pathLst>
          </a:custGeom>
          <a:solidFill>
            <a:srgbClr val="FFFF00"/>
          </a:solidFill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76" name="Freeform 140"/>
          <p:cNvSpPr>
            <a:spLocks noChangeArrowheads="1"/>
          </p:cNvSpPr>
          <p:nvPr/>
        </p:nvSpPr>
        <p:spPr bwMode="auto">
          <a:xfrm>
            <a:off x="5995988" y="2391966"/>
            <a:ext cx="119062" cy="34528"/>
          </a:xfrm>
          <a:custGeom>
            <a:avLst/>
            <a:gdLst/>
            <a:ahLst/>
            <a:cxnLst>
              <a:cxn ang="0">
                <a:pos x="0" y="10"/>
              </a:cxn>
              <a:cxn ang="0">
                <a:pos x="9" y="10"/>
              </a:cxn>
              <a:cxn ang="0">
                <a:pos x="37" y="26"/>
              </a:cxn>
              <a:cxn ang="0">
                <a:pos x="33" y="29"/>
              </a:cxn>
              <a:cxn ang="0">
                <a:pos x="75" y="19"/>
              </a:cxn>
              <a:cxn ang="0">
                <a:pos x="67" y="14"/>
              </a:cxn>
              <a:cxn ang="0">
                <a:pos x="66" y="19"/>
              </a:cxn>
              <a:cxn ang="0">
                <a:pos x="45" y="24"/>
              </a:cxn>
              <a:cxn ang="0">
                <a:pos x="32" y="17"/>
              </a:cxn>
              <a:cxn ang="0">
                <a:pos x="51" y="12"/>
              </a:cxn>
              <a:cxn ang="0">
                <a:pos x="59" y="14"/>
              </a:cxn>
              <a:cxn ang="0">
                <a:pos x="47" y="7"/>
              </a:cxn>
              <a:cxn ang="0">
                <a:pos x="49" y="10"/>
              </a:cxn>
              <a:cxn ang="0">
                <a:pos x="29" y="15"/>
              </a:cxn>
              <a:cxn ang="0">
                <a:pos x="17" y="8"/>
              </a:cxn>
              <a:cxn ang="0">
                <a:pos x="37" y="3"/>
              </a:cxn>
              <a:cxn ang="0">
                <a:pos x="49" y="4"/>
              </a:cxn>
              <a:cxn ang="0">
                <a:pos x="40" y="0"/>
              </a:cxn>
              <a:cxn ang="0">
                <a:pos x="0" y="10"/>
              </a:cxn>
            </a:cxnLst>
            <a:rect l="0" t="0" r="r" b="b"/>
            <a:pathLst>
              <a:path w="75" h="29">
                <a:moveTo>
                  <a:pt x="0" y="10"/>
                </a:moveTo>
                <a:lnTo>
                  <a:pt x="9" y="10"/>
                </a:lnTo>
                <a:lnTo>
                  <a:pt x="37" y="26"/>
                </a:lnTo>
                <a:lnTo>
                  <a:pt x="33" y="29"/>
                </a:lnTo>
                <a:lnTo>
                  <a:pt x="75" y="19"/>
                </a:lnTo>
                <a:lnTo>
                  <a:pt x="67" y="14"/>
                </a:lnTo>
                <a:lnTo>
                  <a:pt x="66" y="19"/>
                </a:lnTo>
                <a:lnTo>
                  <a:pt x="45" y="24"/>
                </a:lnTo>
                <a:lnTo>
                  <a:pt x="32" y="17"/>
                </a:lnTo>
                <a:lnTo>
                  <a:pt x="51" y="12"/>
                </a:lnTo>
                <a:lnTo>
                  <a:pt x="59" y="14"/>
                </a:lnTo>
                <a:lnTo>
                  <a:pt x="47" y="7"/>
                </a:lnTo>
                <a:lnTo>
                  <a:pt x="49" y="10"/>
                </a:lnTo>
                <a:lnTo>
                  <a:pt x="29" y="15"/>
                </a:lnTo>
                <a:lnTo>
                  <a:pt x="17" y="8"/>
                </a:lnTo>
                <a:lnTo>
                  <a:pt x="37" y="3"/>
                </a:lnTo>
                <a:lnTo>
                  <a:pt x="49" y="4"/>
                </a:lnTo>
                <a:lnTo>
                  <a:pt x="40" y="0"/>
                </a:lnTo>
                <a:lnTo>
                  <a:pt x="0" y="10"/>
                </a:lnTo>
                <a:close/>
              </a:path>
            </a:pathLst>
          </a:custGeom>
          <a:solidFill>
            <a:srgbClr val="FFFF00"/>
          </a:solidFill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77" name="Oval 141"/>
          <p:cNvSpPr>
            <a:spLocks noChangeArrowheads="1"/>
          </p:cNvSpPr>
          <p:nvPr/>
        </p:nvSpPr>
        <p:spPr bwMode="auto">
          <a:xfrm>
            <a:off x="5788026" y="2396729"/>
            <a:ext cx="79375" cy="26194"/>
          </a:xfrm>
          <a:prstGeom prst="ellipse">
            <a:avLst/>
          </a:prstGeom>
          <a:solidFill>
            <a:srgbClr val="FFFF00"/>
          </a:solidFill>
          <a:ln w="832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78" name="Oval 142"/>
          <p:cNvSpPr>
            <a:spLocks noChangeArrowheads="1"/>
          </p:cNvSpPr>
          <p:nvPr/>
        </p:nvSpPr>
        <p:spPr bwMode="auto">
          <a:xfrm rot="-420000">
            <a:off x="5797551" y="2401491"/>
            <a:ext cx="60325" cy="16669"/>
          </a:xfrm>
          <a:prstGeom prst="ellipse">
            <a:avLst/>
          </a:prstGeom>
          <a:solidFill>
            <a:srgbClr val="7F3F00"/>
          </a:solidFill>
          <a:ln w="832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79" name="Freeform 143"/>
          <p:cNvSpPr>
            <a:spLocks noChangeArrowheads="1"/>
          </p:cNvSpPr>
          <p:nvPr/>
        </p:nvSpPr>
        <p:spPr bwMode="auto">
          <a:xfrm>
            <a:off x="5935664" y="2545556"/>
            <a:ext cx="377825" cy="77391"/>
          </a:xfrm>
          <a:custGeom>
            <a:avLst/>
            <a:gdLst/>
            <a:ahLst/>
            <a:cxnLst>
              <a:cxn ang="0">
                <a:pos x="0" y="65"/>
              </a:cxn>
              <a:cxn ang="0">
                <a:pos x="238" y="0"/>
              </a:cxn>
            </a:cxnLst>
            <a:rect l="0" t="0" r="r" b="b"/>
            <a:pathLst>
              <a:path w="238" h="65">
                <a:moveTo>
                  <a:pt x="0" y="65"/>
                </a:moveTo>
                <a:lnTo>
                  <a:pt x="238" y="0"/>
                </a:lnTo>
              </a:path>
            </a:pathLst>
          </a:custGeom>
          <a:noFill/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80" name="Freeform 144"/>
          <p:cNvSpPr>
            <a:spLocks noChangeArrowheads="1"/>
          </p:cNvSpPr>
          <p:nvPr/>
        </p:nvSpPr>
        <p:spPr bwMode="auto">
          <a:xfrm>
            <a:off x="5932489" y="2638425"/>
            <a:ext cx="104775" cy="17860"/>
          </a:xfrm>
          <a:custGeom>
            <a:avLst/>
            <a:gdLst/>
            <a:ahLst/>
            <a:cxnLst>
              <a:cxn ang="0">
                <a:pos x="0" y="15"/>
              </a:cxn>
              <a:cxn ang="0">
                <a:pos x="66" y="0"/>
              </a:cxn>
            </a:cxnLst>
            <a:rect l="0" t="0" r="r" b="b"/>
            <a:pathLst>
              <a:path w="66" h="15">
                <a:moveTo>
                  <a:pt x="0" y="15"/>
                </a:moveTo>
                <a:lnTo>
                  <a:pt x="66" y="0"/>
                </a:lnTo>
              </a:path>
            </a:pathLst>
          </a:custGeom>
          <a:noFill/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81" name="Freeform 145"/>
          <p:cNvSpPr>
            <a:spLocks noChangeArrowheads="1"/>
          </p:cNvSpPr>
          <p:nvPr/>
        </p:nvSpPr>
        <p:spPr bwMode="auto">
          <a:xfrm>
            <a:off x="6015038" y="2599135"/>
            <a:ext cx="165100" cy="117872"/>
          </a:xfrm>
          <a:custGeom>
            <a:avLst/>
            <a:gdLst/>
            <a:ahLst/>
            <a:cxnLst>
              <a:cxn ang="0">
                <a:pos x="0" y="7"/>
              </a:cxn>
              <a:cxn ang="0">
                <a:pos x="6" y="7"/>
              </a:cxn>
              <a:cxn ang="0">
                <a:pos x="13" y="9"/>
              </a:cxn>
              <a:cxn ang="0">
                <a:pos x="19" y="12"/>
              </a:cxn>
              <a:cxn ang="0">
                <a:pos x="23" y="15"/>
              </a:cxn>
              <a:cxn ang="0">
                <a:pos x="27" y="19"/>
              </a:cxn>
              <a:cxn ang="0">
                <a:pos x="31" y="24"/>
              </a:cxn>
              <a:cxn ang="0">
                <a:pos x="34" y="29"/>
              </a:cxn>
              <a:cxn ang="0">
                <a:pos x="39" y="37"/>
              </a:cxn>
              <a:cxn ang="0">
                <a:pos x="51" y="65"/>
              </a:cxn>
              <a:cxn ang="0">
                <a:pos x="55" y="73"/>
              </a:cxn>
              <a:cxn ang="0">
                <a:pos x="60" y="81"/>
              </a:cxn>
              <a:cxn ang="0">
                <a:pos x="63" y="85"/>
              </a:cxn>
              <a:cxn ang="0">
                <a:pos x="67" y="89"/>
              </a:cxn>
              <a:cxn ang="0">
                <a:pos x="74" y="93"/>
              </a:cxn>
              <a:cxn ang="0">
                <a:pos x="86" y="99"/>
              </a:cxn>
              <a:cxn ang="0">
                <a:pos x="82" y="90"/>
              </a:cxn>
              <a:cxn ang="0">
                <a:pos x="82" y="86"/>
              </a:cxn>
              <a:cxn ang="0">
                <a:pos x="81" y="82"/>
              </a:cxn>
              <a:cxn ang="0">
                <a:pos x="87" y="82"/>
              </a:cxn>
              <a:cxn ang="0">
                <a:pos x="93" y="82"/>
              </a:cxn>
              <a:cxn ang="0">
                <a:pos x="104" y="81"/>
              </a:cxn>
              <a:cxn ang="0">
                <a:pos x="97" y="79"/>
              </a:cxn>
              <a:cxn ang="0">
                <a:pos x="90" y="76"/>
              </a:cxn>
              <a:cxn ang="0">
                <a:pos x="85" y="72"/>
              </a:cxn>
              <a:cxn ang="0">
                <a:pos x="79" y="66"/>
              </a:cxn>
              <a:cxn ang="0">
                <a:pos x="73" y="56"/>
              </a:cxn>
              <a:cxn ang="0">
                <a:pos x="58" y="25"/>
              </a:cxn>
              <a:cxn ang="0">
                <a:pos x="54" y="19"/>
              </a:cxn>
              <a:cxn ang="0">
                <a:pos x="51" y="14"/>
              </a:cxn>
              <a:cxn ang="0">
                <a:pos x="48" y="11"/>
              </a:cxn>
              <a:cxn ang="0">
                <a:pos x="45" y="7"/>
              </a:cxn>
              <a:cxn ang="0">
                <a:pos x="41" y="4"/>
              </a:cxn>
              <a:cxn ang="0">
                <a:pos x="38" y="2"/>
              </a:cxn>
              <a:cxn ang="0">
                <a:pos x="31" y="1"/>
              </a:cxn>
              <a:cxn ang="0">
                <a:pos x="26" y="0"/>
              </a:cxn>
              <a:cxn ang="0">
                <a:pos x="0" y="7"/>
              </a:cxn>
            </a:cxnLst>
            <a:rect l="0" t="0" r="r" b="b"/>
            <a:pathLst>
              <a:path w="104" h="99">
                <a:moveTo>
                  <a:pt x="0" y="7"/>
                </a:moveTo>
                <a:lnTo>
                  <a:pt x="6" y="7"/>
                </a:lnTo>
                <a:lnTo>
                  <a:pt x="13" y="9"/>
                </a:lnTo>
                <a:lnTo>
                  <a:pt x="19" y="12"/>
                </a:lnTo>
                <a:lnTo>
                  <a:pt x="23" y="15"/>
                </a:lnTo>
                <a:lnTo>
                  <a:pt x="27" y="19"/>
                </a:lnTo>
                <a:lnTo>
                  <a:pt x="31" y="24"/>
                </a:lnTo>
                <a:lnTo>
                  <a:pt x="34" y="29"/>
                </a:lnTo>
                <a:lnTo>
                  <a:pt x="39" y="37"/>
                </a:lnTo>
                <a:lnTo>
                  <a:pt x="51" y="65"/>
                </a:lnTo>
                <a:lnTo>
                  <a:pt x="55" y="73"/>
                </a:lnTo>
                <a:lnTo>
                  <a:pt x="60" y="81"/>
                </a:lnTo>
                <a:lnTo>
                  <a:pt x="63" y="85"/>
                </a:lnTo>
                <a:lnTo>
                  <a:pt x="67" y="89"/>
                </a:lnTo>
                <a:lnTo>
                  <a:pt x="74" y="93"/>
                </a:lnTo>
                <a:lnTo>
                  <a:pt x="86" y="99"/>
                </a:lnTo>
                <a:lnTo>
                  <a:pt x="82" y="90"/>
                </a:lnTo>
                <a:lnTo>
                  <a:pt x="82" y="86"/>
                </a:lnTo>
                <a:lnTo>
                  <a:pt x="81" y="82"/>
                </a:lnTo>
                <a:lnTo>
                  <a:pt x="87" y="82"/>
                </a:lnTo>
                <a:lnTo>
                  <a:pt x="93" y="82"/>
                </a:lnTo>
                <a:lnTo>
                  <a:pt x="104" y="81"/>
                </a:lnTo>
                <a:lnTo>
                  <a:pt x="97" y="79"/>
                </a:lnTo>
                <a:lnTo>
                  <a:pt x="90" y="76"/>
                </a:lnTo>
                <a:lnTo>
                  <a:pt x="85" y="72"/>
                </a:lnTo>
                <a:lnTo>
                  <a:pt x="79" y="66"/>
                </a:lnTo>
                <a:lnTo>
                  <a:pt x="73" y="56"/>
                </a:lnTo>
                <a:lnTo>
                  <a:pt x="58" y="25"/>
                </a:lnTo>
                <a:lnTo>
                  <a:pt x="54" y="19"/>
                </a:lnTo>
                <a:lnTo>
                  <a:pt x="51" y="14"/>
                </a:lnTo>
                <a:lnTo>
                  <a:pt x="48" y="11"/>
                </a:lnTo>
                <a:lnTo>
                  <a:pt x="45" y="7"/>
                </a:lnTo>
                <a:lnTo>
                  <a:pt x="41" y="4"/>
                </a:lnTo>
                <a:lnTo>
                  <a:pt x="38" y="2"/>
                </a:lnTo>
                <a:lnTo>
                  <a:pt x="31" y="1"/>
                </a:lnTo>
                <a:lnTo>
                  <a:pt x="26" y="0"/>
                </a:lnTo>
                <a:lnTo>
                  <a:pt x="0" y="7"/>
                </a:lnTo>
                <a:close/>
              </a:path>
            </a:pathLst>
          </a:custGeom>
          <a:solidFill>
            <a:srgbClr val="00007F"/>
          </a:solidFill>
          <a:ln w="22456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82" name="Freeform 146"/>
          <p:cNvSpPr>
            <a:spLocks noChangeArrowheads="1"/>
          </p:cNvSpPr>
          <p:nvPr/>
        </p:nvSpPr>
        <p:spPr bwMode="auto">
          <a:xfrm>
            <a:off x="6821489" y="2291954"/>
            <a:ext cx="1150937" cy="513159"/>
          </a:xfrm>
          <a:custGeom>
            <a:avLst/>
            <a:gdLst/>
            <a:ahLst/>
            <a:cxnLst>
              <a:cxn ang="0">
                <a:pos x="370" y="8"/>
              </a:cxn>
              <a:cxn ang="0">
                <a:pos x="361" y="4"/>
              </a:cxn>
              <a:cxn ang="0">
                <a:pos x="355" y="2"/>
              </a:cxn>
              <a:cxn ang="0">
                <a:pos x="347" y="0"/>
              </a:cxn>
              <a:cxn ang="0">
                <a:pos x="337" y="0"/>
              </a:cxn>
              <a:cxn ang="0">
                <a:pos x="330" y="0"/>
              </a:cxn>
              <a:cxn ang="0">
                <a:pos x="321" y="0"/>
              </a:cxn>
              <a:cxn ang="0">
                <a:pos x="314" y="1"/>
              </a:cxn>
              <a:cxn ang="0">
                <a:pos x="301" y="3"/>
              </a:cxn>
              <a:cxn ang="0">
                <a:pos x="288" y="6"/>
              </a:cxn>
              <a:cxn ang="0">
                <a:pos x="29" y="64"/>
              </a:cxn>
              <a:cxn ang="0">
                <a:pos x="22" y="66"/>
              </a:cxn>
              <a:cxn ang="0">
                <a:pos x="15" y="68"/>
              </a:cxn>
              <a:cxn ang="0">
                <a:pos x="10" y="72"/>
              </a:cxn>
              <a:cxn ang="0">
                <a:pos x="6" y="77"/>
              </a:cxn>
              <a:cxn ang="0">
                <a:pos x="4" y="82"/>
              </a:cxn>
              <a:cxn ang="0">
                <a:pos x="3" y="91"/>
              </a:cxn>
              <a:cxn ang="0">
                <a:pos x="0" y="143"/>
              </a:cxn>
              <a:cxn ang="0">
                <a:pos x="0" y="172"/>
              </a:cxn>
              <a:cxn ang="0">
                <a:pos x="1" y="197"/>
              </a:cxn>
              <a:cxn ang="0">
                <a:pos x="3" y="206"/>
              </a:cxn>
              <a:cxn ang="0">
                <a:pos x="5" y="211"/>
              </a:cxn>
              <a:cxn ang="0">
                <a:pos x="10" y="217"/>
              </a:cxn>
              <a:cxn ang="0">
                <a:pos x="15" y="222"/>
              </a:cxn>
              <a:cxn ang="0">
                <a:pos x="325" y="424"/>
              </a:cxn>
              <a:cxn ang="0">
                <a:pos x="337" y="429"/>
              </a:cxn>
              <a:cxn ang="0">
                <a:pos x="342" y="430"/>
              </a:cxn>
              <a:cxn ang="0">
                <a:pos x="350" y="431"/>
              </a:cxn>
              <a:cxn ang="0">
                <a:pos x="358" y="430"/>
              </a:cxn>
              <a:cxn ang="0">
                <a:pos x="370" y="428"/>
              </a:cxn>
              <a:cxn ang="0">
                <a:pos x="427" y="413"/>
              </a:cxn>
              <a:cxn ang="0">
                <a:pos x="485" y="396"/>
              </a:cxn>
              <a:cxn ang="0">
                <a:pos x="516" y="387"/>
              </a:cxn>
              <a:cxn ang="0">
                <a:pos x="548" y="378"/>
              </a:cxn>
              <a:cxn ang="0">
                <a:pos x="581" y="366"/>
              </a:cxn>
              <a:cxn ang="0">
                <a:pos x="612" y="354"/>
              </a:cxn>
              <a:cxn ang="0">
                <a:pos x="643" y="341"/>
              </a:cxn>
              <a:cxn ang="0">
                <a:pos x="670" y="330"/>
              </a:cxn>
              <a:cxn ang="0">
                <a:pos x="700" y="312"/>
              </a:cxn>
              <a:cxn ang="0">
                <a:pos x="708" y="307"/>
              </a:cxn>
              <a:cxn ang="0">
                <a:pos x="711" y="303"/>
              </a:cxn>
              <a:cxn ang="0">
                <a:pos x="713" y="297"/>
              </a:cxn>
              <a:cxn ang="0">
                <a:pos x="714" y="292"/>
              </a:cxn>
              <a:cxn ang="0">
                <a:pos x="711" y="288"/>
              </a:cxn>
              <a:cxn ang="0">
                <a:pos x="707" y="286"/>
              </a:cxn>
              <a:cxn ang="0">
                <a:pos x="701" y="284"/>
              </a:cxn>
              <a:cxn ang="0">
                <a:pos x="677" y="281"/>
              </a:cxn>
              <a:cxn ang="0">
                <a:pos x="669" y="261"/>
              </a:cxn>
              <a:cxn ang="0">
                <a:pos x="681" y="193"/>
              </a:cxn>
              <a:cxn ang="0">
                <a:pos x="699" y="191"/>
              </a:cxn>
              <a:cxn ang="0">
                <a:pos x="707" y="190"/>
              </a:cxn>
              <a:cxn ang="0">
                <a:pos x="716" y="189"/>
              </a:cxn>
              <a:cxn ang="0">
                <a:pos x="720" y="188"/>
              </a:cxn>
              <a:cxn ang="0">
                <a:pos x="724" y="186"/>
              </a:cxn>
              <a:cxn ang="0">
                <a:pos x="725" y="184"/>
              </a:cxn>
              <a:cxn ang="0">
                <a:pos x="725" y="180"/>
              </a:cxn>
              <a:cxn ang="0">
                <a:pos x="723" y="175"/>
              </a:cxn>
              <a:cxn ang="0">
                <a:pos x="719" y="170"/>
              </a:cxn>
              <a:cxn ang="0">
                <a:pos x="713" y="165"/>
              </a:cxn>
              <a:cxn ang="0">
                <a:pos x="706" y="162"/>
              </a:cxn>
              <a:cxn ang="0">
                <a:pos x="695" y="156"/>
              </a:cxn>
              <a:cxn ang="0">
                <a:pos x="652" y="138"/>
              </a:cxn>
              <a:cxn ang="0">
                <a:pos x="370" y="8"/>
              </a:cxn>
            </a:cxnLst>
            <a:rect l="0" t="0" r="r" b="b"/>
            <a:pathLst>
              <a:path w="725" h="431">
                <a:moveTo>
                  <a:pt x="370" y="8"/>
                </a:moveTo>
                <a:lnTo>
                  <a:pt x="361" y="4"/>
                </a:lnTo>
                <a:lnTo>
                  <a:pt x="355" y="2"/>
                </a:lnTo>
                <a:lnTo>
                  <a:pt x="347" y="0"/>
                </a:lnTo>
                <a:lnTo>
                  <a:pt x="337" y="0"/>
                </a:lnTo>
                <a:lnTo>
                  <a:pt x="330" y="0"/>
                </a:lnTo>
                <a:lnTo>
                  <a:pt x="321" y="0"/>
                </a:lnTo>
                <a:lnTo>
                  <a:pt x="314" y="1"/>
                </a:lnTo>
                <a:lnTo>
                  <a:pt x="301" y="3"/>
                </a:lnTo>
                <a:lnTo>
                  <a:pt x="288" y="6"/>
                </a:lnTo>
                <a:lnTo>
                  <a:pt x="29" y="64"/>
                </a:lnTo>
                <a:lnTo>
                  <a:pt x="22" y="66"/>
                </a:lnTo>
                <a:lnTo>
                  <a:pt x="15" y="68"/>
                </a:lnTo>
                <a:lnTo>
                  <a:pt x="10" y="72"/>
                </a:lnTo>
                <a:lnTo>
                  <a:pt x="6" y="77"/>
                </a:lnTo>
                <a:lnTo>
                  <a:pt x="4" y="82"/>
                </a:lnTo>
                <a:lnTo>
                  <a:pt x="3" y="91"/>
                </a:lnTo>
                <a:lnTo>
                  <a:pt x="0" y="143"/>
                </a:lnTo>
                <a:lnTo>
                  <a:pt x="0" y="172"/>
                </a:lnTo>
                <a:lnTo>
                  <a:pt x="1" y="197"/>
                </a:lnTo>
                <a:lnTo>
                  <a:pt x="3" y="206"/>
                </a:lnTo>
                <a:lnTo>
                  <a:pt x="5" y="211"/>
                </a:lnTo>
                <a:lnTo>
                  <a:pt x="10" y="217"/>
                </a:lnTo>
                <a:lnTo>
                  <a:pt x="15" y="222"/>
                </a:lnTo>
                <a:lnTo>
                  <a:pt x="325" y="424"/>
                </a:lnTo>
                <a:lnTo>
                  <a:pt x="337" y="429"/>
                </a:lnTo>
                <a:lnTo>
                  <a:pt x="342" y="430"/>
                </a:lnTo>
                <a:lnTo>
                  <a:pt x="350" y="431"/>
                </a:lnTo>
                <a:lnTo>
                  <a:pt x="358" y="430"/>
                </a:lnTo>
                <a:lnTo>
                  <a:pt x="370" y="428"/>
                </a:lnTo>
                <a:lnTo>
                  <a:pt x="427" y="413"/>
                </a:lnTo>
                <a:lnTo>
                  <a:pt x="485" y="396"/>
                </a:lnTo>
                <a:lnTo>
                  <a:pt x="516" y="387"/>
                </a:lnTo>
                <a:lnTo>
                  <a:pt x="548" y="378"/>
                </a:lnTo>
                <a:lnTo>
                  <a:pt x="581" y="366"/>
                </a:lnTo>
                <a:lnTo>
                  <a:pt x="612" y="354"/>
                </a:lnTo>
                <a:lnTo>
                  <a:pt x="643" y="341"/>
                </a:lnTo>
                <a:lnTo>
                  <a:pt x="670" y="330"/>
                </a:lnTo>
                <a:lnTo>
                  <a:pt x="700" y="312"/>
                </a:lnTo>
                <a:lnTo>
                  <a:pt x="708" y="307"/>
                </a:lnTo>
                <a:lnTo>
                  <a:pt x="711" y="303"/>
                </a:lnTo>
                <a:lnTo>
                  <a:pt x="713" y="297"/>
                </a:lnTo>
                <a:lnTo>
                  <a:pt x="714" y="292"/>
                </a:lnTo>
                <a:lnTo>
                  <a:pt x="711" y="288"/>
                </a:lnTo>
                <a:lnTo>
                  <a:pt x="707" y="286"/>
                </a:lnTo>
                <a:lnTo>
                  <a:pt x="701" y="284"/>
                </a:lnTo>
                <a:lnTo>
                  <a:pt x="677" y="281"/>
                </a:lnTo>
                <a:lnTo>
                  <a:pt x="669" y="261"/>
                </a:lnTo>
                <a:lnTo>
                  <a:pt x="681" y="193"/>
                </a:lnTo>
                <a:lnTo>
                  <a:pt x="699" y="191"/>
                </a:lnTo>
                <a:lnTo>
                  <a:pt x="707" y="190"/>
                </a:lnTo>
                <a:lnTo>
                  <a:pt x="716" y="189"/>
                </a:lnTo>
                <a:lnTo>
                  <a:pt x="720" y="188"/>
                </a:lnTo>
                <a:lnTo>
                  <a:pt x="724" y="186"/>
                </a:lnTo>
                <a:lnTo>
                  <a:pt x="725" y="184"/>
                </a:lnTo>
                <a:lnTo>
                  <a:pt x="725" y="180"/>
                </a:lnTo>
                <a:lnTo>
                  <a:pt x="723" y="175"/>
                </a:lnTo>
                <a:lnTo>
                  <a:pt x="719" y="170"/>
                </a:lnTo>
                <a:lnTo>
                  <a:pt x="713" y="165"/>
                </a:lnTo>
                <a:lnTo>
                  <a:pt x="706" y="162"/>
                </a:lnTo>
                <a:lnTo>
                  <a:pt x="695" y="156"/>
                </a:lnTo>
                <a:lnTo>
                  <a:pt x="652" y="138"/>
                </a:lnTo>
                <a:lnTo>
                  <a:pt x="370" y="8"/>
                </a:lnTo>
                <a:close/>
              </a:path>
            </a:pathLst>
          </a:custGeom>
          <a:solidFill>
            <a:srgbClr val="7F3F00"/>
          </a:solidFill>
          <a:ln w="22456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83" name="Freeform 147"/>
          <p:cNvSpPr>
            <a:spLocks noChangeArrowheads="1"/>
          </p:cNvSpPr>
          <p:nvPr/>
        </p:nvSpPr>
        <p:spPr bwMode="auto">
          <a:xfrm>
            <a:off x="7364413" y="2519363"/>
            <a:ext cx="557212" cy="277416"/>
          </a:xfrm>
          <a:custGeom>
            <a:avLst/>
            <a:gdLst/>
            <a:ahLst/>
            <a:cxnLst>
              <a:cxn ang="0">
                <a:pos x="332" y="3"/>
              </a:cxn>
              <a:cxn ang="0">
                <a:pos x="317" y="6"/>
              </a:cxn>
              <a:cxn ang="0">
                <a:pos x="286" y="12"/>
              </a:cxn>
              <a:cxn ang="0">
                <a:pos x="248" y="20"/>
              </a:cxn>
              <a:cxn ang="0">
                <a:pos x="193" y="34"/>
              </a:cxn>
              <a:cxn ang="0">
                <a:pos x="54" y="69"/>
              </a:cxn>
              <a:cxn ang="0">
                <a:pos x="25" y="76"/>
              </a:cxn>
              <a:cxn ang="0">
                <a:pos x="18" y="79"/>
              </a:cxn>
              <a:cxn ang="0">
                <a:pos x="15" y="82"/>
              </a:cxn>
              <a:cxn ang="0">
                <a:pos x="12" y="85"/>
              </a:cxn>
              <a:cxn ang="0">
                <a:pos x="10" y="89"/>
              </a:cxn>
              <a:cxn ang="0">
                <a:pos x="8" y="97"/>
              </a:cxn>
              <a:cxn ang="0">
                <a:pos x="3" y="129"/>
              </a:cxn>
              <a:cxn ang="0">
                <a:pos x="2" y="144"/>
              </a:cxn>
              <a:cxn ang="0">
                <a:pos x="1" y="161"/>
              </a:cxn>
              <a:cxn ang="0">
                <a:pos x="0" y="193"/>
              </a:cxn>
              <a:cxn ang="0">
                <a:pos x="1" y="209"/>
              </a:cxn>
              <a:cxn ang="0">
                <a:pos x="3" y="227"/>
              </a:cxn>
              <a:cxn ang="0">
                <a:pos x="5" y="230"/>
              </a:cxn>
              <a:cxn ang="0">
                <a:pos x="7" y="233"/>
              </a:cxn>
              <a:cxn ang="0">
                <a:pos x="10" y="233"/>
              </a:cxn>
              <a:cxn ang="0">
                <a:pos x="13" y="233"/>
              </a:cxn>
              <a:cxn ang="0">
                <a:pos x="26" y="227"/>
              </a:cxn>
              <a:cxn ang="0">
                <a:pos x="184" y="185"/>
              </a:cxn>
              <a:cxn ang="0">
                <a:pos x="231" y="170"/>
              </a:cxn>
              <a:cxn ang="0">
                <a:pos x="266" y="157"/>
              </a:cxn>
              <a:cxn ang="0">
                <a:pos x="298" y="145"/>
              </a:cxn>
              <a:cxn ang="0">
                <a:pos x="341" y="124"/>
              </a:cxn>
              <a:cxn ang="0">
                <a:pos x="351" y="117"/>
              </a:cxn>
              <a:cxn ang="0">
                <a:pos x="343" y="114"/>
              </a:cxn>
              <a:cxn ang="0">
                <a:pos x="341" y="109"/>
              </a:cxn>
              <a:cxn ang="0">
                <a:pos x="340" y="102"/>
              </a:cxn>
              <a:cxn ang="0">
                <a:pos x="337" y="90"/>
              </a:cxn>
              <a:cxn ang="0">
                <a:pos x="336" y="78"/>
              </a:cxn>
              <a:cxn ang="0">
                <a:pos x="335" y="65"/>
              </a:cxn>
              <a:cxn ang="0">
                <a:pos x="336" y="54"/>
              </a:cxn>
              <a:cxn ang="0">
                <a:pos x="338" y="37"/>
              </a:cxn>
              <a:cxn ang="0">
                <a:pos x="340" y="25"/>
              </a:cxn>
              <a:cxn ang="0">
                <a:pos x="343" y="15"/>
              </a:cxn>
              <a:cxn ang="0">
                <a:pos x="349" y="0"/>
              </a:cxn>
              <a:cxn ang="0">
                <a:pos x="342" y="1"/>
              </a:cxn>
              <a:cxn ang="0">
                <a:pos x="332" y="3"/>
              </a:cxn>
            </a:cxnLst>
            <a:rect l="0" t="0" r="r" b="b"/>
            <a:pathLst>
              <a:path w="351" h="233">
                <a:moveTo>
                  <a:pt x="332" y="3"/>
                </a:moveTo>
                <a:lnTo>
                  <a:pt x="317" y="6"/>
                </a:lnTo>
                <a:lnTo>
                  <a:pt x="286" y="12"/>
                </a:lnTo>
                <a:lnTo>
                  <a:pt x="248" y="20"/>
                </a:lnTo>
                <a:lnTo>
                  <a:pt x="193" y="34"/>
                </a:lnTo>
                <a:lnTo>
                  <a:pt x="54" y="69"/>
                </a:lnTo>
                <a:lnTo>
                  <a:pt x="25" y="76"/>
                </a:lnTo>
                <a:lnTo>
                  <a:pt x="18" y="79"/>
                </a:lnTo>
                <a:lnTo>
                  <a:pt x="15" y="82"/>
                </a:lnTo>
                <a:lnTo>
                  <a:pt x="12" y="85"/>
                </a:lnTo>
                <a:lnTo>
                  <a:pt x="10" y="89"/>
                </a:lnTo>
                <a:lnTo>
                  <a:pt x="8" y="97"/>
                </a:lnTo>
                <a:lnTo>
                  <a:pt x="3" y="129"/>
                </a:lnTo>
                <a:lnTo>
                  <a:pt x="2" y="144"/>
                </a:lnTo>
                <a:lnTo>
                  <a:pt x="1" y="161"/>
                </a:lnTo>
                <a:lnTo>
                  <a:pt x="0" y="193"/>
                </a:lnTo>
                <a:lnTo>
                  <a:pt x="1" y="209"/>
                </a:lnTo>
                <a:lnTo>
                  <a:pt x="3" y="227"/>
                </a:lnTo>
                <a:lnTo>
                  <a:pt x="5" y="230"/>
                </a:lnTo>
                <a:lnTo>
                  <a:pt x="7" y="233"/>
                </a:lnTo>
                <a:lnTo>
                  <a:pt x="10" y="233"/>
                </a:lnTo>
                <a:lnTo>
                  <a:pt x="13" y="233"/>
                </a:lnTo>
                <a:lnTo>
                  <a:pt x="26" y="227"/>
                </a:lnTo>
                <a:lnTo>
                  <a:pt x="184" y="185"/>
                </a:lnTo>
                <a:lnTo>
                  <a:pt x="231" y="170"/>
                </a:lnTo>
                <a:lnTo>
                  <a:pt x="266" y="157"/>
                </a:lnTo>
                <a:lnTo>
                  <a:pt x="298" y="145"/>
                </a:lnTo>
                <a:lnTo>
                  <a:pt x="341" y="124"/>
                </a:lnTo>
                <a:lnTo>
                  <a:pt x="351" y="117"/>
                </a:lnTo>
                <a:lnTo>
                  <a:pt x="343" y="114"/>
                </a:lnTo>
                <a:lnTo>
                  <a:pt x="341" y="109"/>
                </a:lnTo>
                <a:lnTo>
                  <a:pt x="340" y="102"/>
                </a:lnTo>
                <a:lnTo>
                  <a:pt x="337" y="90"/>
                </a:lnTo>
                <a:lnTo>
                  <a:pt x="336" y="78"/>
                </a:lnTo>
                <a:lnTo>
                  <a:pt x="335" y="65"/>
                </a:lnTo>
                <a:lnTo>
                  <a:pt x="336" y="54"/>
                </a:lnTo>
                <a:lnTo>
                  <a:pt x="338" y="37"/>
                </a:lnTo>
                <a:lnTo>
                  <a:pt x="340" y="25"/>
                </a:lnTo>
                <a:lnTo>
                  <a:pt x="343" y="15"/>
                </a:lnTo>
                <a:lnTo>
                  <a:pt x="349" y="0"/>
                </a:lnTo>
                <a:lnTo>
                  <a:pt x="342" y="1"/>
                </a:lnTo>
                <a:lnTo>
                  <a:pt x="332" y="3"/>
                </a:lnTo>
                <a:close/>
              </a:path>
            </a:pathLst>
          </a:custGeom>
          <a:solidFill>
            <a:srgbClr val="000000"/>
          </a:solidFill>
          <a:ln w="108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84" name="Freeform 148"/>
          <p:cNvSpPr>
            <a:spLocks noChangeArrowheads="1"/>
          </p:cNvSpPr>
          <p:nvPr/>
        </p:nvSpPr>
        <p:spPr bwMode="auto">
          <a:xfrm>
            <a:off x="7372350" y="2522935"/>
            <a:ext cx="541338" cy="261938"/>
          </a:xfrm>
          <a:custGeom>
            <a:avLst/>
            <a:gdLst/>
            <a:ahLst/>
            <a:cxnLst>
              <a:cxn ang="0">
                <a:pos x="341" y="0"/>
              </a:cxn>
              <a:cxn ang="0">
                <a:pos x="324" y="3"/>
              </a:cxn>
              <a:cxn ang="0">
                <a:pos x="302" y="8"/>
              </a:cxn>
              <a:cxn ang="0">
                <a:pos x="267" y="16"/>
              </a:cxn>
              <a:cxn ang="0">
                <a:pos x="238" y="23"/>
              </a:cxn>
              <a:cxn ang="0">
                <a:pos x="205" y="30"/>
              </a:cxn>
              <a:cxn ang="0">
                <a:pos x="104" y="57"/>
              </a:cxn>
              <a:cxn ang="0">
                <a:pos x="30" y="76"/>
              </a:cxn>
              <a:cxn ang="0">
                <a:pos x="22" y="78"/>
              </a:cxn>
              <a:cxn ang="0">
                <a:pos x="16" y="80"/>
              </a:cxn>
              <a:cxn ang="0">
                <a:pos x="12" y="84"/>
              </a:cxn>
              <a:cxn ang="0">
                <a:pos x="9" y="89"/>
              </a:cxn>
              <a:cxn ang="0">
                <a:pos x="7" y="95"/>
              </a:cxn>
              <a:cxn ang="0">
                <a:pos x="4" y="112"/>
              </a:cxn>
              <a:cxn ang="0">
                <a:pos x="30" y="106"/>
              </a:cxn>
              <a:cxn ang="0">
                <a:pos x="4" y="114"/>
              </a:cxn>
              <a:cxn ang="0">
                <a:pos x="1" y="155"/>
              </a:cxn>
              <a:cxn ang="0">
                <a:pos x="22" y="151"/>
              </a:cxn>
              <a:cxn ang="0">
                <a:pos x="1" y="156"/>
              </a:cxn>
              <a:cxn ang="0">
                <a:pos x="0" y="171"/>
              </a:cxn>
              <a:cxn ang="0">
                <a:pos x="13" y="169"/>
              </a:cxn>
              <a:cxn ang="0">
                <a:pos x="0" y="173"/>
              </a:cxn>
              <a:cxn ang="0">
                <a:pos x="1" y="189"/>
              </a:cxn>
              <a:cxn ang="0">
                <a:pos x="51" y="180"/>
              </a:cxn>
              <a:cxn ang="0">
                <a:pos x="1" y="191"/>
              </a:cxn>
              <a:cxn ang="0">
                <a:pos x="2" y="204"/>
              </a:cxn>
              <a:cxn ang="0">
                <a:pos x="40" y="197"/>
              </a:cxn>
              <a:cxn ang="0">
                <a:pos x="1" y="206"/>
              </a:cxn>
              <a:cxn ang="0">
                <a:pos x="1" y="211"/>
              </a:cxn>
              <a:cxn ang="0">
                <a:pos x="2" y="216"/>
              </a:cxn>
              <a:cxn ang="0">
                <a:pos x="6" y="219"/>
              </a:cxn>
              <a:cxn ang="0">
                <a:pos x="10" y="220"/>
              </a:cxn>
              <a:cxn ang="0">
                <a:pos x="16" y="220"/>
              </a:cxn>
              <a:cxn ang="0">
                <a:pos x="24" y="218"/>
              </a:cxn>
              <a:cxn ang="0">
                <a:pos x="150" y="185"/>
              </a:cxn>
              <a:cxn ang="0">
                <a:pos x="181" y="176"/>
              </a:cxn>
              <a:cxn ang="0">
                <a:pos x="217" y="165"/>
              </a:cxn>
              <a:cxn ang="0">
                <a:pos x="261" y="150"/>
              </a:cxn>
              <a:cxn ang="0">
                <a:pos x="284" y="141"/>
              </a:cxn>
              <a:cxn ang="0">
                <a:pos x="303" y="132"/>
              </a:cxn>
              <a:cxn ang="0">
                <a:pos x="318" y="125"/>
              </a:cxn>
              <a:cxn ang="0">
                <a:pos x="329" y="120"/>
              </a:cxn>
              <a:cxn ang="0">
                <a:pos x="338" y="113"/>
              </a:cxn>
              <a:cxn ang="0">
                <a:pos x="335" y="104"/>
              </a:cxn>
              <a:cxn ang="0">
                <a:pos x="333" y="98"/>
              </a:cxn>
              <a:cxn ang="0">
                <a:pos x="309" y="107"/>
              </a:cxn>
              <a:cxn ang="0">
                <a:pos x="333" y="97"/>
              </a:cxn>
              <a:cxn ang="0">
                <a:pos x="331" y="85"/>
              </a:cxn>
              <a:cxn ang="0">
                <a:pos x="330" y="71"/>
              </a:cxn>
              <a:cxn ang="0">
                <a:pos x="329" y="60"/>
              </a:cxn>
              <a:cxn ang="0">
                <a:pos x="331" y="45"/>
              </a:cxn>
              <a:cxn ang="0">
                <a:pos x="306" y="51"/>
              </a:cxn>
              <a:cxn ang="0">
                <a:pos x="331" y="44"/>
              </a:cxn>
              <a:cxn ang="0">
                <a:pos x="331" y="38"/>
              </a:cxn>
              <a:cxn ang="0">
                <a:pos x="333" y="31"/>
              </a:cxn>
              <a:cxn ang="0">
                <a:pos x="276" y="43"/>
              </a:cxn>
              <a:cxn ang="0">
                <a:pos x="333" y="29"/>
              </a:cxn>
              <a:cxn ang="0">
                <a:pos x="336" y="16"/>
              </a:cxn>
              <a:cxn ang="0">
                <a:pos x="260" y="32"/>
              </a:cxn>
              <a:cxn ang="0">
                <a:pos x="336" y="14"/>
              </a:cxn>
              <a:cxn ang="0">
                <a:pos x="341" y="0"/>
              </a:cxn>
            </a:cxnLst>
            <a:rect l="0" t="0" r="r" b="b"/>
            <a:pathLst>
              <a:path w="341" h="220">
                <a:moveTo>
                  <a:pt x="341" y="0"/>
                </a:moveTo>
                <a:lnTo>
                  <a:pt x="324" y="3"/>
                </a:lnTo>
                <a:lnTo>
                  <a:pt x="302" y="8"/>
                </a:lnTo>
                <a:lnTo>
                  <a:pt x="267" y="16"/>
                </a:lnTo>
                <a:lnTo>
                  <a:pt x="238" y="23"/>
                </a:lnTo>
                <a:lnTo>
                  <a:pt x="205" y="30"/>
                </a:lnTo>
                <a:lnTo>
                  <a:pt x="104" y="57"/>
                </a:lnTo>
                <a:lnTo>
                  <a:pt x="30" y="76"/>
                </a:lnTo>
                <a:lnTo>
                  <a:pt x="22" y="78"/>
                </a:lnTo>
                <a:lnTo>
                  <a:pt x="16" y="80"/>
                </a:lnTo>
                <a:lnTo>
                  <a:pt x="12" y="84"/>
                </a:lnTo>
                <a:lnTo>
                  <a:pt x="9" y="89"/>
                </a:lnTo>
                <a:lnTo>
                  <a:pt x="7" y="95"/>
                </a:lnTo>
                <a:lnTo>
                  <a:pt x="4" y="112"/>
                </a:lnTo>
                <a:lnTo>
                  <a:pt x="30" y="106"/>
                </a:lnTo>
                <a:lnTo>
                  <a:pt x="4" y="114"/>
                </a:lnTo>
                <a:lnTo>
                  <a:pt x="1" y="155"/>
                </a:lnTo>
                <a:lnTo>
                  <a:pt x="22" y="151"/>
                </a:lnTo>
                <a:lnTo>
                  <a:pt x="1" y="156"/>
                </a:lnTo>
                <a:lnTo>
                  <a:pt x="0" y="171"/>
                </a:lnTo>
                <a:lnTo>
                  <a:pt x="13" y="169"/>
                </a:lnTo>
                <a:lnTo>
                  <a:pt x="0" y="173"/>
                </a:lnTo>
                <a:lnTo>
                  <a:pt x="1" y="189"/>
                </a:lnTo>
                <a:lnTo>
                  <a:pt x="51" y="180"/>
                </a:lnTo>
                <a:lnTo>
                  <a:pt x="1" y="191"/>
                </a:lnTo>
                <a:lnTo>
                  <a:pt x="2" y="204"/>
                </a:lnTo>
                <a:lnTo>
                  <a:pt x="40" y="197"/>
                </a:lnTo>
                <a:lnTo>
                  <a:pt x="1" y="206"/>
                </a:lnTo>
                <a:lnTo>
                  <a:pt x="1" y="211"/>
                </a:lnTo>
                <a:lnTo>
                  <a:pt x="2" y="216"/>
                </a:lnTo>
                <a:lnTo>
                  <a:pt x="6" y="219"/>
                </a:lnTo>
                <a:lnTo>
                  <a:pt x="10" y="220"/>
                </a:lnTo>
                <a:lnTo>
                  <a:pt x="16" y="220"/>
                </a:lnTo>
                <a:lnTo>
                  <a:pt x="24" y="218"/>
                </a:lnTo>
                <a:lnTo>
                  <a:pt x="150" y="185"/>
                </a:lnTo>
                <a:lnTo>
                  <a:pt x="181" y="176"/>
                </a:lnTo>
                <a:lnTo>
                  <a:pt x="217" y="165"/>
                </a:lnTo>
                <a:lnTo>
                  <a:pt x="261" y="150"/>
                </a:lnTo>
                <a:lnTo>
                  <a:pt x="284" y="141"/>
                </a:lnTo>
                <a:lnTo>
                  <a:pt x="303" y="132"/>
                </a:lnTo>
                <a:lnTo>
                  <a:pt x="318" y="125"/>
                </a:lnTo>
                <a:lnTo>
                  <a:pt x="329" y="120"/>
                </a:lnTo>
                <a:lnTo>
                  <a:pt x="338" y="113"/>
                </a:lnTo>
                <a:lnTo>
                  <a:pt x="335" y="104"/>
                </a:lnTo>
                <a:lnTo>
                  <a:pt x="333" y="98"/>
                </a:lnTo>
                <a:lnTo>
                  <a:pt x="309" y="107"/>
                </a:lnTo>
                <a:lnTo>
                  <a:pt x="333" y="97"/>
                </a:lnTo>
                <a:lnTo>
                  <a:pt x="331" y="85"/>
                </a:lnTo>
                <a:lnTo>
                  <a:pt x="330" y="71"/>
                </a:lnTo>
                <a:lnTo>
                  <a:pt x="329" y="60"/>
                </a:lnTo>
                <a:lnTo>
                  <a:pt x="331" y="45"/>
                </a:lnTo>
                <a:lnTo>
                  <a:pt x="306" y="51"/>
                </a:lnTo>
                <a:lnTo>
                  <a:pt x="331" y="44"/>
                </a:lnTo>
                <a:lnTo>
                  <a:pt x="331" y="38"/>
                </a:lnTo>
                <a:lnTo>
                  <a:pt x="333" y="31"/>
                </a:lnTo>
                <a:lnTo>
                  <a:pt x="276" y="43"/>
                </a:lnTo>
                <a:lnTo>
                  <a:pt x="333" y="29"/>
                </a:lnTo>
                <a:lnTo>
                  <a:pt x="336" y="16"/>
                </a:lnTo>
                <a:lnTo>
                  <a:pt x="260" y="32"/>
                </a:lnTo>
                <a:lnTo>
                  <a:pt x="336" y="14"/>
                </a:lnTo>
                <a:lnTo>
                  <a:pt x="341" y="0"/>
                </a:lnTo>
                <a:close/>
              </a:path>
            </a:pathLst>
          </a:custGeom>
          <a:solidFill>
            <a:srgbClr val="FFFFFF"/>
          </a:solidFill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85" name="Freeform 149"/>
          <p:cNvSpPr>
            <a:spLocks noChangeArrowheads="1"/>
          </p:cNvSpPr>
          <p:nvPr/>
        </p:nvSpPr>
        <p:spPr bwMode="auto">
          <a:xfrm>
            <a:off x="7372351" y="2621757"/>
            <a:ext cx="296863" cy="59531"/>
          </a:xfrm>
          <a:custGeom>
            <a:avLst/>
            <a:gdLst/>
            <a:ahLst/>
            <a:cxnLst>
              <a:cxn ang="0">
                <a:pos x="0" y="50"/>
              </a:cxn>
              <a:cxn ang="0">
                <a:pos x="187" y="0"/>
              </a:cxn>
              <a:cxn ang="0">
                <a:pos x="147" y="12"/>
              </a:cxn>
              <a:cxn ang="0">
                <a:pos x="125" y="18"/>
              </a:cxn>
              <a:cxn ang="0">
                <a:pos x="90" y="29"/>
              </a:cxn>
              <a:cxn ang="0">
                <a:pos x="0" y="50"/>
              </a:cxn>
            </a:cxnLst>
            <a:rect l="0" t="0" r="r" b="b"/>
            <a:pathLst>
              <a:path w="187" h="50">
                <a:moveTo>
                  <a:pt x="0" y="50"/>
                </a:moveTo>
                <a:lnTo>
                  <a:pt x="187" y="0"/>
                </a:lnTo>
                <a:lnTo>
                  <a:pt x="147" y="12"/>
                </a:lnTo>
                <a:lnTo>
                  <a:pt x="125" y="18"/>
                </a:lnTo>
                <a:lnTo>
                  <a:pt x="90" y="29"/>
                </a:lnTo>
                <a:lnTo>
                  <a:pt x="0" y="50"/>
                </a:lnTo>
                <a:close/>
              </a:path>
            </a:pathLst>
          </a:custGeom>
          <a:solidFill>
            <a:srgbClr val="000000"/>
          </a:solidFill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86" name="Freeform 150"/>
          <p:cNvSpPr>
            <a:spLocks noChangeArrowheads="1"/>
          </p:cNvSpPr>
          <p:nvPr/>
        </p:nvSpPr>
        <p:spPr bwMode="auto">
          <a:xfrm>
            <a:off x="7240588" y="2549129"/>
            <a:ext cx="165100" cy="64294"/>
          </a:xfrm>
          <a:custGeom>
            <a:avLst/>
            <a:gdLst/>
            <a:ahLst/>
            <a:cxnLst>
              <a:cxn ang="0">
                <a:pos x="104" y="43"/>
              </a:cxn>
              <a:cxn ang="0">
                <a:pos x="92" y="43"/>
              </a:cxn>
              <a:cxn ang="0">
                <a:pos x="84" y="42"/>
              </a:cxn>
              <a:cxn ang="0">
                <a:pos x="76" y="39"/>
              </a:cxn>
              <a:cxn ang="0">
                <a:pos x="0" y="0"/>
              </a:cxn>
              <a:cxn ang="0">
                <a:pos x="71" y="42"/>
              </a:cxn>
              <a:cxn ang="0">
                <a:pos x="87" y="54"/>
              </a:cxn>
              <a:cxn ang="0">
                <a:pos x="88" y="51"/>
              </a:cxn>
              <a:cxn ang="0">
                <a:pos x="92" y="48"/>
              </a:cxn>
              <a:cxn ang="0">
                <a:pos x="94" y="46"/>
              </a:cxn>
              <a:cxn ang="0">
                <a:pos x="104" y="43"/>
              </a:cxn>
            </a:cxnLst>
            <a:rect l="0" t="0" r="r" b="b"/>
            <a:pathLst>
              <a:path w="104" h="54">
                <a:moveTo>
                  <a:pt x="104" y="43"/>
                </a:moveTo>
                <a:lnTo>
                  <a:pt x="92" y="43"/>
                </a:lnTo>
                <a:lnTo>
                  <a:pt x="84" y="42"/>
                </a:lnTo>
                <a:lnTo>
                  <a:pt x="76" y="39"/>
                </a:lnTo>
                <a:lnTo>
                  <a:pt x="0" y="0"/>
                </a:lnTo>
                <a:lnTo>
                  <a:pt x="71" y="42"/>
                </a:lnTo>
                <a:lnTo>
                  <a:pt x="87" y="54"/>
                </a:lnTo>
                <a:lnTo>
                  <a:pt x="88" y="51"/>
                </a:lnTo>
                <a:lnTo>
                  <a:pt x="92" y="48"/>
                </a:lnTo>
                <a:lnTo>
                  <a:pt x="94" y="46"/>
                </a:lnTo>
                <a:lnTo>
                  <a:pt x="104" y="43"/>
                </a:lnTo>
                <a:close/>
              </a:path>
            </a:pathLst>
          </a:custGeom>
          <a:solidFill>
            <a:srgbClr val="000000"/>
          </a:solidFill>
          <a:ln w="108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87" name="Freeform 151"/>
          <p:cNvSpPr>
            <a:spLocks noChangeArrowheads="1"/>
          </p:cNvSpPr>
          <p:nvPr/>
        </p:nvSpPr>
        <p:spPr bwMode="auto">
          <a:xfrm>
            <a:off x="6851651" y="2371725"/>
            <a:ext cx="295275" cy="132160"/>
          </a:xfrm>
          <a:custGeom>
            <a:avLst/>
            <a:gdLst/>
            <a:ahLst/>
            <a:cxnLst>
              <a:cxn ang="0">
                <a:pos x="186" y="111"/>
              </a:cxn>
              <a:cxn ang="0">
                <a:pos x="21" y="12"/>
              </a:cxn>
              <a:cxn ang="0">
                <a:pos x="19" y="8"/>
              </a:cxn>
              <a:cxn ang="0">
                <a:pos x="19" y="5"/>
              </a:cxn>
              <a:cxn ang="0">
                <a:pos x="20" y="2"/>
              </a:cxn>
              <a:cxn ang="0">
                <a:pos x="24" y="0"/>
              </a:cxn>
              <a:cxn ang="0">
                <a:pos x="7" y="4"/>
              </a:cxn>
              <a:cxn ang="0">
                <a:pos x="0" y="8"/>
              </a:cxn>
              <a:cxn ang="0">
                <a:pos x="186" y="111"/>
              </a:cxn>
            </a:cxnLst>
            <a:rect l="0" t="0" r="r" b="b"/>
            <a:pathLst>
              <a:path w="186" h="111">
                <a:moveTo>
                  <a:pt x="186" y="111"/>
                </a:moveTo>
                <a:lnTo>
                  <a:pt x="21" y="12"/>
                </a:lnTo>
                <a:lnTo>
                  <a:pt x="19" y="8"/>
                </a:lnTo>
                <a:lnTo>
                  <a:pt x="19" y="5"/>
                </a:lnTo>
                <a:lnTo>
                  <a:pt x="20" y="2"/>
                </a:lnTo>
                <a:lnTo>
                  <a:pt x="24" y="0"/>
                </a:lnTo>
                <a:lnTo>
                  <a:pt x="7" y="4"/>
                </a:lnTo>
                <a:lnTo>
                  <a:pt x="0" y="8"/>
                </a:lnTo>
                <a:lnTo>
                  <a:pt x="186" y="111"/>
                </a:lnTo>
                <a:close/>
              </a:path>
            </a:pathLst>
          </a:custGeom>
          <a:solidFill>
            <a:srgbClr val="000000"/>
          </a:solidFill>
          <a:ln w="108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88" name="Freeform 152"/>
          <p:cNvSpPr>
            <a:spLocks noChangeArrowheads="1"/>
          </p:cNvSpPr>
          <p:nvPr/>
        </p:nvSpPr>
        <p:spPr bwMode="auto">
          <a:xfrm>
            <a:off x="7067550" y="2437210"/>
            <a:ext cx="165100" cy="46434"/>
          </a:xfrm>
          <a:custGeom>
            <a:avLst/>
            <a:gdLst/>
            <a:ahLst/>
            <a:cxnLst>
              <a:cxn ang="0">
                <a:pos x="0" y="12"/>
              </a:cxn>
              <a:cxn ang="0">
                <a:pos x="38" y="3"/>
              </a:cxn>
              <a:cxn ang="0">
                <a:pos x="45" y="2"/>
              </a:cxn>
              <a:cxn ang="0">
                <a:pos x="51" y="1"/>
              </a:cxn>
              <a:cxn ang="0">
                <a:pos x="56" y="0"/>
              </a:cxn>
              <a:cxn ang="0">
                <a:pos x="60" y="0"/>
              </a:cxn>
              <a:cxn ang="0">
                <a:pos x="64" y="0"/>
              </a:cxn>
              <a:cxn ang="0">
                <a:pos x="70" y="1"/>
              </a:cxn>
              <a:cxn ang="0">
                <a:pos x="74" y="3"/>
              </a:cxn>
              <a:cxn ang="0">
                <a:pos x="77" y="5"/>
              </a:cxn>
              <a:cxn ang="0">
                <a:pos x="78" y="7"/>
              </a:cxn>
              <a:cxn ang="0">
                <a:pos x="77" y="10"/>
              </a:cxn>
              <a:cxn ang="0">
                <a:pos x="74" y="12"/>
              </a:cxn>
              <a:cxn ang="0">
                <a:pos x="82" y="12"/>
              </a:cxn>
              <a:cxn ang="0">
                <a:pos x="87" y="12"/>
              </a:cxn>
              <a:cxn ang="0">
                <a:pos x="92" y="12"/>
              </a:cxn>
              <a:cxn ang="0">
                <a:pos x="97" y="13"/>
              </a:cxn>
              <a:cxn ang="0">
                <a:pos x="101" y="15"/>
              </a:cxn>
              <a:cxn ang="0">
                <a:pos x="103" y="17"/>
              </a:cxn>
              <a:cxn ang="0">
                <a:pos x="104" y="20"/>
              </a:cxn>
              <a:cxn ang="0">
                <a:pos x="102" y="22"/>
              </a:cxn>
              <a:cxn ang="0">
                <a:pos x="99" y="25"/>
              </a:cxn>
              <a:cxn ang="0">
                <a:pos x="95" y="27"/>
              </a:cxn>
              <a:cxn ang="0">
                <a:pos x="89" y="28"/>
              </a:cxn>
              <a:cxn ang="0">
                <a:pos x="47" y="39"/>
              </a:cxn>
              <a:cxn ang="0">
                <a:pos x="53" y="34"/>
              </a:cxn>
              <a:cxn ang="0">
                <a:pos x="13" y="11"/>
              </a:cxn>
              <a:cxn ang="0">
                <a:pos x="0" y="12"/>
              </a:cxn>
            </a:cxnLst>
            <a:rect l="0" t="0" r="r" b="b"/>
            <a:pathLst>
              <a:path w="104" h="39">
                <a:moveTo>
                  <a:pt x="0" y="12"/>
                </a:moveTo>
                <a:lnTo>
                  <a:pt x="38" y="3"/>
                </a:lnTo>
                <a:lnTo>
                  <a:pt x="45" y="2"/>
                </a:lnTo>
                <a:lnTo>
                  <a:pt x="51" y="1"/>
                </a:lnTo>
                <a:lnTo>
                  <a:pt x="56" y="0"/>
                </a:lnTo>
                <a:lnTo>
                  <a:pt x="60" y="0"/>
                </a:lnTo>
                <a:lnTo>
                  <a:pt x="64" y="0"/>
                </a:lnTo>
                <a:lnTo>
                  <a:pt x="70" y="1"/>
                </a:lnTo>
                <a:lnTo>
                  <a:pt x="74" y="3"/>
                </a:lnTo>
                <a:lnTo>
                  <a:pt x="77" y="5"/>
                </a:lnTo>
                <a:lnTo>
                  <a:pt x="78" y="7"/>
                </a:lnTo>
                <a:lnTo>
                  <a:pt x="77" y="10"/>
                </a:lnTo>
                <a:lnTo>
                  <a:pt x="74" y="12"/>
                </a:lnTo>
                <a:lnTo>
                  <a:pt x="82" y="12"/>
                </a:lnTo>
                <a:lnTo>
                  <a:pt x="87" y="12"/>
                </a:lnTo>
                <a:lnTo>
                  <a:pt x="92" y="12"/>
                </a:lnTo>
                <a:lnTo>
                  <a:pt x="97" y="13"/>
                </a:lnTo>
                <a:lnTo>
                  <a:pt x="101" y="15"/>
                </a:lnTo>
                <a:lnTo>
                  <a:pt x="103" y="17"/>
                </a:lnTo>
                <a:lnTo>
                  <a:pt x="104" y="20"/>
                </a:lnTo>
                <a:lnTo>
                  <a:pt x="102" y="22"/>
                </a:lnTo>
                <a:lnTo>
                  <a:pt x="99" y="25"/>
                </a:lnTo>
                <a:lnTo>
                  <a:pt x="95" y="27"/>
                </a:lnTo>
                <a:lnTo>
                  <a:pt x="89" y="28"/>
                </a:lnTo>
                <a:lnTo>
                  <a:pt x="47" y="39"/>
                </a:lnTo>
                <a:lnTo>
                  <a:pt x="53" y="34"/>
                </a:lnTo>
                <a:lnTo>
                  <a:pt x="13" y="11"/>
                </a:lnTo>
                <a:lnTo>
                  <a:pt x="0" y="12"/>
                </a:lnTo>
                <a:close/>
              </a:path>
            </a:pathLst>
          </a:custGeom>
          <a:solidFill>
            <a:srgbClr val="FFFF00"/>
          </a:solidFill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89" name="Freeform 153"/>
          <p:cNvSpPr>
            <a:spLocks noChangeArrowheads="1"/>
          </p:cNvSpPr>
          <p:nvPr/>
        </p:nvSpPr>
        <p:spPr bwMode="auto">
          <a:xfrm>
            <a:off x="7337425" y="2328862"/>
            <a:ext cx="147638" cy="44054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10" y="17"/>
              </a:cxn>
              <a:cxn ang="0">
                <a:pos x="53" y="24"/>
              </a:cxn>
              <a:cxn ang="0">
                <a:pos x="69" y="33"/>
              </a:cxn>
              <a:cxn ang="0">
                <a:pos x="62" y="37"/>
              </a:cxn>
              <a:cxn ang="0">
                <a:pos x="93" y="29"/>
              </a:cxn>
              <a:cxn ang="0">
                <a:pos x="80" y="30"/>
              </a:cxn>
              <a:cxn ang="0">
                <a:pos x="64" y="21"/>
              </a:cxn>
              <a:cxn ang="0">
                <a:pos x="63" y="3"/>
              </a:cxn>
              <a:cxn ang="0">
                <a:pos x="68" y="0"/>
              </a:cxn>
              <a:cxn ang="0">
                <a:pos x="46" y="5"/>
              </a:cxn>
              <a:cxn ang="0">
                <a:pos x="58" y="5"/>
              </a:cxn>
              <a:cxn ang="0">
                <a:pos x="57" y="19"/>
              </a:cxn>
              <a:cxn ang="0">
                <a:pos x="23" y="13"/>
              </a:cxn>
              <a:cxn ang="0">
                <a:pos x="29" y="10"/>
              </a:cxn>
              <a:cxn ang="0">
                <a:pos x="0" y="16"/>
              </a:cxn>
            </a:cxnLst>
            <a:rect l="0" t="0" r="r" b="b"/>
            <a:pathLst>
              <a:path w="93" h="37">
                <a:moveTo>
                  <a:pt x="0" y="16"/>
                </a:moveTo>
                <a:lnTo>
                  <a:pt x="10" y="17"/>
                </a:lnTo>
                <a:lnTo>
                  <a:pt x="53" y="24"/>
                </a:lnTo>
                <a:lnTo>
                  <a:pt x="69" y="33"/>
                </a:lnTo>
                <a:lnTo>
                  <a:pt x="62" y="37"/>
                </a:lnTo>
                <a:lnTo>
                  <a:pt x="93" y="29"/>
                </a:lnTo>
                <a:lnTo>
                  <a:pt x="80" y="30"/>
                </a:lnTo>
                <a:lnTo>
                  <a:pt x="64" y="21"/>
                </a:lnTo>
                <a:lnTo>
                  <a:pt x="63" y="3"/>
                </a:lnTo>
                <a:lnTo>
                  <a:pt x="68" y="0"/>
                </a:lnTo>
                <a:lnTo>
                  <a:pt x="46" y="5"/>
                </a:lnTo>
                <a:lnTo>
                  <a:pt x="58" y="5"/>
                </a:lnTo>
                <a:lnTo>
                  <a:pt x="57" y="19"/>
                </a:lnTo>
                <a:lnTo>
                  <a:pt x="23" y="13"/>
                </a:lnTo>
                <a:lnTo>
                  <a:pt x="29" y="10"/>
                </a:lnTo>
                <a:lnTo>
                  <a:pt x="0" y="16"/>
                </a:lnTo>
                <a:close/>
              </a:path>
            </a:pathLst>
          </a:custGeom>
          <a:solidFill>
            <a:srgbClr val="FFFF00"/>
          </a:solidFill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90" name="Freeform 154"/>
          <p:cNvSpPr>
            <a:spLocks noChangeArrowheads="1"/>
          </p:cNvSpPr>
          <p:nvPr/>
        </p:nvSpPr>
        <p:spPr bwMode="auto">
          <a:xfrm>
            <a:off x="7258050" y="2355057"/>
            <a:ext cx="153988" cy="36910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12" y="6"/>
              </a:cxn>
              <a:cxn ang="0">
                <a:pos x="48" y="27"/>
              </a:cxn>
              <a:cxn ang="0">
                <a:pos x="43" y="31"/>
              </a:cxn>
              <a:cxn ang="0">
                <a:pos x="97" y="18"/>
              </a:cxn>
              <a:cxn ang="0">
                <a:pos x="91" y="11"/>
              </a:cxn>
              <a:cxn ang="0">
                <a:pos x="85" y="18"/>
              </a:cxn>
              <a:cxn ang="0">
                <a:pos x="59" y="25"/>
              </a:cxn>
              <a:cxn ang="0">
                <a:pos x="23" y="4"/>
              </a:cxn>
              <a:cxn ang="0">
                <a:pos x="29" y="0"/>
              </a:cxn>
              <a:cxn ang="0">
                <a:pos x="0" y="6"/>
              </a:cxn>
            </a:cxnLst>
            <a:rect l="0" t="0" r="r" b="b"/>
            <a:pathLst>
              <a:path w="97" h="31">
                <a:moveTo>
                  <a:pt x="0" y="6"/>
                </a:moveTo>
                <a:lnTo>
                  <a:pt x="12" y="6"/>
                </a:lnTo>
                <a:lnTo>
                  <a:pt x="48" y="27"/>
                </a:lnTo>
                <a:lnTo>
                  <a:pt x="43" y="31"/>
                </a:lnTo>
                <a:lnTo>
                  <a:pt x="97" y="18"/>
                </a:lnTo>
                <a:lnTo>
                  <a:pt x="91" y="11"/>
                </a:lnTo>
                <a:lnTo>
                  <a:pt x="85" y="18"/>
                </a:lnTo>
                <a:lnTo>
                  <a:pt x="59" y="25"/>
                </a:lnTo>
                <a:lnTo>
                  <a:pt x="23" y="4"/>
                </a:lnTo>
                <a:lnTo>
                  <a:pt x="29" y="0"/>
                </a:lnTo>
                <a:lnTo>
                  <a:pt x="0" y="6"/>
                </a:lnTo>
                <a:close/>
              </a:path>
            </a:pathLst>
          </a:custGeom>
          <a:solidFill>
            <a:srgbClr val="FFFF00"/>
          </a:solidFill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91" name="Freeform 155"/>
          <p:cNvSpPr>
            <a:spLocks noChangeArrowheads="1"/>
          </p:cNvSpPr>
          <p:nvPr/>
        </p:nvSpPr>
        <p:spPr bwMode="auto">
          <a:xfrm>
            <a:off x="7021514" y="2383631"/>
            <a:ext cx="179387" cy="48816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29" y="10"/>
              </a:cxn>
              <a:cxn ang="0">
                <a:pos x="22" y="13"/>
              </a:cxn>
              <a:cxn ang="0">
                <a:pos x="39" y="23"/>
              </a:cxn>
              <a:cxn ang="0">
                <a:pos x="69" y="15"/>
              </a:cxn>
              <a:cxn ang="0">
                <a:pos x="53" y="6"/>
              </a:cxn>
              <a:cxn ang="0">
                <a:pos x="41" y="6"/>
              </a:cxn>
              <a:cxn ang="0">
                <a:pos x="69" y="0"/>
              </a:cxn>
              <a:cxn ang="0">
                <a:pos x="64" y="3"/>
              </a:cxn>
              <a:cxn ang="0">
                <a:pos x="101" y="25"/>
              </a:cxn>
              <a:cxn ang="0">
                <a:pos x="113" y="24"/>
              </a:cxn>
              <a:cxn ang="0">
                <a:pos x="84" y="31"/>
              </a:cxn>
              <a:cxn ang="0">
                <a:pos x="89" y="27"/>
              </a:cxn>
              <a:cxn ang="0">
                <a:pos x="72" y="17"/>
              </a:cxn>
              <a:cxn ang="0">
                <a:pos x="42" y="25"/>
              </a:cxn>
              <a:cxn ang="0">
                <a:pos x="60" y="35"/>
              </a:cxn>
              <a:cxn ang="0">
                <a:pos x="71" y="34"/>
              </a:cxn>
              <a:cxn ang="0">
                <a:pos x="43" y="41"/>
              </a:cxn>
              <a:cxn ang="0">
                <a:pos x="49" y="38"/>
              </a:cxn>
              <a:cxn ang="0">
                <a:pos x="11" y="15"/>
              </a:cxn>
              <a:cxn ang="0">
                <a:pos x="0" y="16"/>
              </a:cxn>
              <a:cxn ang="0">
                <a:pos x="0" y="16"/>
              </a:cxn>
            </a:cxnLst>
            <a:rect l="0" t="0" r="r" b="b"/>
            <a:pathLst>
              <a:path w="113" h="41">
                <a:moveTo>
                  <a:pt x="0" y="16"/>
                </a:moveTo>
                <a:lnTo>
                  <a:pt x="29" y="10"/>
                </a:lnTo>
                <a:lnTo>
                  <a:pt x="22" y="13"/>
                </a:lnTo>
                <a:lnTo>
                  <a:pt x="39" y="23"/>
                </a:lnTo>
                <a:lnTo>
                  <a:pt x="69" y="15"/>
                </a:lnTo>
                <a:lnTo>
                  <a:pt x="53" y="6"/>
                </a:lnTo>
                <a:lnTo>
                  <a:pt x="41" y="6"/>
                </a:lnTo>
                <a:lnTo>
                  <a:pt x="69" y="0"/>
                </a:lnTo>
                <a:lnTo>
                  <a:pt x="64" y="3"/>
                </a:lnTo>
                <a:lnTo>
                  <a:pt x="101" y="25"/>
                </a:lnTo>
                <a:lnTo>
                  <a:pt x="113" y="24"/>
                </a:lnTo>
                <a:lnTo>
                  <a:pt x="84" y="31"/>
                </a:lnTo>
                <a:lnTo>
                  <a:pt x="89" y="27"/>
                </a:lnTo>
                <a:lnTo>
                  <a:pt x="72" y="17"/>
                </a:lnTo>
                <a:lnTo>
                  <a:pt x="42" y="25"/>
                </a:lnTo>
                <a:lnTo>
                  <a:pt x="60" y="35"/>
                </a:lnTo>
                <a:lnTo>
                  <a:pt x="71" y="34"/>
                </a:lnTo>
                <a:lnTo>
                  <a:pt x="43" y="41"/>
                </a:lnTo>
                <a:lnTo>
                  <a:pt x="49" y="38"/>
                </a:lnTo>
                <a:lnTo>
                  <a:pt x="11" y="15"/>
                </a:lnTo>
                <a:lnTo>
                  <a:pt x="0" y="16"/>
                </a:lnTo>
                <a:lnTo>
                  <a:pt x="0" y="16"/>
                </a:lnTo>
                <a:close/>
              </a:path>
            </a:pathLst>
          </a:custGeom>
          <a:solidFill>
            <a:srgbClr val="FFFF00"/>
          </a:solidFill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92" name="Freeform 156"/>
          <p:cNvSpPr>
            <a:spLocks noChangeArrowheads="1"/>
          </p:cNvSpPr>
          <p:nvPr/>
        </p:nvSpPr>
        <p:spPr bwMode="auto">
          <a:xfrm>
            <a:off x="7105650" y="2441972"/>
            <a:ext cx="65088" cy="17859"/>
          </a:xfrm>
          <a:custGeom>
            <a:avLst/>
            <a:gdLst/>
            <a:ahLst/>
            <a:cxnLst>
              <a:cxn ang="0">
                <a:pos x="0" y="5"/>
              </a:cxn>
              <a:cxn ang="0">
                <a:pos x="17" y="15"/>
              </a:cxn>
              <a:cxn ang="0">
                <a:pos x="32" y="12"/>
              </a:cxn>
              <a:cxn ang="0">
                <a:pos x="36" y="10"/>
              </a:cxn>
              <a:cxn ang="0">
                <a:pos x="40" y="8"/>
              </a:cxn>
              <a:cxn ang="0">
                <a:pos x="41" y="6"/>
              </a:cxn>
              <a:cxn ang="0">
                <a:pos x="41" y="4"/>
              </a:cxn>
              <a:cxn ang="0">
                <a:pos x="39" y="2"/>
              </a:cxn>
              <a:cxn ang="0">
                <a:pos x="35" y="1"/>
              </a:cxn>
              <a:cxn ang="0">
                <a:pos x="30" y="0"/>
              </a:cxn>
              <a:cxn ang="0">
                <a:pos x="26" y="0"/>
              </a:cxn>
              <a:cxn ang="0">
                <a:pos x="21" y="0"/>
              </a:cxn>
              <a:cxn ang="0">
                <a:pos x="16" y="1"/>
              </a:cxn>
              <a:cxn ang="0">
                <a:pos x="0" y="5"/>
              </a:cxn>
            </a:cxnLst>
            <a:rect l="0" t="0" r="r" b="b"/>
            <a:pathLst>
              <a:path w="41" h="15">
                <a:moveTo>
                  <a:pt x="0" y="5"/>
                </a:moveTo>
                <a:lnTo>
                  <a:pt x="17" y="15"/>
                </a:lnTo>
                <a:lnTo>
                  <a:pt x="32" y="12"/>
                </a:lnTo>
                <a:lnTo>
                  <a:pt x="36" y="10"/>
                </a:lnTo>
                <a:lnTo>
                  <a:pt x="40" y="8"/>
                </a:lnTo>
                <a:lnTo>
                  <a:pt x="41" y="6"/>
                </a:lnTo>
                <a:lnTo>
                  <a:pt x="41" y="4"/>
                </a:lnTo>
                <a:lnTo>
                  <a:pt x="39" y="2"/>
                </a:lnTo>
                <a:lnTo>
                  <a:pt x="35" y="1"/>
                </a:lnTo>
                <a:lnTo>
                  <a:pt x="30" y="0"/>
                </a:lnTo>
                <a:lnTo>
                  <a:pt x="26" y="0"/>
                </a:lnTo>
                <a:lnTo>
                  <a:pt x="21" y="0"/>
                </a:lnTo>
                <a:lnTo>
                  <a:pt x="16" y="1"/>
                </a:lnTo>
                <a:lnTo>
                  <a:pt x="0" y="5"/>
                </a:lnTo>
                <a:close/>
              </a:path>
            </a:pathLst>
          </a:custGeom>
          <a:solidFill>
            <a:srgbClr val="7F3F00"/>
          </a:solidFill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93" name="Freeform 157"/>
          <p:cNvSpPr>
            <a:spLocks noChangeArrowheads="1"/>
          </p:cNvSpPr>
          <p:nvPr/>
        </p:nvSpPr>
        <p:spPr bwMode="auto">
          <a:xfrm>
            <a:off x="7137401" y="2455069"/>
            <a:ext cx="73025" cy="20241"/>
          </a:xfrm>
          <a:custGeom>
            <a:avLst/>
            <a:gdLst/>
            <a:ahLst/>
            <a:cxnLst>
              <a:cxn ang="0">
                <a:pos x="0" y="5"/>
              </a:cxn>
              <a:cxn ang="0">
                <a:pos x="20" y="17"/>
              </a:cxn>
              <a:cxn ang="0">
                <a:pos x="36" y="13"/>
              </a:cxn>
              <a:cxn ang="0">
                <a:pos x="40" y="12"/>
              </a:cxn>
              <a:cxn ang="0">
                <a:pos x="43" y="10"/>
              </a:cxn>
              <a:cxn ang="0">
                <a:pos x="45" y="9"/>
              </a:cxn>
              <a:cxn ang="0">
                <a:pos x="46" y="7"/>
              </a:cxn>
              <a:cxn ang="0">
                <a:pos x="46" y="6"/>
              </a:cxn>
              <a:cxn ang="0">
                <a:pos x="44" y="4"/>
              </a:cxn>
              <a:cxn ang="0">
                <a:pos x="41" y="2"/>
              </a:cxn>
              <a:cxn ang="0">
                <a:pos x="38" y="1"/>
              </a:cxn>
              <a:cxn ang="0">
                <a:pos x="32" y="0"/>
              </a:cxn>
              <a:cxn ang="0">
                <a:pos x="28" y="0"/>
              </a:cxn>
              <a:cxn ang="0">
                <a:pos x="22" y="0"/>
              </a:cxn>
              <a:cxn ang="0">
                <a:pos x="17" y="1"/>
              </a:cxn>
              <a:cxn ang="0">
                <a:pos x="0" y="5"/>
              </a:cxn>
            </a:cxnLst>
            <a:rect l="0" t="0" r="r" b="b"/>
            <a:pathLst>
              <a:path w="46" h="17">
                <a:moveTo>
                  <a:pt x="0" y="5"/>
                </a:moveTo>
                <a:lnTo>
                  <a:pt x="20" y="17"/>
                </a:lnTo>
                <a:lnTo>
                  <a:pt x="36" y="13"/>
                </a:lnTo>
                <a:lnTo>
                  <a:pt x="40" y="12"/>
                </a:lnTo>
                <a:lnTo>
                  <a:pt x="43" y="10"/>
                </a:lnTo>
                <a:lnTo>
                  <a:pt x="45" y="9"/>
                </a:lnTo>
                <a:lnTo>
                  <a:pt x="46" y="7"/>
                </a:lnTo>
                <a:lnTo>
                  <a:pt x="46" y="6"/>
                </a:lnTo>
                <a:lnTo>
                  <a:pt x="44" y="4"/>
                </a:lnTo>
                <a:lnTo>
                  <a:pt x="41" y="2"/>
                </a:lnTo>
                <a:lnTo>
                  <a:pt x="38" y="1"/>
                </a:lnTo>
                <a:lnTo>
                  <a:pt x="32" y="0"/>
                </a:lnTo>
                <a:lnTo>
                  <a:pt x="28" y="0"/>
                </a:lnTo>
                <a:lnTo>
                  <a:pt x="22" y="0"/>
                </a:lnTo>
                <a:lnTo>
                  <a:pt x="17" y="1"/>
                </a:lnTo>
                <a:lnTo>
                  <a:pt x="0" y="5"/>
                </a:lnTo>
                <a:close/>
              </a:path>
            </a:pathLst>
          </a:custGeom>
          <a:solidFill>
            <a:srgbClr val="7F3F00"/>
          </a:solidFill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94" name="Freeform 158"/>
          <p:cNvSpPr>
            <a:spLocks noChangeArrowheads="1"/>
          </p:cNvSpPr>
          <p:nvPr/>
        </p:nvSpPr>
        <p:spPr bwMode="auto">
          <a:xfrm>
            <a:off x="7181851" y="2421732"/>
            <a:ext cx="125413" cy="40481"/>
          </a:xfrm>
          <a:custGeom>
            <a:avLst/>
            <a:gdLst/>
            <a:ahLst/>
            <a:cxnLst>
              <a:cxn ang="0">
                <a:pos x="0" y="7"/>
              </a:cxn>
              <a:cxn ang="0">
                <a:pos x="14" y="7"/>
              </a:cxn>
              <a:cxn ang="0">
                <a:pos x="54" y="30"/>
              </a:cxn>
              <a:cxn ang="0">
                <a:pos x="47" y="34"/>
              </a:cxn>
              <a:cxn ang="0">
                <a:pos x="79" y="26"/>
              </a:cxn>
              <a:cxn ang="0">
                <a:pos x="65" y="27"/>
              </a:cxn>
              <a:cxn ang="0">
                <a:pos x="25" y="4"/>
              </a:cxn>
              <a:cxn ang="0">
                <a:pos x="32" y="0"/>
              </a:cxn>
              <a:cxn ang="0">
                <a:pos x="0" y="7"/>
              </a:cxn>
            </a:cxnLst>
            <a:rect l="0" t="0" r="r" b="b"/>
            <a:pathLst>
              <a:path w="79" h="34">
                <a:moveTo>
                  <a:pt x="0" y="7"/>
                </a:moveTo>
                <a:lnTo>
                  <a:pt x="14" y="7"/>
                </a:lnTo>
                <a:lnTo>
                  <a:pt x="54" y="30"/>
                </a:lnTo>
                <a:lnTo>
                  <a:pt x="47" y="34"/>
                </a:lnTo>
                <a:lnTo>
                  <a:pt x="79" y="26"/>
                </a:lnTo>
                <a:lnTo>
                  <a:pt x="65" y="27"/>
                </a:lnTo>
                <a:lnTo>
                  <a:pt x="25" y="4"/>
                </a:lnTo>
                <a:lnTo>
                  <a:pt x="32" y="0"/>
                </a:lnTo>
                <a:lnTo>
                  <a:pt x="0" y="7"/>
                </a:lnTo>
                <a:close/>
              </a:path>
            </a:pathLst>
          </a:custGeom>
          <a:solidFill>
            <a:srgbClr val="FFFF00"/>
          </a:solidFill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95" name="Freeform 159"/>
          <p:cNvSpPr>
            <a:spLocks noChangeArrowheads="1"/>
          </p:cNvSpPr>
          <p:nvPr/>
        </p:nvSpPr>
        <p:spPr bwMode="auto">
          <a:xfrm>
            <a:off x="7239000" y="2406254"/>
            <a:ext cx="165100" cy="45244"/>
          </a:xfrm>
          <a:custGeom>
            <a:avLst/>
            <a:gdLst/>
            <a:ahLst/>
            <a:cxnLst>
              <a:cxn ang="0">
                <a:pos x="0" y="12"/>
              </a:cxn>
              <a:cxn ang="0">
                <a:pos x="38" y="3"/>
              </a:cxn>
              <a:cxn ang="0">
                <a:pos x="45" y="1"/>
              </a:cxn>
              <a:cxn ang="0">
                <a:pos x="51" y="0"/>
              </a:cxn>
              <a:cxn ang="0">
                <a:pos x="59" y="0"/>
              </a:cxn>
              <a:cxn ang="0">
                <a:pos x="64" y="0"/>
              </a:cxn>
              <a:cxn ang="0">
                <a:pos x="69" y="2"/>
              </a:cxn>
              <a:cxn ang="0">
                <a:pos x="74" y="3"/>
              </a:cxn>
              <a:cxn ang="0">
                <a:pos x="78" y="5"/>
              </a:cxn>
              <a:cxn ang="0">
                <a:pos x="79" y="7"/>
              </a:cxn>
              <a:cxn ang="0">
                <a:pos x="78" y="9"/>
              </a:cxn>
              <a:cxn ang="0">
                <a:pos x="74" y="12"/>
              </a:cxn>
              <a:cxn ang="0">
                <a:pos x="82" y="11"/>
              </a:cxn>
              <a:cxn ang="0">
                <a:pos x="86" y="12"/>
              </a:cxn>
              <a:cxn ang="0">
                <a:pos x="95" y="13"/>
              </a:cxn>
              <a:cxn ang="0">
                <a:pos x="98" y="14"/>
              </a:cxn>
              <a:cxn ang="0">
                <a:pos x="102" y="16"/>
              </a:cxn>
              <a:cxn ang="0">
                <a:pos x="104" y="18"/>
              </a:cxn>
              <a:cxn ang="0">
                <a:pos x="104" y="20"/>
              </a:cxn>
              <a:cxn ang="0">
                <a:pos x="103" y="22"/>
              </a:cxn>
              <a:cxn ang="0">
                <a:pos x="99" y="24"/>
              </a:cxn>
              <a:cxn ang="0">
                <a:pos x="95" y="26"/>
              </a:cxn>
              <a:cxn ang="0">
                <a:pos x="89" y="28"/>
              </a:cxn>
              <a:cxn ang="0">
                <a:pos x="47" y="38"/>
              </a:cxn>
              <a:cxn ang="0">
                <a:pos x="53" y="34"/>
              </a:cxn>
              <a:cxn ang="0">
                <a:pos x="13" y="11"/>
              </a:cxn>
              <a:cxn ang="0">
                <a:pos x="0" y="12"/>
              </a:cxn>
            </a:cxnLst>
            <a:rect l="0" t="0" r="r" b="b"/>
            <a:pathLst>
              <a:path w="104" h="38">
                <a:moveTo>
                  <a:pt x="0" y="12"/>
                </a:moveTo>
                <a:lnTo>
                  <a:pt x="38" y="3"/>
                </a:lnTo>
                <a:lnTo>
                  <a:pt x="45" y="1"/>
                </a:lnTo>
                <a:lnTo>
                  <a:pt x="51" y="0"/>
                </a:lnTo>
                <a:lnTo>
                  <a:pt x="59" y="0"/>
                </a:lnTo>
                <a:lnTo>
                  <a:pt x="64" y="0"/>
                </a:lnTo>
                <a:lnTo>
                  <a:pt x="69" y="2"/>
                </a:lnTo>
                <a:lnTo>
                  <a:pt x="74" y="3"/>
                </a:lnTo>
                <a:lnTo>
                  <a:pt x="78" y="5"/>
                </a:lnTo>
                <a:lnTo>
                  <a:pt x="79" y="7"/>
                </a:lnTo>
                <a:lnTo>
                  <a:pt x="78" y="9"/>
                </a:lnTo>
                <a:lnTo>
                  <a:pt x="74" y="12"/>
                </a:lnTo>
                <a:lnTo>
                  <a:pt x="82" y="11"/>
                </a:lnTo>
                <a:lnTo>
                  <a:pt x="86" y="12"/>
                </a:lnTo>
                <a:lnTo>
                  <a:pt x="95" y="13"/>
                </a:lnTo>
                <a:lnTo>
                  <a:pt x="98" y="14"/>
                </a:lnTo>
                <a:lnTo>
                  <a:pt x="102" y="16"/>
                </a:lnTo>
                <a:lnTo>
                  <a:pt x="104" y="18"/>
                </a:lnTo>
                <a:lnTo>
                  <a:pt x="104" y="20"/>
                </a:lnTo>
                <a:lnTo>
                  <a:pt x="103" y="22"/>
                </a:lnTo>
                <a:lnTo>
                  <a:pt x="99" y="24"/>
                </a:lnTo>
                <a:lnTo>
                  <a:pt x="95" y="26"/>
                </a:lnTo>
                <a:lnTo>
                  <a:pt x="89" y="28"/>
                </a:lnTo>
                <a:lnTo>
                  <a:pt x="47" y="38"/>
                </a:lnTo>
                <a:lnTo>
                  <a:pt x="53" y="34"/>
                </a:lnTo>
                <a:lnTo>
                  <a:pt x="13" y="11"/>
                </a:lnTo>
                <a:lnTo>
                  <a:pt x="0" y="12"/>
                </a:lnTo>
                <a:close/>
              </a:path>
            </a:pathLst>
          </a:custGeom>
          <a:solidFill>
            <a:srgbClr val="FFFF00"/>
          </a:solidFill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96" name="Freeform 160"/>
          <p:cNvSpPr>
            <a:spLocks noChangeArrowheads="1"/>
          </p:cNvSpPr>
          <p:nvPr/>
        </p:nvSpPr>
        <p:spPr bwMode="auto">
          <a:xfrm>
            <a:off x="7277101" y="2409825"/>
            <a:ext cx="66675" cy="19050"/>
          </a:xfrm>
          <a:custGeom>
            <a:avLst/>
            <a:gdLst/>
            <a:ahLst/>
            <a:cxnLst>
              <a:cxn ang="0">
                <a:pos x="0" y="5"/>
              </a:cxn>
              <a:cxn ang="0">
                <a:pos x="17" y="16"/>
              </a:cxn>
              <a:cxn ang="0">
                <a:pos x="32" y="12"/>
              </a:cxn>
              <a:cxn ang="0">
                <a:pos x="36" y="11"/>
              </a:cxn>
              <a:cxn ang="0">
                <a:pos x="38" y="10"/>
              </a:cxn>
              <a:cxn ang="0">
                <a:pos x="41" y="9"/>
              </a:cxn>
              <a:cxn ang="0">
                <a:pos x="42" y="7"/>
              </a:cxn>
              <a:cxn ang="0">
                <a:pos x="42" y="5"/>
              </a:cxn>
              <a:cxn ang="0">
                <a:pos x="41" y="4"/>
              </a:cxn>
              <a:cxn ang="0">
                <a:pos x="38" y="2"/>
              </a:cxn>
              <a:cxn ang="0">
                <a:pos x="35" y="1"/>
              </a:cxn>
              <a:cxn ang="0">
                <a:pos x="30" y="0"/>
              </a:cxn>
              <a:cxn ang="0">
                <a:pos x="25" y="0"/>
              </a:cxn>
              <a:cxn ang="0">
                <a:pos x="21" y="1"/>
              </a:cxn>
              <a:cxn ang="0">
                <a:pos x="16" y="2"/>
              </a:cxn>
              <a:cxn ang="0">
                <a:pos x="0" y="5"/>
              </a:cxn>
            </a:cxnLst>
            <a:rect l="0" t="0" r="r" b="b"/>
            <a:pathLst>
              <a:path w="42" h="16">
                <a:moveTo>
                  <a:pt x="0" y="5"/>
                </a:moveTo>
                <a:lnTo>
                  <a:pt x="17" y="16"/>
                </a:lnTo>
                <a:lnTo>
                  <a:pt x="32" y="12"/>
                </a:lnTo>
                <a:lnTo>
                  <a:pt x="36" y="11"/>
                </a:lnTo>
                <a:lnTo>
                  <a:pt x="38" y="10"/>
                </a:lnTo>
                <a:lnTo>
                  <a:pt x="41" y="9"/>
                </a:lnTo>
                <a:lnTo>
                  <a:pt x="42" y="7"/>
                </a:lnTo>
                <a:lnTo>
                  <a:pt x="42" y="5"/>
                </a:lnTo>
                <a:lnTo>
                  <a:pt x="41" y="4"/>
                </a:lnTo>
                <a:lnTo>
                  <a:pt x="38" y="2"/>
                </a:lnTo>
                <a:lnTo>
                  <a:pt x="35" y="1"/>
                </a:lnTo>
                <a:lnTo>
                  <a:pt x="30" y="0"/>
                </a:lnTo>
                <a:lnTo>
                  <a:pt x="25" y="0"/>
                </a:lnTo>
                <a:lnTo>
                  <a:pt x="21" y="1"/>
                </a:lnTo>
                <a:lnTo>
                  <a:pt x="16" y="2"/>
                </a:lnTo>
                <a:lnTo>
                  <a:pt x="0" y="5"/>
                </a:lnTo>
                <a:close/>
              </a:path>
            </a:pathLst>
          </a:custGeom>
          <a:solidFill>
            <a:srgbClr val="7F3F00"/>
          </a:solidFill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97" name="Freeform 161"/>
          <p:cNvSpPr>
            <a:spLocks noChangeArrowheads="1"/>
          </p:cNvSpPr>
          <p:nvPr/>
        </p:nvSpPr>
        <p:spPr bwMode="auto">
          <a:xfrm>
            <a:off x="7308851" y="2422923"/>
            <a:ext cx="73025" cy="20240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20" y="17"/>
              </a:cxn>
              <a:cxn ang="0">
                <a:pos x="35" y="14"/>
              </a:cxn>
              <a:cxn ang="0">
                <a:pos x="40" y="13"/>
              </a:cxn>
              <a:cxn ang="0">
                <a:pos x="43" y="11"/>
              </a:cxn>
              <a:cxn ang="0">
                <a:pos x="45" y="10"/>
              </a:cxn>
              <a:cxn ang="0">
                <a:pos x="46" y="8"/>
              </a:cxn>
              <a:cxn ang="0">
                <a:pos x="46" y="6"/>
              </a:cxn>
              <a:cxn ang="0">
                <a:pos x="44" y="5"/>
              </a:cxn>
              <a:cxn ang="0">
                <a:pos x="41" y="3"/>
              </a:cxn>
              <a:cxn ang="0">
                <a:pos x="38" y="2"/>
              </a:cxn>
              <a:cxn ang="0">
                <a:pos x="32" y="1"/>
              </a:cxn>
              <a:cxn ang="0">
                <a:pos x="28" y="0"/>
              </a:cxn>
              <a:cxn ang="0">
                <a:pos x="22" y="1"/>
              </a:cxn>
              <a:cxn ang="0">
                <a:pos x="17" y="2"/>
              </a:cxn>
              <a:cxn ang="0">
                <a:pos x="0" y="6"/>
              </a:cxn>
            </a:cxnLst>
            <a:rect l="0" t="0" r="r" b="b"/>
            <a:pathLst>
              <a:path w="46" h="17">
                <a:moveTo>
                  <a:pt x="0" y="6"/>
                </a:moveTo>
                <a:lnTo>
                  <a:pt x="20" y="17"/>
                </a:lnTo>
                <a:lnTo>
                  <a:pt x="35" y="14"/>
                </a:lnTo>
                <a:lnTo>
                  <a:pt x="40" y="13"/>
                </a:lnTo>
                <a:lnTo>
                  <a:pt x="43" y="11"/>
                </a:lnTo>
                <a:lnTo>
                  <a:pt x="45" y="10"/>
                </a:lnTo>
                <a:lnTo>
                  <a:pt x="46" y="8"/>
                </a:lnTo>
                <a:lnTo>
                  <a:pt x="46" y="6"/>
                </a:lnTo>
                <a:lnTo>
                  <a:pt x="44" y="5"/>
                </a:lnTo>
                <a:lnTo>
                  <a:pt x="41" y="3"/>
                </a:lnTo>
                <a:lnTo>
                  <a:pt x="38" y="2"/>
                </a:lnTo>
                <a:lnTo>
                  <a:pt x="32" y="1"/>
                </a:lnTo>
                <a:lnTo>
                  <a:pt x="28" y="0"/>
                </a:lnTo>
                <a:lnTo>
                  <a:pt x="22" y="1"/>
                </a:lnTo>
                <a:lnTo>
                  <a:pt x="17" y="2"/>
                </a:lnTo>
                <a:lnTo>
                  <a:pt x="0" y="6"/>
                </a:lnTo>
                <a:close/>
              </a:path>
            </a:pathLst>
          </a:custGeom>
          <a:solidFill>
            <a:srgbClr val="7F3F00"/>
          </a:solidFill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98" name="Freeform 162"/>
          <p:cNvSpPr>
            <a:spLocks noChangeArrowheads="1"/>
          </p:cNvSpPr>
          <p:nvPr/>
        </p:nvSpPr>
        <p:spPr bwMode="auto">
          <a:xfrm>
            <a:off x="7354888" y="2390776"/>
            <a:ext cx="165100" cy="40481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13" y="8"/>
              </a:cxn>
              <a:cxn ang="0">
                <a:pos x="51" y="29"/>
              </a:cxn>
              <a:cxn ang="0">
                <a:pos x="46" y="34"/>
              </a:cxn>
              <a:cxn ang="0">
                <a:pos x="104" y="20"/>
              </a:cxn>
              <a:cxn ang="0">
                <a:pos x="97" y="12"/>
              </a:cxn>
              <a:cxn ang="0">
                <a:pos x="92" y="20"/>
              </a:cxn>
              <a:cxn ang="0">
                <a:pos x="63" y="27"/>
              </a:cxn>
              <a:cxn ang="0">
                <a:pos x="24" y="5"/>
              </a:cxn>
              <a:cxn ang="0">
                <a:pos x="31" y="0"/>
              </a:cxn>
              <a:cxn ang="0">
                <a:pos x="0" y="8"/>
              </a:cxn>
            </a:cxnLst>
            <a:rect l="0" t="0" r="r" b="b"/>
            <a:pathLst>
              <a:path w="104" h="34">
                <a:moveTo>
                  <a:pt x="0" y="8"/>
                </a:moveTo>
                <a:lnTo>
                  <a:pt x="13" y="8"/>
                </a:lnTo>
                <a:lnTo>
                  <a:pt x="51" y="29"/>
                </a:lnTo>
                <a:lnTo>
                  <a:pt x="46" y="34"/>
                </a:lnTo>
                <a:lnTo>
                  <a:pt x="104" y="20"/>
                </a:lnTo>
                <a:lnTo>
                  <a:pt x="97" y="12"/>
                </a:lnTo>
                <a:lnTo>
                  <a:pt x="92" y="20"/>
                </a:lnTo>
                <a:lnTo>
                  <a:pt x="63" y="27"/>
                </a:lnTo>
                <a:lnTo>
                  <a:pt x="24" y="5"/>
                </a:lnTo>
                <a:lnTo>
                  <a:pt x="31" y="0"/>
                </a:lnTo>
                <a:lnTo>
                  <a:pt x="0" y="8"/>
                </a:lnTo>
                <a:close/>
              </a:path>
            </a:pathLst>
          </a:custGeom>
          <a:solidFill>
            <a:srgbClr val="FFFF00"/>
          </a:solidFill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99" name="Freeform 163"/>
          <p:cNvSpPr>
            <a:spLocks noChangeArrowheads="1"/>
          </p:cNvSpPr>
          <p:nvPr/>
        </p:nvSpPr>
        <p:spPr bwMode="auto">
          <a:xfrm>
            <a:off x="7458075" y="2364581"/>
            <a:ext cx="165100" cy="47625"/>
          </a:xfrm>
          <a:custGeom>
            <a:avLst/>
            <a:gdLst/>
            <a:ahLst/>
            <a:cxnLst>
              <a:cxn ang="0">
                <a:pos x="0" y="14"/>
              </a:cxn>
              <a:cxn ang="0">
                <a:pos x="13" y="13"/>
              </a:cxn>
              <a:cxn ang="0">
                <a:pos x="52" y="35"/>
              </a:cxn>
              <a:cxn ang="0">
                <a:pos x="46" y="40"/>
              </a:cxn>
              <a:cxn ang="0">
                <a:pos x="104" y="26"/>
              </a:cxn>
              <a:cxn ang="0">
                <a:pos x="93" y="19"/>
              </a:cxn>
              <a:cxn ang="0">
                <a:pos x="92" y="26"/>
              </a:cxn>
              <a:cxn ang="0">
                <a:pos x="63" y="33"/>
              </a:cxn>
              <a:cxn ang="0">
                <a:pos x="45" y="22"/>
              </a:cxn>
              <a:cxn ang="0">
                <a:pos x="71" y="16"/>
              </a:cxn>
              <a:cxn ang="0">
                <a:pos x="82" y="19"/>
              </a:cxn>
              <a:cxn ang="0">
                <a:pos x="65" y="9"/>
              </a:cxn>
              <a:cxn ang="0">
                <a:pos x="68" y="14"/>
              </a:cxn>
              <a:cxn ang="0">
                <a:pos x="41" y="20"/>
              </a:cxn>
              <a:cxn ang="0">
                <a:pos x="24" y="11"/>
              </a:cxn>
              <a:cxn ang="0">
                <a:pos x="52" y="4"/>
              </a:cxn>
              <a:cxn ang="0">
                <a:pos x="68" y="6"/>
              </a:cxn>
              <a:cxn ang="0">
                <a:pos x="56" y="0"/>
              </a:cxn>
              <a:cxn ang="0">
                <a:pos x="0" y="14"/>
              </a:cxn>
            </a:cxnLst>
            <a:rect l="0" t="0" r="r" b="b"/>
            <a:pathLst>
              <a:path w="104" h="40">
                <a:moveTo>
                  <a:pt x="0" y="14"/>
                </a:moveTo>
                <a:lnTo>
                  <a:pt x="13" y="13"/>
                </a:lnTo>
                <a:lnTo>
                  <a:pt x="52" y="35"/>
                </a:lnTo>
                <a:lnTo>
                  <a:pt x="46" y="40"/>
                </a:lnTo>
                <a:lnTo>
                  <a:pt x="104" y="26"/>
                </a:lnTo>
                <a:lnTo>
                  <a:pt x="93" y="19"/>
                </a:lnTo>
                <a:lnTo>
                  <a:pt x="92" y="26"/>
                </a:lnTo>
                <a:lnTo>
                  <a:pt x="63" y="33"/>
                </a:lnTo>
                <a:lnTo>
                  <a:pt x="45" y="22"/>
                </a:lnTo>
                <a:lnTo>
                  <a:pt x="71" y="16"/>
                </a:lnTo>
                <a:lnTo>
                  <a:pt x="82" y="19"/>
                </a:lnTo>
                <a:lnTo>
                  <a:pt x="65" y="9"/>
                </a:lnTo>
                <a:lnTo>
                  <a:pt x="68" y="14"/>
                </a:lnTo>
                <a:lnTo>
                  <a:pt x="41" y="20"/>
                </a:lnTo>
                <a:lnTo>
                  <a:pt x="24" y="11"/>
                </a:lnTo>
                <a:lnTo>
                  <a:pt x="52" y="4"/>
                </a:lnTo>
                <a:lnTo>
                  <a:pt x="68" y="6"/>
                </a:lnTo>
                <a:lnTo>
                  <a:pt x="56" y="0"/>
                </a:lnTo>
                <a:lnTo>
                  <a:pt x="0" y="14"/>
                </a:lnTo>
                <a:close/>
              </a:path>
            </a:pathLst>
          </a:custGeom>
          <a:solidFill>
            <a:srgbClr val="FFFF00"/>
          </a:solidFill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500" name="Oval 164"/>
          <p:cNvSpPr>
            <a:spLocks noChangeArrowheads="1"/>
          </p:cNvSpPr>
          <p:nvPr/>
        </p:nvSpPr>
        <p:spPr bwMode="auto">
          <a:xfrm>
            <a:off x="7172326" y="2371725"/>
            <a:ext cx="111125" cy="33338"/>
          </a:xfrm>
          <a:prstGeom prst="ellipse">
            <a:avLst/>
          </a:prstGeom>
          <a:solidFill>
            <a:srgbClr val="FFFF00"/>
          </a:solidFill>
          <a:ln w="832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501" name="Oval 165"/>
          <p:cNvSpPr>
            <a:spLocks noChangeArrowheads="1"/>
          </p:cNvSpPr>
          <p:nvPr/>
        </p:nvSpPr>
        <p:spPr bwMode="auto">
          <a:xfrm rot="-420000">
            <a:off x="7186613" y="2377679"/>
            <a:ext cx="82550" cy="21431"/>
          </a:xfrm>
          <a:prstGeom prst="ellipse">
            <a:avLst/>
          </a:prstGeom>
          <a:solidFill>
            <a:srgbClr val="7F3F00"/>
          </a:solidFill>
          <a:ln w="832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502" name="Freeform 166"/>
          <p:cNvSpPr>
            <a:spLocks noChangeArrowheads="1"/>
          </p:cNvSpPr>
          <p:nvPr/>
        </p:nvSpPr>
        <p:spPr bwMode="auto">
          <a:xfrm>
            <a:off x="7377113" y="2575323"/>
            <a:ext cx="519112" cy="105965"/>
          </a:xfrm>
          <a:custGeom>
            <a:avLst/>
            <a:gdLst/>
            <a:ahLst/>
            <a:cxnLst>
              <a:cxn ang="0">
                <a:pos x="0" y="89"/>
              </a:cxn>
              <a:cxn ang="0">
                <a:pos x="327" y="0"/>
              </a:cxn>
            </a:cxnLst>
            <a:rect l="0" t="0" r="r" b="b"/>
            <a:pathLst>
              <a:path w="327" h="89">
                <a:moveTo>
                  <a:pt x="0" y="89"/>
                </a:moveTo>
                <a:lnTo>
                  <a:pt x="327" y="0"/>
                </a:lnTo>
              </a:path>
            </a:pathLst>
          </a:custGeom>
          <a:noFill/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503" name="Freeform 167"/>
          <p:cNvSpPr>
            <a:spLocks noChangeArrowheads="1"/>
          </p:cNvSpPr>
          <p:nvPr/>
        </p:nvSpPr>
        <p:spPr bwMode="auto">
          <a:xfrm>
            <a:off x="7372351" y="2701529"/>
            <a:ext cx="144463" cy="26194"/>
          </a:xfrm>
          <a:custGeom>
            <a:avLst/>
            <a:gdLst/>
            <a:ahLst/>
            <a:cxnLst>
              <a:cxn ang="0">
                <a:pos x="0" y="22"/>
              </a:cxn>
              <a:cxn ang="0">
                <a:pos x="91" y="0"/>
              </a:cxn>
            </a:cxnLst>
            <a:rect l="0" t="0" r="r" b="b"/>
            <a:pathLst>
              <a:path w="91" h="22">
                <a:moveTo>
                  <a:pt x="0" y="22"/>
                </a:moveTo>
                <a:lnTo>
                  <a:pt x="91" y="0"/>
                </a:lnTo>
              </a:path>
            </a:pathLst>
          </a:custGeom>
          <a:noFill/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504" name="Freeform 168"/>
          <p:cNvSpPr>
            <a:spLocks noChangeArrowheads="1"/>
          </p:cNvSpPr>
          <p:nvPr/>
        </p:nvSpPr>
        <p:spPr bwMode="auto">
          <a:xfrm>
            <a:off x="7486651" y="2649142"/>
            <a:ext cx="225425" cy="163115"/>
          </a:xfrm>
          <a:custGeom>
            <a:avLst/>
            <a:gdLst/>
            <a:ahLst/>
            <a:cxnLst>
              <a:cxn ang="0">
                <a:pos x="0" y="9"/>
              </a:cxn>
              <a:cxn ang="0">
                <a:pos x="8" y="10"/>
              </a:cxn>
              <a:cxn ang="0">
                <a:pos x="17" y="12"/>
              </a:cxn>
              <a:cxn ang="0">
                <a:pos x="25" y="16"/>
              </a:cxn>
              <a:cxn ang="0">
                <a:pos x="31" y="20"/>
              </a:cxn>
              <a:cxn ang="0">
                <a:pos x="36" y="26"/>
              </a:cxn>
              <a:cxn ang="0">
                <a:pos x="42" y="33"/>
              </a:cxn>
              <a:cxn ang="0">
                <a:pos x="46" y="40"/>
              </a:cxn>
              <a:cxn ang="0">
                <a:pos x="52" y="50"/>
              </a:cxn>
              <a:cxn ang="0">
                <a:pos x="70" y="89"/>
              </a:cxn>
              <a:cxn ang="0">
                <a:pos x="76" y="101"/>
              </a:cxn>
              <a:cxn ang="0">
                <a:pos x="82" y="110"/>
              </a:cxn>
              <a:cxn ang="0">
                <a:pos x="87" y="116"/>
              </a:cxn>
              <a:cxn ang="0">
                <a:pos x="92" y="122"/>
              </a:cxn>
              <a:cxn ang="0">
                <a:pos x="101" y="127"/>
              </a:cxn>
              <a:cxn ang="0">
                <a:pos x="117" y="137"/>
              </a:cxn>
              <a:cxn ang="0">
                <a:pos x="112" y="124"/>
              </a:cxn>
              <a:cxn ang="0">
                <a:pos x="111" y="118"/>
              </a:cxn>
              <a:cxn ang="0">
                <a:pos x="110" y="112"/>
              </a:cxn>
              <a:cxn ang="0">
                <a:pos x="120" y="113"/>
              </a:cxn>
              <a:cxn ang="0">
                <a:pos x="127" y="113"/>
              </a:cxn>
              <a:cxn ang="0">
                <a:pos x="142" y="110"/>
              </a:cxn>
              <a:cxn ang="0">
                <a:pos x="132" y="108"/>
              </a:cxn>
              <a:cxn ang="0">
                <a:pos x="124" y="104"/>
              </a:cxn>
              <a:cxn ang="0">
                <a:pos x="116" y="99"/>
              </a:cxn>
              <a:cxn ang="0">
                <a:pos x="108" y="91"/>
              </a:cxn>
              <a:cxn ang="0">
                <a:pos x="99" y="77"/>
              </a:cxn>
              <a:cxn ang="0">
                <a:pos x="79" y="35"/>
              </a:cxn>
              <a:cxn ang="0">
                <a:pos x="74" y="27"/>
              </a:cxn>
              <a:cxn ang="0">
                <a:pos x="70" y="19"/>
              </a:cxn>
              <a:cxn ang="0">
                <a:pos x="66" y="14"/>
              </a:cxn>
              <a:cxn ang="0">
                <a:pos x="61" y="9"/>
              </a:cxn>
              <a:cxn ang="0">
                <a:pos x="56" y="6"/>
              </a:cxn>
              <a:cxn ang="0">
                <a:pos x="51" y="3"/>
              </a:cxn>
              <a:cxn ang="0">
                <a:pos x="42" y="1"/>
              </a:cxn>
              <a:cxn ang="0">
                <a:pos x="36" y="0"/>
              </a:cxn>
              <a:cxn ang="0">
                <a:pos x="0" y="9"/>
              </a:cxn>
            </a:cxnLst>
            <a:rect l="0" t="0" r="r" b="b"/>
            <a:pathLst>
              <a:path w="142" h="137">
                <a:moveTo>
                  <a:pt x="0" y="9"/>
                </a:moveTo>
                <a:lnTo>
                  <a:pt x="8" y="10"/>
                </a:lnTo>
                <a:lnTo>
                  <a:pt x="17" y="12"/>
                </a:lnTo>
                <a:lnTo>
                  <a:pt x="25" y="16"/>
                </a:lnTo>
                <a:lnTo>
                  <a:pt x="31" y="20"/>
                </a:lnTo>
                <a:lnTo>
                  <a:pt x="36" y="26"/>
                </a:lnTo>
                <a:lnTo>
                  <a:pt x="42" y="33"/>
                </a:lnTo>
                <a:lnTo>
                  <a:pt x="46" y="40"/>
                </a:lnTo>
                <a:lnTo>
                  <a:pt x="52" y="50"/>
                </a:lnTo>
                <a:lnTo>
                  <a:pt x="70" y="89"/>
                </a:lnTo>
                <a:lnTo>
                  <a:pt x="76" y="101"/>
                </a:lnTo>
                <a:lnTo>
                  <a:pt x="82" y="110"/>
                </a:lnTo>
                <a:lnTo>
                  <a:pt x="87" y="116"/>
                </a:lnTo>
                <a:lnTo>
                  <a:pt x="92" y="122"/>
                </a:lnTo>
                <a:lnTo>
                  <a:pt x="101" y="127"/>
                </a:lnTo>
                <a:lnTo>
                  <a:pt x="117" y="137"/>
                </a:lnTo>
                <a:lnTo>
                  <a:pt x="112" y="124"/>
                </a:lnTo>
                <a:lnTo>
                  <a:pt x="111" y="118"/>
                </a:lnTo>
                <a:lnTo>
                  <a:pt x="110" y="112"/>
                </a:lnTo>
                <a:lnTo>
                  <a:pt x="120" y="113"/>
                </a:lnTo>
                <a:lnTo>
                  <a:pt x="127" y="113"/>
                </a:lnTo>
                <a:lnTo>
                  <a:pt x="142" y="110"/>
                </a:lnTo>
                <a:lnTo>
                  <a:pt x="132" y="108"/>
                </a:lnTo>
                <a:lnTo>
                  <a:pt x="124" y="104"/>
                </a:lnTo>
                <a:lnTo>
                  <a:pt x="116" y="99"/>
                </a:lnTo>
                <a:lnTo>
                  <a:pt x="108" y="91"/>
                </a:lnTo>
                <a:lnTo>
                  <a:pt x="99" y="77"/>
                </a:lnTo>
                <a:lnTo>
                  <a:pt x="79" y="35"/>
                </a:lnTo>
                <a:lnTo>
                  <a:pt x="74" y="27"/>
                </a:lnTo>
                <a:lnTo>
                  <a:pt x="70" y="19"/>
                </a:lnTo>
                <a:lnTo>
                  <a:pt x="66" y="14"/>
                </a:lnTo>
                <a:lnTo>
                  <a:pt x="61" y="9"/>
                </a:lnTo>
                <a:lnTo>
                  <a:pt x="56" y="6"/>
                </a:lnTo>
                <a:lnTo>
                  <a:pt x="51" y="3"/>
                </a:lnTo>
                <a:lnTo>
                  <a:pt x="42" y="1"/>
                </a:lnTo>
                <a:lnTo>
                  <a:pt x="36" y="0"/>
                </a:lnTo>
                <a:lnTo>
                  <a:pt x="0" y="9"/>
                </a:lnTo>
                <a:close/>
              </a:path>
            </a:pathLst>
          </a:custGeom>
          <a:solidFill>
            <a:srgbClr val="00007F"/>
          </a:solidFill>
          <a:ln w="22456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505" name="Freeform 169"/>
          <p:cNvSpPr>
            <a:spLocks noChangeArrowheads="1"/>
          </p:cNvSpPr>
          <p:nvPr/>
        </p:nvSpPr>
        <p:spPr bwMode="auto">
          <a:xfrm>
            <a:off x="1093789" y="902494"/>
            <a:ext cx="682625" cy="1400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30" y="1176"/>
              </a:cxn>
            </a:cxnLst>
            <a:rect l="0" t="0" r="r" b="b"/>
            <a:pathLst>
              <a:path w="430" h="1176">
                <a:moveTo>
                  <a:pt x="0" y="0"/>
                </a:moveTo>
                <a:lnTo>
                  <a:pt x="430" y="1176"/>
                </a:lnTo>
              </a:path>
            </a:pathLst>
          </a:custGeom>
          <a:noFill/>
          <a:ln w="998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506" name="Freeform 170"/>
          <p:cNvSpPr>
            <a:spLocks noChangeArrowheads="1"/>
          </p:cNvSpPr>
          <p:nvPr/>
        </p:nvSpPr>
        <p:spPr bwMode="auto">
          <a:xfrm>
            <a:off x="1555751" y="745331"/>
            <a:ext cx="231775" cy="15811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6" y="1328"/>
              </a:cxn>
            </a:cxnLst>
            <a:rect l="0" t="0" r="r" b="b"/>
            <a:pathLst>
              <a:path w="146" h="1328">
                <a:moveTo>
                  <a:pt x="0" y="0"/>
                </a:moveTo>
                <a:lnTo>
                  <a:pt x="146" y="1328"/>
                </a:lnTo>
              </a:path>
            </a:pathLst>
          </a:custGeom>
          <a:noFill/>
          <a:ln w="998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507" name="Freeform 171"/>
          <p:cNvSpPr>
            <a:spLocks noChangeArrowheads="1"/>
          </p:cNvSpPr>
          <p:nvPr/>
        </p:nvSpPr>
        <p:spPr bwMode="auto">
          <a:xfrm>
            <a:off x="1849438" y="895350"/>
            <a:ext cx="177800" cy="1470422"/>
          </a:xfrm>
          <a:custGeom>
            <a:avLst/>
            <a:gdLst/>
            <a:ahLst/>
            <a:cxnLst>
              <a:cxn ang="0">
                <a:pos x="112" y="0"/>
              </a:cxn>
              <a:cxn ang="0">
                <a:pos x="0" y="1235"/>
              </a:cxn>
            </a:cxnLst>
            <a:rect l="0" t="0" r="r" b="b"/>
            <a:pathLst>
              <a:path w="112" h="1235">
                <a:moveTo>
                  <a:pt x="112" y="0"/>
                </a:moveTo>
                <a:lnTo>
                  <a:pt x="0" y="1235"/>
                </a:lnTo>
              </a:path>
            </a:pathLst>
          </a:custGeom>
          <a:noFill/>
          <a:ln w="998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508" name="Text Box 172"/>
          <p:cNvSpPr txBox="1">
            <a:spLocks noChangeArrowheads="1"/>
          </p:cNvSpPr>
          <p:nvPr/>
        </p:nvSpPr>
        <p:spPr bwMode="auto">
          <a:xfrm>
            <a:off x="1093788" y="2859881"/>
            <a:ext cx="142716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381000"/>
            <a:r>
              <a:rPr lang="en-US" sz="3600" b="1">
                <a:latin typeface="Times New Roman" pitchFamily="18" charset="0"/>
              </a:rPr>
              <a:t>Book 1</a:t>
            </a:r>
          </a:p>
        </p:txBody>
      </p:sp>
      <p:sp>
        <p:nvSpPr>
          <p:cNvPr id="14509" name="Text Box 173"/>
          <p:cNvSpPr txBox="1">
            <a:spLocks noChangeArrowheads="1"/>
          </p:cNvSpPr>
          <p:nvPr/>
        </p:nvSpPr>
        <p:spPr bwMode="auto">
          <a:xfrm>
            <a:off x="3235325" y="2875360"/>
            <a:ext cx="38735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381000"/>
            <a:r>
              <a:rPr lang="en-US" sz="3600" b="1">
                <a:latin typeface="Times New Roman" pitchFamily="18" charset="0"/>
              </a:rPr>
              <a:t>2</a:t>
            </a:r>
          </a:p>
        </p:txBody>
      </p:sp>
      <p:sp>
        <p:nvSpPr>
          <p:cNvPr id="14510" name="Text Box 174"/>
          <p:cNvSpPr txBox="1">
            <a:spLocks noChangeArrowheads="1"/>
          </p:cNvSpPr>
          <p:nvPr/>
        </p:nvSpPr>
        <p:spPr bwMode="auto">
          <a:xfrm>
            <a:off x="4597400" y="2874169"/>
            <a:ext cx="32543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381000"/>
            <a:r>
              <a:rPr lang="en-US" sz="3600" b="1">
                <a:latin typeface="Times New Roman" pitchFamily="18" charset="0"/>
              </a:rPr>
              <a:t>3</a:t>
            </a:r>
          </a:p>
        </p:txBody>
      </p:sp>
      <p:sp>
        <p:nvSpPr>
          <p:cNvPr id="14511" name="Text Box 175"/>
          <p:cNvSpPr txBox="1">
            <a:spLocks noChangeArrowheads="1"/>
          </p:cNvSpPr>
          <p:nvPr/>
        </p:nvSpPr>
        <p:spPr bwMode="auto">
          <a:xfrm>
            <a:off x="5951538" y="2875360"/>
            <a:ext cx="32385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381000"/>
            <a:r>
              <a:rPr lang="en-US" sz="3600" b="1">
                <a:latin typeface="Times New Roman" pitchFamily="18" charset="0"/>
              </a:rPr>
              <a:t>4</a:t>
            </a:r>
          </a:p>
        </p:txBody>
      </p:sp>
      <p:sp>
        <p:nvSpPr>
          <p:cNvPr id="14512" name="Text Box 176"/>
          <p:cNvSpPr txBox="1">
            <a:spLocks noChangeArrowheads="1"/>
          </p:cNvSpPr>
          <p:nvPr/>
        </p:nvSpPr>
        <p:spPr bwMode="auto">
          <a:xfrm>
            <a:off x="7324725" y="2867025"/>
            <a:ext cx="32543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381000"/>
            <a:r>
              <a:rPr lang="en-US" sz="3600" b="1">
                <a:latin typeface="Times New Roman" pitchFamily="18" charset="0"/>
              </a:rPr>
              <a:t>5</a:t>
            </a:r>
          </a:p>
        </p:txBody>
      </p:sp>
      <p:sp>
        <p:nvSpPr>
          <p:cNvPr id="14518" name="Freeform 182"/>
          <p:cNvSpPr>
            <a:spLocks noChangeArrowheads="1"/>
          </p:cNvSpPr>
          <p:nvPr/>
        </p:nvSpPr>
        <p:spPr bwMode="auto">
          <a:xfrm>
            <a:off x="1146175" y="690563"/>
            <a:ext cx="2025650" cy="167521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76" y="1407"/>
              </a:cxn>
            </a:cxnLst>
            <a:rect l="0" t="0" r="r" b="b"/>
            <a:pathLst>
              <a:path w="1276" h="1407">
                <a:moveTo>
                  <a:pt x="0" y="0"/>
                </a:moveTo>
                <a:lnTo>
                  <a:pt x="1276" y="1407"/>
                </a:lnTo>
              </a:path>
            </a:pathLst>
          </a:custGeom>
          <a:noFill/>
          <a:ln w="998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519" name="Freeform 183"/>
          <p:cNvSpPr>
            <a:spLocks noChangeArrowheads="1"/>
          </p:cNvSpPr>
          <p:nvPr/>
        </p:nvSpPr>
        <p:spPr bwMode="auto">
          <a:xfrm>
            <a:off x="3201988" y="902494"/>
            <a:ext cx="304800" cy="1447800"/>
          </a:xfrm>
          <a:custGeom>
            <a:avLst/>
            <a:gdLst/>
            <a:ahLst/>
            <a:cxnLst>
              <a:cxn ang="0">
                <a:pos x="192" y="0"/>
              </a:cxn>
              <a:cxn ang="0">
                <a:pos x="0" y="1216"/>
              </a:cxn>
            </a:cxnLst>
            <a:rect l="0" t="0" r="r" b="b"/>
            <a:pathLst>
              <a:path w="192" h="1216">
                <a:moveTo>
                  <a:pt x="192" y="0"/>
                </a:moveTo>
                <a:lnTo>
                  <a:pt x="0" y="1216"/>
                </a:lnTo>
              </a:path>
            </a:pathLst>
          </a:custGeom>
          <a:noFill/>
          <a:ln w="998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520" name="Freeform 184"/>
          <p:cNvSpPr>
            <a:spLocks noChangeArrowheads="1"/>
          </p:cNvSpPr>
          <p:nvPr/>
        </p:nvSpPr>
        <p:spPr bwMode="auto">
          <a:xfrm>
            <a:off x="3024188" y="856060"/>
            <a:ext cx="157162" cy="152519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9" y="1281"/>
              </a:cxn>
            </a:cxnLst>
            <a:rect l="0" t="0" r="r" b="b"/>
            <a:pathLst>
              <a:path w="99" h="1281">
                <a:moveTo>
                  <a:pt x="0" y="0"/>
                </a:moveTo>
                <a:lnTo>
                  <a:pt x="99" y="1281"/>
                </a:lnTo>
              </a:path>
            </a:pathLst>
          </a:custGeom>
          <a:noFill/>
          <a:ln w="998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521" name="Freeform 185"/>
          <p:cNvSpPr>
            <a:spLocks noChangeArrowheads="1"/>
          </p:cNvSpPr>
          <p:nvPr/>
        </p:nvSpPr>
        <p:spPr bwMode="auto">
          <a:xfrm>
            <a:off x="3759201" y="887016"/>
            <a:ext cx="722313" cy="151090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55" y="1269"/>
              </a:cxn>
            </a:cxnLst>
            <a:rect l="0" t="0" r="r" b="b"/>
            <a:pathLst>
              <a:path w="455" h="1269">
                <a:moveTo>
                  <a:pt x="0" y="0"/>
                </a:moveTo>
                <a:lnTo>
                  <a:pt x="455" y="1269"/>
                </a:lnTo>
              </a:path>
            </a:pathLst>
          </a:custGeom>
          <a:noFill/>
          <a:ln w="998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522" name="Freeform 186"/>
          <p:cNvSpPr>
            <a:spLocks noChangeArrowheads="1"/>
          </p:cNvSpPr>
          <p:nvPr/>
        </p:nvSpPr>
        <p:spPr bwMode="auto">
          <a:xfrm>
            <a:off x="4010025" y="753666"/>
            <a:ext cx="471488" cy="164425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97" y="1381"/>
              </a:cxn>
            </a:cxnLst>
            <a:rect l="0" t="0" r="r" b="b"/>
            <a:pathLst>
              <a:path w="297" h="1381">
                <a:moveTo>
                  <a:pt x="0" y="0"/>
                </a:moveTo>
                <a:lnTo>
                  <a:pt x="297" y="1381"/>
                </a:lnTo>
              </a:path>
            </a:pathLst>
          </a:custGeom>
          <a:noFill/>
          <a:ln w="998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523" name="Freeform 187"/>
          <p:cNvSpPr>
            <a:spLocks noChangeArrowheads="1"/>
          </p:cNvSpPr>
          <p:nvPr/>
        </p:nvSpPr>
        <p:spPr bwMode="auto">
          <a:xfrm>
            <a:off x="4451351" y="729854"/>
            <a:ext cx="41275" cy="166806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6" y="1401"/>
              </a:cxn>
            </a:cxnLst>
            <a:rect l="0" t="0" r="r" b="b"/>
            <a:pathLst>
              <a:path w="26" h="1401">
                <a:moveTo>
                  <a:pt x="0" y="0"/>
                </a:moveTo>
                <a:lnTo>
                  <a:pt x="26" y="1401"/>
                </a:lnTo>
              </a:path>
            </a:pathLst>
          </a:custGeom>
          <a:noFill/>
          <a:ln w="998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524" name="Freeform 188"/>
          <p:cNvSpPr>
            <a:spLocks noChangeArrowheads="1"/>
          </p:cNvSpPr>
          <p:nvPr/>
        </p:nvSpPr>
        <p:spPr bwMode="auto">
          <a:xfrm>
            <a:off x="4713289" y="753666"/>
            <a:ext cx="1101725" cy="165139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94" y="1387"/>
              </a:cxn>
            </a:cxnLst>
            <a:rect l="0" t="0" r="r" b="b"/>
            <a:pathLst>
              <a:path w="694" h="1387">
                <a:moveTo>
                  <a:pt x="0" y="0"/>
                </a:moveTo>
                <a:lnTo>
                  <a:pt x="694" y="1387"/>
                </a:lnTo>
              </a:path>
            </a:pathLst>
          </a:custGeom>
          <a:noFill/>
          <a:ln w="998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525" name="Freeform 189"/>
          <p:cNvSpPr>
            <a:spLocks noChangeArrowheads="1"/>
          </p:cNvSpPr>
          <p:nvPr/>
        </p:nvSpPr>
        <p:spPr bwMode="auto">
          <a:xfrm>
            <a:off x="2259013" y="579835"/>
            <a:ext cx="3556000" cy="18335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240" y="1540"/>
              </a:cxn>
            </a:cxnLst>
            <a:rect l="0" t="0" r="r" b="b"/>
            <a:pathLst>
              <a:path w="2240" h="1540">
                <a:moveTo>
                  <a:pt x="0" y="0"/>
                </a:moveTo>
                <a:lnTo>
                  <a:pt x="2240" y="1540"/>
                </a:lnTo>
              </a:path>
            </a:pathLst>
          </a:custGeom>
          <a:noFill/>
          <a:ln w="998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526" name="Freeform 190"/>
          <p:cNvSpPr>
            <a:spLocks noChangeArrowheads="1"/>
          </p:cNvSpPr>
          <p:nvPr/>
        </p:nvSpPr>
        <p:spPr bwMode="auto">
          <a:xfrm>
            <a:off x="5603875" y="902494"/>
            <a:ext cx="188913" cy="1502569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9" y="1262"/>
              </a:cxn>
            </a:cxnLst>
            <a:rect l="0" t="0" r="r" b="b"/>
            <a:pathLst>
              <a:path w="119" h="1262">
                <a:moveTo>
                  <a:pt x="0" y="0"/>
                </a:moveTo>
                <a:lnTo>
                  <a:pt x="119" y="1262"/>
                </a:lnTo>
              </a:path>
            </a:pathLst>
          </a:custGeom>
          <a:noFill/>
          <a:ln w="998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527" name="Freeform 191"/>
          <p:cNvSpPr>
            <a:spLocks noChangeArrowheads="1"/>
          </p:cNvSpPr>
          <p:nvPr/>
        </p:nvSpPr>
        <p:spPr bwMode="auto">
          <a:xfrm>
            <a:off x="4649788" y="564357"/>
            <a:ext cx="2747962" cy="174664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731" y="1467"/>
              </a:cxn>
            </a:cxnLst>
            <a:rect l="0" t="0" r="r" b="b"/>
            <a:pathLst>
              <a:path w="1731" h="1467">
                <a:moveTo>
                  <a:pt x="0" y="0"/>
                </a:moveTo>
                <a:lnTo>
                  <a:pt x="1731" y="1467"/>
                </a:lnTo>
              </a:path>
            </a:pathLst>
          </a:custGeom>
          <a:noFill/>
          <a:ln w="998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528" name="Freeform 192"/>
          <p:cNvSpPr>
            <a:spLocks noChangeArrowheads="1"/>
          </p:cNvSpPr>
          <p:nvPr/>
        </p:nvSpPr>
        <p:spPr bwMode="auto">
          <a:xfrm>
            <a:off x="6381750" y="745332"/>
            <a:ext cx="1047750" cy="1597819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60" y="1342"/>
              </a:cxn>
            </a:cxnLst>
            <a:rect l="0" t="0" r="r" b="b"/>
            <a:pathLst>
              <a:path w="660" h="1342">
                <a:moveTo>
                  <a:pt x="0" y="0"/>
                </a:moveTo>
                <a:lnTo>
                  <a:pt x="660" y="1342"/>
                </a:lnTo>
              </a:path>
            </a:pathLst>
          </a:custGeom>
          <a:noFill/>
          <a:ln w="998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529" name="Freeform 193"/>
          <p:cNvSpPr>
            <a:spLocks noChangeArrowheads="1"/>
          </p:cNvSpPr>
          <p:nvPr/>
        </p:nvSpPr>
        <p:spPr bwMode="auto">
          <a:xfrm>
            <a:off x="7094539" y="815579"/>
            <a:ext cx="346075" cy="151090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8" y="1269"/>
              </a:cxn>
            </a:cxnLst>
            <a:rect l="0" t="0" r="r" b="b"/>
            <a:pathLst>
              <a:path w="218" h="1269">
                <a:moveTo>
                  <a:pt x="0" y="0"/>
                </a:moveTo>
                <a:lnTo>
                  <a:pt x="218" y="1269"/>
                </a:lnTo>
              </a:path>
            </a:pathLst>
          </a:custGeom>
          <a:noFill/>
          <a:ln w="998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6" name="Text Box 190"/>
          <p:cNvSpPr txBox="1">
            <a:spLocks noChangeArrowheads="1"/>
          </p:cNvSpPr>
          <p:nvPr/>
        </p:nvSpPr>
        <p:spPr bwMode="auto">
          <a:xfrm>
            <a:off x="458788" y="3496866"/>
            <a:ext cx="8456612" cy="161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381000"/>
            <a:r>
              <a:rPr lang="en-US" sz="35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Purpose?  The five books do </a:t>
            </a:r>
            <a:r>
              <a:rPr lang="en-US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not</a:t>
            </a:r>
            <a:r>
              <a:rPr lang="en-US" sz="350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represent </a:t>
            </a:r>
            <a:r>
              <a:rPr lang="en-US" sz="35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350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special purpose</a:t>
            </a:r>
            <a:r>
              <a:rPr lang="en-US" sz="35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 rather, just 5 stages in the </a:t>
            </a:r>
            <a:r>
              <a:rPr 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process</a:t>
            </a:r>
            <a:r>
              <a:rPr lang="en-US" sz="35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of collection.</a:t>
            </a:r>
          </a:p>
        </p:txBody>
      </p:sp>
    </p:spTree>
  </p:cSld>
  <p:clrMapOvr>
    <a:masterClrMapping/>
  </p:clrMapOvr>
  <p:transition xmlns:p14="http://schemas.microsoft.com/office/powerpoint/2010/main">
    <p:wheel spokes="2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268EEA-BBA8-4F8C-9F5F-A5E8B8AB8D93}" type="slidenum">
              <a:rPr lang="en-US"/>
              <a:pPr/>
              <a:t>13</a:t>
            </a:fld>
            <a:endParaRPr lang="en-US"/>
          </a:p>
        </p:txBody>
      </p:sp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255588" y="7144"/>
            <a:ext cx="8674100" cy="970360"/>
          </a:xfrm>
          <a:prstGeom prst="rect">
            <a:avLst/>
          </a:prstGeom>
          <a:gradFill>
            <a:gsLst>
              <a:gs pos="22000">
                <a:schemeClr val="accent1">
                  <a:lumMod val="50000"/>
                </a:schemeClr>
              </a:gs>
              <a:gs pos="0">
                <a:schemeClr val="accent1">
                  <a:lumMod val="25000"/>
                </a:schemeClr>
              </a:gs>
              <a:gs pos="100000">
                <a:schemeClr val="accent1">
                  <a:lumMod val="25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83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461963" y="241697"/>
            <a:ext cx="8259762" cy="923330"/>
          </a:xfrm>
          <a:prstGeom prst="rect">
            <a:avLst/>
          </a:prstGeom>
          <a:noFill/>
          <a:ln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381000"/>
            <a:r>
              <a:rPr lang="en-US" sz="6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3A Title</a:t>
            </a:r>
          </a:p>
        </p:txBody>
      </p:sp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587376" y="1076325"/>
            <a:ext cx="8251825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381000"/>
            <a:r>
              <a:rPr lang="en-US" sz="42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Hebrew title is </a:t>
            </a:r>
            <a:r>
              <a:rPr lang="fr-FR" sz="42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Tehilim = </a:t>
            </a:r>
            <a:endParaRPr lang="fr-FR" sz="4200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defTabSz="381000"/>
            <a:r>
              <a:rPr lang="fr-FR" sz="420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Greek </a:t>
            </a:r>
            <a:r>
              <a:rPr lang="fr-FR" sz="42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title (LXX) Psalmos </a:t>
            </a:r>
            <a:r>
              <a:rPr lang="fr-FR" sz="420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=</a:t>
            </a:r>
            <a:endParaRPr lang="en-US" sz="4200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72201" y="1046202"/>
            <a:ext cx="171054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381000"/>
            <a:r>
              <a:rPr lang="fr-FR" sz="4200" i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Praises</a:t>
            </a:r>
            <a:endParaRPr lang="fr-FR" sz="4200" i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933212" y="1543050"/>
            <a:ext cx="150173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381000"/>
            <a:r>
              <a:rPr lang="fr-FR" sz="420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Songs</a:t>
            </a:r>
          </a:p>
        </p:txBody>
      </p:sp>
      <p:sp>
        <p:nvSpPr>
          <p:cNvPr id="7" name="Rectangle 6"/>
          <p:cNvSpPr/>
          <p:nvPr/>
        </p:nvSpPr>
        <p:spPr>
          <a:xfrm>
            <a:off x="587376" y="2228850"/>
            <a:ext cx="3340841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381000"/>
            <a:r>
              <a:rPr lang="fr-FR" sz="420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“Praise songs”</a:t>
            </a:r>
            <a:endParaRPr lang="en-US" sz="4200" i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1EDDF43-45DB-45FF-B795-6C28F8D78B06}" type="slidenum">
              <a:rPr lang="en-US"/>
              <a:pPr/>
              <a:t>14</a:t>
            </a:fld>
            <a:endParaRPr lang="en-US"/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255588" y="7144"/>
            <a:ext cx="8674100" cy="970360"/>
          </a:xfrm>
          <a:prstGeom prst="rect">
            <a:avLst/>
          </a:prstGeom>
          <a:gradFill>
            <a:gsLst>
              <a:gs pos="22000">
                <a:schemeClr val="accent1">
                  <a:lumMod val="50000"/>
                </a:schemeClr>
              </a:gs>
              <a:gs pos="0">
                <a:schemeClr val="accent1">
                  <a:lumMod val="25000"/>
                </a:schemeClr>
              </a:gs>
              <a:gs pos="100000">
                <a:schemeClr val="accent1">
                  <a:lumMod val="25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83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461963" y="241697"/>
            <a:ext cx="8259762" cy="923330"/>
          </a:xfrm>
          <a:prstGeom prst="rect">
            <a:avLst/>
          </a:prstGeom>
          <a:noFill/>
          <a:ln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0" tIns="0" rIns="0" bIns="0">
            <a:spAutoFit/>
          </a:bodyPr>
          <a:lstStyle/>
          <a:p>
            <a:pPr defTabSz="381000"/>
            <a:r>
              <a:rPr lang="en-US" sz="60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4A Technical words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206376" y="1076325"/>
            <a:ext cx="8480425" cy="2831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defTabSz="381000"/>
            <a:r>
              <a:rPr lang="en-US" sz="36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1B Some describe CONTENT</a:t>
            </a:r>
          </a:p>
          <a:p>
            <a:pPr defTabSz="381000"/>
            <a:r>
              <a:rPr lang="en-US" sz="280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	</a:t>
            </a:r>
            <a:r>
              <a:rPr lang="en-US" sz="2800" i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MaSKIL</a:t>
            </a:r>
            <a:r>
              <a:rPr lang="en-US" sz="280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= teach us to be </a:t>
            </a:r>
            <a:r>
              <a:rPr lang="en-US" sz="2800" i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SKILful</a:t>
            </a:r>
            <a:r>
              <a:rPr lang="en-US" sz="28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at living</a:t>
            </a:r>
          </a:p>
          <a:p>
            <a:pPr defTabSz="381000"/>
            <a:r>
              <a:rPr lang="en-US" sz="280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	</a:t>
            </a:r>
            <a:r>
              <a:rPr lang="en-US" sz="2800" i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Mikhtam</a:t>
            </a:r>
            <a:r>
              <a:rPr lang="en-US" sz="280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= witty, ingenious poem</a:t>
            </a:r>
          </a:p>
          <a:p>
            <a:pPr defTabSz="381000"/>
            <a:r>
              <a:rPr lang="en-US" sz="36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2B Some describe the TIME of singing</a:t>
            </a:r>
          </a:p>
          <a:p>
            <a:pPr defTabSz="381000"/>
            <a:r>
              <a:rPr lang="en-US" sz="280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	to </a:t>
            </a:r>
            <a:r>
              <a:rPr lang="en-US" sz="28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the choir director = public worship &amp; temple </a:t>
            </a:r>
            <a:r>
              <a:rPr lang="en-US" sz="280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choir</a:t>
            </a:r>
            <a:endParaRPr lang="en-US" sz="2800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defTabSz="381000"/>
            <a:r>
              <a:rPr lang="en-US" sz="280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	song </a:t>
            </a:r>
            <a:r>
              <a:rPr lang="en-US" sz="28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of ascents = on the way UP to Jerusalem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4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4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E3E6CE-3F92-42DC-B266-E7A15B09A605}" type="slidenum">
              <a:rPr lang="en-US"/>
              <a:pPr/>
              <a:t>15</a:t>
            </a:fld>
            <a:endParaRPr lang="en-US"/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255588" y="7144"/>
            <a:ext cx="8674100" cy="970360"/>
          </a:xfrm>
          <a:prstGeom prst="rect">
            <a:avLst/>
          </a:prstGeom>
          <a:gradFill>
            <a:gsLst>
              <a:gs pos="22000">
                <a:schemeClr val="accent1">
                  <a:lumMod val="50000"/>
                </a:schemeClr>
              </a:gs>
              <a:gs pos="0">
                <a:schemeClr val="accent1">
                  <a:lumMod val="25000"/>
                </a:schemeClr>
              </a:gs>
              <a:gs pos="100000">
                <a:schemeClr val="accent1">
                  <a:lumMod val="25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83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461963" y="241697"/>
            <a:ext cx="8259762" cy="923330"/>
          </a:xfrm>
          <a:prstGeom prst="rect">
            <a:avLst/>
          </a:prstGeom>
          <a:noFill/>
          <a:ln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0" tIns="0" rIns="0" bIns="0">
            <a:spAutoFit/>
          </a:bodyPr>
          <a:lstStyle/>
          <a:p>
            <a:pPr defTabSz="381000"/>
            <a:r>
              <a:rPr lang="en-US" sz="6000" b="1" i="1" dirty="0">
                <a:solidFill>
                  <a:srgbClr val="FFFFFF"/>
                </a:solidFill>
                <a:latin typeface="Times New Roman" pitchFamily="18" charset="0"/>
              </a:rPr>
              <a:t>4A Technical words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434976" y="990600"/>
            <a:ext cx="8937625" cy="381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381000"/>
            <a:r>
              <a:rPr lang="en-US" sz="36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3B MELODY or INSTRUMENT</a:t>
            </a:r>
          </a:p>
          <a:p>
            <a:pPr defTabSz="381000"/>
            <a:r>
              <a:rPr lang="en-US" sz="280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	</a:t>
            </a:r>
            <a:r>
              <a:rPr lang="en-US" sz="2800" i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gittith</a:t>
            </a:r>
            <a:r>
              <a:rPr lang="en-US" sz="280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= stringed instrument</a:t>
            </a:r>
          </a:p>
          <a:p>
            <a:pPr defTabSz="381000"/>
            <a:r>
              <a:rPr lang="en-US" sz="280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	</a:t>
            </a:r>
            <a:r>
              <a:rPr lang="en-US" sz="2800" i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shoshanim</a:t>
            </a:r>
            <a:r>
              <a:rPr lang="en-US" sz="280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= a melody (</a:t>
            </a:r>
            <a:r>
              <a:rPr lang="en-US" sz="2800" i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eg</a:t>
            </a:r>
            <a:r>
              <a:rPr lang="en-US" sz="28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45, 69, 80)</a:t>
            </a:r>
          </a:p>
          <a:p>
            <a:pPr defTabSz="381000"/>
            <a:r>
              <a:rPr lang="en-US" sz="280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	al-</a:t>
            </a:r>
            <a:r>
              <a:rPr lang="en-US" sz="2800" i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tashheth</a:t>
            </a:r>
            <a:r>
              <a:rPr lang="en-US" sz="280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= a melody (57, 58, 75)</a:t>
            </a:r>
          </a:p>
          <a:p>
            <a:pPr defTabSz="381000"/>
            <a:r>
              <a:rPr lang="en-US" sz="36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4B Others give directions</a:t>
            </a:r>
          </a:p>
          <a:p>
            <a:pPr defTabSz="381000"/>
            <a:r>
              <a:rPr lang="en-US" sz="280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	Selah = “Pause </a:t>
            </a:r>
            <a:r>
              <a:rPr lang="en-US" sz="28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&amp; think about it</a:t>
            </a:r>
            <a:r>
              <a:rPr lang="en-US" sz="280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  <a:r>
              <a:rPr lang="en-US" sz="280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n-US" sz="280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musical interlude</a:t>
            </a:r>
          </a:p>
          <a:p>
            <a:pPr defTabSz="381000"/>
            <a:r>
              <a:rPr lang="en-US" sz="36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5B While others are OBSCURE!</a:t>
            </a:r>
          </a:p>
          <a:p>
            <a:pPr defTabSz="381000"/>
            <a:r>
              <a:rPr lang="en-US" sz="280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	</a:t>
            </a:r>
            <a:r>
              <a:rPr lang="en-US" sz="2800" i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Mahalath</a:t>
            </a:r>
            <a:r>
              <a:rPr lang="en-US" sz="28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2800" i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Leannoth</a:t>
            </a:r>
            <a:endParaRPr lang="en-US" sz="2800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71B9B9-B5C4-4741-81F1-9E86BAD8EE84}" type="slidenum">
              <a:rPr lang="en-US"/>
              <a:pPr/>
              <a:t>16</a:t>
            </a:fld>
            <a:endParaRPr lang="en-US"/>
          </a:p>
        </p:txBody>
      </p:sp>
      <p:sp>
        <p:nvSpPr>
          <p:cNvPr id="19458" name="Rectangle 2">
            <a:hlinkClick r:id="rId3"/>
          </p:cNvPr>
          <p:cNvSpPr>
            <a:spLocks noChangeArrowheads="1"/>
          </p:cNvSpPr>
          <p:nvPr/>
        </p:nvSpPr>
        <p:spPr bwMode="auto">
          <a:xfrm>
            <a:off x="255588" y="7144"/>
            <a:ext cx="8674100" cy="970360"/>
          </a:xfrm>
          <a:prstGeom prst="rect">
            <a:avLst/>
          </a:prstGeom>
          <a:gradFill>
            <a:gsLst>
              <a:gs pos="22000">
                <a:schemeClr val="accent1">
                  <a:lumMod val="50000"/>
                </a:schemeClr>
              </a:gs>
              <a:gs pos="0">
                <a:schemeClr val="accent1">
                  <a:lumMod val="25000"/>
                </a:schemeClr>
              </a:gs>
              <a:gs pos="100000">
                <a:schemeClr val="accent1">
                  <a:lumMod val="25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83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1066800" y="241697"/>
            <a:ext cx="6781800" cy="923330"/>
          </a:xfrm>
          <a:prstGeom prst="rect">
            <a:avLst/>
          </a:prstGeom>
          <a:noFill/>
          <a:ln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0" tIns="0" rIns="0" bIns="0">
            <a:spAutoFit/>
          </a:bodyPr>
          <a:lstStyle/>
          <a:p>
            <a:pPr defTabSz="381000"/>
            <a:r>
              <a:rPr lang="en-US" sz="6000" b="1" i="1">
                <a:solidFill>
                  <a:srgbClr val="FFFFFF"/>
                </a:solidFill>
                <a:latin typeface="Times New Roman" pitchFamily="18" charset="0"/>
              </a:rPr>
              <a:t>5A Types of Psalms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412750" y="1078707"/>
            <a:ext cx="8331200" cy="4431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381000"/>
            <a:r>
              <a:rPr lang="en-US" sz="3200" i="0" dirty="0">
                <a:latin typeface="Times New Roman" pitchFamily="18" charset="0"/>
              </a:rPr>
              <a:t>Thanksgiving 100, 104-5</a:t>
            </a:r>
          </a:p>
          <a:p>
            <a:pPr defTabSz="381000"/>
            <a:r>
              <a:rPr lang="en-US" sz="3200" i="0" dirty="0">
                <a:latin typeface="Times New Roman" pitchFamily="18" charset="0"/>
              </a:rPr>
              <a:t>Individual Praise, Lament 11, 42</a:t>
            </a:r>
          </a:p>
          <a:p>
            <a:pPr defTabSz="381000"/>
            <a:r>
              <a:rPr lang="en-US" sz="3200" i="0" dirty="0">
                <a:latin typeface="Times New Roman" pitchFamily="18" charset="0"/>
              </a:rPr>
              <a:t>National Lament,  90</a:t>
            </a:r>
          </a:p>
          <a:p>
            <a:pPr defTabSz="381000"/>
            <a:r>
              <a:rPr lang="en-US" sz="3200" i="0" dirty="0">
                <a:latin typeface="Times New Roman" pitchFamily="18" charset="0"/>
              </a:rPr>
              <a:t>Royal, 2, 45</a:t>
            </a:r>
          </a:p>
          <a:p>
            <a:pPr defTabSz="381000"/>
            <a:r>
              <a:rPr lang="en-US" sz="3200" i="0" dirty="0">
                <a:latin typeface="Times New Roman" pitchFamily="18" charset="0"/>
              </a:rPr>
              <a:t>Songs of Zion, 43</a:t>
            </a:r>
          </a:p>
          <a:p>
            <a:pPr defTabSz="381000"/>
            <a:r>
              <a:rPr lang="en-US" sz="3200" i="0" dirty="0">
                <a:latin typeface="Times New Roman" pitchFamily="18" charset="0"/>
              </a:rPr>
              <a:t>Confessional, 32, 51</a:t>
            </a:r>
          </a:p>
          <a:p>
            <a:pPr defTabSz="381000"/>
            <a:r>
              <a:rPr lang="en-US" sz="3200" i="0" dirty="0">
                <a:latin typeface="Times New Roman" pitchFamily="18" charset="0"/>
              </a:rPr>
              <a:t>Imprecatory, 109, 137</a:t>
            </a:r>
          </a:p>
          <a:p>
            <a:pPr defTabSz="381000"/>
            <a:r>
              <a:rPr lang="en-US" sz="3200" i="0" dirty="0">
                <a:latin typeface="Times New Roman" pitchFamily="18" charset="0"/>
              </a:rPr>
              <a:t>Messianic, 110, 2, 22</a:t>
            </a:r>
          </a:p>
          <a:p>
            <a:pPr defTabSz="381000"/>
            <a:r>
              <a:rPr lang="en-US" sz="3200" i="0" dirty="0">
                <a:latin typeface="Times New Roman" pitchFamily="18" charset="0"/>
              </a:rPr>
              <a:t>Wisdom, 1, 127</a:t>
            </a:r>
          </a:p>
        </p:txBody>
      </p:sp>
      <p:grpSp>
        <p:nvGrpSpPr>
          <p:cNvPr id="19537" name="Group 81"/>
          <p:cNvGrpSpPr>
            <a:grpSpLocks/>
          </p:cNvGrpSpPr>
          <p:nvPr/>
        </p:nvGrpSpPr>
        <p:grpSpPr bwMode="auto">
          <a:xfrm>
            <a:off x="5638801" y="959644"/>
            <a:ext cx="777875" cy="583406"/>
            <a:chOff x="3991" y="777"/>
            <a:chExt cx="490" cy="49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9461" name="Oval 5">
              <a:hlinkClick r:id="rId3"/>
            </p:cNvPr>
            <p:cNvSpPr>
              <a:spLocks noChangeArrowheads="1"/>
            </p:cNvSpPr>
            <p:nvPr/>
          </p:nvSpPr>
          <p:spPr bwMode="auto">
            <a:xfrm>
              <a:off x="3991" y="777"/>
              <a:ext cx="490" cy="490"/>
            </a:xfrm>
            <a:prstGeom prst="ellipse">
              <a:avLst/>
            </a:prstGeom>
            <a:solidFill>
              <a:srgbClr val="808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62" name="Freeform 6"/>
            <p:cNvSpPr>
              <a:spLocks noChangeArrowheads="1"/>
            </p:cNvSpPr>
            <p:nvPr/>
          </p:nvSpPr>
          <p:spPr bwMode="auto">
            <a:xfrm>
              <a:off x="4068" y="1033"/>
              <a:ext cx="141" cy="57"/>
            </a:xfrm>
            <a:custGeom>
              <a:avLst/>
              <a:gdLst/>
              <a:ahLst/>
              <a:cxnLst>
                <a:cxn ang="0">
                  <a:pos x="52" y="57"/>
                </a:cxn>
                <a:cxn ang="0">
                  <a:pos x="34" y="57"/>
                </a:cxn>
                <a:cxn ang="0">
                  <a:pos x="17" y="53"/>
                </a:cxn>
                <a:cxn ang="0">
                  <a:pos x="7" y="47"/>
                </a:cxn>
                <a:cxn ang="0">
                  <a:pos x="0" y="39"/>
                </a:cxn>
                <a:cxn ang="0">
                  <a:pos x="1" y="28"/>
                </a:cxn>
                <a:cxn ang="0">
                  <a:pos x="8" y="17"/>
                </a:cxn>
                <a:cxn ang="0">
                  <a:pos x="22" y="8"/>
                </a:cxn>
                <a:cxn ang="0">
                  <a:pos x="37" y="3"/>
                </a:cxn>
                <a:cxn ang="0">
                  <a:pos x="55" y="0"/>
                </a:cxn>
                <a:cxn ang="0">
                  <a:pos x="141" y="7"/>
                </a:cxn>
                <a:cxn ang="0">
                  <a:pos x="52" y="57"/>
                </a:cxn>
              </a:cxnLst>
              <a:rect l="0" t="0" r="r" b="b"/>
              <a:pathLst>
                <a:path w="141" h="57">
                  <a:moveTo>
                    <a:pt x="52" y="57"/>
                  </a:moveTo>
                  <a:lnTo>
                    <a:pt x="34" y="57"/>
                  </a:lnTo>
                  <a:lnTo>
                    <a:pt x="17" y="53"/>
                  </a:lnTo>
                  <a:lnTo>
                    <a:pt x="7" y="47"/>
                  </a:lnTo>
                  <a:lnTo>
                    <a:pt x="0" y="39"/>
                  </a:lnTo>
                  <a:lnTo>
                    <a:pt x="1" y="28"/>
                  </a:lnTo>
                  <a:lnTo>
                    <a:pt x="8" y="17"/>
                  </a:lnTo>
                  <a:lnTo>
                    <a:pt x="22" y="8"/>
                  </a:lnTo>
                  <a:lnTo>
                    <a:pt x="37" y="3"/>
                  </a:lnTo>
                  <a:lnTo>
                    <a:pt x="55" y="0"/>
                  </a:lnTo>
                  <a:lnTo>
                    <a:pt x="141" y="7"/>
                  </a:lnTo>
                  <a:lnTo>
                    <a:pt x="52" y="57"/>
                  </a:lnTo>
                  <a:close/>
                </a:path>
              </a:pathLst>
            </a:custGeom>
            <a:solidFill>
              <a:srgbClr val="7F3F00"/>
            </a:solidFill>
            <a:ln w="1413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63" name="Freeform 7"/>
            <p:cNvSpPr>
              <a:spLocks noChangeArrowheads="1"/>
            </p:cNvSpPr>
            <p:nvPr/>
          </p:nvSpPr>
          <p:spPr bwMode="auto">
            <a:xfrm>
              <a:off x="4090" y="1036"/>
              <a:ext cx="33" cy="53"/>
            </a:xfrm>
            <a:custGeom>
              <a:avLst/>
              <a:gdLst/>
              <a:ahLst/>
              <a:cxnLst>
                <a:cxn ang="0">
                  <a:pos x="3" y="6"/>
                </a:cxn>
                <a:cxn ang="0">
                  <a:pos x="2" y="12"/>
                </a:cxn>
                <a:cxn ang="0">
                  <a:pos x="0" y="25"/>
                </a:cxn>
                <a:cxn ang="0">
                  <a:pos x="2" y="38"/>
                </a:cxn>
                <a:cxn ang="0">
                  <a:pos x="7" y="47"/>
                </a:cxn>
                <a:cxn ang="0">
                  <a:pos x="14" y="53"/>
                </a:cxn>
                <a:cxn ang="0">
                  <a:pos x="33" y="53"/>
                </a:cxn>
                <a:cxn ang="0">
                  <a:pos x="27" y="44"/>
                </a:cxn>
                <a:cxn ang="0">
                  <a:pos x="21" y="32"/>
                </a:cxn>
                <a:cxn ang="0">
                  <a:pos x="19" y="20"/>
                </a:cxn>
                <a:cxn ang="0">
                  <a:pos x="21" y="8"/>
                </a:cxn>
                <a:cxn ang="0">
                  <a:pos x="24" y="0"/>
                </a:cxn>
                <a:cxn ang="0">
                  <a:pos x="3" y="6"/>
                </a:cxn>
              </a:cxnLst>
              <a:rect l="0" t="0" r="r" b="b"/>
              <a:pathLst>
                <a:path w="33" h="53">
                  <a:moveTo>
                    <a:pt x="3" y="6"/>
                  </a:moveTo>
                  <a:lnTo>
                    <a:pt x="2" y="12"/>
                  </a:lnTo>
                  <a:lnTo>
                    <a:pt x="0" y="25"/>
                  </a:lnTo>
                  <a:lnTo>
                    <a:pt x="2" y="38"/>
                  </a:lnTo>
                  <a:lnTo>
                    <a:pt x="7" y="47"/>
                  </a:lnTo>
                  <a:lnTo>
                    <a:pt x="14" y="53"/>
                  </a:lnTo>
                  <a:lnTo>
                    <a:pt x="33" y="53"/>
                  </a:lnTo>
                  <a:lnTo>
                    <a:pt x="27" y="44"/>
                  </a:lnTo>
                  <a:lnTo>
                    <a:pt x="21" y="32"/>
                  </a:lnTo>
                  <a:lnTo>
                    <a:pt x="19" y="20"/>
                  </a:lnTo>
                  <a:lnTo>
                    <a:pt x="21" y="8"/>
                  </a:lnTo>
                  <a:lnTo>
                    <a:pt x="24" y="0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64" name="Freeform 8"/>
            <p:cNvSpPr>
              <a:spLocks noChangeArrowheads="1"/>
            </p:cNvSpPr>
            <p:nvPr/>
          </p:nvSpPr>
          <p:spPr bwMode="auto">
            <a:xfrm>
              <a:off x="4065" y="982"/>
              <a:ext cx="186" cy="60"/>
            </a:xfrm>
            <a:custGeom>
              <a:avLst/>
              <a:gdLst/>
              <a:ahLst/>
              <a:cxnLst>
                <a:cxn ang="0">
                  <a:pos x="186" y="58"/>
                </a:cxn>
                <a:cxn ang="0">
                  <a:pos x="91" y="60"/>
                </a:cxn>
                <a:cxn ang="0">
                  <a:pos x="69" y="60"/>
                </a:cxn>
                <a:cxn ang="0">
                  <a:pos x="43" y="57"/>
                </a:cxn>
                <a:cxn ang="0">
                  <a:pos x="26" y="51"/>
                </a:cxn>
                <a:cxn ang="0">
                  <a:pos x="11" y="42"/>
                </a:cxn>
                <a:cxn ang="0">
                  <a:pos x="3" y="33"/>
                </a:cxn>
                <a:cxn ang="0">
                  <a:pos x="0" y="24"/>
                </a:cxn>
                <a:cxn ang="0">
                  <a:pos x="3" y="13"/>
                </a:cxn>
                <a:cxn ang="0">
                  <a:pos x="14" y="5"/>
                </a:cxn>
                <a:cxn ang="0">
                  <a:pos x="29" y="0"/>
                </a:cxn>
                <a:cxn ang="0">
                  <a:pos x="46" y="0"/>
                </a:cxn>
                <a:cxn ang="0">
                  <a:pos x="186" y="58"/>
                </a:cxn>
              </a:cxnLst>
              <a:rect l="0" t="0" r="r" b="b"/>
              <a:pathLst>
                <a:path w="186" h="60">
                  <a:moveTo>
                    <a:pt x="186" y="58"/>
                  </a:moveTo>
                  <a:lnTo>
                    <a:pt x="91" y="60"/>
                  </a:lnTo>
                  <a:lnTo>
                    <a:pt x="69" y="60"/>
                  </a:lnTo>
                  <a:lnTo>
                    <a:pt x="43" y="57"/>
                  </a:lnTo>
                  <a:lnTo>
                    <a:pt x="26" y="51"/>
                  </a:lnTo>
                  <a:lnTo>
                    <a:pt x="11" y="42"/>
                  </a:lnTo>
                  <a:lnTo>
                    <a:pt x="3" y="33"/>
                  </a:lnTo>
                  <a:lnTo>
                    <a:pt x="0" y="24"/>
                  </a:lnTo>
                  <a:lnTo>
                    <a:pt x="3" y="13"/>
                  </a:lnTo>
                  <a:lnTo>
                    <a:pt x="14" y="5"/>
                  </a:lnTo>
                  <a:lnTo>
                    <a:pt x="29" y="0"/>
                  </a:lnTo>
                  <a:lnTo>
                    <a:pt x="46" y="0"/>
                  </a:lnTo>
                  <a:lnTo>
                    <a:pt x="186" y="58"/>
                  </a:lnTo>
                  <a:close/>
                </a:path>
              </a:pathLst>
            </a:custGeom>
            <a:solidFill>
              <a:srgbClr val="7F3F00"/>
            </a:solidFill>
            <a:ln w="1413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65" name="Freeform 9"/>
            <p:cNvSpPr>
              <a:spLocks noChangeArrowheads="1"/>
            </p:cNvSpPr>
            <p:nvPr/>
          </p:nvSpPr>
          <p:spPr bwMode="auto">
            <a:xfrm>
              <a:off x="4087" y="984"/>
              <a:ext cx="34" cy="55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8" y="6"/>
                </a:cxn>
                <a:cxn ang="0">
                  <a:pos x="2" y="17"/>
                </a:cxn>
                <a:cxn ang="0">
                  <a:pos x="0" y="31"/>
                </a:cxn>
                <a:cxn ang="0">
                  <a:pos x="2" y="41"/>
                </a:cxn>
                <a:cxn ang="0">
                  <a:pos x="7" y="48"/>
                </a:cxn>
                <a:cxn ang="0">
                  <a:pos x="25" y="55"/>
                </a:cxn>
                <a:cxn ang="0">
                  <a:pos x="22" y="44"/>
                </a:cxn>
                <a:cxn ang="0">
                  <a:pos x="21" y="31"/>
                </a:cxn>
                <a:cxn ang="0">
                  <a:pos x="22" y="20"/>
                </a:cxn>
                <a:cxn ang="0">
                  <a:pos x="28" y="8"/>
                </a:cxn>
                <a:cxn ang="0">
                  <a:pos x="34" y="1"/>
                </a:cxn>
                <a:cxn ang="0">
                  <a:pos x="12" y="0"/>
                </a:cxn>
              </a:cxnLst>
              <a:rect l="0" t="0" r="r" b="b"/>
              <a:pathLst>
                <a:path w="34" h="55">
                  <a:moveTo>
                    <a:pt x="12" y="0"/>
                  </a:moveTo>
                  <a:lnTo>
                    <a:pt x="8" y="6"/>
                  </a:lnTo>
                  <a:lnTo>
                    <a:pt x="2" y="17"/>
                  </a:lnTo>
                  <a:lnTo>
                    <a:pt x="0" y="31"/>
                  </a:lnTo>
                  <a:lnTo>
                    <a:pt x="2" y="41"/>
                  </a:lnTo>
                  <a:lnTo>
                    <a:pt x="7" y="48"/>
                  </a:lnTo>
                  <a:lnTo>
                    <a:pt x="25" y="55"/>
                  </a:lnTo>
                  <a:lnTo>
                    <a:pt x="22" y="44"/>
                  </a:lnTo>
                  <a:lnTo>
                    <a:pt x="21" y="31"/>
                  </a:lnTo>
                  <a:lnTo>
                    <a:pt x="22" y="20"/>
                  </a:lnTo>
                  <a:lnTo>
                    <a:pt x="28" y="8"/>
                  </a:lnTo>
                  <a:lnTo>
                    <a:pt x="34" y="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66" name="Freeform 10"/>
            <p:cNvSpPr>
              <a:spLocks noChangeArrowheads="1"/>
            </p:cNvSpPr>
            <p:nvPr/>
          </p:nvSpPr>
          <p:spPr bwMode="auto">
            <a:xfrm>
              <a:off x="4077" y="927"/>
              <a:ext cx="175" cy="97"/>
            </a:xfrm>
            <a:custGeom>
              <a:avLst/>
              <a:gdLst/>
              <a:ahLst/>
              <a:cxnLst>
                <a:cxn ang="0">
                  <a:pos x="175" y="97"/>
                </a:cxn>
                <a:cxn ang="0">
                  <a:pos x="91" y="83"/>
                </a:cxn>
                <a:cxn ang="0">
                  <a:pos x="65" y="74"/>
                </a:cxn>
                <a:cxn ang="0">
                  <a:pos x="37" y="61"/>
                </a:cxn>
                <a:cxn ang="0">
                  <a:pos x="19" y="49"/>
                </a:cxn>
                <a:cxn ang="0">
                  <a:pos x="5" y="35"/>
                </a:cxn>
                <a:cxn ang="0">
                  <a:pos x="0" y="23"/>
                </a:cxn>
                <a:cxn ang="0">
                  <a:pos x="0" y="13"/>
                </a:cxn>
                <a:cxn ang="0">
                  <a:pos x="9" y="4"/>
                </a:cxn>
                <a:cxn ang="0">
                  <a:pos x="24" y="0"/>
                </a:cxn>
                <a:cxn ang="0">
                  <a:pos x="45" y="2"/>
                </a:cxn>
                <a:cxn ang="0">
                  <a:pos x="63" y="9"/>
                </a:cxn>
                <a:cxn ang="0">
                  <a:pos x="175" y="97"/>
                </a:cxn>
              </a:cxnLst>
              <a:rect l="0" t="0" r="r" b="b"/>
              <a:pathLst>
                <a:path w="175" h="97">
                  <a:moveTo>
                    <a:pt x="175" y="97"/>
                  </a:moveTo>
                  <a:lnTo>
                    <a:pt x="91" y="83"/>
                  </a:lnTo>
                  <a:lnTo>
                    <a:pt x="65" y="74"/>
                  </a:lnTo>
                  <a:lnTo>
                    <a:pt x="37" y="61"/>
                  </a:lnTo>
                  <a:lnTo>
                    <a:pt x="19" y="49"/>
                  </a:lnTo>
                  <a:lnTo>
                    <a:pt x="5" y="35"/>
                  </a:lnTo>
                  <a:lnTo>
                    <a:pt x="0" y="23"/>
                  </a:lnTo>
                  <a:lnTo>
                    <a:pt x="0" y="13"/>
                  </a:lnTo>
                  <a:lnTo>
                    <a:pt x="9" y="4"/>
                  </a:lnTo>
                  <a:lnTo>
                    <a:pt x="24" y="0"/>
                  </a:lnTo>
                  <a:lnTo>
                    <a:pt x="45" y="2"/>
                  </a:lnTo>
                  <a:lnTo>
                    <a:pt x="63" y="9"/>
                  </a:lnTo>
                  <a:lnTo>
                    <a:pt x="175" y="97"/>
                  </a:lnTo>
                  <a:close/>
                </a:path>
              </a:pathLst>
            </a:custGeom>
            <a:solidFill>
              <a:srgbClr val="7F3F00"/>
            </a:solidFill>
            <a:ln w="1413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67" name="Freeform 11"/>
            <p:cNvSpPr>
              <a:spLocks noChangeArrowheads="1"/>
            </p:cNvSpPr>
            <p:nvPr/>
          </p:nvSpPr>
          <p:spPr bwMode="auto">
            <a:xfrm>
              <a:off x="4100" y="931"/>
              <a:ext cx="41" cy="58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15" y="5"/>
                </a:cxn>
                <a:cxn ang="0">
                  <a:pos x="6" y="15"/>
                </a:cxn>
                <a:cxn ang="0">
                  <a:pos x="0" y="28"/>
                </a:cxn>
                <a:cxn ang="0">
                  <a:pos x="0" y="38"/>
                </a:cxn>
                <a:cxn ang="0">
                  <a:pos x="2" y="47"/>
                </a:cxn>
                <a:cxn ang="0">
                  <a:pos x="18" y="58"/>
                </a:cxn>
                <a:cxn ang="0">
                  <a:pos x="18" y="46"/>
                </a:cxn>
                <a:cxn ang="0">
                  <a:pos x="20" y="33"/>
                </a:cxn>
                <a:cxn ang="0">
                  <a:pos x="25" y="22"/>
                </a:cxn>
                <a:cxn ang="0">
                  <a:pos x="34" y="12"/>
                </a:cxn>
                <a:cxn ang="0">
                  <a:pos x="41" y="7"/>
                </a:cxn>
                <a:cxn ang="0">
                  <a:pos x="20" y="0"/>
                </a:cxn>
              </a:cxnLst>
              <a:rect l="0" t="0" r="r" b="b"/>
              <a:pathLst>
                <a:path w="41" h="58">
                  <a:moveTo>
                    <a:pt x="20" y="0"/>
                  </a:moveTo>
                  <a:lnTo>
                    <a:pt x="15" y="5"/>
                  </a:lnTo>
                  <a:lnTo>
                    <a:pt x="6" y="15"/>
                  </a:lnTo>
                  <a:lnTo>
                    <a:pt x="0" y="28"/>
                  </a:lnTo>
                  <a:lnTo>
                    <a:pt x="0" y="38"/>
                  </a:lnTo>
                  <a:lnTo>
                    <a:pt x="2" y="47"/>
                  </a:lnTo>
                  <a:lnTo>
                    <a:pt x="18" y="58"/>
                  </a:lnTo>
                  <a:lnTo>
                    <a:pt x="18" y="46"/>
                  </a:lnTo>
                  <a:lnTo>
                    <a:pt x="20" y="33"/>
                  </a:lnTo>
                  <a:lnTo>
                    <a:pt x="25" y="22"/>
                  </a:lnTo>
                  <a:lnTo>
                    <a:pt x="34" y="12"/>
                  </a:lnTo>
                  <a:lnTo>
                    <a:pt x="41" y="7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68" name="Freeform 12"/>
            <p:cNvSpPr>
              <a:spLocks noChangeArrowheads="1"/>
            </p:cNvSpPr>
            <p:nvPr/>
          </p:nvSpPr>
          <p:spPr bwMode="auto">
            <a:xfrm>
              <a:off x="4092" y="1037"/>
              <a:ext cx="150" cy="103"/>
            </a:xfrm>
            <a:custGeom>
              <a:avLst/>
              <a:gdLst/>
              <a:ahLst/>
              <a:cxnLst>
                <a:cxn ang="0">
                  <a:pos x="150" y="0"/>
                </a:cxn>
                <a:cxn ang="0">
                  <a:pos x="80" y="76"/>
                </a:cxn>
                <a:cxn ang="0">
                  <a:pos x="60" y="91"/>
                </a:cxn>
                <a:cxn ang="0">
                  <a:pos x="43" y="99"/>
                </a:cxn>
                <a:cxn ang="0">
                  <a:pos x="26" y="103"/>
                </a:cxn>
                <a:cxn ang="0">
                  <a:pos x="14" y="102"/>
                </a:cxn>
                <a:cxn ang="0">
                  <a:pos x="5" y="97"/>
                </a:cxn>
                <a:cxn ang="0">
                  <a:pos x="0" y="87"/>
                </a:cxn>
                <a:cxn ang="0">
                  <a:pos x="2" y="74"/>
                </a:cxn>
                <a:cxn ang="0">
                  <a:pos x="11" y="59"/>
                </a:cxn>
                <a:cxn ang="0">
                  <a:pos x="22" y="49"/>
                </a:cxn>
                <a:cxn ang="0">
                  <a:pos x="37" y="38"/>
                </a:cxn>
                <a:cxn ang="0">
                  <a:pos x="150" y="0"/>
                </a:cxn>
              </a:cxnLst>
              <a:rect l="0" t="0" r="r" b="b"/>
              <a:pathLst>
                <a:path w="150" h="103">
                  <a:moveTo>
                    <a:pt x="150" y="0"/>
                  </a:moveTo>
                  <a:lnTo>
                    <a:pt x="80" y="76"/>
                  </a:lnTo>
                  <a:lnTo>
                    <a:pt x="60" y="91"/>
                  </a:lnTo>
                  <a:lnTo>
                    <a:pt x="43" y="99"/>
                  </a:lnTo>
                  <a:lnTo>
                    <a:pt x="26" y="103"/>
                  </a:lnTo>
                  <a:lnTo>
                    <a:pt x="14" y="102"/>
                  </a:lnTo>
                  <a:lnTo>
                    <a:pt x="5" y="97"/>
                  </a:lnTo>
                  <a:lnTo>
                    <a:pt x="0" y="87"/>
                  </a:lnTo>
                  <a:lnTo>
                    <a:pt x="2" y="74"/>
                  </a:lnTo>
                  <a:lnTo>
                    <a:pt x="11" y="59"/>
                  </a:lnTo>
                  <a:lnTo>
                    <a:pt x="22" y="49"/>
                  </a:lnTo>
                  <a:lnTo>
                    <a:pt x="37" y="38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rgbClr val="7F3F00"/>
            </a:solidFill>
            <a:ln w="1413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69" name="Freeform 13"/>
            <p:cNvSpPr>
              <a:spLocks noChangeArrowheads="1"/>
            </p:cNvSpPr>
            <p:nvPr/>
          </p:nvSpPr>
          <p:spPr bwMode="auto">
            <a:xfrm>
              <a:off x="4106" y="1082"/>
              <a:ext cx="48" cy="52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1" y="21"/>
                </a:cxn>
                <a:cxn ang="0">
                  <a:pos x="5" y="33"/>
                </a:cxn>
                <a:cxn ang="0">
                  <a:pos x="14" y="44"/>
                </a:cxn>
                <a:cxn ang="0">
                  <a:pos x="22" y="50"/>
                </a:cxn>
                <a:cxn ang="0">
                  <a:pos x="31" y="52"/>
                </a:cxn>
                <a:cxn ang="0">
                  <a:pos x="48" y="44"/>
                </a:cxn>
                <a:cxn ang="0">
                  <a:pos x="38" y="38"/>
                </a:cxn>
                <a:cxn ang="0">
                  <a:pos x="28" y="30"/>
                </a:cxn>
                <a:cxn ang="0">
                  <a:pos x="21" y="20"/>
                </a:cxn>
                <a:cxn ang="0">
                  <a:pos x="17" y="8"/>
                </a:cxn>
                <a:cxn ang="0">
                  <a:pos x="16" y="0"/>
                </a:cxn>
                <a:cxn ang="0">
                  <a:pos x="0" y="13"/>
                </a:cxn>
              </a:cxnLst>
              <a:rect l="0" t="0" r="r" b="b"/>
              <a:pathLst>
                <a:path w="48" h="52">
                  <a:moveTo>
                    <a:pt x="0" y="13"/>
                  </a:moveTo>
                  <a:lnTo>
                    <a:pt x="1" y="21"/>
                  </a:lnTo>
                  <a:lnTo>
                    <a:pt x="5" y="33"/>
                  </a:lnTo>
                  <a:lnTo>
                    <a:pt x="14" y="44"/>
                  </a:lnTo>
                  <a:lnTo>
                    <a:pt x="22" y="50"/>
                  </a:lnTo>
                  <a:lnTo>
                    <a:pt x="31" y="52"/>
                  </a:lnTo>
                  <a:lnTo>
                    <a:pt x="48" y="44"/>
                  </a:lnTo>
                  <a:lnTo>
                    <a:pt x="38" y="38"/>
                  </a:lnTo>
                  <a:lnTo>
                    <a:pt x="28" y="30"/>
                  </a:lnTo>
                  <a:lnTo>
                    <a:pt x="21" y="20"/>
                  </a:lnTo>
                  <a:lnTo>
                    <a:pt x="17" y="8"/>
                  </a:lnTo>
                  <a:lnTo>
                    <a:pt x="16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0" name="Freeform 14"/>
            <p:cNvSpPr>
              <a:spLocks noChangeArrowheads="1"/>
            </p:cNvSpPr>
            <p:nvPr/>
          </p:nvSpPr>
          <p:spPr bwMode="auto">
            <a:xfrm>
              <a:off x="4117" y="886"/>
              <a:ext cx="133" cy="144"/>
            </a:xfrm>
            <a:custGeom>
              <a:avLst/>
              <a:gdLst/>
              <a:ahLst/>
              <a:cxnLst>
                <a:cxn ang="0">
                  <a:pos x="133" y="144"/>
                </a:cxn>
                <a:cxn ang="0">
                  <a:pos x="69" y="109"/>
                </a:cxn>
                <a:cxn ang="0">
                  <a:pos x="48" y="92"/>
                </a:cxn>
                <a:cxn ang="0">
                  <a:pos x="25" y="71"/>
                </a:cxn>
                <a:cxn ang="0">
                  <a:pos x="11" y="52"/>
                </a:cxn>
                <a:cxn ang="0">
                  <a:pos x="2" y="33"/>
                </a:cxn>
                <a:cxn ang="0">
                  <a:pos x="0" y="19"/>
                </a:cxn>
                <a:cxn ang="0">
                  <a:pos x="3" y="7"/>
                </a:cxn>
                <a:cxn ang="0">
                  <a:pos x="13" y="0"/>
                </a:cxn>
                <a:cxn ang="0">
                  <a:pos x="27" y="0"/>
                </a:cxn>
                <a:cxn ang="0">
                  <a:pos x="46" y="7"/>
                </a:cxn>
                <a:cxn ang="0">
                  <a:pos x="133" y="144"/>
                </a:cxn>
              </a:cxnLst>
              <a:rect l="0" t="0" r="r" b="b"/>
              <a:pathLst>
                <a:path w="133" h="144">
                  <a:moveTo>
                    <a:pt x="133" y="144"/>
                  </a:moveTo>
                  <a:lnTo>
                    <a:pt x="69" y="109"/>
                  </a:lnTo>
                  <a:lnTo>
                    <a:pt x="48" y="92"/>
                  </a:lnTo>
                  <a:lnTo>
                    <a:pt x="25" y="71"/>
                  </a:lnTo>
                  <a:lnTo>
                    <a:pt x="11" y="52"/>
                  </a:lnTo>
                  <a:lnTo>
                    <a:pt x="2" y="33"/>
                  </a:lnTo>
                  <a:lnTo>
                    <a:pt x="0" y="19"/>
                  </a:lnTo>
                  <a:lnTo>
                    <a:pt x="3" y="7"/>
                  </a:lnTo>
                  <a:lnTo>
                    <a:pt x="13" y="0"/>
                  </a:lnTo>
                  <a:lnTo>
                    <a:pt x="27" y="0"/>
                  </a:lnTo>
                  <a:lnTo>
                    <a:pt x="46" y="7"/>
                  </a:lnTo>
                  <a:lnTo>
                    <a:pt x="133" y="144"/>
                  </a:lnTo>
                  <a:close/>
                </a:path>
              </a:pathLst>
            </a:custGeom>
            <a:solidFill>
              <a:srgbClr val="7F3F00"/>
            </a:solidFill>
            <a:ln w="1413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1" name="Freeform 15"/>
            <p:cNvSpPr>
              <a:spLocks noChangeArrowheads="1"/>
            </p:cNvSpPr>
            <p:nvPr/>
          </p:nvSpPr>
          <p:spPr bwMode="auto">
            <a:xfrm>
              <a:off x="4127" y="895"/>
              <a:ext cx="44" cy="52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4" y="20"/>
                </a:cxn>
                <a:cxn ang="0">
                  <a:pos x="14" y="10"/>
                </a:cxn>
                <a:cxn ang="0">
                  <a:pos x="28" y="2"/>
                </a:cxn>
                <a:cxn ang="0">
                  <a:pos x="35" y="0"/>
                </a:cxn>
                <a:cxn ang="0">
                  <a:pos x="44" y="18"/>
                </a:cxn>
                <a:cxn ang="0">
                  <a:pos x="29" y="28"/>
                </a:cxn>
                <a:cxn ang="0">
                  <a:pos x="18" y="38"/>
                </a:cxn>
                <a:cxn ang="0">
                  <a:pos x="10" y="52"/>
                </a:cxn>
                <a:cxn ang="0">
                  <a:pos x="2" y="41"/>
                </a:cxn>
                <a:cxn ang="0">
                  <a:pos x="0" y="32"/>
                </a:cxn>
              </a:cxnLst>
              <a:rect l="0" t="0" r="r" b="b"/>
              <a:pathLst>
                <a:path w="44" h="52">
                  <a:moveTo>
                    <a:pt x="0" y="32"/>
                  </a:moveTo>
                  <a:lnTo>
                    <a:pt x="4" y="20"/>
                  </a:lnTo>
                  <a:lnTo>
                    <a:pt x="14" y="10"/>
                  </a:lnTo>
                  <a:lnTo>
                    <a:pt x="28" y="2"/>
                  </a:lnTo>
                  <a:lnTo>
                    <a:pt x="35" y="0"/>
                  </a:lnTo>
                  <a:lnTo>
                    <a:pt x="44" y="18"/>
                  </a:lnTo>
                  <a:lnTo>
                    <a:pt x="29" y="28"/>
                  </a:lnTo>
                  <a:lnTo>
                    <a:pt x="18" y="38"/>
                  </a:lnTo>
                  <a:lnTo>
                    <a:pt x="10" y="52"/>
                  </a:lnTo>
                  <a:lnTo>
                    <a:pt x="2" y="41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2" name="Freeform 16"/>
            <p:cNvSpPr>
              <a:spLocks noChangeArrowheads="1"/>
            </p:cNvSpPr>
            <p:nvPr/>
          </p:nvSpPr>
          <p:spPr bwMode="auto">
            <a:xfrm>
              <a:off x="4162" y="855"/>
              <a:ext cx="91" cy="176"/>
            </a:xfrm>
            <a:custGeom>
              <a:avLst/>
              <a:gdLst/>
              <a:ahLst/>
              <a:cxnLst>
                <a:cxn ang="0">
                  <a:pos x="91" y="176"/>
                </a:cxn>
                <a:cxn ang="0">
                  <a:pos x="37" y="110"/>
                </a:cxn>
                <a:cxn ang="0">
                  <a:pos x="17" y="82"/>
                </a:cxn>
                <a:cxn ang="0">
                  <a:pos x="6" y="60"/>
                </a:cxn>
                <a:cxn ang="0">
                  <a:pos x="0" y="36"/>
                </a:cxn>
                <a:cxn ang="0">
                  <a:pos x="0" y="20"/>
                </a:cxn>
                <a:cxn ang="0">
                  <a:pos x="3" y="7"/>
                </a:cxn>
                <a:cxn ang="0">
                  <a:pos x="14" y="0"/>
                </a:cxn>
                <a:cxn ang="0">
                  <a:pos x="29" y="2"/>
                </a:cxn>
                <a:cxn ang="0">
                  <a:pos x="46" y="14"/>
                </a:cxn>
                <a:cxn ang="0">
                  <a:pos x="91" y="176"/>
                </a:cxn>
              </a:cxnLst>
              <a:rect l="0" t="0" r="r" b="b"/>
              <a:pathLst>
                <a:path w="91" h="176">
                  <a:moveTo>
                    <a:pt x="91" y="176"/>
                  </a:moveTo>
                  <a:lnTo>
                    <a:pt x="37" y="110"/>
                  </a:lnTo>
                  <a:lnTo>
                    <a:pt x="17" y="82"/>
                  </a:lnTo>
                  <a:lnTo>
                    <a:pt x="6" y="60"/>
                  </a:lnTo>
                  <a:lnTo>
                    <a:pt x="0" y="36"/>
                  </a:lnTo>
                  <a:lnTo>
                    <a:pt x="0" y="20"/>
                  </a:lnTo>
                  <a:lnTo>
                    <a:pt x="3" y="7"/>
                  </a:lnTo>
                  <a:lnTo>
                    <a:pt x="14" y="0"/>
                  </a:lnTo>
                  <a:lnTo>
                    <a:pt x="29" y="2"/>
                  </a:lnTo>
                  <a:lnTo>
                    <a:pt x="46" y="14"/>
                  </a:lnTo>
                  <a:lnTo>
                    <a:pt x="91" y="176"/>
                  </a:lnTo>
                  <a:close/>
                </a:path>
              </a:pathLst>
            </a:custGeom>
            <a:solidFill>
              <a:srgbClr val="7F3F00"/>
            </a:solidFill>
            <a:ln w="1413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3" name="Freeform 17"/>
            <p:cNvSpPr>
              <a:spLocks noChangeArrowheads="1"/>
            </p:cNvSpPr>
            <p:nvPr/>
          </p:nvSpPr>
          <p:spPr bwMode="auto">
            <a:xfrm>
              <a:off x="4165" y="867"/>
              <a:ext cx="48" cy="46"/>
            </a:xfrm>
            <a:custGeom>
              <a:avLst/>
              <a:gdLst/>
              <a:ahLst/>
              <a:cxnLst>
                <a:cxn ang="0">
                  <a:pos x="5" y="46"/>
                </a:cxn>
                <a:cxn ang="0">
                  <a:pos x="18" y="32"/>
                </a:cxn>
                <a:cxn ang="0">
                  <a:pos x="34" y="21"/>
                </a:cxn>
                <a:cxn ang="0">
                  <a:pos x="48" y="16"/>
                </a:cxn>
                <a:cxn ang="0">
                  <a:pos x="36" y="0"/>
                </a:cxn>
                <a:cxn ang="0">
                  <a:pos x="27" y="0"/>
                </a:cxn>
                <a:cxn ang="0">
                  <a:pos x="15" y="5"/>
                </a:cxn>
                <a:cxn ang="0">
                  <a:pos x="5" y="13"/>
                </a:cxn>
                <a:cxn ang="0">
                  <a:pos x="0" y="23"/>
                </a:cxn>
                <a:cxn ang="0">
                  <a:pos x="2" y="37"/>
                </a:cxn>
                <a:cxn ang="0">
                  <a:pos x="5" y="46"/>
                </a:cxn>
              </a:cxnLst>
              <a:rect l="0" t="0" r="r" b="b"/>
              <a:pathLst>
                <a:path w="48" h="46">
                  <a:moveTo>
                    <a:pt x="5" y="46"/>
                  </a:moveTo>
                  <a:lnTo>
                    <a:pt x="18" y="32"/>
                  </a:lnTo>
                  <a:lnTo>
                    <a:pt x="34" y="21"/>
                  </a:lnTo>
                  <a:lnTo>
                    <a:pt x="48" y="16"/>
                  </a:lnTo>
                  <a:lnTo>
                    <a:pt x="36" y="0"/>
                  </a:lnTo>
                  <a:lnTo>
                    <a:pt x="27" y="0"/>
                  </a:lnTo>
                  <a:lnTo>
                    <a:pt x="15" y="5"/>
                  </a:lnTo>
                  <a:lnTo>
                    <a:pt x="5" y="13"/>
                  </a:lnTo>
                  <a:lnTo>
                    <a:pt x="0" y="23"/>
                  </a:lnTo>
                  <a:lnTo>
                    <a:pt x="2" y="37"/>
                  </a:lnTo>
                  <a:lnTo>
                    <a:pt x="5" y="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4" name="Freeform 18"/>
            <p:cNvSpPr>
              <a:spLocks noChangeArrowheads="1"/>
            </p:cNvSpPr>
            <p:nvPr/>
          </p:nvSpPr>
          <p:spPr bwMode="auto">
            <a:xfrm>
              <a:off x="4204" y="836"/>
              <a:ext cx="52" cy="198"/>
            </a:xfrm>
            <a:custGeom>
              <a:avLst/>
              <a:gdLst/>
              <a:ahLst/>
              <a:cxnLst>
                <a:cxn ang="0">
                  <a:pos x="52" y="198"/>
                </a:cxn>
                <a:cxn ang="0">
                  <a:pos x="8" y="83"/>
                </a:cxn>
                <a:cxn ang="0">
                  <a:pos x="2" y="59"/>
                </a:cxn>
                <a:cxn ang="0">
                  <a:pos x="0" y="33"/>
                </a:cxn>
                <a:cxn ang="0">
                  <a:pos x="3" y="17"/>
                </a:cxn>
                <a:cxn ang="0">
                  <a:pos x="8" y="5"/>
                </a:cxn>
                <a:cxn ang="0">
                  <a:pos x="19" y="0"/>
                </a:cxn>
                <a:cxn ang="0">
                  <a:pos x="31" y="5"/>
                </a:cxn>
                <a:cxn ang="0">
                  <a:pos x="43" y="20"/>
                </a:cxn>
                <a:cxn ang="0">
                  <a:pos x="51" y="39"/>
                </a:cxn>
                <a:cxn ang="0">
                  <a:pos x="52" y="198"/>
                </a:cxn>
              </a:cxnLst>
              <a:rect l="0" t="0" r="r" b="b"/>
              <a:pathLst>
                <a:path w="52" h="198">
                  <a:moveTo>
                    <a:pt x="52" y="198"/>
                  </a:moveTo>
                  <a:lnTo>
                    <a:pt x="8" y="83"/>
                  </a:lnTo>
                  <a:lnTo>
                    <a:pt x="2" y="59"/>
                  </a:lnTo>
                  <a:lnTo>
                    <a:pt x="0" y="33"/>
                  </a:lnTo>
                  <a:lnTo>
                    <a:pt x="3" y="17"/>
                  </a:lnTo>
                  <a:lnTo>
                    <a:pt x="8" y="5"/>
                  </a:lnTo>
                  <a:lnTo>
                    <a:pt x="19" y="0"/>
                  </a:lnTo>
                  <a:lnTo>
                    <a:pt x="31" y="5"/>
                  </a:lnTo>
                  <a:lnTo>
                    <a:pt x="43" y="20"/>
                  </a:lnTo>
                  <a:lnTo>
                    <a:pt x="51" y="39"/>
                  </a:lnTo>
                  <a:lnTo>
                    <a:pt x="52" y="198"/>
                  </a:lnTo>
                  <a:close/>
                </a:path>
              </a:pathLst>
            </a:custGeom>
            <a:solidFill>
              <a:srgbClr val="7F3F00"/>
            </a:solidFill>
            <a:ln w="1413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5" name="Freeform 19"/>
            <p:cNvSpPr>
              <a:spLocks noChangeArrowheads="1"/>
            </p:cNvSpPr>
            <p:nvPr/>
          </p:nvSpPr>
          <p:spPr bwMode="auto">
            <a:xfrm>
              <a:off x="4206" y="855"/>
              <a:ext cx="47" cy="31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10" y="4"/>
                </a:cxn>
                <a:cxn ang="0">
                  <a:pos x="22" y="2"/>
                </a:cxn>
                <a:cxn ang="0">
                  <a:pos x="37" y="0"/>
                </a:cxn>
                <a:cxn ang="0">
                  <a:pos x="47" y="20"/>
                </a:cxn>
                <a:cxn ang="0">
                  <a:pos x="31" y="21"/>
                </a:cxn>
                <a:cxn ang="0">
                  <a:pos x="14" y="25"/>
                </a:cxn>
                <a:cxn ang="0">
                  <a:pos x="1" y="31"/>
                </a:cxn>
                <a:cxn ang="0">
                  <a:pos x="0" y="18"/>
                </a:cxn>
                <a:cxn ang="0">
                  <a:pos x="0" y="11"/>
                </a:cxn>
              </a:cxnLst>
              <a:rect l="0" t="0" r="r" b="b"/>
              <a:pathLst>
                <a:path w="47" h="31">
                  <a:moveTo>
                    <a:pt x="0" y="11"/>
                  </a:moveTo>
                  <a:lnTo>
                    <a:pt x="10" y="4"/>
                  </a:lnTo>
                  <a:lnTo>
                    <a:pt x="22" y="2"/>
                  </a:lnTo>
                  <a:lnTo>
                    <a:pt x="37" y="0"/>
                  </a:lnTo>
                  <a:lnTo>
                    <a:pt x="47" y="20"/>
                  </a:lnTo>
                  <a:lnTo>
                    <a:pt x="31" y="21"/>
                  </a:lnTo>
                  <a:lnTo>
                    <a:pt x="14" y="25"/>
                  </a:lnTo>
                  <a:lnTo>
                    <a:pt x="1" y="31"/>
                  </a:lnTo>
                  <a:lnTo>
                    <a:pt x="0" y="18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6" name="Freeform 20"/>
            <p:cNvSpPr>
              <a:spLocks noChangeArrowheads="1"/>
            </p:cNvSpPr>
            <p:nvPr/>
          </p:nvSpPr>
          <p:spPr bwMode="auto">
            <a:xfrm>
              <a:off x="4256" y="1028"/>
              <a:ext cx="178" cy="57"/>
            </a:xfrm>
            <a:custGeom>
              <a:avLst/>
              <a:gdLst/>
              <a:ahLst/>
              <a:cxnLst>
                <a:cxn ang="0">
                  <a:pos x="126" y="57"/>
                </a:cxn>
                <a:cxn ang="0">
                  <a:pos x="145" y="57"/>
                </a:cxn>
                <a:cxn ang="0">
                  <a:pos x="161" y="53"/>
                </a:cxn>
                <a:cxn ang="0">
                  <a:pos x="172" y="47"/>
                </a:cxn>
                <a:cxn ang="0">
                  <a:pos x="178" y="39"/>
                </a:cxn>
                <a:cxn ang="0">
                  <a:pos x="178" y="28"/>
                </a:cxn>
                <a:cxn ang="0">
                  <a:pos x="171" y="16"/>
                </a:cxn>
                <a:cxn ang="0">
                  <a:pos x="157" y="7"/>
                </a:cxn>
                <a:cxn ang="0">
                  <a:pos x="141" y="3"/>
                </a:cxn>
                <a:cxn ang="0">
                  <a:pos x="124" y="0"/>
                </a:cxn>
                <a:cxn ang="0">
                  <a:pos x="0" y="10"/>
                </a:cxn>
                <a:cxn ang="0">
                  <a:pos x="126" y="57"/>
                </a:cxn>
              </a:cxnLst>
              <a:rect l="0" t="0" r="r" b="b"/>
              <a:pathLst>
                <a:path w="178" h="57">
                  <a:moveTo>
                    <a:pt x="126" y="57"/>
                  </a:moveTo>
                  <a:lnTo>
                    <a:pt x="145" y="57"/>
                  </a:lnTo>
                  <a:lnTo>
                    <a:pt x="161" y="53"/>
                  </a:lnTo>
                  <a:lnTo>
                    <a:pt x="172" y="47"/>
                  </a:lnTo>
                  <a:lnTo>
                    <a:pt x="178" y="39"/>
                  </a:lnTo>
                  <a:lnTo>
                    <a:pt x="178" y="28"/>
                  </a:lnTo>
                  <a:lnTo>
                    <a:pt x="171" y="16"/>
                  </a:lnTo>
                  <a:lnTo>
                    <a:pt x="157" y="7"/>
                  </a:lnTo>
                  <a:lnTo>
                    <a:pt x="141" y="3"/>
                  </a:lnTo>
                  <a:lnTo>
                    <a:pt x="124" y="0"/>
                  </a:lnTo>
                  <a:lnTo>
                    <a:pt x="0" y="10"/>
                  </a:lnTo>
                  <a:lnTo>
                    <a:pt x="126" y="57"/>
                  </a:lnTo>
                  <a:close/>
                </a:path>
              </a:pathLst>
            </a:custGeom>
            <a:solidFill>
              <a:srgbClr val="7F3F00"/>
            </a:solidFill>
            <a:ln w="1413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7" name="Freeform 21">
              <a:hlinkClick r:id="rId3"/>
            </p:cNvPr>
            <p:cNvSpPr>
              <a:spLocks noChangeArrowheads="1"/>
            </p:cNvSpPr>
            <p:nvPr/>
          </p:nvSpPr>
          <p:spPr bwMode="auto">
            <a:xfrm>
              <a:off x="4377" y="1031"/>
              <a:ext cx="34" cy="53"/>
            </a:xfrm>
            <a:custGeom>
              <a:avLst/>
              <a:gdLst/>
              <a:ahLst/>
              <a:cxnLst>
                <a:cxn ang="0">
                  <a:pos x="29" y="5"/>
                </a:cxn>
                <a:cxn ang="0">
                  <a:pos x="31" y="12"/>
                </a:cxn>
                <a:cxn ang="0">
                  <a:pos x="34" y="25"/>
                </a:cxn>
                <a:cxn ang="0">
                  <a:pos x="30" y="38"/>
                </a:cxn>
                <a:cxn ang="0">
                  <a:pos x="26" y="47"/>
                </a:cxn>
                <a:cxn ang="0">
                  <a:pos x="19" y="52"/>
                </a:cxn>
                <a:cxn ang="0">
                  <a:pos x="0" y="53"/>
                </a:cxn>
                <a:cxn ang="0">
                  <a:pos x="6" y="43"/>
                </a:cxn>
                <a:cxn ang="0">
                  <a:pos x="12" y="32"/>
                </a:cxn>
                <a:cxn ang="0">
                  <a:pos x="14" y="20"/>
                </a:cxn>
                <a:cxn ang="0">
                  <a:pos x="12" y="8"/>
                </a:cxn>
                <a:cxn ang="0">
                  <a:pos x="9" y="0"/>
                </a:cxn>
                <a:cxn ang="0">
                  <a:pos x="29" y="5"/>
                </a:cxn>
              </a:cxnLst>
              <a:rect l="0" t="0" r="r" b="b"/>
              <a:pathLst>
                <a:path w="34" h="53">
                  <a:moveTo>
                    <a:pt x="29" y="5"/>
                  </a:moveTo>
                  <a:lnTo>
                    <a:pt x="31" y="12"/>
                  </a:lnTo>
                  <a:lnTo>
                    <a:pt x="34" y="25"/>
                  </a:lnTo>
                  <a:lnTo>
                    <a:pt x="30" y="38"/>
                  </a:lnTo>
                  <a:lnTo>
                    <a:pt x="26" y="47"/>
                  </a:lnTo>
                  <a:lnTo>
                    <a:pt x="19" y="52"/>
                  </a:lnTo>
                  <a:lnTo>
                    <a:pt x="0" y="53"/>
                  </a:lnTo>
                  <a:lnTo>
                    <a:pt x="6" y="43"/>
                  </a:lnTo>
                  <a:lnTo>
                    <a:pt x="12" y="32"/>
                  </a:lnTo>
                  <a:lnTo>
                    <a:pt x="14" y="20"/>
                  </a:lnTo>
                  <a:lnTo>
                    <a:pt x="12" y="8"/>
                  </a:lnTo>
                  <a:lnTo>
                    <a:pt x="9" y="0"/>
                  </a:lnTo>
                  <a:lnTo>
                    <a:pt x="29" y="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8" name="Freeform 22"/>
            <p:cNvSpPr>
              <a:spLocks noChangeArrowheads="1"/>
            </p:cNvSpPr>
            <p:nvPr/>
          </p:nvSpPr>
          <p:spPr bwMode="auto">
            <a:xfrm>
              <a:off x="4260" y="977"/>
              <a:ext cx="172" cy="59"/>
            </a:xfrm>
            <a:custGeom>
              <a:avLst/>
              <a:gdLst/>
              <a:ahLst/>
              <a:cxnLst>
                <a:cxn ang="0">
                  <a:pos x="81" y="59"/>
                </a:cxn>
                <a:cxn ang="0">
                  <a:pos x="103" y="59"/>
                </a:cxn>
                <a:cxn ang="0">
                  <a:pos x="128" y="56"/>
                </a:cxn>
                <a:cxn ang="0">
                  <a:pos x="146" y="51"/>
                </a:cxn>
                <a:cxn ang="0">
                  <a:pos x="161" y="42"/>
                </a:cxn>
                <a:cxn ang="0">
                  <a:pos x="168" y="33"/>
                </a:cxn>
                <a:cxn ang="0">
                  <a:pos x="172" y="23"/>
                </a:cxn>
                <a:cxn ang="0">
                  <a:pos x="168" y="13"/>
                </a:cxn>
                <a:cxn ang="0">
                  <a:pos x="158" y="5"/>
                </a:cxn>
                <a:cxn ang="0">
                  <a:pos x="142" y="0"/>
                </a:cxn>
                <a:cxn ang="0">
                  <a:pos x="126" y="0"/>
                </a:cxn>
                <a:cxn ang="0">
                  <a:pos x="0" y="51"/>
                </a:cxn>
                <a:cxn ang="0">
                  <a:pos x="81" y="59"/>
                </a:cxn>
              </a:cxnLst>
              <a:rect l="0" t="0" r="r" b="b"/>
              <a:pathLst>
                <a:path w="172" h="59">
                  <a:moveTo>
                    <a:pt x="81" y="59"/>
                  </a:moveTo>
                  <a:lnTo>
                    <a:pt x="103" y="59"/>
                  </a:lnTo>
                  <a:lnTo>
                    <a:pt x="128" y="56"/>
                  </a:lnTo>
                  <a:lnTo>
                    <a:pt x="146" y="51"/>
                  </a:lnTo>
                  <a:lnTo>
                    <a:pt x="161" y="42"/>
                  </a:lnTo>
                  <a:lnTo>
                    <a:pt x="168" y="33"/>
                  </a:lnTo>
                  <a:lnTo>
                    <a:pt x="172" y="23"/>
                  </a:lnTo>
                  <a:lnTo>
                    <a:pt x="168" y="13"/>
                  </a:lnTo>
                  <a:lnTo>
                    <a:pt x="158" y="5"/>
                  </a:lnTo>
                  <a:lnTo>
                    <a:pt x="142" y="0"/>
                  </a:lnTo>
                  <a:lnTo>
                    <a:pt x="126" y="0"/>
                  </a:lnTo>
                  <a:lnTo>
                    <a:pt x="0" y="51"/>
                  </a:lnTo>
                  <a:lnTo>
                    <a:pt x="81" y="59"/>
                  </a:lnTo>
                  <a:close/>
                </a:path>
              </a:pathLst>
            </a:custGeom>
            <a:solidFill>
              <a:srgbClr val="7F3F00"/>
            </a:solidFill>
            <a:ln w="1413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9" name="Freeform 23"/>
            <p:cNvSpPr>
              <a:spLocks noChangeArrowheads="1"/>
            </p:cNvSpPr>
            <p:nvPr/>
          </p:nvSpPr>
          <p:spPr bwMode="auto">
            <a:xfrm>
              <a:off x="4376" y="979"/>
              <a:ext cx="33" cy="54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26" y="5"/>
                </a:cxn>
                <a:cxn ang="0">
                  <a:pos x="32" y="17"/>
                </a:cxn>
                <a:cxn ang="0">
                  <a:pos x="33" y="30"/>
                </a:cxn>
                <a:cxn ang="0">
                  <a:pos x="32" y="41"/>
                </a:cxn>
                <a:cxn ang="0">
                  <a:pos x="27" y="48"/>
                </a:cxn>
                <a:cxn ang="0">
                  <a:pos x="9" y="54"/>
                </a:cxn>
                <a:cxn ang="0">
                  <a:pos x="11" y="43"/>
                </a:cxn>
                <a:cxn ang="0">
                  <a:pos x="13" y="31"/>
                </a:cxn>
                <a:cxn ang="0">
                  <a:pos x="11" y="19"/>
                </a:cxn>
                <a:cxn ang="0">
                  <a:pos x="5" y="7"/>
                </a:cxn>
                <a:cxn ang="0">
                  <a:pos x="0" y="1"/>
                </a:cxn>
                <a:cxn ang="0">
                  <a:pos x="21" y="0"/>
                </a:cxn>
              </a:cxnLst>
              <a:rect l="0" t="0" r="r" b="b"/>
              <a:pathLst>
                <a:path w="33" h="54">
                  <a:moveTo>
                    <a:pt x="21" y="0"/>
                  </a:moveTo>
                  <a:lnTo>
                    <a:pt x="26" y="5"/>
                  </a:lnTo>
                  <a:lnTo>
                    <a:pt x="32" y="17"/>
                  </a:lnTo>
                  <a:lnTo>
                    <a:pt x="33" y="30"/>
                  </a:lnTo>
                  <a:lnTo>
                    <a:pt x="32" y="41"/>
                  </a:lnTo>
                  <a:lnTo>
                    <a:pt x="27" y="48"/>
                  </a:lnTo>
                  <a:lnTo>
                    <a:pt x="9" y="54"/>
                  </a:lnTo>
                  <a:lnTo>
                    <a:pt x="11" y="43"/>
                  </a:lnTo>
                  <a:lnTo>
                    <a:pt x="13" y="31"/>
                  </a:lnTo>
                  <a:lnTo>
                    <a:pt x="11" y="19"/>
                  </a:lnTo>
                  <a:lnTo>
                    <a:pt x="5" y="7"/>
                  </a:lnTo>
                  <a:lnTo>
                    <a:pt x="0" y="1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0" name="Freeform 24"/>
            <p:cNvSpPr>
              <a:spLocks noChangeArrowheads="1"/>
            </p:cNvSpPr>
            <p:nvPr/>
          </p:nvSpPr>
          <p:spPr bwMode="auto">
            <a:xfrm>
              <a:off x="4242" y="924"/>
              <a:ext cx="174" cy="101"/>
            </a:xfrm>
            <a:custGeom>
              <a:avLst/>
              <a:gdLst/>
              <a:ahLst/>
              <a:cxnLst>
                <a:cxn ang="0">
                  <a:pos x="82" y="82"/>
                </a:cxn>
                <a:cxn ang="0">
                  <a:pos x="107" y="73"/>
                </a:cxn>
                <a:cxn ang="0">
                  <a:pos x="136" y="60"/>
                </a:cxn>
                <a:cxn ang="0">
                  <a:pos x="154" y="48"/>
                </a:cxn>
                <a:cxn ang="0">
                  <a:pos x="168" y="34"/>
                </a:cxn>
                <a:cxn ang="0">
                  <a:pos x="174" y="23"/>
                </a:cxn>
                <a:cxn ang="0">
                  <a:pos x="173" y="12"/>
                </a:cxn>
                <a:cxn ang="0">
                  <a:pos x="164" y="3"/>
                </a:cxn>
                <a:cxn ang="0">
                  <a:pos x="149" y="0"/>
                </a:cxn>
                <a:cxn ang="0">
                  <a:pos x="128" y="1"/>
                </a:cxn>
                <a:cxn ang="0">
                  <a:pos x="0" y="101"/>
                </a:cxn>
                <a:cxn ang="0">
                  <a:pos x="82" y="82"/>
                </a:cxn>
              </a:cxnLst>
              <a:rect l="0" t="0" r="r" b="b"/>
              <a:pathLst>
                <a:path w="174" h="101">
                  <a:moveTo>
                    <a:pt x="82" y="82"/>
                  </a:moveTo>
                  <a:lnTo>
                    <a:pt x="107" y="73"/>
                  </a:lnTo>
                  <a:lnTo>
                    <a:pt x="136" y="60"/>
                  </a:lnTo>
                  <a:lnTo>
                    <a:pt x="154" y="48"/>
                  </a:lnTo>
                  <a:lnTo>
                    <a:pt x="168" y="34"/>
                  </a:lnTo>
                  <a:lnTo>
                    <a:pt x="174" y="23"/>
                  </a:lnTo>
                  <a:lnTo>
                    <a:pt x="173" y="12"/>
                  </a:lnTo>
                  <a:lnTo>
                    <a:pt x="164" y="3"/>
                  </a:lnTo>
                  <a:lnTo>
                    <a:pt x="149" y="0"/>
                  </a:lnTo>
                  <a:lnTo>
                    <a:pt x="128" y="1"/>
                  </a:lnTo>
                  <a:lnTo>
                    <a:pt x="0" y="101"/>
                  </a:lnTo>
                  <a:lnTo>
                    <a:pt x="82" y="82"/>
                  </a:lnTo>
                  <a:close/>
                </a:path>
              </a:pathLst>
            </a:custGeom>
            <a:solidFill>
              <a:srgbClr val="7F3F00"/>
            </a:solidFill>
            <a:ln w="1413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1" name="Freeform 25"/>
            <p:cNvSpPr>
              <a:spLocks noChangeArrowheads="1"/>
            </p:cNvSpPr>
            <p:nvPr/>
          </p:nvSpPr>
          <p:spPr bwMode="auto">
            <a:xfrm>
              <a:off x="4361" y="927"/>
              <a:ext cx="34" cy="56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9" y="5"/>
                </a:cxn>
                <a:cxn ang="0">
                  <a:pos x="28" y="14"/>
                </a:cxn>
                <a:cxn ang="0">
                  <a:pos x="33" y="27"/>
                </a:cxn>
                <a:cxn ang="0">
                  <a:pos x="34" y="37"/>
                </a:cxn>
                <a:cxn ang="0">
                  <a:pos x="32" y="45"/>
                </a:cxn>
                <a:cxn ang="0">
                  <a:pos x="16" y="56"/>
                </a:cxn>
                <a:cxn ang="0">
                  <a:pos x="15" y="45"/>
                </a:cxn>
                <a:cxn ang="0">
                  <a:pos x="14" y="32"/>
                </a:cxn>
                <a:cxn ang="0">
                  <a:pos x="9" y="21"/>
                </a:cxn>
                <a:cxn ang="0">
                  <a:pos x="0" y="12"/>
                </a:cxn>
                <a:cxn ang="0">
                  <a:pos x="13" y="0"/>
                </a:cxn>
              </a:cxnLst>
              <a:rect l="0" t="0" r="r" b="b"/>
              <a:pathLst>
                <a:path w="34" h="56">
                  <a:moveTo>
                    <a:pt x="13" y="0"/>
                  </a:moveTo>
                  <a:lnTo>
                    <a:pt x="19" y="5"/>
                  </a:lnTo>
                  <a:lnTo>
                    <a:pt x="28" y="14"/>
                  </a:lnTo>
                  <a:lnTo>
                    <a:pt x="33" y="27"/>
                  </a:lnTo>
                  <a:lnTo>
                    <a:pt x="34" y="37"/>
                  </a:lnTo>
                  <a:lnTo>
                    <a:pt x="32" y="45"/>
                  </a:lnTo>
                  <a:lnTo>
                    <a:pt x="16" y="56"/>
                  </a:lnTo>
                  <a:lnTo>
                    <a:pt x="15" y="45"/>
                  </a:lnTo>
                  <a:lnTo>
                    <a:pt x="14" y="32"/>
                  </a:lnTo>
                  <a:lnTo>
                    <a:pt x="9" y="21"/>
                  </a:lnTo>
                  <a:lnTo>
                    <a:pt x="0" y="1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2" name="Freeform 26"/>
            <p:cNvSpPr>
              <a:spLocks noChangeArrowheads="1"/>
            </p:cNvSpPr>
            <p:nvPr/>
          </p:nvSpPr>
          <p:spPr bwMode="auto">
            <a:xfrm>
              <a:off x="4252" y="1038"/>
              <a:ext cx="157" cy="101"/>
            </a:xfrm>
            <a:custGeom>
              <a:avLst/>
              <a:gdLst/>
              <a:ahLst/>
              <a:cxnLst>
                <a:cxn ang="0">
                  <a:pos x="75" y="76"/>
                </a:cxn>
                <a:cxn ang="0">
                  <a:pos x="97" y="92"/>
                </a:cxn>
                <a:cxn ang="0">
                  <a:pos x="115" y="98"/>
                </a:cxn>
                <a:cxn ang="0">
                  <a:pos x="132" y="101"/>
                </a:cxn>
                <a:cxn ang="0">
                  <a:pos x="144" y="98"/>
                </a:cxn>
                <a:cxn ang="0">
                  <a:pos x="153" y="93"/>
                </a:cxn>
                <a:cxn ang="0">
                  <a:pos x="157" y="82"/>
                </a:cxn>
                <a:cxn ang="0">
                  <a:pos x="154" y="70"/>
                </a:cxn>
                <a:cxn ang="0">
                  <a:pos x="144" y="56"/>
                </a:cxn>
                <a:cxn ang="0">
                  <a:pos x="131" y="46"/>
                </a:cxn>
                <a:cxn ang="0">
                  <a:pos x="116" y="37"/>
                </a:cxn>
                <a:cxn ang="0">
                  <a:pos x="0" y="0"/>
                </a:cxn>
                <a:cxn ang="0">
                  <a:pos x="75" y="76"/>
                </a:cxn>
              </a:cxnLst>
              <a:rect l="0" t="0" r="r" b="b"/>
              <a:pathLst>
                <a:path w="157" h="101">
                  <a:moveTo>
                    <a:pt x="75" y="76"/>
                  </a:moveTo>
                  <a:lnTo>
                    <a:pt x="97" y="92"/>
                  </a:lnTo>
                  <a:lnTo>
                    <a:pt x="115" y="98"/>
                  </a:lnTo>
                  <a:lnTo>
                    <a:pt x="132" y="101"/>
                  </a:lnTo>
                  <a:lnTo>
                    <a:pt x="144" y="98"/>
                  </a:lnTo>
                  <a:lnTo>
                    <a:pt x="153" y="93"/>
                  </a:lnTo>
                  <a:lnTo>
                    <a:pt x="157" y="82"/>
                  </a:lnTo>
                  <a:lnTo>
                    <a:pt x="154" y="70"/>
                  </a:lnTo>
                  <a:lnTo>
                    <a:pt x="144" y="56"/>
                  </a:lnTo>
                  <a:lnTo>
                    <a:pt x="131" y="46"/>
                  </a:lnTo>
                  <a:lnTo>
                    <a:pt x="116" y="37"/>
                  </a:lnTo>
                  <a:lnTo>
                    <a:pt x="0" y="0"/>
                  </a:lnTo>
                  <a:lnTo>
                    <a:pt x="75" y="76"/>
                  </a:lnTo>
                  <a:close/>
                </a:path>
              </a:pathLst>
            </a:custGeom>
            <a:solidFill>
              <a:srgbClr val="7F3F00"/>
            </a:solidFill>
            <a:ln w="1413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3" name="Freeform 27"/>
            <p:cNvSpPr>
              <a:spLocks noChangeArrowheads="1"/>
            </p:cNvSpPr>
            <p:nvPr/>
          </p:nvSpPr>
          <p:spPr bwMode="auto">
            <a:xfrm>
              <a:off x="4347" y="1081"/>
              <a:ext cx="45" cy="53"/>
            </a:xfrm>
            <a:custGeom>
              <a:avLst/>
              <a:gdLst/>
              <a:ahLst/>
              <a:cxnLst>
                <a:cxn ang="0">
                  <a:pos x="45" y="12"/>
                </a:cxn>
                <a:cxn ang="0">
                  <a:pos x="45" y="20"/>
                </a:cxn>
                <a:cxn ang="0">
                  <a:pos x="42" y="32"/>
                </a:cxn>
                <a:cxn ang="0">
                  <a:pos x="34" y="44"/>
                </a:cxn>
                <a:cxn ang="0">
                  <a:pos x="26" y="50"/>
                </a:cxn>
                <a:cxn ang="0">
                  <a:pos x="18" y="53"/>
                </a:cxn>
                <a:cxn ang="0">
                  <a:pos x="0" y="47"/>
                </a:cxn>
                <a:cxn ang="0">
                  <a:pos x="9" y="40"/>
                </a:cxn>
                <a:cxn ang="0">
                  <a:pos x="19" y="31"/>
                </a:cxn>
                <a:cxn ang="0">
                  <a:pos x="24" y="21"/>
                </a:cxn>
                <a:cxn ang="0">
                  <a:pos x="28" y="9"/>
                </a:cxn>
                <a:cxn ang="0">
                  <a:pos x="27" y="0"/>
                </a:cxn>
                <a:cxn ang="0">
                  <a:pos x="45" y="12"/>
                </a:cxn>
              </a:cxnLst>
              <a:rect l="0" t="0" r="r" b="b"/>
              <a:pathLst>
                <a:path w="45" h="53">
                  <a:moveTo>
                    <a:pt x="45" y="12"/>
                  </a:moveTo>
                  <a:lnTo>
                    <a:pt x="45" y="20"/>
                  </a:lnTo>
                  <a:lnTo>
                    <a:pt x="42" y="32"/>
                  </a:lnTo>
                  <a:lnTo>
                    <a:pt x="34" y="44"/>
                  </a:lnTo>
                  <a:lnTo>
                    <a:pt x="26" y="50"/>
                  </a:lnTo>
                  <a:lnTo>
                    <a:pt x="18" y="53"/>
                  </a:lnTo>
                  <a:lnTo>
                    <a:pt x="0" y="47"/>
                  </a:lnTo>
                  <a:lnTo>
                    <a:pt x="9" y="40"/>
                  </a:lnTo>
                  <a:lnTo>
                    <a:pt x="19" y="31"/>
                  </a:lnTo>
                  <a:lnTo>
                    <a:pt x="24" y="21"/>
                  </a:lnTo>
                  <a:lnTo>
                    <a:pt x="28" y="9"/>
                  </a:lnTo>
                  <a:lnTo>
                    <a:pt x="27" y="0"/>
                  </a:lnTo>
                  <a:lnTo>
                    <a:pt x="45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4" name="Freeform 28"/>
            <p:cNvSpPr>
              <a:spLocks noChangeArrowheads="1"/>
            </p:cNvSpPr>
            <p:nvPr/>
          </p:nvSpPr>
          <p:spPr bwMode="auto">
            <a:xfrm>
              <a:off x="4230" y="878"/>
              <a:ext cx="153" cy="162"/>
            </a:xfrm>
            <a:custGeom>
              <a:avLst/>
              <a:gdLst/>
              <a:ahLst/>
              <a:cxnLst>
                <a:cxn ang="0">
                  <a:pos x="84" y="109"/>
                </a:cxn>
                <a:cxn ang="0">
                  <a:pos x="105" y="93"/>
                </a:cxn>
                <a:cxn ang="0">
                  <a:pos x="127" y="71"/>
                </a:cxn>
                <a:cxn ang="0">
                  <a:pos x="141" y="53"/>
                </a:cxn>
                <a:cxn ang="0">
                  <a:pos x="151" y="34"/>
                </a:cxn>
                <a:cxn ang="0">
                  <a:pos x="153" y="20"/>
                </a:cxn>
                <a:cxn ang="0">
                  <a:pos x="150" y="8"/>
                </a:cxn>
                <a:cxn ang="0">
                  <a:pos x="140" y="0"/>
                </a:cxn>
                <a:cxn ang="0">
                  <a:pos x="126" y="0"/>
                </a:cxn>
                <a:cxn ang="0">
                  <a:pos x="102" y="11"/>
                </a:cxn>
                <a:cxn ang="0">
                  <a:pos x="0" y="162"/>
                </a:cxn>
                <a:cxn ang="0">
                  <a:pos x="84" y="109"/>
                </a:cxn>
              </a:cxnLst>
              <a:rect l="0" t="0" r="r" b="b"/>
              <a:pathLst>
                <a:path w="153" h="162">
                  <a:moveTo>
                    <a:pt x="84" y="109"/>
                  </a:moveTo>
                  <a:lnTo>
                    <a:pt x="105" y="93"/>
                  </a:lnTo>
                  <a:lnTo>
                    <a:pt x="127" y="71"/>
                  </a:lnTo>
                  <a:lnTo>
                    <a:pt x="141" y="53"/>
                  </a:lnTo>
                  <a:lnTo>
                    <a:pt x="151" y="34"/>
                  </a:lnTo>
                  <a:lnTo>
                    <a:pt x="153" y="20"/>
                  </a:lnTo>
                  <a:lnTo>
                    <a:pt x="150" y="8"/>
                  </a:lnTo>
                  <a:lnTo>
                    <a:pt x="140" y="0"/>
                  </a:lnTo>
                  <a:lnTo>
                    <a:pt x="126" y="0"/>
                  </a:lnTo>
                  <a:lnTo>
                    <a:pt x="102" y="11"/>
                  </a:lnTo>
                  <a:lnTo>
                    <a:pt x="0" y="162"/>
                  </a:lnTo>
                  <a:lnTo>
                    <a:pt x="84" y="109"/>
                  </a:lnTo>
                  <a:close/>
                </a:path>
              </a:pathLst>
            </a:custGeom>
            <a:solidFill>
              <a:srgbClr val="7F3F00"/>
            </a:solidFill>
            <a:ln w="1413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5" name="Freeform 29"/>
            <p:cNvSpPr>
              <a:spLocks noChangeArrowheads="1"/>
            </p:cNvSpPr>
            <p:nvPr/>
          </p:nvSpPr>
          <p:spPr bwMode="auto">
            <a:xfrm>
              <a:off x="4320" y="888"/>
              <a:ext cx="53" cy="52"/>
            </a:xfrm>
            <a:custGeom>
              <a:avLst/>
              <a:gdLst/>
              <a:ahLst/>
              <a:cxnLst>
                <a:cxn ang="0">
                  <a:pos x="53" y="32"/>
                </a:cxn>
                <a:cxn ang="0">
                  <a:pos x="48" y="20"/>
                </a:cxn>
                <a:cxn ang="0">
                  <a:pos x="39" y="10"/>
                </a:cxn>
                <a:cxn ang="0">
                  <a:pos x="25" y="1"/>
                </a:cxn>
                <a:cxn ang="0">
                  <a:pos x="18" y="0"/>
                </a:cxn>
                <a:cxn ang="0">
                  <a:pos x="0" y="14"/>
                </a:cxn>
                <a:cxn ang="0">
                  <a:pos x="12" y="18"/>
                </a:cxn>
                <a:cxn ang="0">
                  <a:pos x="24" y="27"/>
                </a:cxn>
                <a:cxn ang="0">
                  <a:pos x="35" y="38"/>
                </a:cxn>
                <a:cxn ang="0">
                  <a:pos x="43" y="52"/>
                </a:cxn>
                <a:cxn ang="0">
                  <a:pos x="51" y="41"/>
                </a:cxn>
                <a:cxn ang="0">
                  <a:pos x="53" y="32"/>
                </a:cxn>
              </a:cxnLst>
              <a:rect l="0" t="0" r="r" b="b"/>
              <a:pathLst>
                <a:path w="53" h="52">
                  <a:moveTo>
                    <a:pt x="53" y="32"/>
                  </a:moveTo>
                  <a:lnTo>
                    <a:pt x="48" y="20"/>
                  </a:lnTo>
                  <a:lnTo>
                    <a:pt x="39" y="10"/>
                  </a:lnTo>
                  <a:lnTo>
                    <a:pt x="25" y="1"/>
                  </a:lnTo>
                  <a:lnTo>
                    <a:pt x="18" y="0"/>
                  </a:lnTo>
                  <a:lnTo>
                    <a:pt x="0" y="14"/>
                  </a:lnTo>
                  <a:lnTo>
                    <a:pt x="12" y="18"/>
                  </a:lnTo>
                  <a:lnTo>
                    <a:pt x="24" y="27"/>
                  </a:lnTo>
                  <a:lnTo>
                    <a:pt x="35" y="38"/>
                  </a:lnTo>
                  <a:lnTo>
                    <a:pt x="43" y="52"/>
                  </a:lnTo>
                  <a:lnTo>
                    <a:pt x="51" y="41"/>
                  </a:lnTo>
                  <a:lnTo>
                    <a:pt x="53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6" name="Freeform 30">
              <a:hlinkClick r:id="rId3"/>
            </p:cNvPr>
            <p:cNvSpPr>
              <a:spLocks noChangeArrowheads="1"/>
            </p:cNvSpPr>
            <p:nvPr/>
          </p:nvSpPr>
          <p:spPr bwMode="auto">
            <a:xfrm>
              <a:off x="4240" y="847"/>
              <a:ext cx="95" cy="192"/>
            </a:xfrm>
            <a:custGeom>
              <a:avLst/>
              <a:gdLst/>
              <a:ahLst/>
              <a:cxnLst>
                <a:cxn ang="0">
                  <a:pos x="64" y="104"/>
                </a:cxn>
                <a:cxn ang="0">
                  <a:pos x="82" y="75"/>
                </a:cxn>
                <a:cxn ang="0">
                  <a:pos x="90" y="56"/>
                </a:cxn>
                <a:cxn ang="0">
                  <a:pos x="95" y="28"/>
                </a:cxn>
                <a:cxn ang="0">
                  <a:pos x="95" y="15"/>
                </a:cxn>
                <a:cxn ang="0">
                  <a:pos x="91" y="5"/>
                </a:cxn>
                <a:cxn ang="0">
                  <a:pos x="85" y="1"/>
                </a:cxn>
                <a:cxn ang="0">
                  <a:pos x="80" y="0"/>
                </a:cxn>
                <a:cxn ang="0">
                  <a:pos x="73" y="0"/>
                </a:cxn>
                <a:cxn ang="0">
                  <a:pos x="63" y="3"/>
                </a:cxn>
                <a:cxn ang="0">
                  <a:pos x="56" y="9"/>
                </a:cxn>
                <a:cxn ang="0">
                  <a:pos x="46" y="18"/>
                </a:cxn>
                <a:cxn ang="0">
                  <a:pos x="0" y="192"/>
                </a:cxn>
                <a:cxn ang="0">
                  <a:pos x="64" y="104"/>
                </a:cxn>
              </a:cxnLst>
              <a:rect l="0" t="0" r="r" b="b"/>
              <a:pathLst>
                <a:path w="95" h="192">
                  <a:moveTo>
                    <a:pt x="64" y="104"/>
                  </a:moveTo>
                  <a:lnTo>
                    <a:pt x="82" y="75"/>
                  </a:lnTo>
                  <a:lnTo>
                    <a:pt x="90" y="56"/>
                  </a:lnTo>
                  <a:lnTo>
                    <a:pt x="95" y="28"/>
                  </a:lnTo>
                  <a:lnTo>
                    <a:pt x="95" y="15"/>
                  </a:lnTo>
                  <a:lnTo>
                    <a:pt x="91" y="5"/>
                  </a:lnTo>
                  <a:lnTo>
                    <a:pt x="85" y="1"/>
                  </a:lnTo>
                  <a:lnTo>
                    <a:pt x="80" y="0"/>
                  </a:lnTo>
                  <a:lnTo>
                    <a:pt x="73" y="0"/>
                  </a:lnTo>
                  <a:lnTo>
                    <a:pt x="63" y="3"/>
                  </a:lnTo>
                  <a:lnTo>
                    <a:pt x="56" y="9"/>
                  </a:lnTo>
                  <a:lnTo>
                    <a:pt x="46" y="18"/>
                  </a:lnTo>
                  <a:lnTo>
                    <a:pt x="0" y="192"/>
                  </a:lnTo>
                  <a:lnTo>
                    <a:pt x="64" y="104"/>
                  </a:lnTo>
                  <a:close/>
                </a:path>
              </a:pathLst>
            </a:custGeom>
            <a:solidFill>
              <a:srgbClr val="7F3F00"/>
            </a:solidFill>
            <a:ln w="1409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7" name="Freeform 31"/>
            <p:cNvSpPr>
              <a:spLocks noChangeArrowheads="1"/>
            </p:cNvSpPr>
            <p:nvPr/>
          </p:nvSpPr>
          <p:spPr bwMode="auto">
            <a:xfrm>
              <a:off x="4279" y="861"/>
              <a:ext cx="54" cy="41"/>
            </a:xfrm>
            <a:custGeom>
              <a:avLst/>
              <a:gdLst/>
              <a:ahLst/>
              <a:cxnLst>
                <a:cxn ang="0">
                  <a:pos x="54" y="22"/>
                </a:cxn>
                <a:cxn ang="0">
                  <a:pos x="46" y="15"/>
                </a:cxn>
                <a:cxn ang="0">
                  <a:pos x="38" y="8"/>
                </a:cxn>
                <a:cxn ang="0">
                  <a:pos x="25" y="3"/>
                </a:cxn>
                <a:cxn ang="0">
                  <a:pos x="11" y="0"/>
                </a:cxn>
                <a:cxn ang="0">
                  <a:pos x="0" y="15"/>
                </a:cxn>
                <a:cxn ang="0">
                  <a:pos x="18" y="17"/>
                </a:cxn>
                <a:cxn ang="0">
                  <a:pos x="35" y="27"/>
                </a:cxn>
                <a:cxn ang="0">
                  <a:pos x="49" y="41"/>
                </a:cxn>
                <a:cxn ang="0">
                  <a:pos x="54" y="22"/>
                </a:cxn>
              </a:cxnLst>
              <a:rect l="0" t="0" r="r" b="b"/>
              <a:pathLst>
                <a:path w="54" h="41">
                  <a:moveTo>
                    <a:pt x="54" y="22"/>
                  </a:moveTo>
                  <a:lnTo>
                    <a:pt x="46" y="15"/>
                  </a:lnTo>
                  <a:lnTo>
                    <a:pt x="38" y="8"/>
                  </a:lnTo>
                  <a:lnTo>
                    <a:pt x="25" y="3"/>
                  </a:lnTo>
                  <a:lnTo>
                    <a:pt x="11" y="0"/>
                  </a:lnTo>
                  <a:lnTo>
                    <a:pt x="0" y="15"/>
                  </a:lnTo>
                  <a:lnTo>
                    <a:pt x="18" y="17"/>
                  </a:lnTo>
                  <a:lnTo>
                    <a:pt x="35" y="27"/>
                  </a:lnTo>
                  <a:lnTo>
                    <a:pt x="49" y="41"/>
                  </a:lnTo>
                  <a:lnTo>
                    <a:pt x="54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8" name="Freeform 32"/>
            <p:cNvSpPr>
              <a:spLocks noChangeArrowheads="1"/>
            </p:cNvSpPr>
            <p:nvPr/>
          </p:nvSpPr>
          <p:spPr bwMode="auto">
            <a:xfrm>
              <a:off x="4242" y="832"/>
              <a:ext cx="50" cy="212"/>
            </a:xfrm>
            <a:custGeom>
              <a:avLst/>
              <a:gdLst/>
              <a:ahLst/>
              <a:cxnLst>
                <a:cxn ang="0">
                  <a:pos x="38" y="106"/>
                </a:cxn>
                <a:cxn ang="0">
                  <a:pos x="49" y="55"/>
                </a:cxn>
                <a:cxn ang="0">
                  <a:pos x="50" y="32"/>
                </a:cxn>
                <a:cxn ang="0">
                  <a:pos x="46" y="13"/>
                </a:cxn>
                <a:cxn ang="0">
                  <a:pos x="40" y="3"/>
                </a:cxn>
                <a:cxn ang="0">
                  <a:pos x="32" y="0"/>
                </a:cxn>
                <a:cxn ang="0">
                  <a:pos x="22" y="3"/>
                </a:cxn>
                <a:cxn ang="0">
                  <a:pos x="14" y="10"/>
                </a:cxn>
                <a:cxn ang="0">
                  <a:pos x="9" y="20"/>
                </a:cxn>
                <a:cxn ang="0">
                  <a:pos x="0" y="44"/>
                </a:cxn>
                <a:cxn ang="0">
                  <a:pos x="9" y="212"/>
                </a:cxn>
                <a:cxn ang="0">
                  <a:pos x="38" y="106"/>
                </a:cxn>
              </a:cxnLst>
              <a:rect l="0" t="0" r="r" b="b"/>
              <a:pathLst>
                <a:path w="50" h="212">
                  <a:moveTo>
                    <a:pt x="38" y="106"/>
                  </a:moveTo>
                  <a:lnTo>
                    <a:pt x="49" y="55"/>
                  </a:lnTo>
                  <a:lnTo>
                    <a:pt x="50" y="32"/>
                  </a:lnTo>
                  <a:lnTo>
                    <a:pt x="46" y="13"/>
                  </a:lnTo>
                  <a:lnTo>
                    <a:pt x="40" y="3"/>
                  </a:lnTo>
                  <a:lnTo>
                    <a:pt x="32" y="0"/>
                  </a:lnTo>
                  <a:lnTo>
                    <a:pt x="22" y="3"/>
                  </a:lnTo>
                  <a:lnTo>
                    <a:pt x="14" y="10"/>
                  </a:lnTo>
                  <a:lnTo>
                    <a:pt x="9" y="20"/>
                  </a:lnTo>
                  <a:lnTo>
                    <a:pt x="0" y="44"/>
                  </a:lnTo>
                  <a:lnTo>
                    <a:pt x="9" y="212"/>
                  </a:lnTo>
                  <a:lnTo>
                    <a:pt x="38" y="106"/>
                  </a:lnTo>
                  <a:close/>
                </a:path>
              </a:pathLst>
            </a:custGeom>
            <a:solidFill>
              <a:srgbClr val="7F3F00"/>
            </a:solidFill>
            <a:ln w="1413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9" name="Freeform 33"/>
            <p:cNvSpPr>
              <a:spLocks noChangeArrowheads="1"/>
            </p:cNvSpPr>
            <p:nvPr/>
          </p:nvSpPr>
          <p:spPr bwMode="auto">
            <a:xfrm>
              <a:off x="4243" y="852"/>
              <a:ext cx="47" cy="29"/>
            </a:xfrm>
            <a:custGeom>
              <a:avLst/>
              <a:gdLst/>
              <a:ahLst/>
              <a:cxnLst>
                <a:cxn ang="0">
                  <a:pos x="47" y="9"/>
                </a:cxn>
                <a:cxn ang="0">
                  <a:pos x="37" y="3"/>
                </a:cxn>
                <a:cxn ang="0">
                  <a:pos x="25" y="1"/>
                </a:cxn>
                <a:cxn ang="0">
                  <a:pos x="9" y="0"/>
                </a:cxn>
                <a:cxn ang="0">
                  <a:pos x="0" y="21"/>
                </a:cxn>
                <a:cxn ang="0">
                  <a:pos x="16" y="22"/>
                </a:cxn>
                <a:cxn ang="0">
                  <a:pos x="34" y="24"/>
                </a:cxn>
                <a:cxn ang="0">
                  <a:pos x="47" y="29"/>
                </a:cxn>
                <a:cxn ang="0">
                  <a:pos x="47" y="17"/>
                </a:cxn>
                <a:cxn ang="0">
                  <a:pos x="47" y="9"/>
                </a:cxn>
              </a:cxnLst>
              <a:rect l="0" t="0" r="r" b="b"/>
              <a:pathLst>
                <a:path w="47" h="29">
                  <a:moveTo>
                    <a:pt x="47" y="9"/>
                  </a:moveTo>
                  <a:lnTo>
                    <a:pt x="37" y="3"/>
                  </a:lnTo>
                  <a:lnTo>
                    <a:pt x="25" y="1"/>
                  </a:lnTo>
                  <a:lnTo>
                    <a:pt x="9" y="0"/>
                  </a:lnTo>
                  <a:lnTo>
                    <a:pt x="0" y="21"/>
                  </a:lnTo>
                  <a:lnTo>
                    <a:pt x="16" y="22"/>
                  </a:lnTo>
                  <a:lnTo>
                    <a:pt x="34" y="24"/>
                  </a:lnTo>
                  <a:lnTo>
                    <a:pt x="47" y="29"/>
                  </a:lnTo>
                  <a:lnTo>
                    <a:pt x="47" y="17"/>
                  </a:lnTo>
                  <a:lnTo>
                    <a:pt x="47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90" name="Freeform 34"/>
            <p:cNvSpPr>
              <a:spLocks noChangeArrowheads="1"/>
            </p:cNvSpPr>
            <p:nvPr/>
          </p:nvSpPr>
          <p:spPr bwMode="auto">
            <a:xfrm>
              <a:off x="4211" y="845"/>
              <a:ext cx="61" cy="64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1" y="39"/>
                </a:cxn>
                <a:cxn ang="0">
                  <a:pos x="3" y="11"/>
                </a:cxn>
                <a:cxn ang="0">
                  <a:pos x="6" y="7"/>
                </a:cxn>
                <a:cxn ang="0">
                  <a:pos x="15" y="3"/>
                </a:cxn>
                <a:cxn ang="0">
                  <a:pos x="24" y="0"/>
                </a:cxn>
                <a:cxn ang="0">
                  <a:pos x="37" y="1"/>
                </a:cxn>
                <a:cxn ang="0">
                  <a:pos x="46" y="3"/>
                </a:cxn>
                <a:cxn ang="0">
                  <a:pos x="49" y="13"/>
                </a:cxn>
                <a:cxn ang="0">
                  <a:pos x="61" y="51"/>
                </a:cxn>
                <a:cxn ang="0">
                  <a:pos x="0" y="64"/>
                </a:cxn>
              </a:cxnLst>
              <a:rect l="0" t="0" r="r" b="b"/>
              <a:pathLst>
                <a:path w="61" h="64">
                  <a:moveTo>
                    <a:pt x="0" y="64"/>
                  </a:moveTo>
                  <a:lnTo>
                    <a:pt x="1" y="39"/>
                  </a:lnTo>
                  <a:lnTo>
                    <a:pt x="3" y="11"/>
                  </a:lnTo>
                  <a:lnTo>
                    <a:pt x="6" y="7"/>
                  </a:lnTo>
                  <a:lnTo>
                    <a:pt x="15" y="3"/>
                  </a:lnTo>
                  <a:lnTo>
                    <a:pt x="24" y="0"/>
                  </a:lnTo>
                  <a:lnTo>
                    <a:pt x="37" y="1"/>
                  </a:lnTo>
                  <a:lnTo>
                    <a:pt x="46" y="3"/>
                  </a:lnTo>
                  <a:lnTo>
                    <a:pt x="49" y="13"/>
                  </a:lnTo>
                  <a:lnTo>
                    <a:pt x="61" y="51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000000"/>
            </a:solidFill>
            <a:ln w="1413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91" name="Freeform 35"/>
            <p:cNvSpPr>
              <a:spLocks noChangeArrowheads="1"/>
            </p:cNvSpPr>
            <p:nvPr/>
          </p:nvSpPr>
          <p:spPr bwMode="auto">
            <a:xfrm>
              <a:off x="4211" y="879"/>
              <a:ext cx="61" cy="33"/>
            </a:xfrm>
            <a:custGeom>
              <a:avLst/>
              <a:gdLst/>
              <a:ahLst/>
              <a:cxnLst>
                <a:cxn ang="0">
                  <a:pos x="1" y="9"/>
                </a:cxn>
                <a:cxn ang="0">
                  <a:pos x="8" y="8"/>
                </a:cxn>
                <a:cxn ang="0">
                  <a:pos x="18" y="7"/>
                </a:cxn>
                <a:cxn ang="0">
                  <a:pos x="44" y="2"/>
                </a:cxn>
                <a:cxn ang="0">
                  <a:pos x="56" y="0"/>
                </a:cxn>
                <a:cxn ang="0">
                  <a:pos x="61" y="21"/>
                </a:cxn>
                <a:cxn ang="0">
                  <a:pos x="0" y="33"/>
                </a:cxn>
                <a:cxn ang="0">
                  <a:pos x="1" y="9"/>
                </a:cxn>
              </a:cxnLst>
              <a:rect l="0" t="0" r="r" b="b"/>
              <a:pathLst>
                <a:path w="61" h="33">
                  <a:moveTo>
                    <a:pt x="1" y="9"/>
                  </a:moveTo>
                  <a:lnTo>
                    <a:pt x="8" y="8"/>
                  </a:lnTo>
                  <a:lnTo>
                    <a:pt x="18" y="7"/>
                  </a:lnTo>
                  <a:lnTo>
                    <a:pt x="44" y="2"/>
                  </a:lnTo>
                  <a:lnTo>
                    <a:pt x="56" y="0"/>
                  </a:lnTo>
                  <a:lnTo>
                    <a:pt x="61" y="21"/>
                  </a:lnTo>
                  <a:lnTo>
                    <a:pt x="0" y="33"/>
                  </a:lnTo>
                  <a:lnTo>
                    <a:pt x="1" y="9"/>
                  </a:lnTo>
                  <a:close/>
                </a:path>
              </a:pathLst>
            </a:custGeom>
            <a:solidFill>
              <a:srgbClr val="FF0000"/>
            </a:solidFill>
            <a:ln w="1413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92" name="Freeform 36"/>
            <p:cNvSpPr>
              <a:spLocks noChangeArrowheads="1"/>
            </p:cNvSpPr>
            <p:nvPr/>
          </p:nvSpPr>
          <p:spPr bwMode="auto">
            <a:xfrm>
              <a:off x="4229" y="881"/>
              <a:ext cx="22" cy="2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10"/>
                </a:cxn>
                <a:cxn ang="0">
                  <a:pos x="3" y="20"/>
                </a:cxn>
                <a:cxn ang="0">
                  <a:pos x="22" y="18"/>
                </a:cxn>
                <a:cxn ang="0">
                  <a:pos x="22" y="8"/>
                </a:cxn>
                <a:cxn ang="0">
                  <a:pos x="19" y="0"/>
                </a:cxn>
                <a:cxn ang="0">
                  <a:pos x="0" y="2"/>
                </a:cxn>
              </a:cxnLst>
              <a:rect l="0" t="0" r="r" b="b"/>
              <a:pathLst>
                <a:path w="22" h="20">
                  <a:moveTo>
                    <a:pt x="0" y="2"/>
                  </a:moveTo>
                  <a:lnTo>
                    <a:pt x="0" y="10"/>
                  </a:lnTo>
                  <a:lnTo>
                    <a:pt x="3" y="20"/>
                  </a:lnTo>
                  <a:lnTo>
                    <a:pt x="22" y="18"/>
                  </a:lnTo>
                  <a:lnTo>
                    <a:pt x="22" y="8"/>
                  </a:lnTo>
                  <a:lnTo>
                    <a:pt x="19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00"/>
            </a:solidFill>
            <a:ln w="1413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93" name="Freeform 37"/>
            <p:cNvSpPr>
              <a:spLocks noChangeArrowheads="1"/>
            </p:cNvSpPr>
            <p:nvPr/>
          </p:nvSpPr>
          <p:spPr bwMode="auto">
            <a:xfrm>
              <a:off x="4234" y="885"/>
              <a:ext cx="13" cy="1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2" y="0"/>
                </a:cxn>
                <a:cxn ang="0">
                  <a:pos x="13" y="5"/>
                </a:cxn>
                <a:cxn ang="0">
                  <a:pos x="13" y="9"/>
                </a:cxn>
                <a:cxn ang="0">
                  <a:pos x="1" y="10"/>
                </a:cxn>
                <a:cxn ang="0">
                  <a:pos x="0" y="5"/>
                </a:cxn>
                <a:cxn ang="0">
                  <a:pos x="0" y="2"/>
                </a:cxn>
              </a:cxnLst>
              <a:rect l="0" t="0" r="r" b="b"/>
              <a:pathLst>
                <a:path w="13" h="10">
                  <a:moveTo>
                    <a:pt x="0" y="2"/>
                  </a:moveTo>
                  <a:lnTo>
                    <a:pt x="12" y="0"/>
                  </a:lnTo>
                  <a:lnTo>
                    <a:pt x="13" y="5"/>
                  </a:lnTo>
                  <a:lnTo>
                    <a:pt x="13" y="9"/>
                  </a:lnTo>
                  <a:lnTo>
                    <a:pt x="1" y="10"/>
                  </a:lnTo>
                  <a:lnTo>
                    <a:pt x="0" y="5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0000"/>
            </a:solidFill>
            <a:ln w="1413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94" name="Freeform 38"/>
            <p:cNvSpPr>
              <a:spLocks noChangeArrowheads="1"/>
            </p:cNvSpPr>
            <p:nvPr/>
          </p:nvSpPr>
          <p:spPr bwMode="auto">
            <a:xfrm>
              <a:off x="4215" y="849"/>
              <a:ext cx="25" cy="29"/>
            </a:xfrm>
            <a:custGeom>
              <a:avLst/>
              <a:gdLst/>
              <a:ahLst/>
              <a:cxnLst>
                <a:cxn ang="0">
                  <a:pos x="2" y="18"/>
                </a:cxn>
                <a:cxn ang="0">
                  <a:pos x="3" y="6"/>
                </a:cxn>
                <a:cxn ang="0">
                  <a:pos x="10" y="2"/>
                </a:cxn>
                <a:cxn ang="0">
                  <a:pos x="18" y="0"/>
                </a:cxn>
                <a:cxn ang="0">
                  <a:pos x="25" y="0"/>
                </a:cxn>
                <a:cxn ang="0">
                  <a:pos x="13" y="4"/>
                </a:cxn>
                <a:cxn ang="0">
                  <a:pos x="8" y="9"/>
                </a:cxn>
                <a:cxn ang="0">
                  <a:pos x="0" y="29"/>
                </a:cxn>
                <a:cxn ang="0">
                  <a:pos x="2" y="18"/>
                </a:cxn>
              </a:cxnLst>
              <a:rect l="0" t="0" r="r" b="b"/>
              <a:pathLst>
                <a:path w="25" h="29">
                  <a:moveTo>
                    <a:pt x="2" y="18"/>
                  </a:moveTo>
                  <a:lnTo>
                    <a:pt x="3" y="6"/>
                  </a:lnTo>
                  <a:lnTo>
                    <a:pt x="10" y="2"/>
                  </a:lnTo>
                  <a:lnTo>
                    <a:pt x="18" y="0"/>
                  </a:lnTo>
                  <a:lnTo>
                    <a:pt x="25" y="0"/>
                  </a:lnTo>
                  <a:lnTo>
                    <a:pt x="13" y="4"/>
                  </a:lnTo>
                  <a:lnTo>
                    <a:pt x="8" y="9"/>
                  </a:lnTo>
                  <a:lnTo>
                    <a:pt x="0" y="29"/>
                  </a:lnTo>
                  <a:lnTo>
                    <a:pt x="2" y="18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95" name="Oval 39"/>
            <p:cNvSpPr>
              <a:spLocks noChangeArrowheads="1"/>
            </p:cNvSpPr>
            <p:nvPr/>
          </p:nvSpPr>
          <p:spPr bwMode="auto">
            <a:xfrm rot="240000">
              <a:off x="4176" y="898"/>
              <a:ext cx="136" cy="20"/>
            </a:xfrm>
            <a:prstGeom prst="ellipse">
              <a:avLst/>
            </a:prstGeom>
            <a:solidFill>
              <a:srgbClr val="000000"/>
            </a:solidFill>
            <a:ln w="998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96" name="Freeform 40"/>
            <p:cNvSpPr>
              <a:spLocks noChangeArrowheads="1"/>
            </p:cNvSpPr>
            <p:nvPr/>
          </p:nvSpPr>
          <p:spPr bwMode="auto">
            <a:xfrm>
              <a:off x="4142" y="984"/>
              <a:ext cx="207" cy="128"/>
            </a:xfrm>
            <a:custGeom>
              <a:avLst/>
              <a:gdLst/>
              <a:ahLst/>
              <a:cxnLst>
                <a:cxn ang="0">
                  <a:pos x="38" y="128"/>
                </a:cxn>
                <a:cxn ang="0">
                  <a:pos x="36" y="124"/>
                </a:cxn>
                <a:cxn ang="0">
                  <a:pos x="33" y="124"/>
                </a:cxn>
                <a:cxn ang="0">
                  <a:pos x="31" y="121"/>
                </a:cxn>
                <a:cxn ang="0">
                  <a:pos x="22" y="122"/>
                </a:cxn>
                <a:cxn ang="0">
                  <a:pos x="15" y="120"/>
                </a:cxn>
                <a:cxn ang="0">
                  <a:pos x="12" y="110"/>
                </a:cxn>
                <a:cxn ang="0">
                  <a:pos x="14" y="108"/>
                </a:cxn>
                <a:cxn ang="0">
                  <a:pos x="8" y="105"/>
                </a:cxn>
                <a:cxn ang="0">
                  <a:pos x="0" y="97"/>
                </a:cxn>
                <a:cxn ang="0">
                  <a:pos x="0" y="91"/>
                </a:cxn>
                <a:cxn ang="0">
                  <a:pos x="3" y="87"/>
                </a:cxn>
                <a:cxn ang="0">
                  <a:pos x="5" y="85"/>
                </a:cxn>
                <a:cxn ang="0">
                  <a:pos x="0" y="78"/>
                </a:cxn>
                <a:cxn ang="0">
                  <a:pos x="3" y="71"/>
                </a:cxn>
                <a:cxn ang="0">
                  <a:pos x="8" y="67"/>
                </a:cxn>
                <a:cxn ang="0">
                  <a:pos x="12" y="66"/>
                </a:cxn>
                <a:cxn ang="0">
                  <a:pos x="24" y="64"/>
                </a:cxn>
                <a:cxn ang="0">
                  <a:pos x="28" y="56"/>
                </a:cxn>
                <a:cxn ang="0">
                  <a:pos x="32" y="46"/>
                </a:cxn>
                <a:cxn ang="0">
                  <a:pos x="38" y="36"/>
                </a:cxn>
                <a:cxn ang="0">
                  <a:pos x="46" y="27"/>
                </a:cxn>
                <a:cxn ang="0">
                  <a:pos x="54" y="21"/>
                </a:cxn>
                <a:cxn ang="0">
                  <a:pos x="53" y="18"/>
                </a:cxn>
                <a:cxn ang="0">
                  <a:pos x="56" y="11"/>
                </a:cxn>
                <a:cxn ang="0">
                  <a:pos x="65" y="8"/>
                </a:cxn>
                <a:cxn ang="0">
                  <a:pos x="79" y="2"/>
                </a:cxn>
                <a:cxn ang="0">
                  <a:pos x="93" y="0"/>
                </a:cxn>
                <a:cxn ang="0">
                  <a:pos x="129" y="2"/>
                </a:cxn>
                <a:cxn ang="0">
                  <a:pos x="143" y="6"/>
                </a:cxn>
                <a:cxn ang="0">
                  <a:pos x="154" y="9"/>
                </a:cxn>
                <a:cxn ang="0">
                  <a:pos x="157" y="17"/>
                </a:cxn>
                <a:cxn ang="0">
                  <a:pos x="156" y="22"/>
                </a:cxn>
                <a:cxn ang="0">
                  <a:pos x="169" y="35"/>
                </a:cxn>
                <a:cxn ang="0">
                  <a:pos x="180" y="54"/>
                </a:cxn>
                <a:cxn ang="0">
                  <a:pos x="187" y="59"/>
                </a:cxn>
                <a:cxn ang="0">
                  <a:pos x="198" y="61"/>
                </a:cxn>
                <a:cxn ang="0">
                  <a:pos x="202" y="65"/>
                </a:cxn>
                <a:cxn ang="0">
                  <a:pos x="204" y="72"/>
                </a:cxn>
                <a:cxn ang="0">
                  <a:pos x="203" y="73"/>
                </a:cxn>
                <a:cxn ang="0">
                  <a:pos x="207" y="84"/>
                </a:cxn>
                <a:cxn ang="0">
                  <a:pos x="205" y="91"/>
                </a:cxn>
                <a:cxn ang="0">
                  <a:pos x="201" y="94"/>
                </a:cxn>
                <a:cxn ang="0">
                  <a:pos x="203" y="103"/>
                </a:cxn>
                <a:cxn ang="0">
                  <a:pos x="194" y="110"/>
                </a:cxn>
                <a:cxn ang="0">
                  <a:pos x="188" y="112"/>
                </a:cxn>
                <a:cxn ang="0">
                  <a:pos x="183" y="112"/>
                </a:cxn>
                <a:cxn ang="0">
                  <a:pos x="181" y="116"/>
                </a:cxn>
                <a:cxn ang="0">
                  <a:pos x="174" y="120"/>
                </a:cxn>
                <a:cxn ang="0">
                  <a:pos x="170" y="118"/>
                </a:cxn>
                <a:cxn ang="0">
                  <a:pos x="46" y="122"/>
                </a:cxn>
                <a:cxn ang="0">
                  <a:pos x="38" y="128"/>
                </a:cxn>
              </a:cxnLst>
              <a:rect l="0" t="0" r="r" b="b"/>
              <a:pathLst>
                <a:path w="207" h="128">
                  <a:moveTo>
                    <a:pt x="38" y="128"/>
                  </a:moveTo>
                  <a:lnTo>
                    <a:pt x="36" y="124"/>
                  </a:lnTo>
                  <a:lnTo>
                    <a:pt x="33" y="124"/>
                  </a:lnTo>
                  <a:lnTo>
                    <a:pt x="31" y="121"/>
                  </a:lnTo>
                  <a:lnTo>
                    <a:pt x="22" y="122"/>
                  </a:lnTo>
                  <a:lnTo>
                    <a:pt x="15" y="120"/>
                  </a:lnTo>
                  <a:lnTo>
                    <a:pt x="12" y="110"/>
                  </a:lnTo>
                  <a:lnTo>
                    <a:pt x="14" y="108"/>
                  </a:lnTo>
                  <a:lnTo>
                    <a:pt x="8" y="105"/>
                  </a:lnTo>
                  <a:lnTo>
                    <a:pt x="0" y="97"/>
                  </a:lnTo>
                  <a:lnTo>
                    <a:pt x="0" y="91"/>
                  </a:lnTo>
                  <a:lnTo>
                    <a:pt x="3" y="87"/>
                  </a:lnTo>
                  <a:lnTo>
                    <a:pt x="5" y="85"/>
                  </a:lnTo>
                  <a:lnTo>
                    <a:pt x="0" y="78"/>
                  </a:lnTo>
                  <a:lnTo>
                    <a:pt x="3" y="71"/>
                  </a:lnTo>
                  <a:lnTo>
                    <a:pt x="8" y="67"/>
                  </a:lnTo>
                  <a:lnTo>
                    <a:pt x="12" y="66"/>
                  </a:lnTo>
                  <a:lnTo>
                    <a:pt x="24" y="64"/>
                  </a:lnTo>
                  <a:lnTo>
                    <a:pt x="28" y="56"/>
                  </a:lnTo>
                  <a:lnTo>
                    <a:pt x="32" y="46"/>
                  </a:lnTo>
                  <a:lnTo>
                    <a:pt x="38" y="36"/>
                  </a:lnTo>
                  <a:lnTo>
                    <a:pt x="46" y="27"/>
                  </a:lnTo>
                  <a:lnTo>
                    <a:pt x="54" y="21"/>
                  </a:lnTo>
                  <a:lnTo>
                    <a:pt x="53" y="18"/>
                  </a:lnTo>
                  <a:lnTo>
                    <a:pt x="56" y="11"/>
                  </a:lnTo>
                  <a:lnTo>
                    <a:pt x="65" y="8"/>
                  </a:lnTo>
                  <a:lnTo>
                    <a:pt x="79" y="2"/>
                  </a:lnTo>
                  <a:lnTo>
                    <a:pt x="93" y="0"/>
                  </a:lnTo>
                  <a:lnTo>
                    <a:pt x="129" y="2"/>
                  </a:lnTo>
                  <a:lnTo>
                    <a:pt x="143" y="6"/>
                  </a:lnTo>
                  <a:lnTo>
                    <a:pt x="154" y="9"/>
                  </a:lnTo>
                  <a:lnTo>
                    <a:pt x="157" y="17"/>
                  </a:lnTo>
                  <a:lnTo>
                    <a:pt x="156" y="22"/>
                  </a:lnTo>
                  <a:lnTo>
                    <a:pt x="169" y="35"/>
                  </a:lnTo>
                  <a:lnTo>
                    <a:pt x="180" y="54"/>
                  </a:lnTo>
                  <a:lnTo>
                    <a:pt x="187" y="59"/>
                  </a:lnTo>
                  <a:lnTo>
                    <a:pt x="198" y="61"/>
                  </a:lnTo>
                  <a:lnTo>
                    <a:pt x="202" y="65"/>
                  </a:lnTo>
                  <a:lnTo>
                    <a:pt x="204" y="72"/>
                  </a:lnTo>
                  <a:lnTo>
                    <a:pt x="203" y="73"/>
                  </a:lnTo>
                  <a:lnTo>
                    <a:pt x="207" y="84"/>
                  </a:lnTo>
                  <a:lnTo>
                    <a:pt x="205" y="91"/>
                  </a:lnTo>
                  <a:lnTo>
                    <a:pt x="201" y="94"/>
                  </a:lnTo>
                  <a:lnTo>
                    <a:pt x="203" y="103"/>
                  </a:lnTo>
                  <a:lnTo>
                    <a:pt x="194" y="110"/>
                  </a:lnTo>
                  <a:lnTo>
                    <a:pt x="188" y="112"/>
                  </a:lnTo>
                  <a:lnTo>
                    <a:pt x="183" y="112"/>
                  </a:lnTo>
                  <a:lnTo>
                    <a:pt x="181" y="116"/>
                  </a:lnTo>
                  <a:lnTo>
                    <a:pt x="174" y="120"/>
                  </a:lnTo>
                  <a:lnTo>
                    <a:pt x="170" y="118"/>
                  </a:lnTo>
                  <a:lnTo>
                    <a:pt x="46" y="122"/>
                  </a:lnTo>
                  <a:lnTo>
                    <a:pt x="38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97" name="Freeform 41"/>
            <p:cNvSpPr>
              <a:spLocks noChangeArrowheads="1"/>
            </p:cNvSpPr>
            <p:nvPr/>
          </p:nvSpPr>
          <p:spPr bwMode="auto">
            <a:xfrm>
              <a:off x="4167" y="1131"/>
              <a:ext cx="76" cy="76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55" y="17"/>
                </a:cxn>
                <a:cxn ang="0">
                  <a:pos x="57" y="23"/>
                </a:cxn>
                <a:cxn ang="0">
                  <a:pos x="60" y="25"/>
                </a:cxn>
                <a:cxn ang="0">
                  <a:pos x="60" y="34"/>
                </a:cxn>
                <a:cxn ang="0">
                  <a:pos x="57" y="40"/>
                </a:cxn>
                <a:cxn ang="0">
                  <a:pos x="50" y="50"/>
                </a:cxn>
                <a:cxn ang="0">
                  <a:pos x="33" y="48"/>
                </a:cxn>
                <a:cxn ang="0">
                  <a:pos x="22" y="45"/>
                </a:cxn>
                <a:cxn ang="0">
                  <a:pos x="14" y="46"/>
                </a:cxn>
                <a:cxn ang="0">
                  <a:pos x="11" y="51"/>
                </a:cxn>
                <a:cxn ang="0">
                  <a:pos x="6" y="52"/>
                </a:cxn>
                <a:cxn ang="0">
                  <a:pos x="3" y="54"/>
                </a:cxn>
                <a:cxn ang="0">
                  <a:pos x="0" y="60"/>
                </a:cxn>
                <a:cxn ang="0">
                  <a:pos x="3" y="65"/>
                </a:cxn>
                <a:cxn ang="0">
                  <a:pos x="10" y="66"/>
                </a:cxn>
                <a:cxn ang="0">
                  <a:pos x="21" y="66"/>
                </a:cxn>
                <a:cxn ang="0">
                  <a:pos x="19" y="69"/>
                </a:cxn>
                <a:cxn ang="0">
                  <a:pos x="21" y="75"/>
                </a:cxn>
                <a:cxn ang="0">
                  <a:pos x="26" y="76"/>
                </a:cxn>
                <a:cxn ang="0">
                  <a:pos x="46" y="69"/>
                </a:cxn>
                <a:cxn ang="0">
                  <a:pos x="63" y="61"/>
                </a:cxn>
                <a:cxn ang="0">
                  <a:pos x="65" y="56"/>
                </a:cxn>
                <a:cxn ang="0">
                  <a:pos x="65" y="50"/>
                </a:cxn>
                <a:cxn ang="0">
                  <a:pos x="69" y="34"/>
                </a:cxn>
                <a:cxn ang="0">
                  <a:pos x="69" y="26"/>
                </a:cxn>
                <a:cxn ang="0">
                  <a:pos x="73" y="19"/>
                </a:cxn>
                <a:cxn ang="0">
                  <a:pos x="76" y="9"/>
                </a:cxn>
                <a:cxn ang="0">
                  <a:pos x="53" y="0"/>
                </a:cxn>
              </a:cxnLst>
              <a:rect l="0" t="0" r="r" b="b"/>
              <a:pathLst>
                <a:path w="76" h="76">
                  <a:moveTo>
                    <a:pt x="53" y="0"/>
                  </a:moveTo>
                  <a:lnTo>
                    <a:pt x="55" y="17"/>
                  </a:lnTo>
                  <a:lnTo>
                    <a:pt x="57" y="23"/>
                  </a:lnTo>
                  <a:lnTo>
                    <a:pt x="60" y="25"/>
                  </a:lnTo>
                  <a:lnTo>
                    <a:pt x="60" y="34"/>
                  </a:lnTo>
                  <a:lnTo>
                    <a:pt x="57" y="40"/>
                  </a:lnTo>
                  <a:lnTo>
                    <a:pt x="50" y="50"/>
                  </a:lnTo>
                  <a:lnTo>
                    <a:pt x="33" y="48"/>
                  </a:lnTo>
                  <a:lnTo>
                    <a:pt x="22" y="45"/>
                  </a:lnTo>
                  <a:lnTo>
                    <a:pt x="14" y="46"/>
                  </a:lnTo>
                  <a:lnTo>
                    <a:pt x="11" y="51"/>
                  </a:lnTo>
                  <a:lnTo>
                    <a:pt x="6" y="52"/>
                  </a:lnTo>
                  <a:lnTo>
                    <a:pt x="3" y="54"/>
                  </a:lnTo>
                  <a:lnTo>
                    <a:pt x="0" y="60"/>
                  </a:lnTo>
                  <a:lnTo>
                    <a:pt x="3" y="65"/>
                  </a:lnTo>
                  <a:lnTo>
                    <a:pt x="10" y="66"/>
                  </a:lnTo>
                  <a:lnTo>
                    <a:pt x="21" y="66"/>
                  </a:lnTo>
                  <a:lnTo>
                    <a:pt x="19" y="69"/>
                  </a:lnTo>
                  <a:lnTo>
                    <a:pt x="21" y="75"/>
                  </a:lnTo>
                  <a:lnTo>
                    <a:pt x="26" y="76"/>
                  </a:lnTo>
                  <a:lnTo>
                    <a:pt x="46" y="69"/>
                  </a:lnTo>
                  <a:lnTo>
                    <a:pt x="63" y="61"/>
                  </a:lnTo>
                  <a:lnTo>
                    <a:pt x="65" y="56"/>
                  </a:lnTo>
                  <a:lnTo>
                    <a:pt x="65" y="50"/>
                  </a:lnTo>
                  <a:lnTo>
                    <a:pt x="69" y="34"/>
                  </a:lnTo>
                  <a:lnTo>
                    <a:pt x="69" y="26"/>
                  </a:lnTo>
                  <a:lnTo>
                    <a:pt x="73" y="19"/>
                  </a:lnTo>
                  <a:lnTo>
                    <a:pt x="76" y="9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FFFF00"/>
            </a:solidFill>
            <a:ln w="1413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98" name="Freeform 42"/>
            <p:cNvSpPr>
              <a:spLocks noChangeArrowheads="1"/>
            </p:cNvSpPr>
            <p:nvPr/>
          </p:nvSpPr>
          <p:spPr bwMode="auto">
            <a:xfrm>
              <a:off x="4249" y="1131"/>
              <a:ext cx="76" cy="77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2" y="17"/>
                </a:cxn>
                <a:cxn ang="0">
                  <a:pos x="20" y="23"/>
                </a:cxn>
                <a:cxn ang="0">
                  <a:pos x="16" y="26"/>
                </a:cxn>
                <a:cxn ang="0">
                  <a:pos x="16" y="34"/>
                </a:cxn>
                <a:cxn ang="0">
                  <a:pos x="19" y="41"/>
                </a:cxn>
                <a:cxn ang="0">
                  <a:pos x="26" y="50"/>
                </a:cxn>
                <a:cxn ang="0">
                  <a:pos x="43" y="49"/>
                </a:cxn>
                <a:cxn ang="0">
                  <a:pos x="54" y="46"/>
                </a:cxn>
                <a:cxn ang="0">
                  <a:pos x="62" y="46"/>
                </a:cxn>
                <a:cxn ang="0">
                  <a:pos x="65" y="51"/>
                </a:cxn>
                <a:cxn ang="0">
                  <a:pos x="71" y="52"/>
                </a:cxn>
                <a:cxn ang="0">
                  <a:pos x="73" y="54"/>
                </a:cxn>
                <a:cxn ang="0">
                  <a:pos x="76" y="60"/>
                </a:cxn>
                <a:cxn ang="0">
                  <a:pos x="73" y="65"/>
                </a:cxn>
                <a:cxn ang="0">
                  <a:pos x="66" y="66"/>
                </a:cxn>
                <a:cxn ang="0">
                  <a:pos x="56" y="66"/>
                </a:cxn>
                <a:cxn ang="0">
                  <a:pos x="58" y="69"/>
                </a:cxn>
                <a:cxn ang="0">
                  <a:pos x="56" y="75"/>
                </a:cxn>
                <a:cxn ang="0">
                  <a:pos x="50" y="77"/>
                </a:cxn>
                <a:cxn ang="0">
                  <a:pos x="30" y="69"/>
                </a:cxn>
                <a:cxn ang="0">
                  <a:pos x="13" y="62"/>
                </a:cxn>
                <a:cxn ang="0">
                  <a:pos x="12" y="56"/>
                </a:cxn>
                <a:cxn ang="0">
                  <a:pos x="12" y="50"/>
                </a:cxn>
                <a:cxn ang="0">
                  <a:pos x="7" y="34"/>
                </a:cxn>
                <a:cxn ang="0">
                  <a:pos x="7" y="26"/>
                </a:cxn>
                <a:cxn ang="0">
                  <a:pos x="3" y="19"/>
                </a:cxn>
                <a:cxn ang="0">
                  <a:pos x="0" y="9"/>
                </a:cxn>
                <a:cxn ang="0">
                  <a:pos x="23" y="0"/>
                </a:cxn>
              </a:cxnLst>
              <a:rect l="0" t="0" r="r" b="b"/>
              <a:pathLst>
                <a:path w="76" h="77">
                  <a:moveTo>
                    <a:pt x="23" y="0"/>
                  </a:moveTo>
                  <a:lnTo>
                    <a:pt x="22" y="17"/>
                  </a:lnTo>
                  <a:lnTo>
                    <a:pt x="20" y="23"/>
                  </a:lnTo>
                  <a:lnTo>
                    <a:pt x="16" y="26"/>
                  </a:lnTo>
                  <a:lnTo>
                    <a:pt x="16" y="34"/>
                  </a:lnTo>
                  <a:lnTo>
                    <a:pt x="19" y="41"/>
                  </a:lnTo>
                  <a:lnTo>
                    <a:pt x="26" y="50"/>
                  </a:lnTo>
                  <a:lnTo>
                    <a:pt x="43" y="49"/>
                  </a:lnTo>
                  <a:lnTo>
                    <a:pt x="54" y="46"/>
                  </a:lnTo>
                  <a:lnTo>
                    <a:pt x="62" y="46"/>
                  </a:lnTo>
                  <a:lnTo>
                    <a:pt x="65" y="51"/>
                  </a:lnTo>
                  <a:lnTo>
                    <a:pt x="71" y="52"/>
                  </a:lnTo>
                  <a:lnTo>
                    <a:pt x="73" y="54"/>
                  </a:lnTo>
                  <a:lnTo>
                    <a:pt x="76" y="60"/>
                  </a:lnTo>
                  <a:lnTo>
                    <a:pt x="73" y="65"/>
                  </a:lnTo>
                  <a:lnTo>
                    <a:pt x="66" y="66"/>
                  </a:lnTo>
                  <a:lnTo>
                    <a:pt x="56" y="66"/>
                  </a:lnTo>
                  <a:lnTo>
                    <a:pt x="58" y="69"/>
                  </a:lnTo>
                  <a:lnTo>
                    <a:pt x="56" y="75"/>
                  </a:lnTo>
                  <a:lnTo>
                    <a:pt x="50" y="77"/>
                  </a:lnTo>
                  <a:lnTo>
                    <a:pt x="30" y="69"/>
                  </a:lnTo>
                  <a:lnTo>
                    <a:pt x="13" y="62"/>
                  </a:lnTo>
                  <a:lnTo>
                    <a:pt x="12" y="56"/>
                  </a:lnTo>
                  <a:lnTo>
                    <a:pt x="12" y="50"/>
                  </a:lnTo>
                  <a:lnTo>
                    <a:pt x="7" y="34"/>
                  </a:lnTo>
                  <a:lnTo>
                    <a:pt x="7" y="26"/>
                  </a:lnTo>
                  <a:lnTo>
                    <a:pt x="3" y="19"/>
                  </a:lnTo>
                  <a:lnTo>
                    <a:pt x="0" y="9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00"/>
            </a:solidFill>
            <a:ln w="1413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99" name="Freeform 43"/>
            <p:cNvSpPr>
              <a:spLocks noChangeArrowheads="1"/>
            </p:cNvSpPr>
            <p:nvPr/>
          </p:nvSpPr>
          <p:spPr bwMode="auto">
            <a:xfrm>
              <a:off x="4283" y="1191"/>
              <a:ext cx="22" cy="6"/>
            </a:xfrm>
            <a:custGeom>
              <a:avLst/>
              <a:gdLst/>
              <a:ahLst/>
              <a:cxnLst>
                <a:cxn ang="0">
                  <a:pos x="22" y="6"/>
                </a:cxn>
                <a:cxn ang="0">
                  <a:pos x="16" y="3"/>
                </a:cxn>
                <a:cxn ang="0">
                  <a:pos x="6" y="2"/>
                </a:cxn>
                <a:cxn ang="0">
                  <a:pos x="0" y="0"/>
                </a:cxn>
              </a:cxnLst>
              <a:rect l="0" t="0" r="r" b="b"/>
              <a:pathLst>
                <a:path w="22" h="6">
                  <a:moveTo>
                    <a:pt x="22" y="6"/>
                  </a:moveTo>
                  <a:lnTo>
                    <a:pt x="16" y="3"/>
                  </a:lnTo>
                  <a:lnTo>
                    <a:pt x="6" y="2"/>
                  </a:lnTo>
                  <a:lnTo>
                    <a:pt x="0" y="0"/>
                  </a:lnTo>
                </a:path>
              </a:pathLst>
            </a:custGeom>
            <a:noFill/>
            <a:ln w="1413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00" name="Freeform 44"/>
            <p:cNvSpPr>
              <a:spLocks noChangeArrowheads="1"/>
            </p:cNvSpPr>
            <p:nvPr/>
          </p:nvSpPr>
          <p:spPr bwMode="auto">
            <a:xfrm>
              <a:off x="4179" y="1181"/>
              <a:ext cx="20" cy="1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6" y="0"/>
                </a:cxn>
                <a:cxn ang="0">
                  <a:pos x="20" y="1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6" y="0"/>
                  </a:lnTo>
                  <a:lnTo>
                    <a:pt x="20" y="1"/>
                  </a:lnTo>
                </a:path>
              </a:pathLst>
            </a:custGeom>
            <a:noFill/>
            <a:ln w="1413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01" name="Freeform 45"/>
            <p:cNvSpPr>
              <a:spLocks noChangeArrowheads="1"/>
            </p:cNvSpPr>
            <p:nvPr/>
          </p:nvSpPr>
          <p:spPr bwMode="auto">
            <a:xfrm>
              <a:off x="4188" y="1188"/>
              <a:ext cx="21" cy="9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1" y="6"/>
                </a:cxn>
                <a:cxn ang="0">
                  <a:pos x="5" y="4"/>
                </a:cxn>
                <a:cxn ang="0">
                  <a:pos x="14" y="2"/>
                </a:cxn>
                <a:cxn ang="0">
                  <a:pos x="21" y="0"/>
                </a:cxn>
              </a:cxnLst>
              <a:rect l="0" t="0" r="r" b="b"/>
              <a:pathLst>
                <a:path w="21" h="9">
                  <a:moveTo>
                    <a:pt x="0" y="9"/>
                  </a:moveTo>
                  <a:lnTo>
                    <a:pt x="1" y="6"/>
                  </a:lnTo>
                  <a:lnTo>
                    <a:pt x="5" y="4"/>
                  </a:lnTo>
                  <a:lnTo>
                    <a:pt x="14" y="2"/>
                  </a:lnTo>
                  <a:lnTo>
                    <a:pt x="21" y="0"/>
                  </a:lnTo>
                </a:path>
              </a:pathLst>
            </a:custGeom>
            <a:noFill/>
            <a:ln w="1413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02" name="Freeform 46"/>
            <p:cNvSpPr>
              <a:spLocks noChangeArrowheads="1"/>
            </p:cNvSpPr>
            <p:nvPr/>
          </p:nvSpPr>
          <p:spPr bwMode="auto">
            <a:xfrm>
              <a:off x="4292" y="1182"/>
              <a:ext cx="22" cy="2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14" y="1"/>
                </a:cxn>
                <a:cxn ang="0">
                  <a:pos x="0" y="2"/>
                </a:cxn>
              </a:cxnLst>
              <a:rect l="0" t="0" r="r" b="b"/>
              <a:pathLst>
                <a:path w="22" h="2">
                  <a:moveTo>
                    <a:pt x="22" y="0"/>
                  </a:moveTo>
                  <a:lnTo>
                    <a:pt x="14" y="1"/>
                  </a:lnTo>
                  <a:lnTo>
                    <a:pt x="0" y="2"/>
                  </a:lnTo>
                </a:path>
              </a:pathLst>
            </a:custGeom>
            <a:noFill/>
            <a:ln w="1413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03" name="Oval 47"/>
            <p:cNvSpPr>
              <a:spLocks noChangeArrowheads="1"/>
            </p:cNvSpPr>
            <p:nvPr/>
          </p:nvSpPr>
          <p:spPr bwMode="auto">
            <a:xfrm>
              <a:off x="4168" y="990"/>
              <a:ext cx="156" cy="152"/>
            </a:xfrm>
            <a:prstGeom prst="ellipse">
              <a:avLst/>
            </a:prstGeom>
            <a:solidFill>
              <a:srgbClr val="7F3F00"/>
            </a:solidFill>
            <a:ln w="14139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04" name="Freeform 48"/>
            <p:cNvSpPr>
              <a:spLocks noChangeArrowheads="1"/>
            </p:cNvSpPr>
            <p:nvPr/>
          </p:nvSpPr>
          <p:spPr bwMode="auto">
            <a:xfrm>
              <a:off x="4144" y="1042"/>
              <a:ext cx="73" cy="65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3" y="7"/>
                </a:cxn>
                <a:cxn ang="0">
                  <a:pos x="17" y="9"/>
                </a:cxn>
                <a:cxn ang="0">
                  <a:pos x="8" y="10"/>
                </a:cxn>
                <a:cxn ang="0">
                  <a:pos x="3" y="14"/>
                </a:cxn>
                <a:cxn ang="0">
                  <a:pos x="0" y="20"/>
                </a:cxn>
                <a:cxn ang="0">
                  <a:pos x="4" y="25"/>
                </a:cxn>
                <a:cxn ang="0">
                  <a:pos x="6" y="27"/>
                </a:cxn>
                <a:cxn ang="0">
                  <a:pos x="2" y="31"/>
                </a:cxn>
                <a:cxn ang="0">
                  <a:pos x="0" y="36"/>
                </a:cxn>
                <a:cxn ang="0">
                  <a:pos x="0" y="38"/>
                </a:cxn>
                <a:cxn ang="0">
                  <a:pos x="6" y="45"/>
                </a:cxn>
                <a:cxn ang="0">
                  <a:pos x="15" y="49"/>
                </a:cxn>
                <a:cxn ang="0">
                  <a:pos x="12" y="52"/>
                </a:cxn>
                <a:cxn ang="0">
                  <a:pos x="14" y="60"/>
                </a:cxn>
                <a:cxn ang="0">
                  <a:pos x="21" y="62"/>
                </a:cxn>
                <a:cxn ang="0">
                  <a:pos x="30" y="61"/>
                </a:cxn>
                <a:cxn ang="0">
                  <a:pos x="32" y="64"/>
                </a:cxn>
                <a:cxn ang="0">
                  <a:pos x="39" y="65"/>
                </a:cxn>
                <a:cxn ang="0">
                  <a:pos x="48" y="63"/>
                </a:cxn>
                <a:cxn ang="0">
                  <a:pos x="56" y="56"/>
                </a:cxn>
                <a:cxn ang="0">
                  <a:pos x="66" y="46"/>
                </a:cxn>
                <a:cxn ang="0">
                  <a:pos x="71" y="37"/>
                </a:cxn>
                <a:cxn ang="0">
                  <a:pos x="73" y="28"/>
                </a:cxn>
                <a:cxn ang="0">
                  <a:pos x="27" y="0"/>
                </a:cxn>
              </a:cxnLst>
              <a:rect l="0" t="0" r="r" b="b"/>
              <a:pathLst>
                <a:path w="73" h="65">
                  <a:moveTo>
                    <a:pt x="27" y="0"/>
                  </a:moveTo>
                  <a:lnTo>
                    <a:pt x="23" y="7"/>
                  </a:lnTo>
                  <a:lnTo>
                    <a:pt x="17" y="9"/>
                  </a:lnTo>
                  <a:lnTo>
                    <a:pt x="8" y="10"/>
                  </a:lnTo>
                  <a:lnTo>
                    <a:pt x="3" y="14"/>
                  </a:lnTo>
                  <a:lnTo>
                    <a:pt x="0" y="20"/>
                  </a:lnTo>
                  <a:lnTo>
                    <a:pt x="4" y="25"/>
                  </a:lnTo>
                  <a:lnTo>
                    <a:pt x="6" y="27"/>
                  </a:lnTo>
                  <a:lnTo>
                    <a:pt x="2" y="31"/>
                  </a:lnTo>
                  <a:lnTo>
                    <a:pt x="0" y="36"/>
                  </a:lnTo>
                  <a:lnTo>
                    <a:pt x="0" y="38"/>
                  </a:lnTo>
                  <a:lnTo>
                    <a:pt x="6" y="45"/>
                  </a:lnTo>
                  <a:lnTo>
                    <a:pt x="15" y="49"/>
                  </a:lnTo>
                  <a:lnTo>
                    <a:pt x="12" y="52"/>
                  </a:lnTo>
                  <a:lnTo>
                    <a:pt x="14" y="60"/>
                  </a:lnTo>
                  <a:lnTo>
                    <a:pt x="21" y="62"/>
                  </a:lnTo>
                  <a:lnTo>
                    <a:pt x="30" y="61"/>
                  </a:lnTo>
                  <a:lnTo>
                    <a:pt x="32" y="64"/>
                  </a:lnTo>
                  <a:lnTo>
                    <a:pt x="39" y="65"/>
                  </a:lnTo>
                  <a:lnTo>
                    <a:pt x="48" y="63"/>
                  </a:lnTo>
                  <a:lnTo>
                    <a:pt x="56" y="56"/>
                  </a:lnTo>
                  <a:lnTo>
                    <a:pt x="66" y="46"/>
                  </a:lnTo>
                  <a:lnTo>
                    <a:pt x="71" y="37"/>
                  </a:lnTo>
                  <a:lnTo>
                    <a:pt x="73" y="28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7F3F00"/>
            </a:solidFill>
            <a:ln w="1413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05" name="Freeform 49"/>
            <p:cNvSpPr>
              <a:spLocks noChangeArrowheads="1"/>
            </p:cNvSpPr>
            <p:nvPr/>
          </p:nvSpPr>
          <p:spPr bwMode="auto">
            <a:xfrm>
              <a:off x="4171" y="1039"/>
              <a:ext cx="49" cy="3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5"/>
                </a:cxn>
                <a:cxn ang="0">
                  <a:pos x="43" y="32"/>
                </a:cxn>
                <a:cxn ang="0">
                  <a:pos x="49" y="31"/>
                </a:cxn>
                <a:cxn ang="0">
                  <a:pos x="3" y="0"/>
                </a:cxn>
              </a:cxnLst>
              <a:rect l="0" t="0" r="r" b="b"/>
              <a:pathLst>
                <a:path w="49" h="32">
                  <a:moveTo>
                    <a:pt x="3" y="0"/>
                  </a:moveTo>
                  <a:lnTo>
                    <a:pt x="0" y="5"/>
                  </a:lnTo>
                  <a:lnTo>
                    <a:pt x="43" y="32"/>
                  </a:lnTo>
                  <a:lnTo>
                    <a:pt x="49" y="3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7F3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06" name="Freeform 50"/>
            <p:cNvSpPr>
              <a:spLocks noChangeArrowheads="1"/>
            </p:cNvSpPr>
            <p:nvPr/>
          </p:nvSpPr>
          <p:spPr bwMode="auto">
            <a:xfrm>
              <a:off x="4225" y="1085"/>
              <a:ext cx="50" cy="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5"/>
                </a:cxn>
                <a:cxn ang="0">
                  <a:pos x="10" y="7"/>
                </a:cxn>
                <a:cxn ang="0">
                  <a:pos x="16" y="6"/>
                </a:cxn>
                <a:cxn ang="0">
                  <a:pos x="19" y="1"/>
                </a:cxn>
                <a:cxn ang="0">
                  <a:pos x="21" y="6"/>
                </a:cxn>
                <a:cxn ang="0">
                  <a:pos x="27" y="7"/>
                </a:cxn>
                <a:cxn ang="0">
                  <a:pos x="30" y="6"/>
                </a:cxn>
                <a:cxn ang="0">
                  <a:pos x="34" y="2"/>
                </a:cxn>
                <a:cxn ang="0">
                  <a:pos x="36" y="6"/>
                </a:cxn>
                <a:cxn ang="0">
                  <a:pos x="43" y="7"/>
                </a:cxn>
                <a:cxn ang="0">
                  <a:pos x="47" y="5"/>
                </a:cxn>
                <a:cxn ang="0">
                  <a:pos x="50" y="1"/>
                </a:cxn>
              </a:cxnLst>
              <a:rect l="0" t="0" r="r" b="b"/>
              <a:pathLst>
                <a:path w="50" h="7">
                  <a:moveTo>
                    <a:pt x="0" y="0"/>
                  </a:moveTo>
                  <a:lnTo>
                    <a:pt x="3" y="5"/>
                  </a:lnTo>
                  <a:lnTo>
                    <a:pt x="10" y="7"/>
                  </a:lnTo>
                  <a:lnTo>
                    <a:pt x="16" y="6"/>
                  </a:lnTo>
                  <a:lnTo>
                    <a:pt x="19" y="1"/>
                  </a:lnTo>
                  <a:lnTo>
                    <a:pt x="21" y="6"/>
                  </a:lnTo>
                  <a:lnTo>
                    <a:pt x="27" y="7"/>
                  </a:lnTo>
                  <a:lnTo>
                    <a:pt x="30" y="6"/>
                  </a:lnTo>
                  <a:lnTo>
                    <a:pt x="34" y="2"/>
                  </a:lnTo>
                  <a:lnTo>
                    <a:pt x="36" y="6"/>
                  </a:lnTo>
                  <a:lnTo>
                    <a:pt x="43" y="7"/>
                  </a:lnTo>
                  <a:lnTo>
                    <a:pt x="47" y="5"/>
                  </a:lnTo>
                  <a:lnTo>
                    <a:pt x="50" y="1"/>
                  </a:lnTo>
                </a:path>
              </a:pathLst>
            </a:custGeom>
            <a:noFill/>
            <a:ln w="1413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07" name="Freeform 51"/>
            <p:cNvSpPr>
              <a:spLocks noChangeArrowheads="1"/>
            </p:cNvSpPr>
            <p:nvPr/>
          </p:nvSpPr>
          <p:spPr bwMode="auto">
            <a:xfrm>
              <a:off x="4250" y="1107"/>
              <a:ext cx="25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3"/>
                </a:cxn>
                <a:cxn ang="0">
                  <a:pos x="7" y="4"/>
                </a:cxn>
                <a:cxn ang="0">
                  <a:pos x="12" y="4"/>
                </a:cxn>
                <a:cxn ang="0">
                  <a:pos x="14" y="1"/>
                </a:cxn>
                <a:cxn ang="0">
                  <a:pos x="16" y="4"/>
                </a:cxn>
                <a:cxn ang="0">
                  <a:pos x="20" y="5"/>
                </a:cxn>
                <a:cxn ang="0">
                  <a:pos x="23" y="3"/>
                </a:cxn>
                <a:cxn ang="0">
                  <a:pos x="25" y="0"/>
                </a:cxn>
              </a:cxnLst>
              <a:rect l="0" t="0" r="r" b="b"/>
              <a:pathLst>
                <a:path w="25" h="5">
                  <a:moveTo>
                    <a:pt x="0" y="0"/>
                  </a:moveTo>
                  <a:lnTo>
                    <a:pt x="2" y="3"/>
                  </a:lnTo>
                  <a:lnTo>
                    <a:pt x="7" y="4"/>
                  </a:lnTo>
                  <a:lnTo>
                    <a:pt x="12" y="4"/>
                  </a:lnTo>
                  <a:lnTo>
                    <a:pt x="14" y="1"/>
                  </a:lnTo>
                  <a:lnTo>
                    <a:pt x="16" y="4"/>
                  </a:lnTo>
                  <a:lnTo>
                    <a:pt x="20" y="5"/>
                  </a:lnTo>
                  <a:lnTo>
                    <a:pt x="23" y="3"/>
                  </a:lnTo>
                  <a:lnTo>
                    <a:pt x="25" y="0"/>
                  </a:lnTo>
                </a:path>
              </a:pathLst>
            </a:custGeom>
            <a:noFill/>
            <a:ln w="1413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08" name="Freeform 52"/>
            <p:cNvSpPr>
              <a:spLocks noChangeArrowheads="1"/>
            </p:cNvSpPr>
            <p:nvPr/>
          </p:nvSpPr>
          <p:spPr bwMode="auto">
            <a:xfrm>
              <a:off x="4213" y="1119"/>
              <a:ext cx="37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3"/>
                </a:cxn>
                <a:cxn ang="0">
                  <a:pos x="4" y="5"/>
                </a:cxn>
                <a:cxn ang="0">
                  <a:pos x="9" y="5"/>
                </a:cxn>
                <a:cxn ang="0">
                  <a:pos x="12" y="3"/>
                </a:cxn>
                <a:cxn ang="0">
                  <a:pos x="14" y="7"/>
                </a:cxn>
                <a:cxn ang="0">
                  <a:pos x="17" y="8"/>
                </a:cxn>
                <a:cxn ang="0">
                  <a:pos x="21" y="7"/>
                </a:cxn>
                <a:cxn ang="0">
                  <a:pos x="24" y="5"/>
                </a:cxn>
                <a:cxn ang="0">
                  <a:pos x="27" y="9"/>
                </a:cxn>
                <a:cxn ang="0">
                  <a:pos x="32" y="9"/>
                </a:cxn>
                <a:cxn ang="0">
                  <a:pos x="35" y="7"/>
                </a:cxn>
                <a:cxn ang="0">
                  <a:pos x="37" y="5"/>
                </a:cxn>
              </a:cxnLst>
              <a:rect l="0" t="0" r="r" b="b"/>
              <a:pathLst>
                <a:path w="37" h="9">
                  <a:moveTo>
                    <a:pt x="0" y="0"/>
                  </a:moveTo>
                  <a:lnTo>
                    <a:pt x="2" y="3"/>
                  </a:lnTo>
                  <a:lnTo>
                    <a:pt x="4" y="5"/>
                  </a:lnTo>
                  <a:lnTo>
                    <a:pt x="9" y="5"/>
                  </a:lnTo>
                  <a:lnTo>
                    <a:pt x="12" y="3"/>
                  </a:lnTo>
                  <a:lnTo>
                    <a:pt x="14" y="7"/>
                  </a:lnTo>
                  <a:lnTo>
                    <a:pt x="17" y="8"/>
                  </a:lnTo>
                  <a:lnTo>
                    <a:pt x="21" y="7"/>
                  </a:lnTo>
                  <a:lnTo>
                    <a:pt x="24" y="5"/>
                  </a:lnTo>
                  <a:lnTo>
                    <a:pt x="27" y="9"/>
                  </a:lnTo>
                  <a:lnTo>
                    <a:pt x="32" y="9"/>
                  </a:lnTo>
                  <a:lnTo>
                    <a:pt x="35" y="7"/>
                  </a:lnTo>
                  <a:lnTo>
                    <a:pt x="37" y="5"/>
                  </a:lnTo>
                </a:path>
              </a:pathLst>
            </a:custGeom>
            <a:noFill/>
            <a:ln w="1413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09" name="Freeform 53"/>
            <p:cNvSpPr>
              <a:spLocks noChangeArrowheads="1"/>
            </p:cNvSpPr>
            <p:nvPr/>
          </p:nvSpPr>
          <p:spPr bwMode="auto">
            <a:xfrm>
              <a:off x="4149" y="1064"/>
              <a:ext cx="25" cy="6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3" y="6"/>
                </a:cxn>
                <a:cxn ang="0">
                  <a:pos x="9" y="6"/>
                </a:cxn>
                <a:cxn ang="0">
                  <a:pos x="16" y="5"/>
                </a:cxn>
                <a:cxn ang="0">
                  <a:pos x="25" y="0"/>
                </a:cxn>
              </a:cxnLst>
              <a:rect l="0" t="0" r="r" b="b"/>
              <a:pathLst>
                <a:path w="25" h="6">
                  <a:moveTo>
                    <a:pt x="0" y="5"/>
                  </a:moveTo>
                  <a:lnTo>
                    <a:pt x="3" y="6"/>
                  </a:lnTo>
                  <a:lnTo>
                    <a:pt x="9" y="6"/>
                  </a:lnTo>
                  <a:lnTo>
                    <a:pt x="16" y="5"/>
                  </a:lnTo>
                  <a:lnTo>
                    <a:pt x="25" y="0"/>
                  </a:lnTo>
                </a:path>
              </a:pathLst>
            </a:custGeom>
            <a:noFill/>
            <a:ln w="1413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10" name="Freeform 54"/>
            <p:cNvSpPr>
              <a:spLocks noChangeArrowheads="1"/>
            </p:cNvSpPr>
            <p:nvPr/>
          </p:nvSpPr>
          <p:spPr bwMode="auto">
            <a:xfrm>
              <a:off x="4158" y="1079"/>
              <a:ext cx="30" cy="12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6" y="12"/>
                </a:cxn>
                <a:cxn ang="0">
                  <a:pos x="14" y="9"/>
                </a:cxn>
                <a:cxn ang="0">
                  <a:pos x="22" y="6"/>
                </a:cxn>
                <a:cxn ang="0">
                  <a:pos x="30" y="0"/>
                </a:cxn>
              </a:cxnLst>
              <a:rect l="0" t="0" r="r" b="b"/>
              <a:pathLst>
                <a:path w="30" h="12">
                  <a:moveTo>
                    <a:pt x="0" y="11"/>
                  </a:moveTo>
                  <a:lnTo>
                    <a:pt x="6" y="12"/>
                  </a:lnTo>
                  <a:lnTo>
                    <a:pt x="14" y="9"/>
                  </a:lnTo>
                  <a:lnTo>
                    <a:pt x="22" y="6"/>
                  </a:lnTo>
                  <a:lnTo>
                    <a:pt x="30" y="0"/>
                  </a:lnTo>
                </a:path>
              </a:pathLst>
            </a:custGeom>
            <a:noFill/>
            <a:ln w="1413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11" name="Freeform 55"/>
            <p:cNvSpPr>
              <a:spLocks noChangeArrowheads="1"/>
            </p:cNvSpPr>
            <p:nvPr/>
          </p:nvSpPr>
          <p:spPr bwMode="auto">
            <a:xfrm>
              <a:off x="4174" y="1086"/>
              <a:ext cx="24" cy="16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9" y="12"/>
                </a:cxn>
                <a:cxn ang="0">
                  <a:pos x="18" y="7"/>
                </a:cxn>
                <a:cxn ang="0">
                  <a:pos x="24" y="0"/>
                </a:cxn>
              </a:cxnLst>
              <a:rect l="0" t="0" r="r" b="b"/>
              <a:pathLst>
                <a:path w="24" h="16">
                  <a:moveTo>
                    <a:pt x="0" y="16"/>
                  </a:moveTo>
                  <a:lnTo>
                    <a:pt x="9" y="12"/>
                  </a:lnTo>
                  <a:lnTo>
                    <a:pt x="18" y="7"/>
                  </a:lnTo>
                  <a:lnTo>
                    <a:pt x="24" y="0"/>
                  </a:lnTo>
                </a:path>
              </a:pathLst>
            </a:custGeom>
            <a:noFill/>
            <a:ln w="1413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12" name="Freeform 56"/>
            <p:cNvSpPr>
              <a:spLocks noChangeArrowheads="1"/>
            </p:cNvSpPr>
            <p:nvPr/>
          </p:nvSpPr>
          <p:spPr bwMode="auto">
            <a:xfrm>
              <a:off x="4197" y="986"/>
              <a:ext cx="100" cy="75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25" y="2"/>
                </a:cxn>
                <a:cxn ang="0">
                  <a:pos x="11" y="7"/>
                </a:cxn>
                <a:cxn ang="0">
                  <a:pos x="2" y="11"/>
                </a:cxn>
                <a:cxn ang="0">
                  <a:pos x="0" y="17"/>
                </a:cxn>
                <a:cxn ang="0">
                  <a:pos x="5" y="35"/>
                </a:cxn>
                <a:cxn ang="0">
                  <a:pos x="17" y="67"/>
                </a:cxn>
                <a:cxn ang="0">
                  <a:pos x="22" y="73"/>
                </a:cxn>
                <a:cxn ang="0">
                  <a:pos x="28" y="75"/>
                </a:cxn>
                <a:cxn ang="0">
                  <a:pos x="75" y="75"/>
                </a:cxn>
                <a:cxn ang="0">
                  <a:pos x="81" y="74"/>
                </a:cxn>
                <a:cxn ang="0">
                  <a:pos x="84" y="70"/>
                </a:cxn>
                <a:cxn ang="0">
                  <a:pos x="100" y="15"/>
                </a:cxn>
                <a:cxn ang="0">
                  <a:pos x="99" y="10"/>
                </a:cxn>
                <a:cxn ang="0">
                  <a:pos x="98" y="9"/>
                </a:cxn>
                <a:cxn ang="0">
                  <a:pos x="73" y="1"/>
                </a:cxn>
                <a:cxn ang="0">
                  <a:pos x="61" y="1"/>
                </a:cxn>
                <a:cxn ang="0">
                  <a:pos x="37" y="0"/>
                </a:cxn>
              </a:cxnLst>
              <a:rect l="0" t="0" r="r" b="b"/>
              <a:pathLst>
                <a:path w="100" h="75">
                  <a:moveTo>
                    <a:pt x="37" y="0"/>
                  </a:moveTo>
                  <a:lnTo>
                    <a:pt x="25" y="2"/>
                  </a:lnTo>
                  <a:lnTo>
                    <a:pt x="11" y="7"/>
                  </a:lnTo>
                  <a:lnTo>
                    <a:pt x="2" y="11"/>
                  </a:lnTo>
                  <a:lnTo>
                    <a:pt x="0" y="17"/>
                  </a:lnTo>
                  <a:lnTo>
                    <a:pt x="5" y="35"/>
                  </a:lnTo>
                  <a:lnTo>
                    <a:pt x="17" y="67"/>
                  </a:lnTo>
                  <a:lnTo>
                    <a:pt x="22" y="73"/>
                  </a:lnTo>
                  <a:lnTo>
                    <a:pt x="28" y="75"/>
                  </a:lnTo>
                  <a:lnTo>
                    <a:pt x="75" y="75"/>
                  </a:lnTo>
                  <a:lnTo>
                    <a:pt x="81" y="74"/>
                  </a:lnTo>
                  <a:lnTo>
                    <a:pt x="84" y="70"/>
                  </a:lnTo>
                  <a:lnTo>
                    <a:pt x="100" y="15"/>
                  </a:lnTo>
                  <a:lnTo>
                    <a:pt x="99" y="10"/>
                  </a:lnTo>
                  <a:lnTo>
                    <a:pt x="98" y="9"/>
                  </a:lnTo>
                  <a:lnTo>
                    <a:pt x="73" y="1"/>
                  </a:lnTo>
                  <a:lnTo>
                    <a:pt x="61" y="1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 w="1413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13" name="Freeform 57"/>
            <p:cNvSpPr>
              <a:spLocks noChangeArrowheads="1"/>
            </p:cNvSpPr>
            <p:nvPr/>
          </p:nvSpPr>
          <p:spPr bwMode="auto">
            <a:xfrm>
              <a:off x="4232" y="1015"/>
              <a:ext cx="55" cy="41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31" y="41"/>
                </a:cxn>
                <a:cxn ang="0">
                  <a:pos x="41" y="39"/>
                </a:cxn>
                <a:cxn ang="0">
                  <a:pos x="46" y="30"/>
                </a:cxn>
                <a:cxn ang="0">
                  <a:pos x="55" y="0"/>
                </a:cxn>
                <a:cxn ang="0">
                  <a:pos x="42" y="29"/>
                </a:cxn>
                <a:cxn ang="0">
                  <a:pos x="38" y="33"/>
                </a:cxn>
                <a:cxn ang="0">
                  <a:pos x="32" y="35"/>
                </a:cxn>
                <a:cxn ang="0">
                  <a:pos x="15" y="38"/>
                </a:cxn>
                <a:cxn ang="0">
                  <a:pos x="0" y="41"/>
                </a:cxn>
              </a:cxnLst>
              <a:rect l="0" t="0" r="r" b="b"/>
              <a:pathLst>
                <a:path w="55" h="41">
                  <a:moveTo>
                    <a:pt x="0" y="41"/>
                  </a:moveTo>
                  <a:lnTo>
                    <a:pt x="31" y="41"/>
                  </a:lnTo>
                  <a:lnTo>
                    <a:pt x="41" y="39"/>
                  </a:lnTo>
                  <a:lnTo>
                    <a:pt x="46" y="30"/>
                  </a:lnTo>
                  <a:lnTo>
                    <a:pt x="55" y="0"/>
                  </a:lnTo>
                  <a:lnTo>
                    <a:pt x="42" y="29"/>
                  </a:lnTo>
                  <a:lnTo>
                    <a:pt x="38" y="33"/>
                  </a:lnTo>
                  <a:lnTo>
                    <a:pt x="32" y="35"/>
                  </a:lnTo>
                  <a:lnTo>
                    <a:pt x="15" y="38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14" name="Freeform 58"/>
            <p:cNvSpPr>
              <a:spLocks noChangeArrowheads="1"/>
            </p:cNvSpPr>
            <p:nvPr/>
          </p:nvSpPr>
          <p:spPr bwMode="auto">
            <a:xfrm>
              <a:off x="4275" y="1033"/>
              <a:ext cx="72" cy="70"/>
            </a:xfrm>
            <a:custGeom>
              <a:avLst/>
              <a:gdLst/>
              <a:ahLst/>
              <a:cxnLst>
                <a:cxn ang="0">
                  <a:pos x="0" y="46"/>
                </a:cxn>
                <a:cxn ang="0">
                  <a:pos x="15" y="60"/>
                </a:cxn>
                <a:cxn ang="0">
                  <a:pos x="25" y="66"/>
                </a:cxn>
                <a:cxn ang="0">
                  <a:pos x="35" y="70"/>
                </a:cxn>
                <a:cxn ang="0">
                  <a:pos x="43" y="69"/>
                </a:cxn>
                <a:cxn ang="0">
                  <a:pos x="48" y="65"/>
                </a:cxn>
                <a:cxn ang="0">
                  <a:pos x="49" y="61"/>
                </a:cxn>
                <a:cxn ang="0">
                  <a:pos x="55" y="61"/>
                </a:cxn>
                <a:cxn ang="0">
                  <a:pos x="62" y="58"/>
                </a:cxn>
                <a:cxn ang="0">
                  <a:pos x="68" y="53"/>
                </a:cxn>
                <a:cxn ang="0">
                  <a:pos x="67" y="47"/>
                </a:cxn>
                <a:cxn ang="0">
                  <a:pos x="67" y="43"/>
                </a:cxn>
                <a:cxn ang="0">
                  <a:pos x="71" y="40"/>
                </a:cxn>
                <a:cxn ang="0">
                  <a:pos x="72" y="35"/>
                </a:cxn>
                <a:cxn ang="0">
                  <a:pos x="71" y="29"/>
                </a:cxn>
                <a:cxn ang="0">
                  <a:pos x="68" y="25"/>
                </a:cxn>
                <a:cxn ang="0">
                  <a:pos x="69" y="22"/>
                </a:cxn>
                <a:cxn ang="0">
                  <a:pos x="67" y="17"/>
                </a:cxn>
                <a:cxn ang="0">
                  <a:pos x="62" y="13"/>
                </a:cxn>
                <a:cxn ang="0">
                  <a:pos x="53" y="11"/>
                </a:cxn>
                <a:cxn ang="0">
                  <a:pos x="46" y="7"/>
                </a:cxn>
                <a:cxn ang="0">
                  <a:pos x="42" y="0"/>
                </a:cxn>
                <a:cxn ang="0">
                  <a:pos x="0" y="46"/>
                </a:cxn>
              </a:cxnLst>
              <a:rect l="0" t="0" r="r" b="b"/>
              <a:pathLst>
                <a:path w="72" h="70">
                  <a:moveTo>
                    <a:pt x="0" y="46"/>
                  </a:moveTo>
                  <a:lnTo>
                    <a:pt x="15" y="60"/>
                  </a:lnTo>
                  <a:lnTo>
                    <a:pt x="25" y="66"/>
                  </a:lnTo>
                  <a:lnTo>
                    <a:pt x="35" y="70"/>
                  </a:lnTo>
                  <a:lnTo>
                    <a:pt x="43" y="69"/>
                  </a:lnTo>
                  <a:lnTo>
                    <a:pt x="48" y="65"/>
                  </a:lnTo>
                  <a:lnTo>
                    <a:pt x="49" y="61"/>
                  </a:lnTo>
                  <a:lnTo>
                    <a:pt x="55" y="61"/>
                  </a:lnTo>
                  <a:lnTo>
                    <a:pt x="62" y="58"/>
                  </a:lnTo>
                  <a:lnTo>
                    <a:pt x="68" y="53"/>
                  </a:lnTo>
                  <a:lnTo>
                    <a:pt x="67" y="47"/>
                  </a:lnTo>
                  <a:lnTo>
                    <a:pt x="67" y="43"/>
                  </a:lnTo>
                  <a:lnTo>
                    <a:pt x="71" y="40"/>
                  </a:lnTo>
                  <a:lnTo>
                    <a:pt x="72" y="35"/>
                  </a:lnTo>
                  <a:lnTo>
                    <a:pt x="71" y="29"/>
                  </a:lnTo>
                  <a:lnTo>
                    <a:pt x="68" y="25"/>
                  </a:lnTo>
                  <a:lnTo>
                    <a:pt x="69" y="22"/>
                  </a:lnTo>
                  <a:lnTo>
                    <a:pt x="67" y="17"/>
                  </a:lnTo>
                  <a:lnTo>
                    <a:pt x="62" y="13"/>
                  </a:lnTo>
                  <a:lnTo>
                    <a:pt x="53" y="11"/>
                  </a:lnTo>
                  <a:lnTo>
                    <a:pt x="46" y="7"/>
                  </a:lnTo>
                  <a:lnTo>
                    <a:pt x="42" y="0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7F3F00"/>
            </a:solidFill>
            <a:ln w="1413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15" name="Freeform 59"/>
            <p:cNvSpPr>
              <a:spLocks noChangeArrowheads="1"/>
            </p:cNvSpPr>
            <p:nvPr/>
          </p:nvSpPr>
          <p:spPr bwMode="auto">
            <a:xfrm>
              <a:off x="4272" y="1032"/>
              <a:ext cx="45" cy="47"/>
            </a:xfrm>
            <a:custGeom>
              <a:avLst/>
              <a:gdLst/>
              <a:ahLst/>
              <a:cxnLst>
                <a:cxn ang="0">
                  <a:pos x="43" y="0"/>
                </a:cxn>
                <a:cxn ang="0">
                  <a:pos x="45" y="3"/>
                </a:cxn>
                <a:cxn ang="0">
                  <a:pos x="6" y="47"/>
                </a:cxn>
                <a:cxn ang="0">
                  <a:pos x="0" y="46"/>
                </a:cxn>
                <a:cxn ang="0">
                  <a:pos x="43" y="0"/>
                </a:cxn>
              </a:cxnLst>
              <a:rect l="0" t="0" r="r" b="b"/>
              <a:pathLst>
                <a:path w="45" h="47">
                  <a:moveTo>
                    <a:pt x="43" y="0"/>
                  </a:moveTo>
                  <a:lnTo>
                    <a:pt x="45" y="3"/>
                  </a:lnTo>
                  <a:lnTo>
                    <a:pt x="6" y="47"/>
                  </a:lnTo>
                  <a:lnTo>
                    <a:pt x="0" y="46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7F3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16" name="Freeform 60"/>
            <p:cNvSpPr>
              <a:spLocks noChangeArrowheads="1"/>
            </p:cNvSpPr>
            <p:nvPr/>
          </p:nvSpPr>
          <p:spPr bwMode="auto">
            <a:xfrm>
              <a:off x="4296" y="1082"/>
              <a:ext cx="27" cy="12"/>
            </a:xfrm>
            <a:custGeom>
              <a:avLst/>
              <a:gdLst/>
              <a:ahLst/>
              <a:cxnLst>
                <a:cxn ang="0">
                  <a:pos x="27" y="12"/>
                </a:cxn>
                <a:cxn ang="0">
                  <a:pos x="21" y="12"/>
                </a:cxn>
                <a:cxn ang="0">
                  <a:pos x="12" y="9"/>
                </a:cxn>
                <a:cxn ang="0">
                  <a:pos x="6" y="5"/>
                </a:cxn>
                <a:cxn ang="0">
                  <a:pos x="0" y="0"/>
                </a:cxn>
              </a:cxnLst>
              <a:rect l="0" t="0" r="r" b="b"/>
              <a:pathLst>
                <a:path w="27" h="12">
                  <a:moveTo>
                    <a:pt x="27" y="12"/>
                  </a:moveTo>
                  <a:lnTo>
                    <a:pt x="21" y="12"/>
                  </a:lnTo>
                  <a:lnTo>
                    <a:pt x="12" y="9"/>
                  </a:lnTo>
                  <a:lnTo>
                    <a:pt x="6" y="5"/>
                  </a:lnTo>
                  <a:lnTo>
                    <a:pt x="0" y="0"/>
                  </a:lnTo>
                </a:path>
              </a:pathLst>
            </a:custGeom>
            <a:noFill/>
            <a:ln w="1413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17" name="Freeform 61"/>
            <p:cNvSpPr>
              <a:spLocks noChangeArrowheads="1"/>
            </p:cNvSpPr>
            <p:nvPr/>
          </p:nvSpPr>
          <p:spPr bwMode="auto">
            <a:xfrm>
              <a:off x="4307" y="1071"/>
              <a:ext cx="34" cy="7"/>
            </a:xfrm>
            <a:custGeom>
              <a:avLst/>
              <a:gdLst/>
              <a:ahLst/>
              <a:cxnLst>
                <a:cxn ang="0">
                  <a:pos x="34" y="6"/>
                </a:cxn>
                <a:cxn ang="0">
                  <a:pos x="27" y="7"/>
                </a:cxn>
                <a:cxn ang="0">
                  <a:pos x="20" y="7"/>
                </a:cxn>
                <a:cxn ang="0">
                  <a:pos x="9" y="5"/>
                </a:cxn>
                <a:cxn ang="0">
                  <a:pos x="0" y="0"/>
                </a:cxn>
              </a:cxnLst>
              <a:rect l="0" t="0" r="r" b="b"/>
              <a:pathLst>
                <a:path w="34" h="7">
                  <a:moveTo>
                    <a:pt x="34" y="6"/>
                  </a:moveTo>
                  <a:lnTo>
                    <a:pt x="27" y="7"/>
                  </a:lnTo>
                  <a:lnTo>
                    <a:pt x="20" y="7"/>
                  </a:lnTo>
                  <a:lnTo>
                    <a:pt x="9" y="5"/>
                  </a:lnTo>
                  <a:lnTo>
                    <a:pt x="0" y="0"/>
                  </a:lnTo>
                </a:path>
              </a:pathLst>
            </a:custGeom>
            <a:noFill/>
            <a:ln w="1413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18" name="Freeform 62"/>
            <p:cNvSpPr>
              <a:spLocks noChangeArrowheads="1"/>
            </p:cNvSpPr>
            <p:nvPr/>
          </p:nvSpPr>
          <p:spPr bwMode="auto">
            <a:xfrm>
              <a:off x="4319" y="1057"/>
              <a:ext cx="24" cy="6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22" y="4"/>
                </a:cxn>
                <a:cxn ang="0">
                  <a:pos x="16" y="6"/>
                </a:cxn>
                <a:cxn ang="0">
                  <a:pos x="10" y="6"/>
                </a:cxn>
                <a:cxn ang="0">
                  <a:pos x="0" y="2"/>
                </a:cxn>
              </a:cxnLst>
              <a:rect l="0" t="0" r="r" b="b"/>
              <a:pathLst>
                <a:path w="24" h="6">
                  <a:moveTo>
                    <a:pt x="24" y="0"/>
                  </a:moveTo>
                  <a:lnTo>
                    <a:pt x="22" y="4"/>
                  </a:lnTo>
                  <a:lnTo>
                    <a:pt x="16" y="6"/>
                  </a:lnTo>
                  <a:lnTo>
                    <a:pt x="10" y="6"/>
                  </a:lnTo>
                  <a:lnTo>
                    <a:pt x="0" y="2"/>
                  </a:lnTo>
                </a:path>
              </a:pathLst>
            </a:custGeom>
            <a:noFill/>
            <a:ln w="1413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19" name="Freeform 63"/>
            <p:cNvSpPr>
              <a:spLocks noChangeArrowheads="1"/>
            </p:cNvSpPr>
            <p:nvPr/>
          </p:nvSpPr>
          <p:spPr bwMode="auto">
            <a:xfrm>
              <a:off x="4207" y="912"/>
              <a:ext cx="89" cy="74"/>
            </a:xfrm>
            <a:custGeom>
              <a:avLst/>
              <a:gdLst/>
              <a:ahLst/>
              <a:cxnLst>
                <a:cxn ang="0">
                  <a:pos x="5" y="9"/>
                </a:cxn>
                <a:cxn ang="0">
                  <a:pos x="5" y="15"/>
                </a:cxn>
                <a:cxn ang="0">
                  <a:pos x="9" y="26"/>
                </a:cxn>
                <a:cxn ang="0">
                  <a:pos x="5" y="28"/>
                </a:cxn>
                <a:cxn ang="0">
                  <a:pos x="2" y="30"/>
                </a:cxn>
                <a:cxn ang="0">
                  <a:pos x="0" y="36"/>
                </a:cxn>
                <a:cxn ang="0">
                  <a:pos x="0" y="41"/>
                </a:cxn>
                <a:cxn ang="0">
                  <a:pos x="1" y="45"/>
                </a:cxn>
                <a:cxn ang="0">
                  <a:pos x="5" y="49"/>
                </a:cxn>
                <a:cxn ang="0">
                  <a:pos x="12" y="52"/>
                </a:cxn>
                <a:cxn ang="0">
                  <a:pos x="22" y="56"/>
                </a:cxn>
                <a:cxn ang="0">
                  <a:pos x="23" y="60"/>
                </a:cxn>
                <a:cxn ang="0">
                  <a:pos x="27" y="64"/>
                </a:cxn>
                <a:cxn ang="0">
                  <a:pos x="27" y="72"/>
                </a:cxn>
                <a:cxn ang="0">
                  <a:pos x="27" y="74"/>
                </a:cxn>
                <a:cxn ang="0">
                  <a:pos x="50" y="74"/>
                </a:cxn>
                <a:cxn ang="0">
                  <a:pos x="50" y="66"/>
                </a:cxn>
                <a:cxn ang="0">
                  <a:pos x="52" y="64"/>
                </a:cxn>
                <a:cxn ang="0">
                  <a:pos x="55" y="60"/>
                </a:cxn>
                <a:cxn ang="0">
                  <a:pos x="58" y="56"/>
                </a:cxn>
                <a:cxn ang="0">
                  <a:pos x="59" y="53"/>
                </a:cxn>
                <a:cxn ang="0">
                  <a:pos x="61" y="52"/>
                </a:cxn>
                <a:cxn ang="0">
                  <a:pos x="61" y="59"/>
                </a:cxn>
                <a:cxn ang="0">
                  <a:pos x="63" y="64"/>
                </a:cxn>
                <a:cxn ang="0">
                  <a:pos x="67" y="69"/>
                </a:cxn>
                <a:cxn ang="0">
                  <a:pos x="73" y="72"/>
                </a:cxn>
                <a:cxn ang="0">
                  <a:pos x="78" y="72"/>
                </a:cxn>
                <a:cxn ang="0">
                  <a:pos x="83" y="72"/>
                </a:cxn>
                <a:cxn ang="0">
                  <a:pos x="86" y="70"/>
                </a:cxn>
                <a:cxn ang="0">
                  <a:pos x="88" y="65"/>
                </a:cxn>
                <a:cxn ang="0">
                  <a:pos x="89" y="61"/>
                </a:cxn>
                <a:cxn ang="0">
                  <a:pos x="88" y="59"/>
                </a:cxn>
                <a:cxn ang="0">
                  <a:pos x="85" y="55"/>
                </a:cxn>
                <a:cxn ang="0">
                  <a:pos x="79" y="49"/>
                </a:cxn>
                <a:cxn ang="0">
                  <a:pos x="74" y="44"/>
                </a:cxn>
                <a:cxn ang="0">
                  <a:pos x="76" y="40"/>
                </a:cxn>
                <a:cxn ang="0">
                  <a:pos x="77" y="35"/>
                </a:cxn>
                <a:cxn ang="0">
                  <a:pos x="77" y="30"/>
                </a:cxn>
                <a:cxn ang="0">
                  <a:pos x="76" y="27"/>
                </a:cxn>
                <a:cxn ang="0">
                  <a:pos x="75" y="24"/>
                </a:cxn>
                <a:cxn ang="0">
                  <a:pos x="73" y="23"/>
                </a:cxn>
                <a:cxn ang="0">
                  <a:pos x="70" y="22"/>
                </a:cxn>
                <a:cxn ang="0">
                  <a:pos x="67" y="21"/>
                </a:cxn>
                <a:cxn ang="0">
                  <a:pos x="69" y="8"/>
                </a:cxn>
                <a:cxn ang="0">
                  <a:pos x="68" y="3"/>
                </a:cxn>
                <a:cxn ang="0">
                  <a:pos x="67" y="0"/>
                </a:cxn>
                <a:cxn ang="0">
                  <a:pos x="5" y="9"/>
                </a:cxn>
              </a:cxnLst>
              <a:rect l="0" t="0" r="r" b="b"/>
              <a:pathLst>
                <a:path w="89" h="74">
                  <a:moveTo>
                    <a:pt x="5" y="9"/>
                  </a:moveTo>
                  <a:lnTo>
                    <a:pt x="5" y="15"/>
                  </a:lnTo>
                  <a:lnTo>
                    <a:pt x="9" y="26"/>
                  </a:lnTo>
                  <a:lnTo>
                    <a:pt x="5" y="28"/>
                  </a:lnTo>
                  <a:lnTo>
                    <a:pt x="2" y="30"/>
                  </a:lnTo>
                  <a:lnTo>
                    <a:pt x="0" y="36"/>
                  </a:lnTo>
                  <a:lnTo>
                    <a:pt x="0" y="41"/>
                  </a:lnTo>
                  <a:lnTo>
                    <a:pt x="1" y="45"/>
                  </a:lnTo>
                  <a:lnTo>
                    <a:pt x="5" y="49"/>
                  </a:lnTo>
                  <a:lnTo>
                    <a:pt x="12" y="52"/>
                  </a:lnTo>
                  <a:lnTo>
                    <a:pt x="22" y="56"/>
                  </a:lnTo>
                  <a:lnTo>
                    <a:pt x="23" y="60"/>
                  </a:lnTo>
                  <a:lnTo>
                    <a:pt x="27" y="64"/>
                  </a:lnTo>
                  <a:lnTo>
                    <a:pt x="27" y="72"/>
                  </a:lnTo>
                  <a:lnTo>
                    <a:pt x="27" y="74"/>
                  </a:lnTo>
                  <a:lnTo>
                    <a:pt x="50" y="74"/>
                  </a:lnTo>
                  <a:lnTo>
                    <a:pt x="50" y="66"/>
                  </a:lnTo>
                  <a:lnTo>
                    <a:pt x="52" y="64"/>
                  </a:lnTo>
                  <a:lnTo>
                    <a:pt x="55" y="60"/>
                  </a:lnTo>
                  <a:lnTo>
                    <a:pt x="58" y="56"/>
                  </a:lnTo>
                  <a:lnTo>
                    <a:pt x="59" y="53"/>
                  </a:lnTo>
                  <a:lnTo>
                    <a:pt x="61" y="52"/>
                  </a:lnTo>
                  <a:lnTo>
                    <a:pt x="61" y="59"/>
                  </a:lnTo>
                  <a:lnTo>
                    <a:pt x="63" y="64"/>
                  </a:lnTo>
                  <a:lnTo>
                    <a:pt x="67" y="69"/>
                  </a:lnTo>
                  <a:lnTo>
                    <a:pt x="73" y="72"/>
                  </a:lnTo>
                  <a:lnTo>
                    <a:pt x="78" y="72"/>
                  </a:lnTo>
                  <a:lnTo>
                    <a:pt x="83" y="72"/>
                  </a:lnTo>
                  <a:lnTo>
                    <a:pt x="86" y="70"/>
                  </a:lnTo>
                  <a:lnTo>
                    <a:pt x="88" y="65"/>
                  </a:lnTo>
                  <a:lnTo>
                    <a:pt x="89" y="61"/>
                  </a:lnTo>
                  <a:lnTo>
                    <a:pt x="88" y="59"/>
                  </a:lnTo>
                  <a:lnTo>
                    <a:pt x="85" y="55"/>
                  </a:lnTo>
                  <a:lnTo>
                    <a:pt x="79" y="49"/>
                  </a:lnTo>
                  <a:lnTo>
                    <a:pt x="74" y="44"/>
                  </a:lnTo>
                  <a:lnTo>
                    <a:pt x="76" y="40"/>
                  </a:lnTo>
                  <a:lnTo>
                    <a:pt x="77" y="35"/>
                  </a:lnTo>
                  <a:lnTo>
                    <a:pt x="77" y="30"/>
                  </a:lnTo>
                  <a:lnTo>
                    <a:pt x="76" y="27"/>
                  </a:lnTo>
                  <a:lnTo>
                    <a:pt x="75" y="24"/>
                  </a:lnTo>
                  <a:lnTo>
                    <a:pt x="73" y="23"/>
                  </a:lnTo>
                  <a:lnTo>
                    <a:pt x="70" y="22"/>
                  </a:lnTo>
                  <a:lnTo>
                    <a:pt x="67" y="21"/>
                  </a:lnTo>
                  <a:lnTo>
                    <a:pt x="69" y="8"/>
                  </a:lnTo>
                  <a:lnTo>
                    <a:pt x="68" y="3"/>
                  </a:lnTo>
                  <a:lnTo>
                    <a:pt x="67" y="0"/>
                  </a:lnTo>
                  <a:lnTo>
                    <a:pt x="5" y="9"/>
                  </a:lnTo>
                  <a:close/>
                </a:path>
              </a:pathLst>
            </a:custGeom>
            <a:solidFill>
              <a:srgbClr val="000000"/>
            </a:solidFill>
            <a:ln w="1413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20" name="Freeform 64"/>
            <p:cNvSpPr>
              <a:spLocks noChangeArrowheads="1"/>
            </p:cNvSpPr>
            <p:nvPr/>
          </p:nvSpPr>
          <p:spPr bwMode="auto">
            <a:xfrm>
              <a:off x="4209" y="902"/>
              <a:ext cx="75" cy="66"/>
            </a:xfrm>
            <a:custGeom>
              <a:avLst/>
              <a:gdLst/>
              <a:ahLst/>
              <a:cxnLst>
                <a:cxn ang="0">
                  <a:pos x="61" y="1"/>
                </a:cxn>
                <a:cxn ang="0">
                  <a:pos x="64" y="10"/>
                </a:cxn>
                <a:cxn ang="0">
                  <a:pos x="66" y="17"/>
                </a:cxn>
                <a:cxn ang="0">
                  <a:pos x="65" y="28"/>
                </a:cxn>
                <a:cxn ang="0">
                  <a:pos x="64" y="33"/>
                </a:cxn>
                <a:cxn ang="0">
                  <a:pos x="67" y="33"/>
                </a:cxn>
                <a:cxn ang="0">
                  <a:pos x="71" y="34"/>
                </a:cxn>
                <a:cxn ang="0">
                  <a:pos x="74" y="38"/>
                </a:cxn>
                <a:cxn ang="0">
                  <a:pos x="75" y="44"/>
                </a:cxn>
                <a:cxn ang="0">
                  <a:pos x="74" y="48"/>
                </a:cxn>
                <a:cxn ang="0">
                  <a:pos x="71" y="53"/>
                </a:cxn>
                <a:cxn ang="0">
                  <a:pos x="67" y="57"/>
                </a:cxn>
                <a:cxn ang="0">
                  <a:pos x="60" y="60"/>
                </a:cxn>
                <a:cxn ang="0">
                  <a:pos x="56" y="62"/>
                </a:cxn>
                <a:cxn ang="0">
                  <a:pos x="22" y="66"/>
                </a:cxn>
                <a:cxn ang="0">
                  <a:pos x="16" y="63"/>
                </a:cxn>
                <a:cxn ang="0">
                  <a:pos x="9" y="61"/>
                </a:cxn>
                <a:cxn ang="0">
                  <a:pos x="4" y="58"/>
                </a:cxn>
                <a:cxn ang="0">
                  <a:pos x="1" y="54"/>
                </a:cxn>
                <a:cxn ang="0">
                  <a:pos x="0" y="47"/>
                </a:cxn>
                <a:cxn ang="0">
                  <a:pos x="2" y="41"/>
                </a:cxn>
                <a:cxn ang="0">
                  <a:pos x="5" y="38"/>
                </a:cxn>
                <a:cxn ang="0">
                  <a:pos x="8" y="37"/>
                </a:cxn>
                <a:cxn ang="0">
                  <a:pos x="6" y="31"/>
                </a:cxn>
                <a:cxn ang="0">
                  <a:pos x="4" y="23"/>
                </a:cxn>
                <a:cxn ang="0">
                  <a:pos x="3" y="12"/>
                </a:cxn>
                <a:cxn ang="0">
                  <a:pos x="4" y="10"/>
                </a:cxn>
                <a:cxn ang="0">
                  <a:pos x="7" y="8"/>
                </a:cxn>
                <a:cxn ang="0">
                  <a:pos x="19" y="5"/>
                </a:cxn>
                <a:cxn ang="0">
                  <a:pos x="33" y="2"/>
                </a:cxn>
                <a:cxn ang="0">
                  <a:pos x="46" y="1"/>
                </a:cxn>
                <a:cxn ang="0">
                  <a:pos x="59" y="0"/>
                </a:cxn>
                <a:cxn ang="0">
                  <a:pos x="61" y="1"/>
                </a:cxn>
              </a:cxnLst>
              <a:rect l="0" t="0" r="r" b="b"/>
              <a:pathLst>
                <a:path w="75" h="66">
                  <a:moveTo>
                    <a:pt x="61" y="1"/>
                  </a:moveTo>
                  <a:lnTo>
                    <a:pt x="64" y="10"/>
                  </a:lnTo>
                  <a:lnTo>
                    <a:pt x="66" y="17"/>
                  </a:lnTo>
                  <a:lnTo>
                    <a:pt x="65" y="28"/>
                  </a:lnTo>
                  <a:lnTo>
                    <a:pt x="64" y="33"/>
                  </a:lnTo>
                  <a:lnTo>
                    <a:pt x="67" y="33"/>
                  </a:lnTo>
                  <a:lnTo>
                    <a:pt x="71" y="34"/>
                  </a:lnTo>
                  <a:lnTo>
                    <a:pt x="74" y="38"/>
                  </a:lnTo>
                  <a:lnTo>
                    <a:pt x="75" y="44"/>
                  </a:lnTo>
                  <a:lnTo>
                    <a:pt x="74" y="48"/>
                  </a:lnTo>
                  <a:lnTo>
                    <a:pt x="71" y="53"/>
                  </a:lnTo>
                  <a:lnTo>
                    <a:pt x="67" y="57"/>
                  </a:lnTo>
                  <a:lnTo>
                    <a:pt x="60" y="60"/>
                  </a:lnTo>
                  <a:lnTo>
                    <a:pt x="56" y="62"/>
                  </a:lnTo>
                  <a:lnTo>
                    <a:pt x="22" y="66"/>
                  </a:lnTo>
                  <a:lnTo>
                    <a:pt x="16" y="63"/>
                  </a:lnTo>
                  <a:lnTo>
                    <a:pt x="9" y="61"/>
                  </a:lnTo>
                  <a:lnTo>
                    <a:pt x="4" y="58"/>
                  </a:lnTo>
                  <a:lnTo>
                    <a:pt x="1" y="54"/>
                  </a:lnTo>
                  <a:lnTo>
                    <a:pt x="0" y="47"/>
                  </a:lnTo>
                  <a:lnTo>
                    <a:pt x="2" y="41"/>
                  </a:lnTo>
                  <a:lnTo>
                    <a:pt x="5" y="38"/>
                  </a:lnTo>
                  <a:lnTo>
                    <a:pt x="8" y="37"/>
                  </a:lnTo>
                  <a:lnTo>
                    <a:pt x="6" y="31"/>
                  </a:lnTo>
                  <a:lnTo>
                    <a:pt x="4" y="23"/>
                  </a:lnTo>
                  <a:lnTo>
                    <a:pt x="3" y="12"/>
                  </a:lnTo>
                  <a:lnTo>
                    <a:pt x="4" y="10"/>
                  </a:lnTo>
                  <a:lnTo>
                    <a:pt x="7" y="8"/>
                  </a:lnTo>
                  <a:lnTo>
                    <a:pt x="19" y="5"/>
                  </a:lnTo>
                  <a:lnTo>
                    <a:pt x="33" y="2"/>
                  </a:lnTo>
                  <a:lnTo>
                    <a:pt x="46" y="1"/>
                  </a:lnTo>
                  <a:lnTo>
                    <a:pt x="59" y="0"/>
                  </a:lnTo>
                  <a:lnTo>
                    <a:pt x="61" y="1"/>
                  </a:lnTo>
                  <a:close/>
                </a:path>
              </a:pathLst>
            </a:custGeom>
            <a:solidFill>
              <a:srgbClr val="7F3F00"/>
            </a:solidFill>
            <a:ln w="1413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21" name="Oval 65"/>
            <p:cNvSpPr>
              <a:spLocks noChangeArrowheads="1"/>
            </p:cNvSpPr>
            <p:nvPr/>
          </p:nvSpPr>
          <p:spPr bwMode="auto">
            <a:xfrm>
              <a:off x="4229" y="911"/>
              <a:ext cx="12" cy="20"/>
            </a:xfrm>
            <a:prstGeom prst="ellipse">
              <a:avLst/>
            </a:prstGeom>
            <a:solidFill>
              <a:srgbClr val="FFFFFF"/>
            </a:solidFill>
            <a:ln w="14139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22" name="Oval 66"/>
            <p:cNvSpPr>
              <a:spLocks noChangeArrowheads="1"/>
            </p:cNvSpPr>
            <p:nvPr/>
          </p:nvSpPr>
          <p:spPr bwMode="auto">
            <a:xfrm>
              <a:off x="4230" y="911"/>
              <a:ext cx="10" cy="16"/>
            </a:xfrm>
            <a:prstGeom prst="ellipse">
              <a:avLst/>
            </a:prstGeom>
            <a:solidFill>
              <a:srgbClr val="000000"/>
            </a:solidFill>
            <a:ln w="14139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23" name="Oval 67"/>
            <p:cNvSpPr>
              <a:spLocks noChangeArrowheads="1"/>
            </p:cNvSpPr>
            <p:nvPr/>
          </p:nvSpPr>
          <p:spPr bwMode="auto">
            <a:xfrm>
              <a:off x="4250" y="909"/>
              <a:ext cx="12" cy="20"/>
            </a:xfrm>
            <a:prstGeom prst="ellipse">
              <a:avLst/>
            </a:prstGeom>
            <a:solidFill>
              <a:srgbClr val="FFFFFF"/>
            </a:solidFill>
            <a:ln w="14139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24" name="Oval 68"/>
            <p:cNvSpPr>
              <a:spLocks noChangeArrowheads="1"/>
            </p:cNvSpPr>
            <p:nvPr/>
          </p:nvSpPr>
          <p:spPr bwMode="auto">
            <a:xfrm>
              <a:off x="4252" y="909"/>
              <a:ext cx="8" cy="16"/>
            </a:xfrm>
            <a:prstGeom prst="ellipse">
              <a:avLst/>
            </a:prstGeom>
            <a:solidFill>
              <a:srgbClr val="000000"/>
            </a:solidFill>
            <a:ln w="14139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25" name="Oval 69"/>
            <p:cNvSpPr>
              <a:spLocks noChangeArrowheads="1"/>
            </p:cNvSpPr>
            <p:nvPr/>
          </p:nvSpPr>
          <p:spPr bwMode="auto">
            <a:xfrm>
              <a:off x="4253" y="913"/>
              <a:ext cx="2" cy="4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26" name="Oval 70"/>
            <p:cNvSpPr>
              <a:spLocks noChangeArrowheads="1"/>
            </p:cNvSpPr>
            <p:nvPr/>
          </p:nvSpPr>
          <p:spPr bwMode="auto">
            <a:xfrm>
              <a:off x="4233" y="914"/>
              <a:ext cx="2" cy="4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27" name="Freeform 71"/>
            <p:cNvSpPr>
              <a:spLocks noChangeArrowheads="1"/>
            </p:cNvSpPr>
            <p:nvPr/>
          </p:nvSpPr>
          <p:spPr bwMode="auto">
            <a:xfrm>
              <a:off x="4212" y="940"/>
              <a:ext cx="10" cy="11"/>
            </a:xfrm>
            <a:custGeom>
              <a:avLst/>
              <a:gdLst/>
              <a:ahLst/>
              <a:cxnLst>
                <a:cxn ang="0">
                  <a:pos x="7" y="1"/>
                </a:cxn>
                <a:cxn ang="0">
                  <a:pos x="5" y="1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8"/>
                </a:cxn>
                <a:cxn ang="0">
                  <a:pos x="0" y="11"/>
                </a:cxn>
                <a:cxn ang="0">
                  <a:pos x="1" y="8"/>
                </a:cxn>
                <a:cxn ang="0">
                  <a:pos x="3" y="6"/>
                </a:cxn>
                <a:cxn ang="0">
                  <a:pos x="7" y="5"/>
                </a:cxn>
                <a:cxn ang="0">
                  <a:pos x="9" y="4"/>
                </a:cxn>
                <a:cxn ang="0">
                  <a:pos x="10" y="3"/>
                </a:cxn>
                <a:cxn ang="0">
                  <a:pos x="10" y="1"/>
                </a:cxn>
                <a:cxn ang="0">
                  <a:pos x="9" y="0"/>
                </a:cxn>
                <a:cxn ang="0">
                  <a:pos x="7" y="1"/>
                </a:cxn>
              </a:cxnLst>
              <a:rect l="0" t="0" r="r" b="b"/>
              <a:pathLst>
                <a:path w="10" h="11">
                  <a:moveTo>
                    <a:pt x="7" y="1"/>
                  </a:moveTo>
                  <a:lnTo>
                    <a:pt x="5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8"/>
                  </a:lnTo>
                  <a:lnTo>
                    <a:pt x="3" y="6"/>
                  </a:lnTo>
                  <a:lnTo>
                    <a:pt x="7" y="5"/>
                  </a:lnTo>
                  <a:lnTo>
                    <a:pt x="9" y="4"/>
                  </a:lnTo>
                  <a:lnTo>
                    <a:pt x="10" y="3"/>
                  </a:lnTo>
                  <a:lnTo>
                    <a:pt x="10" y="1"/>
                  </a:lnTo>
                  <a:lnTo>
                    <a:pt x="9" y="0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28" name="Freeform 72"/>
            <p:cNvSpPr>
              <a:spLocks noChangeArrowheads="1"/>
            </p:cNvSpPr>
            <p:nvPr/>
          </p:nvSpPr>
          <p:spPr bwMode="auto">
            <a:xfrm>
              <a:off x="4244" y="927"/>
              <a:ext cx="50" cy="56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2" y="2"/>
                </a:cxn>
                <a:cxn ang="0">
                  <a:pos x="6" y="1"/>
                </a:cxn>
                <a:cxn ang="0">
                  <a:pos x="13" y="0"/>
                </a:cxn>
                <a:cxn ang="0">
                  <a:pos x="19" y="1"/>
                </a:cxn>
                <a:cxn ang="0">
                  <a:pos x="24" y="3"/>
                </a:cxn>
                <a:cxn ang="0">
                  <a:pos x="28" y="8"/>
                </a:cxn>
                <a:cxn ang="0">
                  <a:pos x="31" y="13"/>
                </a:cxn>
                <a:cxn ang="0">
                  <a:pos x="34" y="21"/>
                </a:cxn>
                <a:cxn ang="0">
                  <a:pos x="35" y="26"/>
                </a:cxn>
                <a:cxn ang="0">
                  <a:pos x="37" y="30"/>
                </a:cxn>
                <a:cxn ang="0">
                  <a:pos x="39" y="32"/>
                </a:cxn>
                <a:cxn ang="0">
                  <a:pos x="44" y="37"/>
                </a:cxn>
                <a:cxn ang="0">
                  <a:pos x="49" y="43"/>
                </a:cxn>
                <a:cxn ang="0">
                  <a:pos x="50" y="46"/>
                </a:cxn>
                <a:cxn ang="0">
                  <a:pos x="50" y="49"/>
                </a:cxn>
                <a:cxn ang="0">
                  <a:pos x="49" y="53"/>
                </a:cxn>
                <a:cxn ang="0">
                  <a:pos x="46" y="56"/>
                </a:cxn>
                <a:cxn ang="0">
                  <a:pos x="41" y="56"/>
                </a:cxn>
                <a:cxn ang="0">
                  <a:pos x="37" y="56"/>
                </a:cxn>
                <a:cxn ang="0">
                  <a:pos x="32" y="53"/>
                </a:cxn>
                <a:cxn ang="0">
                  <a:pos x="28" y="50"/>
                </a:cxn>
                <a:cxn ang="0">
                  <a:pos x="26" y="45"/>
                </a:cxn>
                <a:cxn ang="0">
                  <a:pos x="25" y="40"/>
                </a:cxn>
                <a:cxn ang="0">
                  <a:pos x="26" y="33"/>
                </a:cxn>
                <a:cxn ang="0">
                  <a:pos x="26" y="29"/>
                </a:cxn>
                <a:cxn ang="0">
                  <a:pos x="0" y="4"/>
                </a:cxn>
              </a:cxnLst>
              <a:rect l="0" t="0" r="r" b="b"/>
              <a:pathLst>
                <a:path w="50" h="56">
                  <a:moveTo>
                    <a:pt x="0" y="4"/>
                  </a:moveTo>
                  <a:lnTo>
                    <a:pt x="2" y="2"/>
                  </a:lnTo>
                  <a:lnTo>
                    <a:pt x="6" y="1"/>
                  </a:lnTo>
                  <a:lnTo>
                    <a:pt x="13" y="0"/>
                  </a:lnTo>
                  <a:lnTo>
                    <a:pt x="19" y="1"/>
                  </a:lnTo>
                  <a:lnTo>
                    <a:pt x="24" y="3"/>
                  </a:lnTo>
                  <a:lnTo>
                    <a:pt x="28" y="8"/>
                  </a:lnTo>
                  <a:lnTo>
                    <a:pt x="31" y="13"/>
                  </a:lnTo>
                  <a:lnTo>
                    <a:pt x="34" y="21"/>
                  </a:lnTo>
                  <a:lnTo>
                    <a:pt x="35" y="26"/>
                  </a:lnTo>
                  <a:lnTo>
                    <a:pt x="37" y="30"/>
                  </a:lnTo>
                  <a:lnTo>
                    <a:pt x="39" y="32"/>
                  </a:lnTo>
                  <a:lnTo>
                    <a:pt x="44" y="37"/>
                  </a:lnTo>
                  <a:lnTo>
                    <a:pt x="49" y="43"/>
                  </a:lnTo>
                  <a:lnTo>
                    <a:pt x="50" y="46"/>
                  </a:lnTo>
                  <a:lnTo>
                    <a:pt x="50" y="49"/>
                  </a:lnTo>
                  <a:lnTo>
                    <a:pt x="49" y="53"/>
                  </a:lnTo>
                  <a:lnTo>
                    <a:pt x="46" y="56"/>
                  </a:lnTo>
                  <a:lnTo>
                    <a:pt x="41" y="56"/>
                  </a:lnTo>
                  <a:lnTo>
                    <a:pt x="37" y="56"/>
                  </a:lnTo>
                  <a:lnTo>
                    <a:pt x="32" y="53"/>
                  </a:lnTo>
                  <a:lnTo>
                    <a:pt x="28" y="50"/>
                  </a:lnTo>
                  <a:lnTo>
                    <a:pt x="26" y="45"/>
                  </a:lnTo>
                  <a:lnTo>
                    <a:pt x="25" y="40"/>
                  </a:lnTo>
                  <a:lnTo>
                    <a:pt x="26" y="33"/>
                  </a:lnTo>
                  <a:lnTo>
                    <a:pt x="26" y="29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7F0000"/>
            </a:solidFill>
            <a:ln w="1413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29" name="Freeform 73"/>
            <p:cNvSpPr>
              <a:spLocks noChangeArrowheads="1"/>
            </p:cNvSpPr>
            <p:nvPr/>
          </p:nvSpPr>
          <p:spPr bwMode="auto">
            <a:xfrm>
              <a:off x="4233" y="967"/>
              <a:ext cx="24" cy="35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2" y="20"/>
                </a:cxn>
                <a:cxn ang="0">
                  <a:pos x="0" y="35"/>
                </a:cxn>
                <a:cxn ang="0">
                  <a:pos x="11" y="35"/>
                </a:cxn>
                <a:cxn ang="0">
                  <a:pos x="18" y="35"/>
                </a:cxn>
                <a:cxn ang="0">
                  <a:pos x="24" y="34"/>
                </a:cxn>
                <a:cxn ang="0">
                  <a:pos x="23" y="21"/>
                </a:cxn>
                <a:cxn ang="0">
                  <a:pos x="22" y="0"/>
                </a:cxn>
                <a:cxn ang="0">
                  <a:pos x="2" y="1"/>
                </a:cxn>
              </a:cxnLst>
              <a:rect l="0" t="0" r="r" b="b"/>
              <a:pathLst>
                <a:path w="24" h="35">
                  <a:moveTo>
                    <a:pt x="2" y="1"/>
                  </a:moveTo>
                  <a:lnTo>
                    <a:pt x="2" y="20"/>
                  </a:lnTo>
                  <a:lnTo>
                    <a:pt x="0" y="35"/>
                  </a:lnTo>
                  <a:lnTo>
                    <a:pt x="11" y="35"/>
                  </a:lnTo>
                  <a:lnTo>
                    <a:pt x="18" y="35"/>
                  </a:lnTo>
                  <a:lnTo>
                    <a:pt x="24" y="34"/>
                  </a:lnTo>
                  <a:lnTo>
                    <a:pt x="23" y="21"/>
                  </a:lnTo>
                  <a:lnTo>
                    <a:pt x="22" y="0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7F3F00"/>
            </a:solidFill>
            <a:ln w="1413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30" name="Freeform 74"/>
            <p:cNvSpPr>
              <a:spLocks noChangeArrowheads="1"/>
            </p:cNvSpPr>
            <p:nvPr/>
          </p:nvSpPr>
          <p:spPr bwMode="auto">
            <a:xfrm>
              <a:off x="4228" y="935"/>
              <a:ext cx="22" cy="18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14" y="1"/>
                </a:cxn>
                <a:cxn ang="0">
                  <a:pos x="6" y="4"/>
                </a:cxn>
                <a:cxn ang="0">
                  <a:pos x="2" y="10"/>
                </a:cxn>
                <a:cxn ang="0">
                  <a:pos x="0" y="16"/>
                </a:cxn>
                <a:cxn ang="0">
                  <a:pos x="3" y="18"/>
                </a:cxn>
                <a:cxn ang="0">
                  <a:pos x="7" y="16"/>
                </a:cxn>
                <a:cxn ang="0">
                  <a:pos x="10" y="9"/>
                </a:cxn>
                <a:cxn ang="0">
                  <a:pos x="14" y="5"/>
                </a:cxn>
                <a:cxn ang="0">
                  <a:pos x="18" y="2"/>
                </a:cxn>
                <a:cxn ang="0">
                  <a:pos x="22" y="0"/>
                </a:cxn>
              </a:cxnLst>
              <a:rect l="0" t="0" r="r" b="b"/>
              <a:pathLst>
                <a:path w="22" h="18">
                  <a:moveTo>
                    <a:pt x="22" y="0"/>
                  </a:moveTo>
                  <a:lnTo>
                    <a:pt x="14" y="1"/>
                  </a:lnTo>
                  <a:lnTo>
                    <a:pt x="6" y="4"/>
                  </a:lnTo>
                  <a:lnTo>
                    <a:pt x="2" y="10"/>
                  </a:lnTo>
                  <a:lnTo>
                    <a:pt x="0" y="16"/>
                  </a:lnTo>
                  <a:lnTo>
                    <a:pt x="3" y="18"/>
                  </a:lnTo>
                  <a:lnTo>
                    <a:pt x="7" y="16"/>
                  </a:lnTo>
                  <a:lnTo>
                    <a:pt x="10" y="9"/>
                  </a:lnTo>
                  <a:lnTo>
                    <a:pt x="14" y="5"/>
                  </a:lnTo>
                  <a:lnTo>
                    <a:pt x="18" y="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31" name="Freeform 75"/>
            <p:cNvSpPr>
              <a:spLocks noChangeArrowheads="1"/>
            </p:cNvSpPr>
            <p:nvPr/>
          </p:nvSpPr>
          <p:spPr bwMode="auto">
            <a:xfrm>
              <a:off x="4222" y="930"/>
              <a:ext cx="50" cy="48"/>
            </a:xfrm>
            <a:custGeom>
              <a:avLst/>
              <a:gdLst/>
              <a:ahLst/>
              <a:cxnLst>
                <a:cxn ang="0">
                  <a:pos x="27" y="1"/>
                </a:cxn>
                <a:cxn ang="0">
                  <a:pos x="24" y="0"/>
                </a:cxn>
                <a:cxn ang="0">
                  <a:pos x="20" y="1"/>
                </a:cxn>
                <a:cxn ang="0">
                  <a:pos x="15" y="3"/>
                </a:cxn>
                <a:cxn ang="0">
                  <a:pos x="11" y="6"/>
                </a:cxn>
                <a:cxn ang="0">
                  <a:pos x="8" y="8"/>
                </a:cxn>
                <a:cxn ang="0">
                  <a:pos x="5" y="11"/>
                </a:cxn>
                <a:cxn ang="0">
                  <a:pos x="3" y="15"/>
                </a:cxn>
                <a:cxn ang="0">
                  <a:pos x="3" y="18"/>
                </a:cxn>
                <a:cxn ang="0">
                  <a:pos x="2" y="20"/>
                </a:cxn>
                <a:cxn ang="0">
                  <a:pos x="0" y="21"/>
                </a:cxn>
                <a:cxn ang="0">
                  <a:pos x="0" y="24"/>
                </a:cxn>
                <a:cxn ang="0">
                  <a:pos x="2" y="27"/>
                </a:cxn>
                <a:cxn ang="0">
                  <a:pos x="3" y="29"/>
                </a:cxn>
                <a:cxn ang="0">
                  <a:pos x="6" y="30"/>
                </a:cxn>
                <a:cxn ang="0">
                  <a:pos x="6" y="32"/>
                </a:cxn>
                <a:cxn ang="0">
                  <a:pos x="7" y="37"/>
                </a:cxn>
                <a:cxn ang="0">
                  <a:pos x="10" y="42"/>
                </a:cxn>
                <a:cxn ang="0">
                  <a:pos x="13" y="45"/>
                </a:cxn>
                <a:cxn ang="0">
                  <a:pos x="18" y="47"/>
                </a:cxn>
                <a:cxn ang="0">
                  <a:pos x="23" y="48"/>
                </a:cxn>
                <a:cxn ang="0">
                  <a:pos x="28" y="48"/>
                </a:cxn>
                <a:cxn ang="0">
                  <a:pos x="34" y="46"/>
                </a:cxn>
                <a:cxn ang="0">
                  <a:pos x="38" y="44"/>
                </a:cxn>
                <a:cxn ang="0">
                  <a:pos x="41" y="40"/>
                </a:cxn>
                <a:cxn ang="0">
                  <a:pos x="43" y="34"/>
                </a:cxn>
                <a:cxn ang="0">
                  <a:pos x="44" y="30"/>
                </a:cxn>
                <a:cxn ang="0">
                  <a:pos x="47" y="29"/>
                </a:cxn>
                <a:cxn ang="0">
                  <a:pos x="50" y="26"/>
                </a:cxn>
                <a:cxn ang="0">
                  <a:pos x="50" y="23"/>
                </a:cxn>
                <a:cxn ang="0">
                  <a:pos x="50" y="21"/>
                </a:cxn>
                <a:cxn ang="0">
                  <a:pos x="49" y="20"/>
                </a:cxn>
                <a:cxn ang="0">
                  <a:pos x="48" y="19"/>
                </a:cxn>
                <a:cxn ang="0">
                  <a:pos x="46" y="16"/>
                </a:cxn>
                <a:cxn ang="0">
                  <a:pos x="45" y="12"/>
                </a:cxn>
                <a:cxn ang="0">
                  <a:pos x="43" y="10"/>
                </a:cxn>
                <a:cxn ang="0">
                  <a:pos x="41" y="8"/>
                </a:cxn>
                <a:cxn ang="0">
                  <a:pos x="39" y="6"/>
                </a:cxn>
                <a:cxn ang="0">
                  <a:pos x="36" y="3"/>
                </a:cxn>
                <a:cxn ang="0">
                  <a:pos x="33" y="2"/>
                </a:cxn>
                <a:cxn ang="0">
                  <a:pos x="29" y="1"/>
                </a:cxn>
                <a:cxn ang="0">
                  <a:pos x="27" y="1"/>
                </a:cxn>
              </a:cxnLst>
              <a:rect l="0" t="0" r="r" b="b"/>
              <a:pathLst>
                <a:path w="50" h="48">
                  <a:moveTo>
                    <a:pt x="27" y="1"/>
                  </a:moveTo>
                  <a:lnTo>
                    <a:pt x="24" y="0"/>
                  </a:lnTo>
                  <a:lnTo>
                    <a:pt x="20" y="1"/>
                  </a:lnTo>
                  <a:lnTo>
                    <a:pt x="15" y="3"/>
                  </a:lnTo>
                  <a:lnTo>
                    <a:pt x="11" y="6"/>
                  </a:lnTo>
                  <a:lnTo>
                    <a:pt x="8" y="8"/>
                  </a:lnTo>
                  <a:lnTo>
                    <a:pt x="5" y="11"/>
                  </a:lnTo>
                  <a:lnTo>
                    <a:pt x="3" y="15"/>
                  </a:lnTo>
                  <a:lnTo>
                    <a:pt x="3" y="18"/>
                  </a:lnTo>
                  <a:lnTo>
                    <a:pt x="2" y="20"/>
                  </a:lnTo>
                  <a:lnTo>
                    <a:pt x="0" y="21"/>
                  </a:lnTo>
                  <a:lnTo>
                    <a:pt x="0" y="24"/>
                  </a:lnTo>
                  <a:lnTo>
                    <a:pt x="2" y="27"/>
                  </a:lnTo>
                  <a:lnTo>
                    <a:pt x="3" y="29"/>
                  </a:lnTo>
                  <a:lnTo>
                    <a:pt x="6" y="30"/>
                  </a:lnTo>
                  <a:lnTo>
                    <a:pt x="6" y="32"/>
                  </a:lnTo>
                  <a:lnTo>
                    <a:pt x="7" y="37"/>
                  </a:lnTo>
                  <a:lnTo>
                    <a:pt x="10" y="42"/>
                  </a:lnTo>
                  <a:lnTo>
                    <a:pt x="13" y="45"/>
                  </a:lnTo>
                  <a:lnTo>
                    <a:pt x="18" y="47"/>
                  </a:lnTo>
                  <a:lnTo>
                    <a:pt x="23" y="48"/>
                  </a:lnTo>
                  <a:lnTo>
                    <a:pt x="28" y="48"/>
                  </a:lnTo>
                  <a:lnTo>
                    <a:pt x="34" y="46"/>
                  </a:lnTo>
                  <a:lnTo>
                    <a:pt x="38" y="44"/>
                  </a:lnTo>
                  <a:lnTo>
                    <a:pt x="41" y="40"/>
                  </a:lnTo>
                  <a:lnTo>
                    <a:pt x="43" y="34"/>
                  </a:lnTo>
                  <a:lnTo>
                    <a:pt x="44" y="30"/>
                  </a:lnTo>
                  <a:lnTo>
                    <a:pt x="47" y="29"/>
                  </a:lnTo>
                  <a:lnTo>
                    <a:pt x="50" y="26"/>
                  </a:lnTo>
                  <a:lnTo>
                    <a:pt x="50" y="23"/>
                  </a:lnTo>
                  <a:lnTo>
                    <a:pt x="50" y="21"/>
                  </a:lnTo>
                  <a:lnTo>
                    <a:pt x="49" y="20"/>
                  </a:lnTo>
                  <a:lnTo>
                    <a:pt x="48" y="19"/>
                  </a:lnTo>
                  <a:lnTo>
                    <a:pt x="46" y="16"/>
                  </a:lnTo>
                  <a:lnTo>
                    <a:pt x="45" y="12"/>
                  </a:lnTo>
                  <a:lnTo>
                    <a:pt x="43" y="10"/>
                  </a:lnTo>
                  <a:lnTo>
                    <a:pt x="41" y="8"/>
                  </a:lnTo>
                  <a:lnTo>
                    <a:pt x="39" y="6"/>
                  </a:lnTo>
                  <a:lnTo>
                    <a:pt x="36" y="3"/>
                  </a:lnTo>
                  <a:lnTo>
                    <a:pt x="33" y="2"/>
                  </a:lnTo>
                  <a:lnTo>
                    <a:pt x="29" y="1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rgbClr val="FFFF00"/>
            </a:solidFill>
            <a:ln w="1413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32" name="Freeform 76"/>
            <p:cNvSpPr>
              <a:spLocks noChangeArrowheads="1"/>
            </p:cNvSpPr>
            <p:nvPr/>
          </p:nvSpPr>
          <p:spPr bwMode="auto">
            <a:xfrm>
              <a:off x="4219" y="950"/>
              <a:ext cx="5" cy="4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3" y="1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2"/>
                </a:cxn>
                <a:cxn ang="0">
                  <a:pos x="5" y="0"/>
                </a:cxn>
              </a:cxnLst>
              <a:rect l="0" t="0" r="r" b="b"/>
              <a:pathLst>
                <a:path w="5" h="4">
                  <a:moveTo>
                    <a:pt x="5" y="0"/>
                  </a:moveTo>
                  <a:lnTo>
                    <a:pt x="3" y="1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1413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33" name="Freeform 77"/>
            <p:cNvSpPr>
              <a:spLocks noChangeArrowheads="1"/>
            </p:cNvSpPr>
            <p:nvPr/>
          </p:nvSpPr>
          <p:spPr bwMode="auto">
            <a:xfrm>
              <a:off x="4228" y="960"/>
              <a:ext cx="38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7" y="0"/>
                </a:cxn>
                <a:cxn ang="0">
                  <a:pos x="9" y="0"/>
                </a:cxn>
                <a:cxn ang="0">
                  <a:pos x="12" y="0"/>
                </a:cxn>
                <a:cxn ang="0">
                  <a:pos x="15" y="2"/>
                </a:cxn>
                <a:cxn ang="0">
                  <a:pos x="17" y="4"/>
                </a:cxn>
                <a:cxn ang="0">
                  <a:pos x="19" y="7"/>
                </a:cxn>
                <a:cxn ang="0">
                  <a:pos x="20" y="8"/>
                </a:cxn>
                <a:cxn ang="0">
                  <a:pos x="21" y="6"/>
                </a:cxn>
                <a:cxn ang="0">
                  <a:pos x="23" y="2"/>
                </a:cxn>
                <a:cxn ang="0">
                  <a:pos x="25" y="1"/>
                </a:cxn>
                <a:cxn ang="0">
                  <a:pos x="26" y="0"/>
                </a:cxn>
                <a:cxn ang="0">
                  <a:pos x="29" y="0"/>
                </a:cxn>
                <a:cxn ang="0">
                  <a:pos x="32" y="0"/>
                </a:cxn>
                <a:cxn ang="0">
                  <a:pos x="36" y="0"/>
                </a:cxn>
                <a:cxn ang="0">
                  <a:pos x="38" y="0"/>
                </a:cxn>
                <a:cxn ang="0">
                  <a:pos x="38" y="1"/>
                </a:cxn>
                <a:cxn ang="0">
                  <a:pos x="32" y="1"/>
                </a:cxn>
                <a:cxn ang="0">
                  <a:pos x="28" y="0"/>
                </a:cxn>
                <a:cxn ang="0">
                  <a:pos x="26" y="0"/>
                </a:cxn>
                <a:cxn ang="0">
                  <a:pos x="24" y="3"/>
                </a:cxn>
                <a:cxn ang="0">
                  <a:pos x="22" y="7"/>
                </a:cxn>
                <a:cxn ang="0">
                  <a:pos x="21" y="8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18" y="7"/>
                </a:cxn>
                <a:cxn ang="0">
                  <a:pos x="16" y="4"/>
                </a:cxn>
                <a:cxn ang="0">
                  <a:pos x="14" y="2"/>
                </a:cxn>
                <a:cxn ang="0">
                  <a:pos x="13" y="1"/>
                </a:cxn>
                <a:cxn ang="0">
                  <a:pos x="11" y="1"/>
                </a:cxn>
                <a:cxn ang="0">
                  <a:pos x="2" y="1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w="38" h="8">
                  <a:moveTo>
                    <a:pt x="0" y="0"/>
                  </a:moveTo>
                  <a:lnTo>
                    <a:pt x="3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5" y="2"/>
                  </a:lnTo>
                  <a:lnTo>
                    <a:pt x="17" y="4"/>
                  </a:lnTo>
                  <a:lnTo>
                    <a:pt x="19" y="7"/>
                  </a:lnTo>
                  <a:lnTo>
                    <a:pt x="20" y="8"/>
                  </a:lnTo>
                  <a:lnTo>
                    <a:pt x="21" y="6"/>
                  </a:lnTo>
                  <a:lnTo>
                    <a:pt x="23" y="2"/>
                  </a:lnTo>
                  <a:lnTo>
                    <a:pt x="25" y="1"/>
                  </a:lnTo>
                  <a:lnTo>
                    <a:pt x="26" y="0"/>
                  </a:lnTo>
                  <a:lnTo>
                    <a:pt x="29" y="0"/>
                  </a:lnTo>
                  <a:lnTo>
                    <a:pt x="32" y="0"/>
                  </a:lnTo>
                  <a:lnTo>
                    <a:pt x="36" y="0"/>
                  </a:lnTo>
                  <a:lnTo>
                    <a:pt x="38" y="0"/>
                  </a:lnTo>
                  <a:lnTo>
                    <a:pt x="38" y="1"/>
                  </a:lnTo>
                  <a:lnTo>
                    <a:pt x="32" y="1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4" y="3"/>
                  </a:lnTo>
                  <a:lnTo>
                    <a:pt x="22" y="7"/>
                  </a:lnTo>
                  <a:lnTo>
                    <a:pt x="21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8" y="7"/>
                  </a:lnTo>
                  <a:lnTo>
                    <a:pt x="16" y="4"/>
                  </a:lnTo>
                  <a:lnTo>
                    <a:pt x="14" y="2"/>
                  </a:lnTo>
                  <a:lnTo>
                    <a:pt x="13" y="1"/>
                  </a:lnTo>
                  <a:lnTo>
                    <a:pt x="11" y="1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413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34" name="Freeform 78"/>
            <p:cNvSpPr>
              <a:spLocks noChangeArrowheads="1"/>
            </p:cNvSpPr>
            <p:nvPr/>
          </p:nvSpPr>
          <p:spPr bwMode="auto">
            <a:xfrm>
              <a:off x="4228" y="933"/>
              <a:ext cx="20" cy="17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14" y="1"/>
                </a:cxn>
                <a:cxn ang="0">
                  <a:pos x="9" y="3"/>
                </a:cxn>
                <a:cxn ang="0">
                  <a:pos x="5" y="6"/>
                </a:cxn>
                <a:cxn ang="0">
                  <a:pos x="2" y="9"/>
                </a:cxn>
                <a:cxn ang="0">
                  <a:pos x="0" y="13"/>
                </a:cxn>
                <a:cxn ang="0">
                  <a:pos x="0" y="15"/>
                </a:cxn>
                <a:cxn ang="0">
                  <a:pos x="1" y="17"/>
                </a:cxn>
                <a:cxn ang="0">
                  <a:pos x="4" y="17"/>
                </a:cxn>
                <a:cxn ang="0">
                  <a:pos x="6" y="16"/>
                </a:cxn>
                <a:cxn ang="0">
                  <a:pos x="8" y="10"/>
                </a:cxn>
                <a:cxn ang="0">
                  <a:pos x="11" y="5"/>
                </a:cxn>
                <a:cxn ang="0">
                  <a:pos x="15" y="3"/>
                </a:cxn>
                <a:cxn ang="0">
                  <a:pos x="18" y="1"/>
                </a:cxn>
                <a:cxn ang="0">
                  <a:pos x="20" y="1"/>
                </a:cxn>
                <a:cxn ang="0">
                  <a:pos x="20" y="0"/>
                </a:cxn>
                <a:cxn ang="0">
                  <a:pos x="19" y="0"/>
                </a:cxn>
              </a:cxnLst>
              <a:rect l="0" t="0" r="r" b="b"/>
              <a:pathLst>
                <a:path w="20" h="17">
                  <a:moveTo>
                    <a:pt x="19" y="0"/>
                  </a:moveTo>
                  <a:lnTo>
                    <a:pt x="14" y="1"/>
                  </a:lnTo>
                  <a:lnTo>
                    <a:pt x="9" y="3"/>
                  </a:lnTo>
                  <a:lnTo>
                    <a:pt x="5" y="6"/>
                  </a:lnTo>
                  <a:lnTo>
                    <a:pt x="2" y="9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1" y="17"/>
                  </a:lnTo>
                  <a:lnTo>
                    <a:pt x="4" y="17"/>
                  </a:lnTo>
                  <a:lnTo>
                    <a:pt x="6" y="16"/>
                  </a:lnTo>
                  <a:lnTo>
                    <a:pt x="8" y="10"/>
                  </a:lnTo>
                  <a:lnTo>
                    <a:pt x="11" y="5"/>
                  </a:lnTo>
                  <a:lnTo>
                    <a:pt x="15" y="3"/>
                  </a:lnTo>
                  <a:lnTo>
                    <a:pt x="18" y="1"/>
                  </a:lnTo>
                  <a:lnTo>
                    <a:pt x="20" y="1"/>
                  </a:lnTo>
                  <a:lnTo>
                    <a:pt x="20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35" name="Freeform 79"/>
            <p:cNvSpPr>
              <a:spLocks noChangeArrowheads="1"/>
            </p:cNvSpPr>
            <p:nvPr/>
          </p:nvSpPr>
          <p:spPr bwMode="auto">
            <a:xfrm>
              <a:off x="4256" y="998"/>
              <a:ext cx="6" cy="3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4" y="2"/>
                </a:cxn>
                <a:cxn ang="0">
                  <a:pos x="6" y="0"/>
                </a:cxn>
              </a:cxnLst>
              <a:rect l="0" t="0" r="r" b="b"/>
              <a:pathLst>
                <a:path w="6" h="3">
                  <a:moveTo>
                    <a:pt x="0" y="3"/>
                  </a:moveTo>
                  <a:lnTo>
                    <a:pt x="4" y="2"/>
                  </a:lnTo>
                  <a:lnTo>
                    <a:pt x="6" y="0"/>
                  </a:lnTo>
                </a:path>
              </a:pathLst>
            </a:custGeom>
            <a:noFill/>
            <a:ln w="1413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36" name="Freeform 80"/>
            <p:cNvSpPr>
              <a:spLocks noChangeArrowheads="1"/>
            </p:cNvSpPr>
            <p:nvPr/>
          </p:nvSpPr>
          <p:spPr bwMode="auto">
            <a:xfrm>
              <a:off x="4227" y="998"/>
              <a:ext cx="6" cy="4"/>
            </a:xfrm>
            <a:custGeom>
              <a:avLst/>
              <a:gdLst/>
              <a:ahLst/>
              <a:cxnLst>
                <a:cxn ang="0">
                  <a:pos x="6" y="4"/>
                </a:cxn>
                <a:cxn ang="0">
                  <a:pos x="3" y="3"/>
                </a:cxn>
                <a:cxn ang="0">
                  <a:pos x="1" y="2"/>
                </a:cxn>
                <a:cxn ang="0">
                  <a:pos x="0" y="0"/>
                </a:cxn>
              </a:cxnLst>
              <a:rect l="0" t="0" r="r" b="b"/>
              <a:pathLst>
                <a:path w="6" h="4">
                  <a:moveTo>
                    <a:pt x="6" y="4"/>
                  </a:moveTo>
                  <a:lnTo>
                    <a:pt x="3" y="3"/>
                  </a:lnTo>
                  <a:lnTo>
                    <a:pt x="1" y="2"/>
                  </a:lnTo>
                  <a:lnTo>
                    <a:pt x="0" y="0"/>
                  </a:lnTo>
                </a:path>
              </a:pathLst>
            </a:custGeom>
            <a:noFill/>
            <a:ln w="1413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C216E-7D11-4E6F-BCF5-3BF63C312983}" type="slidenum">
              <a:rPr lang="en-US"/>
              <a:pPr/>
              <a:t>17</a:t>
            </a:fld>
            <a:endParaRPr lang="en-US"/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357188" y="77391"/>
            <a:ext cx="8572500" cy="1065609"/>
          </a:xfrm>
          <a:prstGeom prst="rect">
            <a:avLst/>
          </a:prstGeom>
          <a:solidFill>
            <a:srgbClr val="000000"/>
          </a:solidFill>
          <a:ln w="9981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254001" y="0"/>
            <a:ext cx="8570913" cy="1085850"/>
          </a:xfrm>
          <a:prstGeom prst="rect">
            <a:avLst/>
          </a:prstGeom>
          <a:gradFill>
            <a:gsLst>
              <a:gs pos="22000">
                <a:schemeClr val="accent1">
                  <a:lumMod val="50000"/>
                </a:schemeClr>
              </a:gs>
              <a:gs pos="0">
                <a:schemeClr val="accent1">
                  <a:lumMod val="25000"/>
                </a:schemeClr>
              </a:gs>
              <a:gs pos="100000">
                <a:schemeClr val="accent1">
                  <a:lumMod val="25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83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460376" y="365523"/>
            <a:ext cx="8158163" cy="738664"/>
          </a:xfrm>
          <a:prstGeom prst="rect">
            <a:avLst/>
          </a:prstGeom>
          <a:noFill/>
          <a:ln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0" tIns="0" rIns="0" bIns="0">
            <a:spAutoFit/>
          </a:bodyPr>
          <a:lstStyle/>
          <a:p>
            <a:pPr defTabSz="381000"/>
            <a:r>
              <a:rPr lang="en-US" sz="4800" b="1" dirty="0">
                <a:solidFill>
                  <a:srgbClr val="FFFFFF"/>
                </a:solidFill>
                <a:latin typeface="Lucida Handwriting Italic"/>
              </a:rPr>
              <a:t>What are the Psalms?</a:t>
            </a:r>
          </a:p>
        </p:txBody>
      </p:sp>
      <p:grpSp>
        <p:nvGrpSpPr>
          <p:cNvPr id="22534" name="Group 6"/>
          <p:cNvGrpSpPr>
            <a:grpSpLocks/>
          </p:cNvGrpSpPr>
          <p:nvPr/>
        </p:nvGrpSpPr>
        <p:grpSpPr bwMode="auto">
          <a:xfrm>
            <a:off x="3752850" y="3717131"/>
            <a:ext cx="2800350" cy="1285875"/>
            <a:chOff x="2375" y="3172"/>
            <a:chExt cx="1764" cy="1080"/>
          </a:xfrm>
        </p:grpSpPr>
        <p:sp>
          <p:nvSpPr>
            <p:cNvPr id="22535" name="Oval 7"/>
            <p:cNvSpPr>
              <a:spLocks noChangeArrowheads="1"/>
            </p:cNvSpPr>
            <p:nvPr/>
          </p:nvSpPr>
          <p:spPr bwMode="auto">
            <a:xfrm>
              <a:off x="2375" y="3172"/>
              <a:ext cx="1764" cy="1080"/>
            </a:xfrm>
            <a:prstGeom prst="ellipse">
              <a:avLst/>
            </a:prstGeom>
            <a:gradFill rotWithShape="0">
              <a:gsLst>
                <a:gs pos="0">
                  <a:srgbClr val="A040FF"/>
                </a:gs>
                <a:gs pos="100000">
                  <a:srgbClr val="000080"/>
                </a:gs>
              </a:gsLst>
              <a:path path="rect">
                <a:fillToRect r="100000" b="100000"/>
              </a:path>
            </a:gradFill>
            <a:ln w="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36" name="Text Box 8"/>
            <p:cNvSpPr txBox="1">
              <a:spLocks noChangeArrowheads="1"/>
            </p:cNvSpPr>
            <p:nvPr/>
          </p:nvSpPr>
          <p:spPr bwMode="auto">
            <a:xfrm>
              <a:off x="2662" y="3552"/>
              <a:ext cx="1178" cy="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0" tIns="0" rIns="0" bIns="0">
              <a:spAutoFit/>
            </a:bodyPr>
            <a:lstStyle/>
            <a:p>
              <a:pPr defTabSz="381000"/>
              <a:r>
                <a:rPr lang="en-US" sz="3600" b="1">
                  <a:solidFill>
                    <a:srgbClr val="FFFFFF"/>
                  </a:solidFill>
                  <a:latin typeface="Times New Roman" pitchFamily="18" charset="0"/>
                </a:rPr>
                <a:t>Emotions</a:t>
              </a:r>
            </a:p>
          </p:txBody>
        </p:sp>
      </p:grpSp>
      <p:grpSp>
        <p:nvGrpSpPr>
          <p:cNvPr id="22537" name="Group 9"/>
          <p:cNvGrpSpPr>
            <a:grpSpLocks/>
          </p:cNvGrpSpPr>
          <p:nvPr/>
        </p:nvGrpSpPr>
        <p:grpSpPr bwMode="auto">
          <a:xfrm>
            <a:off x="1712913" y="3343275"/>
            <a:ext cx="2800350" cy="1365647"/>
            <a:chOff x="1079" y="2808"/>
            <a:chExt cx="1764" cy="1147"/>
          </a:xfrm>
          <a:gradFill>
            <a:gsLst>
              <a:gs pos="0">
                <a:srgbClr val="5E9EFF"/>
              </a:gs>
              <a:gs pos="39999">
                <a:srgbClr val="85C2FF"/>
              </a:gs>
              <a:gs pos="100000">
                <a:srgbClr val="0070C0"/>
              </a:gs>
            </a:gsLst>
            <a:lin ang="5400000" scaled="0"/>
          </a:gradFill>
          <a:effectLst>
            <a:outerShdw blurRad="50800" dist="76200" dir="3000000" algn="ctr" rotWithShape="0">
              <a:schemeClr val="tx1">
                <a:alpha val="74000"/>
              </a:schemeClr>
            </a:outerShdw>
          </a:effectLst>
        </p:grpSpPr>
        <p:sp>
          <p:nvSpPr>
            <p:cNvPr id="22538" name="Oval 10"/>
            <p:cNvSpPr>
              <a:spLocks noChangeArrowheads="1"/>
            </p:cNvSpPr>
            <p:nvPr/>
          </p:nvSpPr>
          <p:spPr bwMode="auto">
            <a:xfrm>
              <a:off x="1079" y="2808"/>
              <a:ext cx="1764" cy="1080"/>
            </a:xfrm>
            <a:prstGeom prst="ellipse">
              <a:avLst/>
            </a:prstGeom>
            <a:grpFill/>
            <a:ln w="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39" name="Text Box 11"/>
            <p:cNvSpPr txBox="1">
              <a:spLocks noChangeArrowheads="1"/>
            </p:cNvSpPr>
            <p:nvPr/>
          </p:nvSpPr>
          <p:spPr bwMode="auto">
            <a:xfrm>
              <a:off x="1344" y="3024"/>
              <a:ext cx="1111" cy="93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defTabSz="381000"/>
              <a:r>
                <a:rPr lang="en-US" sz="7200" b="1" dirty="0">
                  <a:solidFill>
                    <a:srgbClr val="FFFFFF"/>
                  </a:solidFill>
                  <a:effectLst>
                    <a:glow rad="127000">
                      <a:schemeClr val="tx1"/>
                    </a:glow>
                  </a:effectLst>
                  <a:latin typeface="Times New Roman" pitchFamily="18" charset="0"/>
                </a:rPr>
                <a:t>Will</a:t>
              </a:r>
            </a:p>
          </p:txBody>
        </p:sp>
      </p:grpSp>
      <p:grpSp>
        <p:nvGrpSpPr>
          <p:cNvPr id="22540" name="Group 12"/>
          <p:cNvGrpSpPr>
            <a:grpSpLocks/>
          </p:cNvGrpSpPr>
          <p:nvPr/>
        </p:nvGrpSpPr>
        <p:grpSpPr bwMode="auto">
          <a:xfrm>
            <a:off x="5105400" y="3143250"/>
            <a:ext cx="2800350" cy="1285875"/>
            <a:chOff x="3216" y="2640"/>
            <a:chExt cx="1764" cy="1080"/>
          </a:xfr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50000"/>
                </a:schemeClr>
              </a:gs>
            </a:gsLst>
            <a:lin ang="5400000" scaled="0"/>
          </a:gradFill>
          <a:effectLst>
            <a:outerShdw blurRad="50800" dist="76200" dir="3000000" algn="ctr" rotWithShape="0">
              <a:schemeClr val="tx1">
                <a:alpha val="74000"/>
              </a:schemeClr>
            </a:outerShdw>
          </a:effectLst>
        </p:grpSpPr>
        <p:sp>
          <p:nvSpPr>
            <p:cNvPr id="22541" name="Oval 13"/>
            <p:cNvSpPr>
              <a:spLocks noChangeArrowheads="1"/>
            </p:cNvSpPr>
            <p:nvPr/>
          </p:nvSpPr>
          <p:spPr bwMode="auto">
            <a:xfrm>
              <a:off x="3216" y="2640"/>
              <a:ext cx="1764" cy="1080"/>
            </a:xfrm>
            <a:prstGeom prst="ellipse">
              <a:avLst/>
            </a:prstGeom>
            <a:grpFill/>
            <a:ln w="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42" name="Text Box 14"/>
            <p:cNvSpPr txBox="1">
              <a:spLocks noChangeArrowheads="1"/>
            </p:cNvSpPr>
            <p:nvPr/>
          </p:nvSpPr>
          <p:spPr bwMode="auto">
            <a:xfrm>
              <a:off x="3552" y="2976"/>
              <a:ext cx="1178" cy="51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>
              <a:defPPr>
                <a:defRPr lang="en-US"/>
              </a:defPPr>
              <a:lvl1pPr defTabSz="381000">
                <a:defRPr sz="7200" b="1">
                  <a:solidFill>
                    <a:srgbClr val="FFFFFF"/>
                  </a:solidFill>
                  <a:effectLst>
                    <a:glow rad="127000">
                      <a:schemeClr val="tx1"/>
                    </a:glow>
                  </a:effectLst>
                  <a:latin typeface="Times New Roman" pitchFamily="18" charset="0"/>
                </a:defRPr>
              </a:lvl1pPr>
            </a:lstStyle>
            <a:p>
              <a:r>
                <a:rPr lang="en-US" sz="4000" dirty="0"/>
                <a:t>Intellect</a:t>
              </a:r>
              <a:endParaRPr lang="en-US" dirty="0"/>
            </a:p>
          </p:txBody>
        </p:sp>
      </p:grpSp>
      <p:grpSp>
        <p:nvGrpSpPr>
          <p:cNvPr id="22543" name="Group 15"/>
          <p:cNvGrpSpPr>
            <a:grpSpLocks/>
          </p:cNvGrpSpPr>
          <p:nvPr/>
        </p:nvGrpSpPr>
        <p:grpSpPr bwMode="auto">
          <a:xfrm>
            <a:off x="3751263" y="3717131"/>
            <a:ext cx="2800350" cy="1285875"/>
            <a:chOff x="2375" y="3172"/>
            <a:chExt cx="1764" cy="1080"/>
          </a:xfrm>
          <a:gradFill>
            <a:gsLst>
              <a:gs pos="0">
                <a:srgbClr val="D33D2D"/>
              </a:gs>
              <a:gs pos="100000">
                <a:srgbClr val="500800"/>
              </a:gs>
            </a:gsLst>
            <a:lin ang="5400000" scaled="0"/>
          </a:gradFill>
          <a:effectLst>
            <a:outerShdw blurRad="50800" dist="76200" dir="3000000" algn="ctr" rotWithShape="0">
              <a:schemeClr val="tx1">
                <a:alpha val="74000"/>
              </a:schemeClr>
            </a:outerShdw>
          </a:effectLst>
        </p:grpSpPr>
        <p:sp>
          <p:nvSpPr>
            <p:cNvPr id="22544" name="Oval 16"/>
            <p:cNvSpPr>
              <a:spLocks noChangeArrowheads="1"/>
            </p:cNvSpPr>
            <p:nvPr/>
          </p:nvSpPr>
          <p:spPr bwMode="auto">
            <a:xfrm>
              <a:off x="2375" y="3172"/>
              <a:ext cx="1764" cy="1080"/>
            </a:xfrm>
            <a:prstGeom prst="ellipse">
              <a:avLst/>
            </a:prstGeom>
            <a:grpFill/>
            <a:ln w="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45" name="Text Box 17"/>
            <p:cNvSpPr txBox="1">
              <a:spLocks noChangeArrowheads="1"/>
            </p:cNvSpPr>
            <p:nvPr/>
          </p:nvSpPr>
          <p:spPr bwMode="auto">
            <a:xfrm>
              <a:off x="2662" y="3552"/>
              <a:ext cx="1178" cy="46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>
              <a:defPPr>
                <a:defRPr lang="en-US"/>
              </a:defPPr>
              <a:lvl1pPr defTabSz="381000">
                <a:defRPr sz="7200" b="1">
                  <a:solidFill>
                    <a:srgbClr val="FFFFFF"/>
                  </a:solidFill>
                  <a:effectLst>
                    <a:glow rad="127000">
                      <a:schemeClr val="tx1"/>
                    </a:glow>
                  </a:effectLst>
                  <a:latin typeface="Times New Roman" pitchFamily="18" charset="0"/>
                </a:defRPr>
              </a:lvl1pPr>
            </a:lstStyle>
            <a:p>
              <a:r>
                <a:rPr lang="en-US" sz="3600" dirty="0"/>
                <a:t>Emotions</a:t>
              </a:r>
            </a:p>
          </p:txBody>
        </p:sp>
      </p:grp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381001" y="1314451"/>
            <a:ext cx="8329613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381000"/>
            <a:r>
              <a:rPr lang="en-US" sz="4200" dirty="0">
                <a:latin typeface="Times New Roman" pitchFamily="18" charset="0"/>
              </a:rPr>
              <a:t>Much more than a list of songs . . .</a:t>
            </a:r>
          </a:p>
          <a:p>
            <a:pPr defTabSz="381000"/>
            <a:r>
              <a:rPr lang="en-US" sz="4200" dirty="0" smtClean="0">
                <a:latin typeface="Times New Roman" pitchFamily="18" charset="0"/>
              </a:rPr>
              <a:t>They </a:t>
            </a:r>
            <a:r>
              <a:rPr lang="en-US" sz="4200" dirty="0">
                <a:latin typeface="Times New Roman" pitchFamily="18" charset="0"/>
              </a:rPr>
              <a:t>really </a:t>
            </a:r>
            <a:r>
              <a:rPr lang="en-US" sz="4200" dirty="0" smtClean="0">
                <a:latin typeface="Times New Roman" pitchFamily="18" charset="0"/>
              </a:rPr>
              <a:t>show the heart and what is “normal” for the believer in a fallen world.</a:t>
            </a:r>
            <a:endParaRPr lang="en-US" sz="4200" dirty="0">
              <a:latin typeface="Times New Roman" pitchFamily="18" charset="0"/>
            </a:endParaRPr>
          </a:p>
        </p:txBody>
      </p:sp>
      <p:pic>
        <p:nvPicPr>
          <p:cNvPr id="22552" name="Picture 24" descr="spo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57614" y="2195513"/>
            <a:ext cx="5391150" cy="2857500"/>
          </a:xfrm>
          <a:prstGeom prst="rect">
            <a:avLst/>
          </a:prstGeom>
          <a:noFill/>
        </p:spPr>
      </p:pic>
      <p:pic>
        <p:nvPicPr>
          <p:cNvPr id="22550" name="Picture 22" descr="star-trek-picard-dat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96214" y="2171700"/>
            <a:ext cx="5347786" cy="2871788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0" y="2114550"/>
            <a:ext cx="5334000" cy="3000375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2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B5D9AA-0CEE-46B5-A9EB-DD61D7D55246}" type="slidenum">
              <a:rPr lang="en-US"/>
              <a:pPr/>
              <a:t>18</a:t>
            </a:fld>
            <a:endParaRPr lang="en-US"/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357188" y="84535"/>
            <a:ext cx="8572500" cy="973931"/>
          </a:xfrm>
          <a:prstGeom prst="rect">
            <a:avLst/>
          </a:prstGeom>
          <a:solidFill>
            <a:srgbClr val="000000"/>
          </a:solidFill>
          <a:ln w="9981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254001" y="7144"/>
            <a:ext cx="8570913" cy="973931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83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460376" y="242888"/>
            <a:ext cx="8158163" cy="923330"/>
          </a:xfrm>
          <a:prstGeom prst="rect">
            <a:avLst/>
          </a:prstGeom>
          <a:noFill/>
          <a:ln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0" tIns="0" rIns="0" bIns="0">
            <a:spAutoFit/>
          </a:bodyPr>
          <a:lstStyle/>
          <a:p>
            <a:pPr defTabSz="381000"/>
            <a:r>
              <a:rPr lang="en-US" sz="6000" b="1">
                <a:solidFill>
                  <a:srgbClr val="FFFFFF"/>
                </a:solidFill>
                <a:latin typeface="Lucida Handwriting Italic"/>
              </a:rPr>
              <a:t>Psalm 1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412750" y="1078706"/>
            <a:ext cx="8331200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381000"/>
            <a:r>
              <a:rPr lang="en-US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More than the first psalm . . .</a:t>
            </a:r>
          </a:p>
          <a:p>
            <a:pPr defTabSz="381000"/>
            <a:r>
              <a:rPr lang="en-US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INTRODUCTION to the entire book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7985A9-FB3D-474B-91C3-BDD3C083EE0F}" type="slidenum">
              <a:rPr lang="en-US"/>
              <a:pPr/>
              <a:t>19</a:t>
            </a:fld>
            <a:endParaRPr lang="en-US"/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357188" y="84535"/>
            <a:ext cx="8572500" cy="973931"/>
          </a:xfrm>
          <a:prstGeom prst="rect">
            <a:avLst/>
          </a:prstGeom>
          <a:solidFill>
            <a:srgbClr val="000000"/>
          </a:solidFill>
          <a:ln w="9981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254001" y="7144"/>
            <a:ext cx="8570913" cy="973931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83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460376" y="242888"/>
            <a:ext cx="8158163" cy="923330"/>
          </a:xfrm>
          <a:prstGeom prst="rect">
            <a:avLst/>
          </a:prstGeom>
          <a:noFill/>
          <a:ln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0" tIns="0" rIns="0" bIns="0">
            <a:spAutoFit/>
          </a:bodyPr>
          <a:lstStyle/>
          <a:p>
            <a:pPr defTabSz="381000"/>
            <a:r>
              <a:rPr lang="en-US" sz="6000" b="1">
                <a:solidFill>
                  <a:srgbClr val="FFFFFF"/>
                </a:solidFill>
                <a:latin typeface="Lucida Handwriting Italic"/>
              </a:rPr>
              <a:t>Note 1:1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412750" y="1078707"/>
            <a:ext cx="8331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381000"/>
            <a:r>
              <a:rPr lang="en-US" sz="4200" b="1" dirty="0">
                <a:latin typeface="Times New Roman" pitchFamily="18" charset="0"/>
              </a:rPr>
              <a:t>Notice the Constructive Parallelism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381000" y="3200401"/>
            <a:ext cx="1560512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381000"/>
            <a:r>
              <a:rPr lang="en-US" sz="5200" b="1" dirty="0">
                <a:latin typeface="Times New Roman" pitchFamily="18" charset="0"/>
              </a:rPr>
              <a:t>Walk</a:t>
            </a:r>
          </a:p>
        </p:txBody>
      </p:sp>
      <p:sp>
        <p:nvSpPr>
          <p:cNvPr id="24667" name="Text Box 91"/>
          <p:cNvSpPr txBox="1">
            <a:spLocks noChangeArrowheads="1"/>
          </p:cNvSpPr>
          <p:nvPr/>
        </p:nvSpPr>
        <p:spPr bwMode="auto">
          <a:xfrm>
            <a:off x="2895600" y="2743200"/>
            <a:ext cx="1755775" cy="846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381000"/>
            <a:r>
              <a:rPr lang="en-US" sz="5500" b="1" dirty="0">
                <a:latin typeface="Times New Roman" pitchFamily="18" charset="0"/>
              </a:rPr>
              <a:t>Stand</a:t>
            </a:r>
          </a:p>
        </p:txBody>
      </p:sp>
      <p:sp>
        <p:nvSpPr>
          <p:cNvPr id="24668" name="Freeform 92"/>
          <p:cNvSpPr>
            <a:spLocks noChangeArrowheads="1"/>
          </p:cNvSpPr>
          <p:nvPr/>
        </p:nvSpPr>
        <p:spPr bwMode="auto">
          <a:xfrm rot="19984089">
            <a:off x="1861719" y="3214393"/>
            <a:ext cx="838200" cy="259556"/>
          </a:xfrm>
          <a:custGeom>
            <a:avLst/>
            <a:gdLst/>
            <a:ahLst/>
            <a:cxnLst>
              <a:cxn ang="0">
                <a:pos x="525" y="111"/>
              </a:cxn>
              <a:cxn ang="0">
                <a:pos x="511" y="123"/>
              </a:cxn>
              <a:cxn ang="0">
                <a:pos x="488" y="142"/>
              </a:cxn>
              <a:cxn ang="0">
                <a:pos x="462" y="163"/>
              </a:cxn>
              <a:cxn ang="0">
                <a:pos x="436" y="185"/>
              </a:cxn>
              <a:cxn ang="0">
                <a:pos x="413" y="203"/>
              </a:cxn>
              <a:cxn ang="0">
                <a:pos x="399" y="215"/>
              </a:cxn>
              <a:cxn ang="0">
                <a:pos x="396" y="218"/>
              </a:cxn>
              <a:cxn ang="0">
                <a:pos x="396" y="190"/>
              </a:cxn>
              <a:cxn ang="0">
                <a:pos x="396" y="163"/>
              </a:cxn>
              <a:cxn ang="0">
                <a:pos x="381" y="163"/>
              </a:cxn>
              <a:cxn ang="0">
                <a:pos x="356" y="163"/>
              </a:cxn>
              <a:cxn ang="0">
                <a:pos x="330" y="163"/>
              </a:cxn>
              <a:cxn ang="0">
                <a:pos x="302" y="163"/>
              </a:cxn>
              <a:cxn ang="0">
                <a:pos x="274" y="163"/>
              </a:cxn>
              <a:cxn ang="0">
                <a:pos x="244" y="163"/>
              </a:cxn>
              <a:cxn ang="0">
                <a:pos x="215" y="163"/>
              </a:cxn>
              <a:cxn ang="0">
                <a:pos x="186" y="163"/>
              </a:cxn>
              <a:cxn ang="0">
                <a:pos x="158" y="163"/>
              </a:cxn>
              <a:cxn ang="0">
                <a:pos x="130" y="163"/>
              </a:cxn>
              <a:cxn ang="0">
                <a:pos x="105" y="163"/>
              </a:cxn>
              <a:cxn ang="0">
                <a:pos x="81" y="163"/>
              </a:cxn>
              <a:cxn ang="0">
                <a:pos x="59" y="163"/>
              </a:cxn>
              <a:cxn ang="0">
                <a:pos x="40" y="163"/>
              </a:cxn>
              <a:cxn ang="0">
                <a:pos x="24" y="163"/>
              </a:cxn>
              <a:cxn ang="0">
                <a:pos x="12" y="163"/>
              </a:cxn>
              <a:cxn ang="0">
                <a:pos x="4" y="163"/>
              </a:cxn>
              <a:cxn ang="0">
                <a:pos x="0" y="163"/>
              </a:cxn>
              <a:cxn ang="0">
                <a:pos x="0" y="159"/>
              </a:cxn>
              <a:cxn ang="0">
                <a:pos x="0" y="123"/>
              </a:cxn>
              <a:cxn ang="0">
                <a:pos x="0" y="109"/>
              </a:cxn>
              <a:cxn ang="0">
                <a:pos x="0" y="82"/>
              </a:cxn>
              <a:cxn ang="0">
                <a:pos x="0" y="55"/>
              </a:cxn>
              <a:cxn ang="0">
                <a:pos x="1" y="55"/>
              </a:cxn>
              <a:cxn ang="0">
                <a:pos x="6" y="55"/>
              </a:cxn>
              <a:cxn ang="0">
                <a:pos x="16" y="55"/>
              </a:cxn>
              <a:cxn ang="0">
                <a:pos x="29" y="55"/>
              </a:cxn>
              <a:cxn ang="0">
                <a:pos x="46" y="55"/>
              </a:cxn>
              <a:cxn ang="0">
                <a:pos x="66" y="55"/>
              </a:cxn>
              <a:cxn ang="0">
                <a:pos x="88" y="55"/>
              </a:cxn>
              <a:cxn ang="0">
                <a:pos x="113" y="55"/>
              </a:cxn>
              <a:cxn ang="0">
                <a:pos x="139" y="55"/>
              </a:cxn>
              <a:cxn ang="0">
                <a:pos x="167" y="55"/>
              </a:cxn>
              <a:cxn ang="0">
                <a:pos x="196" y="55"/>
              </a:cxn>
              <a:cxn ang="0">
                <a:pos x="225" y="55"/>
              </a:cxn>
              <a:cxn ang="0">
                <a:pos x="254" y="55"/>
              </a:cxn>
              <a:cxn ang="0">
                <a:pos x="283" y="55"/>
              </a:cxn>
              <a:cxn ang="0">
                <a:pos x="312" y="55"/>
              </a:cxn>
              <a:cxn ang="0">
                <a:pos x="339" y="55"/>
              </a:cxn>
              <a:cxn ang="0">
                <a:pos x="365" y="55"/>
              </a:cxn>
              <a:cxn ang="0">
                <a:pos x="389" y="55"/>
              </a:cxn>
              <a:cxn ang="0">
                <a:pos x="396" y="51"/>
              </a:cxn>
              <a:cxn ang="0">
                <a:pos x="396" y="14"/>
              </a:cxn>
              <a:cxn ang="0">
                <a:pos x="396" y="0"/>
              </a:cxn>
              <a:cxn ang="0">
                <a:pos x="403" y="6"/>
              </a:cxn>
              <a:cxn ang="0">
                <a:pos x="420" y="20"/>
              </a:cxn>
              <a:cxn ang="0">
                <a:pos x="444" y="40"/>
              </a:cxn>
              <a:cxn ang="0">
                <a:pos x="471" y="62"/>
              </a:cxn>
              <a:cxn ang="0">
                <a:pos x="497" y="83"/>
              </a:cxn>
              <a:cxn ang="0">
                <a:pos x="517" y="99"/>
              </a:cxn>
              <a:cxn ang="0">
                <a:pos x="527" y="108"/>
              </a:cxn>
              <a:cxn ang="0">
                <a:pos x="528" y="109"/>
              </a:cxn>
            </a:cxnLst>
            <a:rect l="0" t="0" r="r" b="b"/>
            <a:pathLst>
              <a:path w="528" h="218">
                <a:moveTo>
                  <a:pt x="528" y="109"/>
                </a:moveTo>
                <a:lnTo>
                  <a:pt x="527" y="109"/>
                </a:lnTo>
                <a:lnTo>
                  <a:pt x="525" y="111"/>
                </a:lnTo>
                <a:lnTo>
                  <a:pt x="521" y="114"/>
                </a:lnTo>
                <a:lnTo>
                  <a:pt x="517" y="118"/>
                </a:lnTo>
                <a:lnTo>
                  <a:pt x="511" y="123"/>
                </a:lnTo>
                <a:lnTo>
                  <a:pt x="504" y="129"/>
                </a:lnTo>
                <a:lnTo>
                  <a:pt x="497" y="135"/>
                </a:lnTo>
                <a:lnTo>
                  <a:pt x="488" y="142"/>
                </a:lnTo>
                <a:lnTo>
                  <a:pt x="480" y="149"/>
                </a:lnTo>
                <a:lnTo>
                  <a:pt x="471" y="156"/>
                </a:lnTo>
                <a:lnTo>
                  <a:pt x="462" y="163"/>
                </a:lnTo>
                <a:lnTo>
                  <a:pt x="453" y="171"/>
                </a:lnTo>
                <a:lnTo>
                  <a:pt x="444" y="178"/>
                </a:lnTo>
                <a:lnTo>
                  <a:pt x="436" y="185"/>
                </a:lnTo>
                <a:lnTo>
                  <a:pt x="428" y="192"/>
                </a:lnTo>
                <a:lnTo>
                  <a:pt x="420" y="198"/>
                </a:lnTo>
                <a:lnTo>
                  <a:pt x="413" y="203"/>
                </a:lnTo>
                <a:lnTo>
                  <a:pt x="408" y="208"/>
                </a:lnTo>
                <a:lnTo>
                  <a:pt x="403" y="212"/>
                </a:lnTo>
                <a:lnTo>
                  <a:pt x="399" y="215"/>
                </a:lnTo>
                <a:lnTo>
                  <a:pt x="397" y="217"/>
                </a:lnTo>
                <a:lnTo>
                  <a:pt x="396" y="218"/>
                </a:lnTo>
                <a:lnTo>
                  <a:pt x="396" y="218"/>
                </a:lnTo>
                <a:lnTo>
                  <a:pt x="396" y="214"/>
                </a:lnTo>
                <a:lnTo>
                  <a:pt x="396" y="204"/>
                </a:lnTo>
                <a:lnTo>
                  <a:pt x="396" y="190"/>
                </a:lnTo>
                <a:lnTo>
                  <a:pt x="396" y="177"/>
                </a:lnTo>
                <a:lnTo>
                  <a:pt x="396" y="167"/>
                </a:lnTo>
                <a:lnTo>
                  <a:pt x="396" y="163"/>
                </a:lnTo>
                <a:lnTo>
                  <a:pt x="396" y="163"/>
                </a:lnTo>
                <a:lnTo>
                  <a:pt x="389" y="163"/>
                </a:lnTo>
                <a:lnTo>
                  <a:pt x="381" y="163"/>
                </a:lnTo>
                <a:lnTo>
                  <a:pt x="373" y="163"/>
                </a:lnTo>
                <a:lnTo>
                  <a:pt x="365" y="163"/>
                </a:lnTo>
                <a:lnTo>
                  <a:pt x="356" y="163"/>
                </a:lnTo>
                <a:lnTo>
                  <a:pt x="348" y="163"/>
                </a:lnTo>
                <a:lnTo>
                  <a:pt x="339" y="163"/>
                </a:lnTo>
                <a:lnTo>
                  <a:pt x="330" y="163"/>
                </a:lnTo>
                <a:lnTo>
                  <a:pt x="321" y="163"/>
                </a:lnTo>
                <a:lnTo>
                  <a:pt x="312" y="163"/>
                </a:lnTo>
                <a:lnTo>
                  <a:pt x="302" y="163"/>
                </a:lnTo>
                <a:lnTo>
                  <a:pt x="293" y="163"/>
                </a:lnTo>
                <a:lnTo>
                  <a:pt x="283" y="163"/>
                </a:lnTo>
                <a:lnTo>
                  <a:pt x="274" y="163"/>
                </a:lnTo>
                <a:lnTo>
                  <a:pt x="264" y="163"/>
                </a:lnTo>
                <a:lnTo>
                  <a:pt x="254" y="163"/>
                </a:lnTo>
                <a:lnTo>
                  <a:pt x="244" y="163"/>
                </a:lnTo>
                <a:lnTo>
                  <a:pt x="235" y="163"/>
                </a:lnTo>
                <a:lnTo>
                  <a:pt x="225" y="163"/>
                </a:lnTo>
                <a:lnTo>
                  <a:pt x="215" y="163"/>
                </a:lnTo>
                <a:lnTo>
                  <a:pt x="205" y="163"/>
                </a:lnTo>
                <a:lnTo>
                  <a:pt x="196" y="163"/>
                </a:lnTo>
                <a:lnTo>
                  <a:pt x="186" y="163"/>
                </a:lnTo>
                <a:lnTo>
                  <a:pt x="176" y="163"/>
                </a:lnTo>
                <a:lnTo>
                  <a:pt x="167" y="163"/>
                </a:lnTo>
                <a:lnTo>
                  <a:pt x="158" y="163"/>
                </a:lnTo>
                <a:lnTo>
                  <a:pt x="148" y="163"/>
                </a:lnTo>
                <a:lnTo>
                  <a:pt x="139" y="163"/>
                </a:lnTo>
                <a:lnTo>
                  <a:pt x="130" y="163"/>
                </a:lnTo>
                <a:lnTo>
                  <a:pt x="122" y="163"/>
                </a:lnTo>
                <a:lnTo>
                  <a:pt x="113" y="163"/>
                </a:lnTo>
                <a:lnTo>
                  <a:pt x="105" y="163"/>
                </a:lnTo>
                <a:lnTo>
                  <a:pt x="96" y="163"/>
                </a:lnTo>
                <a:lnTo>
                  <a:pt x="88" y="163"/>
                </a:lnTo>
                <a:lnTo>
                  <a:pt x="81" y="163"/>
                </a:lnTo>
                <a:lnTo>
                  <a:pt x="73" y="163"/>
                </a:lnTo>
                <a:lnTo>
                  <a:pt x="66" y="163"/>
                </a:lnTo>
                <a:lnTo>
                  <a:pt x="59" y="163"/>
                </a:lnTo>
                <a:lnTo>
                  <a:pt x="52" y="163"/>
                </a:lnTo>
                <a:lnTo>
                  <a:pt x="46" y="163"/>
                </a:lnTo>
                <a:lnTo>
                  <a:pt x="40" y="163"/>
                </a:lnTo>
                <a:lnTo>
                  <a:pt x="34" y="163"/>
                </a:lnTo>
                <a:lnTo>
                  <a:pt x="29" y="163"/>
                </a:lnTo>
                <a:lnTo>
                  <a:pt x="24" y="163"/>
                </a:lnTo>
                <a:lnTo>
                  <a:pt x="20" y="163"/>
                </a:lnTo>
                <a:lnTo>
                  <a:pt x="16" y="163"/>
                </a:lnTo>
                <a:lnTo>
                  <a:pt x="12" y="163"/>
                </a:lnTo>
                <a:lnTo>
                  <a:pt x="9" y="163"/>
                </a:lnTo>
                <a:lnTo>
                  <a:pt x="6" y="163"/>
                </a:lnTo>
                <a:lnTo>
                  <a:pt x="4" y="163"/>
                </a:lnTo>
                <a:lnTo>
                  <a:pt x="2" y="163"/>
                </a:lnTo>
                <a:lnTo>
                  <a:pt x="1" y="163"/>
                </a:lnTo>
                <a:lnTo>
                  <a:pt x="0" y="163"/>
                </a:lnTo>
                <a:lnTo>
                  <a:pt x="0" y="163"/>
                </a:lnTo>
                <a:lnTo>
                  <a:pt x="0" y="163"/>
                </a:lnTo>
                <a:lnTo>
                  <a:pt x="0" y="159"/>
                </a:lnTo>
                <a:lnTo>
                  <a:pt x="0" y="149"/>
                </a:lnTo>
                <a:lnTo>
                  <a:pt x="0" y="136"/>
                </a:lnTo>
                <a:lnTo>
                  <a:pt x="0" y="123"/>
                </a:lnTo>
                <a:lnTo>
                  <a:pt x="0" y="113"/>
                </a:lnTo>
                <a:lnTo>
                  <a:pt x="0" y="109"/>
                </a:lnTo>
                <a:lnTo>
                  <a:pt x="0" y="109"/>
                </a:lnTo>
                <a:lnTo>
                  <a:pt x="0" y="105"/>
                </a:lnTo>
                <a:lnTo>
                  <a:pt x="0" y="95"/>
                </a:lnTo>
                <a:lnTo>
                  <a:pt x="0" y="82"/>
                </a:lnTo>
                <a:lnTo>
                  <a:pt x="0" y="69"/>
                </a:lnTo>
                <a:lnTo>
                  <a:pt x="0" y="59"/>
                </a:lnTo>
                <a:lnTo>
                  <a:pt x="0" y="55"/>
                </a:lnTo>
                <a:lnTo>
                  <a:pt x="0" y="55"/>
                </a:lnTo>
                <a:lnTo>
                  <a:pt x="0" y="55"/>
                </a:lnTo>
                <a:lnTo>
                  <a:pt x="1" y="55"/>
                </a:lnTo>
                <a:lnTo>
                  <a:pt x="2" y="55"/>
                </a:lnTo>
                <a:lnTo>
                  <a:pt x="4" y="55"/>
                </a:lnTo>
                <a:lnTo>
                  <a:pt x="6" y="55"/>
                </a:lnTo>
                <a:lnTo>
                  <a:pt x="9" y="55"/>
                </a:lnTo>
                <a:lnTo>
                  <a:pt x="12" y="55"/>
                </a:lnTo>
                <a:lnTo>
                  <a:pt x="16" y="55"/>
                </a:lnTo>
                <a:lnTo>
                  <a:pt x="20" y="55"/>
                </a:lnTo>
                <a:lnTo>
                  <a:pt x="24" y="55"/>
                </a:lnTo>
                <a:lnTo>
                  <a:pt x="29" y="55"/>
                </a:lnTo>
                <a:lnTo>
                  <a:pt x="34" y="55"/>
                </a:lnTo>
                <a:lnTo>
                  <a:pt x="40" y="55"/>
                </a:lnTo>
                <a:lnTo>
                  <a:pt x="46" y="55"/>
                </a:lnTo>
                <a:lnTo>
                  <a:pt x="52" y="55"/>
                </a:lnTo>
                <a:lnTo>
                  <a:pt x="59" y="55"/>
                </a:lnTo>
                <a:lnTo>
                  <a:pt x="66" y="55"/>
                </a:lnTo>
                <a:lnTo>
                  <a:pt x="73" y="55"/>
                </a:lnTo>
                <a:lnTo>
                  <a:pt x="81" y="55"/>
                </a:lnTo>
                <a:lnTo>
                  <a:pt x="88" y="55"/>
                </a:lnTo>
                <a:lnTo>
                  <a:pt x="96" y="55"/>
                </a:lnTo>
                <a:lnTo>
                  <a:pt x="105" y="55"/>
                </a:lnTo>
                <a:lnTo>
                  <a:pt x="113" y="55"/>
                </a:lnTo>
                <a:lnTo>
                  <a:pt x="122" y="55"/>
                </a:lnTo>
                <a:lnTo>
                  <a:pt x="130" y="55"/>
                </a:lnTo>
                <a:lnTo>
                  <a:pt x="139" y="55"/>
                </a:lnTo>
                <a:lnTo>
                  <a:pt x="148" y="55"/>
                </a:lnTo>
                <a:lnTo>
                  <a:pt x="158" y="55"/>
                </a:lnTo>
                <a:lnTo>
                  <a:pt x="167" y="55"/>
                </a:lnTo>
                <a:lnTo>
                  <a:pt x="176" y="55"/>
                </a:lnTo>
                <a:lnTo>
                  <a:pt x="186" y="55"/>
                </a:lnTo>
                <a:lnTo>
                  <a:pt x="196" y="55"/>
                </a:lnTo>
                <a:lnTo>
                  <a:pt x="205" y="55"/>
                </a:lnTo>
                <a:lnTo>
                  <a:pt x="215" y="55"/>
                </a:lnTo>
                <a:lnTo>
                  <a:pt x="225" y="55"/>
                </a:lnTo>
                <a:lnTo>
                  <a:pt x="235" y="55"/>
                </a:lnTo>
                <a:lnTo>
                  <a:pt x="244" y="55"/>
                </a:lnTo>
                <a:lnTo>
                  <a:pt x="254" y="55"/>
                </a:lnTo>
                <a:lnTo>
                  <a:pt x="264" y="55"/>
                </a:lnTo>
                <a:lnTo>
                  <a:pt x="274" y="55"/>
                </a:lnTo>
                <a:lnTo>
                  <a:pt x="283" y="55"/>
                </a:lnTo>
                <a:lnTo>
                  <a:pt x="293" y="55"/>
                </a:lnTo>
                <a:lnTo>
                  <a:pt x="302" y="55"/>
                </a:lnTo>
                <a:lnTo>
                  <a:pt x="312" y="55"/>
                </a:lnTo>
                <a:lnTo>
                  <a:pt x="321" y="55"/>
                </a:lnTo>
                <a:lnTo>
                  <a:pt x="330" y="55"/>
                </a:lnTo>
                <a:lnTo>
                  <a:pt x="339" y="55"/>
                </a:lnTo>
                <a:lnTo>
                  <a:pt x="348" y="55"/>
                </a:lnTo>
                <a:lnTo>
                  <a:pt x="356" y="55"/>
                </a:lnTo>
                <a:lnTo>
                  <a:pt x="365" y="55"/>
                </a:lnTo>
                <a:lnTo>
                  <a:pt x="373" y="55"/>
                </a:lnTo>
                <a:lnTo>
                  <a:pt x="381" y="55"/>
                </a:lnTo>
                <a:lnTo>
                  <a:pt x="389" y="55"/>
                </a:lnTo>
                <a:lnTo>
                  <a:pt x="396" y="55"/>
                </a:lnTo>
                <a:lnTo>
                  <a:pt x="396" y="55"/>
                </a:lnTo>
                <a:lnTo>
                  <a:pt x="396" y="51"/>
                </a:lnTo>
                <a:lnTo>
                  <a:pt x="396" y="41"/>
                </a:lnTo>
                <a:lnTo>
                  <a:pt x="396" y="27"/>
                </a:lnTo>
                <a:lnTo>
                  <a:pt x="396" y="14"/>
                </a:lnTo>
                <a:lnTo>
                  <a:pt x="396" y="4"/>
                </a:lnTo>
                <a:lnTo>
                  <a:pt x="396" y="0"/>
                </a:lnTo>
                <a:lnTo>
                  <a:pt x="396" y="0"/>
                </a:lnTo>
                <a:lnTo>
                  <a:pt x="397" y="1"/>
                </a:lnTo>
                <a:lnTo>
                  <a:pt x="399" y="3"/>
                </a:lnTo>
                <a:lnTo>
                  <a:pt x="403" y="6"/>
                </a:lnTo>
                <a:lnTo>
                  <a:pt x="408" y="10"/>
                </a:lnTo>
                <a:lnTo>
                  <a:pt x="413" y="15"/>
                </a:lnTo>
                <a:lnTo>
                  <a:pt x="420" y="20"/>
                </a:lnTo>
                <a:lnTo>
                  <a:pt x="428" y="26"/>
                </a:lnTo>
                <a:lnTo>
                  <a:pt x="436" y="33"/>
                </a:lnTo>
                <a:lnTo>
                  <a:pt x="444" y="40"/>
                </a:lnTo>
                <a:lnTo>
                  <a:pt x="453" y="47"/>
                </a:lnTo>
                <a:lnTo>
                  <a:pt x="462" y="55"/>
                </a:lnTo>
                <a:lnTo>
                  <a:pt x="471" y="62"/>
                </a:lnTo>
                <a:lnTo>
                  <a:pt x="480" y="69"/>
                </a:lnTo>
                <a:lnTo>
                  <a:pt x="488" y="76"/>
                </a:lnTo>
                <a:lnTo>
                  <a:pt x="497" y="83"/>
                </a:lnTo>
                <a:lnTo>
                  <a:pt x="504" y="89"/>
                </a:lnTo>
                <a:lnTo>
                  <a:pt x="511" y="95"/>
                </a:lnTo>
                <a:lnTo>
                  <a:pt x="517" y="99"/>
                </a:lnTo>
                <a:lnTo>
                  <a:pt x="521" y="103"/>
                </a:lnTo>
                <a:lnTo>
                  <a:pt x="525" y="106"/>
                </a:lnTo>
                <a:lnTo>
                  <a:pt x="527" y="108"/>
                </a:lnTo>
                <a:lnTo>
                  <a:pt x="528" y="109"/>
                </a:lnTo>
                <a:lnTo>
                  <a:pt x="528" y="109"/>
                </a:lnTo>
                <a:lnTo>
                  <a:pt x="528" y="10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83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4770" name="Text Box 194"/>
          <p:cNvSpPr txBox="1">
            <a:spLocks noChangeArrowheads="1"/>
          </p:cNvSpPr>
          <p:nvPr/>
        </p:nvSpPr>
        <p:spPr bwMode="auto">
          <a:xfrm>
            <a:off x="5638800" y="2228850"/>
            <a:ext cx="873818" cy="846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381000"/>
            <a:r>
              <a:rPr lang="en-US" sz="5500" b="1" dirty="0">
                <a:latin typeface="Times New Roman" pitchFamily="18" charset="0"/>
              </a:rPr>
              <a:t>Sit</a:t>
            </a:r>
          </a:p>
        </p:txBody>
      </p:sp>
      <p:sp>
        <p:nvSpPr>
          <p:cNvPr id="24771" name="Freeform 195"/>
          <p:cNvSpPr>
            <a:spLocks noChangeArrowheads="1"/>
          </p:cNvSpPr>
          <p:nvPr/>
        </p:nvSpPr>
        <p:spPr bwMode="auto">
          <a:xfrm rot="20095798">
            <a:off x="4724400" y="2743201"/>
            <a:ext cx="826838" cy="251609"/>
          </a:xfrm>
          <a:custGeom>
            <a:avLst/>
            <a:gdLst/>
            <a:ahLst/>
            <a:cxnLst>
              <a:cxn ang="0">
                <a:pos x="525" y="111"/>
              </a:cxn>
              <a:cxn ang="0">
                <a:pos x="511" y="122"/>
              </a:cxn>
              <a:cxn ang="0">
                <a:pos x="489" y="141"/>
              </a:cxn>
              <a:cxn ang="0">
                <a:pos x="462" y="163"/>
              </a:cxn>
              <a:cxn ang="0">
                <a:pos x="436" y="184"/>
              </a:cxn>
              <a:cxn ang="0">
                <a:pos x="414" y="203"/>
              </a:cxn>
              <a:cxn ang="0">
                <a:pos x="399" y="214"/>
              </a:cxn>
              <a:cxn ang="0">
                <a:pos x="396" y="217"/>
              </a:cxn>
              <a:cxn ang="0">
                <a:pos x="396" y="190"/>
              </a:cxn>
              <a:cxn ang="0">
                <a:pos x="396" y="162"/>
              </a:cxn>
              <a:cxn ang="0">
                <a:pos x="381" y="162"/>
              </a:cxn>
              <a:cxn ang="0">
                <a:pos x="357" y="162"/>
              </a:cxn>
              <a:cxn ang="0">
                <a:pos x="330" y="162"/>
              </a:cxn>
              <a:cxn ang="0">
                <a:pos x="302" y="162"/>
              </a:cxn>
              <a:cxn ang="0">
                <a:pos x="274" y="162"/>
              </a:cxn>
              <a:cxn ang="0">
                <a:pos x="245" y="162"/>
              </a:cxn>
              <a:cxn ang="0">
                <a:pos x="215" y="162"/>
              </a:cxn>
              <a:cxn ang="0">
                <a:pos x="186" y="162"/>
              </a:cxn>
              <a:cxn ang="0">
                <a:pos x="158" y="162"/>
              </a:cxn>
              <a:cxn ang="0">
                <a:pos x="130" y="162"/>
              </a:cxn>
              <a:cxn ang="0">
                <a:pos x="105" y="162"/>
              </a:cxn>
              <a:cxn ang="0">
                <a:pos x="81" y="162"/>
              </a:cxn>
              <a:cxn ang="0">
                <a:pos x="59" y="162"/>
              </a:cxn>
              <a:cxn ang="0">
                <a:pos x="40" y="162"/>
              </a:cxn>
              <a:cxn ang="0">
                <a:pos x="25" y="162"/>
              </a:cxn>
              <a:cxn ang="0">
                <a:pos x="12" y="162"/>
              </a:cxn>
              <a:cxn ang="0">
                <a:pos x="4" y="162"/>
              </a:cxn>
              <a:cxn ang="0">
                <a:pos x="0" y="162"/>
              </a:cxn>
              <a:cxn ang="0">
                <a:pos x="0" y="158"/>
              </a:cxn>
              <a:cxn ang="0">
                <a:pos x="0" y="122"/>
              </a:cxn>
              <a:cxn ang="0">
                <a:pos x="0" y="108"/>
              </a:cxn>
              <a:cxn ang="0">
                <a:pos x="0" y="81"/>
              </a:cxn>
              <a:cxn ang="0">
                <a:pos x="0" y="54"/>
              </a:cxn>
              <a:cxn ang="0">
                <a:pos x="1" y="54"/>
              </a:cxn>
              <a:cxn ang="0">
                <a:pos x="6" y="54"/>
              </a:cxn>
              <a:cxn ang="0">
                <a:pos x="16" y="54"/>
              </a:cxn>
              <a:cxn ang="0">
                <a:pos x="29" y="54"/>
              </a:cxn>
              <a:cxn ang="0">
                <a:pos x="46" y="54"/>
              </a:cxn>
              <a:cxn ang="0">
                <a:pos x="66" y="54"/>
              </a:cxn>
              <a:cxn ang="0">
                <a:pos x="88" y="54"/>
              </a:cxn>
              <a:cxn ang="0">
                <a:pos x="113" y="54"/>
              </a:cxn>
              <a:cxn ang="0">
                <a:pos x="139" y="54"/>
              </a:cxn>
              <a:cxn ang="0">
                <a:pos x="167" y="54"/>
              </a:cxn>
              <a:cxn ang="0">
                <a:pos x="196" y="54"/>
              </a:cxn>
              <a:cxn ang="0">
                <a:pos x="225" y="54"/>
              </a:cxn>
              <a:cxn ang="0">
                <a:pos x="254" y="54"/>
              </a:cxn>
              <a:cxn ang="0">
                <a:pos x="283" y="54"/>
              </a:cxn>
              <a:cxn ang="0">
                <a:pos x="312" y="54"/>
              </a:cxn>
              <a:cxn ang="0">
                <a:pos x="339" y="54"/>
              </a:cxn>
              <a:cxn ang="0">
                <a:pos x="365" y="54"/>
              </a:cxn>
              <a:cxn ang="0">
                <a:pos x="389" y="54"/>
              </a:cxn>
              <a:cxn ang="0">
                <a:pos x="396" y="50"/>
              </a:cxn>
              <a:cxn ang="0">
                <a:pos x="396" y="14"/>
              </a:cxn>
              <a:cxn ang="0">
                <a:pos x="396" y="0"/>
              </a:cxn>
              <a:cxn ang="0">
                <a:pos x="403" y="5"/>
              </a:cxn>
              <a:cxn ang="0">
                <a:pos x="420" y="19"/>
              </a:cxn>
              <a:cxn ang="0">
                <a:pos x="444" y="39"/>
              </a:cxn>
              <a:cxn ang="0">
                <a:pos x="471" y="61"/>
              </a:cxn>
              <a:cxn ang="0">
                <a:pos x="497" y="82"/>
              </a:cxn>
              <a:cxn ang="0">
                <a:pos x="517" y="99"/>
              </a:cxn>
              <a:cxn ang="0">
                <a:pos x="528" y="107"/>
              </a:cxn>
              <a:cxn ang="0">
                <a:pos x="528" y="108"/>
              </a:cxn>
            </a:cxnLst>
            <a:rect l="0" t="0" r="r" b="b"/>
            <a:pathLst>
              <a:path w="528" h="217">
                <a:moveTo>
                  <a:pt x="528" y="108"/>
                </a:moveTo>
                <a:lnTo>
                  <a:pt x="528" y="109"/>
                </a:lnTo>
                <a:lnTo>
                  <a:pt x="525" y="111"/>
                </a:lnTo>
                <a:lnTo>
                  <a:pt x="522" y="114"/>
                </a:lnTo>
                <a:lnTo>
                  <a:pt x="517" y="118"/>
                </a:lnTo>
                <a:lnTo>
                  <a:pt x="511" y="122"/>
                </a:lnTo>
                <a:lnTo>
                  <a:pt x="504" y="128"/>
                </a:lnTo>
                <a:lnTo>
                  <a:pt x="497" y="134"/>
                </a:lnTo>
                <a:lnTo>
                  <a:pt x="489" y="141"/>
                </a:lnTo>
                <a:lnTo>
                  <a:pt x="480" y="148"/>
                </a:lnTo>
                <a:lnTo>
                  <a:pt x="471" y="155"/>
                </a:lnTo>
                <a:lnTo>
                  <a:pt x="462" y="163"/>
                </a:lnTo>
                <a:lnTo>
                  <a:pt x="453" y="170"/>
                </a:lnTo>
                <a:lnTo>
                  <a:pt x="444" y="177"/>
                </a:lnTo>
                <a:lnTo>
                  <a:pt x="436" y="184"/>
                </a:lnTo>
                <a:lnTo>
                  <a:pt x="428" y="191"/>
                </a:lnTo>
                <a:lnTo>
                  <a:pt x="420" y="197"/>
                </a:lnTo>
                <a:lnTo>
                  <a:pt x="414" y="203"/>
                </a:lnTo>
                <a:lnTo>
                  <a:pt x="408" y="208"/>
                </a:lnTo>
                <a:lnTo>
                  <a:pt x="403" y="211"/>
                </a:lnTo>
                <a:lnTo>
                  <a:pt x="399" y="214"/>
                </a:lnTo>
                <a:lnTo>
                  <a:pt x="397" y="216"/>
                </a:lnTo>
                <a:lnTo>
                  <a:pt x="396" y="217"/>
                </a:lnTo>
                <a:lnTo>
                  <a:pt x="396" y="217"/>
                </a:lnTo>
                <a:lnTo>
                  <a:pt x="396" y="213"/>
                </a:lnTo>
                <a:lnTo>
                  <a:pt x="396" y="203"/>
                </a:lnTo>
                <a:lnTo>
                  <a:pt x="396" y="190"/>
                </a:lnTo>
                <a:lnTo>
                  <a:pt x="396" y="176"/>
                </a:lnTo>
                <a:lnTo>
                  <a:pt x="396" y="166"/>
                </a:lnTo>
                <a:lnTo>
                  <a:pt x="396" y="162"/>
                </a:lnTo>
                <a:lnTo>
                  <a:pt x="396" y="162"/>
                </a:lnTo>
                <a:lnTo>
                  <a:pt x="389" y="162"/>
                </a:lnTo>
                <a:lnTo>
                  <a:pt x="381" y="162"/>
                </a:lnTo>
                <a:lnTo>
                  <a:pt x="373" y="162"/>
                </a:lnTo>
                <a:lnTo>
                  <a:pt x="365" y="162"/>
                </a:lnTo>
                <a:lnTo>
                  <a:pt x="357" y="162"/>
                </a:lnTo>
                <a:lnTo>
                  <a:pt x="348" y="162"/>
                </a:lnTo>
                <a:lnTo>
                  <a:pt x="339" y="162"/>
                </a:lnTo>
                <a:lnTo>
                  <a:pt x="330" y="162"/>
                </a:lnTo>
                <a:lnTo>
                  <a:pt x="321" y="162"/>
                </a:lnTo>
                <a:lnTo>
                  <a:pt x="312" y="162"/>
                </a:lnTo>
                <a:lnTo>
                  <a:pt x="302" y="162"/>
                </a:lnTo>
                <a:lnTo>
                  <a:pt x="293" y="162"/>
                </a:lnTo>
                <a:lnTo>
                  <a:pt x="283" y="162"/>
                </a:lnTo>
                <a:lnTo>
                  <a:pt x="274" y="162"/>
                </a:lnTo>
                <a:lnTo>
                  <a:pt x="264" y="162"/>
                </a:lnTo>
                <a:lnTo>
                  <a:pt x="254" y="162"/>
                </a:lnTo>
                <a:lnTo>
                  <a:pt x="245" y="162"/>
                </a:lnTo>
                <a:lnTo>
                  <a:pt x="235" y="162"/>
                </a:lnTo>
                <a:lnTo>
                  <a:pt x="225" y="162"/>
                </a:lnTo>
                <a:lnTo>
                  <a:pt x="215" y="162"/>
                </a:lnTo>
                <a:lnTo>
                  <a:pt x="206" y="162"/>
                </a:lnTo>
                <a:lnTo>
                  <a:pt x="196" y="162"/>
                </a:lnTo>
                <a:lnTo>
                  <a:pt x="186" y="162"/>
                </a:lnTo>
                <a:lnTo>
                  <a:pt x="177" y="162"/>
                </a:lnTo>
                <a:lnTo>
                  <a:pt x="167" y="162"/>
                </a:lnTo>
                <a:lnTo>
                  <a:pt x="158" y="162"/>
                </a:lnTo>
                <a:lnTo>
                  <a:pt x="149" y="162"/>
                </a:lnTo>
                <a:lnTo>
                  <a:pt x="139" y="162"/>
                </a:lnTo>
                <a:lnTo>
                  <a:pt x="130" y="162"/>
                </a:lnTo>
                <a:lnTo>
                  <a:pt x="122" y="162"/>
                </a:lnTo>
                <a:lnTo>
                  <a:pt x="113" y="162"/>
                </a:lnTo>
                <a:lnTo>
                  <a:pt x="105" y="162"/>
                </a:lnTo>
                <a:lnTo>
                  <a:pt x="96" y="162"/>
                </a:lnTo>
                <a:lnTo>
                  <a:pt x="88" y="162"/>
                </a:lnTo>
                <a:lnTo>
                  <a:pt x="81" y="162"/>
                </a:lnTo>
                <a:lnTo>
                  <a:pt x="73" y="162"/>
                </a:lnTo>
                <a:lnTo>
                  <a:pt x="66" y="162"/>
                </a:lnTo>
                <a:lnTo>
                  <a:pt x="59" y="162"/>
                </a:lnTo>
                <a:lnTo>
                  <a:pt x="53" y="162"/>
                </a:lnTo>
                <a:lnTo>
                  <a:pt x="46" y="162"/>
                </a:lnTo>
                <a:lnTo>
                  <a:pt x="40" y="162"/>
                </a:lnTo>
                <a:lnTo>
                  <a:pt x="35" y="162"/>
                </a:lnTo>
                <a:lnTo>
                  <a:pt x="29" y="162"/>
                </a:lnTo>
                <a:lnTo>
                  <a:pt x="25" y="162"/>
                </a:lnTo>
                <a:lnTo>
                  <a:pt x="20" y="162"/>
                </a:lnTo>
                <a:lnTo>
                  <a:pt x="16" y="162"/>
                </a:lnTo>
                <a:lnTo>
                  <a:pt x="12" y="162"/>
                </a:lnTo>
                <a:lnTo>
                  <a:pt x="9" y="162"/>
                </a:lnTo>
                <a:lnTo>
                  <a:pt x="6" y="162"/>
                </a:lnTo>
                <a:lnTo>
                  <a:pt x="4" y="162"/>
                </a:lnTo>
                <a:lnTo>
                  <a:pt x="2" y="162"/>
                </a:lnTo>
                <a:lnTo>
                  <a:pt x="1" y="162"/>
                </a:lnTo>
                <a:lnTo>
                  <a:pt x="0" y="162"/>
                </a:lnTo>
                <a:lnTo>
                  <a:pt x="0" y="162"/>
                </a:lnTo>
                <a:lnTo>
                  <a:pt x="0" y="162"/>
                </a:lnTo>
                <a:lnTo>
                  <a:pt x="0" y="158"/>
                </a:lnTo>
                <a:lnTo>
                  <a:pt x="0" y="148"/>
                </a:lnTo>
                <a:lnTo>
                  <a:pt x="0" y="135"/>
                </a:lnTo>
                <a:lnTo>
                  <a:pt x="0" y="122"/>
                </a:lnTo>
                <a:lnTo>
                  <a:pt x="0" y="112"/>
                </a:lnTo>
                <a:lnTo>
                  <a:pt x="0" y="108"/>
                </a:lnTo>
                <a:lnTo>
                  <a:pt x="0" y="108"/>
                </a:lnTo>
                <a:lnTo>
                  <a:pt x="0" y="104"/>
                </a:lnTo>
                <a:lnTo>
                  <a:pt x="0" y="94"/>
                </a:lnTo>
                <a:lnTo>
                  <a:pt x="0" y="81"/>
                </a:lnTo>
                <a:lnTo>
                  <a:pt x="0" y="68"/>
                </a:lnTo>
                <a:lnTo>
                  <a:pt x="0" y="58"/>
                </a:lnTo>
                <a:lnTo>
                  <a:pt x="0" y="54"/>
                </a:lnTo>
                <a:lnTo>
                  <a:pt x="0" y="54"/>
                </a:lnTo>
                <a:lnTo>
                  <a:pt x="0" y="54"/>
                </a:lnTo>
                <a:lnTo>
                  <a:pt x="1" y="54"/>
                </a:lnTo>
                <a:lnTo>
                  <a:pt x="2" y="54"/>
                </a:lnTo>
                <a:lnTo>
                  <a:pt x="4" y="54"/>
                </a:lnTo>
                <a:lnTo>
                  <a:pt x="6" y="54"/>
                </a:lnTo>
                <a:lnTo>
                  <a:pt x="9" y="54"/>
                </a:lnTo>
                <a:lnTo>
                  <a:pt x="12" y="54"/>
                </a:lnTo>
                <a:lnTo>
                  <a:pt x="16" y="54"/>
                </a:lnTo>
                <a:lnTo>
                  <a:pt x="20" y="54"/>
                </a:lnTo>
                <a:lnTo>
                  <a:pt x="25" y="54"/>
                </a:lnTo>
                <a:lnTo>
                  <a:pt x="29" y="54"/>
                </a:lnTo>
                <a:lnTo>
                  <a:pt x="35" y="54"/>
                </a:lnTo>
                <a:lnTo>
                  <a:pt x="40" y="54"/>
                </a:lnTo>
                <a:lnTo>
                  <a:pt x="46" y="54"/>
                </a:lnTo>
                <a:lnTo>
                  <a:pt x="53" y="54"/>
                </a:lnTo>
                <a:lnTo>
                  <a:pt x="59" y="54"/>
                </a:lnTo>
                <a:lnTo>
                  <a:pt x="66" y="54"/>
                </a:lnTo>
                <a:lnTo>
                  <a:pt x="73" y="54"/>
                </a:lnTo>
                <a:lnTo>
                  <a:pt x="81" y="54"/>
                </a:lnTo>
                <a:lnTo>
                  <a:pt x="88" y="54"/>
                </a:lnTo>
                <a:lnTo>
                  <a:pt x="96" y="54"/>
                </a:lnTo>
                <a:lnTo>
                  <a:pt x="105" y="54"/>
                </a:lnTo>
                <a:lnTo>
                  <a:pt x="113" y="54"/>
                </a:lnTo>
                <a:lnTo>
                  <a:pt x="122" y="54"/>
                </a:lnTo>
                <a:lnTo>
                  <a:pt x="130" y="54"/>
                </a:lnTo>
                <a:lnTo>
                  <a:pt x="139" y="54"/>
                </a:lnTo>
                <a:lnTo>
                  <a:pt x="149" y="54"/>
                </a:lnTo>
                <a:lnTo>
                  <a:pt x="158" y="54"/>
                </a:lnTo>
                <a:lnTo>
                  <a:pt x="167" y="54"/>
                </a:lnTo>
                <a:lnTo>
                  <a:pt x="177" y="54"/>
                </a:lnTo>
                <a:lnTo>
                  <a:pt x="186" y="54"/>
                </a:lnTo>
                <a:lnTo>
                  <a:pt x="196" y="54"/>
                </a:lnTo>
                <a:lnTo>
                  <a:pt x="206" y="54"/>
                </a:lnTo>
                <a:lnTo>
                  <a:pt x="215" y="54"/>
                </a:lnTo>
                <a:lnTo>
                  <a:pt x="225" y="54"/>
                </a:lnTo>
                <a:lnTo>
                  <a:pt x="235" y="54"/>
                </a:lnTo>
                <a:lnTo>
                  <a:pt x="245" y="54"/>
                </a:lnTo>
                <a:lnTo>
                  <a:pt x="254" y="54"/>
                </a:lnTo>
                <a:lnTo>
                  <a:pt x="264" y="54"/>
                </a:lnTo>
                <a:lnTo>
                  <a:pt x="274" y="54"/>
                </a:lnTo>
                <a:lnTo>
                  <a:pt x="283" y="54"/>
                </a:lnTo>
                <a:lnTo>
                  <a:pt x="293" y="54"/>
                </a:lnTo>
                <a:lnTo>
                  <a:pt x="302" y="54"/>
                </a:lnTo>
                <a:lnTo>
                  <a:pt x="312" y="54"/>
                </a:lnTo>
                <a:lnTo>
                  <a:pt x="321" y="54"/>
                </a:lnTo>
                <a:lnTo>
                  <a:pt x="330" y="54"/>
                </a:lnTo>
                <a:lnTo>
                  <a:pt x="339" y="54"/>
                </a:lnTo>
                <a:lnTo>
                  <a:pt x="348" y="54"/>
                </a:lnTo>
                <a:lnTo>
                  <a:pt x="357" y="54"/>
                </a:lnTo>
                <a:lnTo>
                  <a:pt x="365" y="54"/>
                </a:lnTo>
                <a:lnTo>
                  <a:pt x="373" y="54"/>
                </a:lnTo>
                <a:lnTo>
                  <a:pt x="381" y="54"/>
                </a:lnTo>
                <a:lnTo>
                  <a:pt x="389" y="54"/>
                </a:lnTo>
                <a:lnTo>
                  <a:pt x="396" y="54"/>
                </a:lnTo>
                <a:lnTo>
                  <a:pt x="396" y="54"/>
                </a:lnTo>
                <a:lnTo>
                  <a:pt x="396" y="50"/>
                </a:lnTo>
                <a:lnTo>
                  <a:pt x="396" y="40"/>
                </a:lnTo>
                <a:lnTo>
                  <a:pt x="396" y="27"/>
                </a:lnTo>
                <a:lnTo>
                  <a:pt x="396" y="14"/>
                </a:lnTo>
                <a:lnTo>
                  <a:pt x="396" y="4"/>
                </a:lnTo>
                <a:lnTo>
                  <a:pt x="396" y="0"/>
                </a:lnTo>
                <a:lnTo>
                  <a:pt x="396" y="0"/>
                </a:lnTo>
                <a:lnTo>
                  <a:pt x="397" y="0"/>
                </a:lnTo>
                <a:lnTo>
                  <a:pt x="399" y="2"/>
                </a:lnTo>
                <a:lnTo>
                  <a:pt x="403" y="5"/>
                </a:lnTo>
                <a:lnTo>
                  <a:pt x="408" y="9"/>
                </a:lnTo>
                <a:lnTo>
                  <a:pt x="414" y="14"/>
                </a:lnTo>
                <a:lnTo>
                  <a:pt x="420" y="19"/>
                </a:lnTo>
                <a:lnTo>
                  <a:pt x="428" y="26"/>
                </a:lnTo>
                <a:lnTo>
                  <a:pt x="436" y="32"/>
                </a:lnTo>
                <a:lnTo>
                  <a:pt x="444" y="39"/>
                </a:lnTo>
                <a:lnTo>
                  <a:pt x="453" y="46"/>
                </a:lnTo>
                <a:lnTo>
                  <a:pt x="462" y="54"/>
                </a:lnTo>
                <a:lnTo>
                  <a:pt x="471" y="61"/>
                </a:lnTo>
                <a:lnTo>
                  <a:pt x="480" y="68"/>
                </a:lnTo>
                <a:lnTo>
                  <a:pt x="489" y="75"/>
                </a:lnTo>
                <a:lnTo>
                  <a:pt x="497" y="82"/>
                </a:lnTo>
                <a:lnTo>
                  <a:pt x="504" y="88"/>
                </a:lnTo>
                <a:lnTo>
                  <a:pt x="511" y="94"/>
                </a:lnTo>
                <a:lnTo>
                  <a:pt x="517" y="99"/>
                </a:lnTo>
                <a:lnTo>
                  <a:pt x="522" y="103"/>
                </a:lnTo>
                <a:lnTo>
                  <a:pt x="525" y="106"/>
                </a:lnTo>
                <a:lnTo>
                  <a:pt x="528" y="107"/>
                </a:lnTo>
                <a:lnTo>
                  <a:pt x="528" y="108"/>
                </a:lnTo>
                <a:lnTo>
                  <a:pt x="528" y="108"/>
                </a:lnTo>
                <a:lnTo>
                  <a:pt x="528" y="108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83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638783-FE43-4BDE-89EA-0C729384CF6D}" type="slidenum">
              <a:rPr lang="en-US"/>
              <a:pPr/>
              <a:t>2</a:t>
            </a:fld>
            <a:endParaRPr lang="en-US"/>
          </a:p>
        </p:txBody>
      </p:sp>
      <p:sp>
        <p:nvSpPr>
          <p:cNvPr id="4098" name="Freeform 2"/>
          <p:cNvSpPr>
            <a:spLocks noChangeArrowheads="1"/>
          </p:cNvSpPr>
          <p:nvPr/>
        </p:nvSpPr>
        <p:spPr bwMode="auto">
          <a:xfrm>
            <a:off x="1133476" y="821531"/>
            <a:ext cx="7889875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970" y="0"/>
              </a:cxn>
            </a:cxnLst>
            <a:rect l="0" t="0" r="r" b="b"/>
            <a:pathLst>
              <a:path w="4970">
                <a:moveTo>
                  <a:pt x="0" y="0"/>
                </a:moveTo>
                <a:lnTo>
                  <a:pt x="4970" y="0"/>
                </a:lnTo>
              </a:path>
            </a:pathLst>
          </a:custGeom>
          <a:noFill/>
          <a:ln w="4990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1206501" y="506016"/>
            <a:ext cx="1128171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100" b="1">
                <a:solidFill>
                  <a:schemeClr val="accent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1400 BC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3195639" y="498873"/>
            <a:ext cx="729601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300" b="1">
                <a:solidFill>
                  <a:schemeClr val="accent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1000</a:t>
            </a: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4460876" y="483394"/>
            <a:ext cx="565562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300" b="1">
                <a:solidFill>
                  <a:schemeClr val="accent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931</a:t>
            </a: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7191376" y="513160"/>
            <a:ext cx="565562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300" b="1">
                <a:solidFill>
                  <a:schemeClr val="accent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586</a:t>
            </a: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8007351" y="508398"/>
            <a:ext cx="565562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300" b="1">
                <a:solidFill>
                  <a:schemeClr val="accent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500</a:t>
            </a: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 rot="5400000">
            <a:off x="1136467" y="1219721"/>
            <a:ext cx="1076694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500" b="1">
                <a:solidFill>
                  <a:schemeClr val="accent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Moses</a:t>
            </a:r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 rot="5400000">
            <a:off x="3032411" y="1223293"/>
            <a:ext cx="951929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500" b="1">
                <a:solidFill>
                  <a:schemeClr val="accent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David</a:t>
            </a:r>
          </a:p>
        </p:txBody>
      </p:sp>
      <p:sp>
        <p:nvSpPr>
          <p:cNvPr id="4106" name="Rectangle 10"/>
          <p:cNvSpPr>
            <a:spLocks noChangeArrowheads="1"/>
          </p:cNvSpPr>
          <p:nvPr/>
        </p:nvSpPr>
        <p:spPr bwMode="auto">
          <a:xfrm rot="5400000">
            <a:off x="3839986" y="1245602"/>
            <a:ext cx="104175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chemeClr val="accent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Solomon</a:t>
            </a:r>
          </a:p>
        </p:txBody>
      </p:sp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4762501" y="1400175"/>
            <a:ext cx="2063230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900" b="1">
                <a:solidFill>
                  <a:schemeClr val="accent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Divided Kingdom</a:t>
            </a:r>
          </a:p>
        </p:txBody>
      </p:sp>
      <p:sp>
        <p:nvSpPr>
          <p:cNvPr id="4108" name="Rectangle 12"/>
          <p:cNvSpPr>
            <a:spLocks noChangeArrowheads="1"/>
          </p:cNvSpPr>
          <p:nvPr/>
        </p:nvSpPr>
        <p:spPr bwMode="auto">
          <a:xfrm rot="5340000">
            <a:off x="6876280" y="1289507"/>
            <a:ext cx="92546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800" b="1">
                <a:solidFill>
                  <a:schemeClr val="accent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Exile</a:t>
            </a:r>
          </a:p>
        </p:txBody>
      </p:sp>
      <p:sp>
        <p:nvSpPr>
          <p:cNvPr id="4109" name="Rectangle 13"/>
          <p:cNvSpPr>
            <a:spLocks noChangeArrowheads="1"/>
          </p:cNvSpPr>
          <p:nvPr/>
        </p:nvSpPr>
        <p:spPr bwMode="auto">
          <a:xfrm rot="5340000">
            <a:off x="7712286" y="1261811"/>
            <a:ext cx="933030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100" b="1">
                <a:solidFill>
                  <a:schemeClr val="accent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Return</a:t>
            </a:r>
          </a:p>
        </p:txBody>
      </p:sp>
      <p:sp>
        <p:nvSpPr>
          <p:cNvPr id="4110" name="Freeform 14"/>
          <p:cNvSpPr>
            <a:spLocks noChangeArrowheads="1"/>
          </p:cNvSpPr>
          <p:nvPr/>
        </p:nvSpPr>
        <p:spPr bwMode="auto">
          <a:xfrm>
            <a:off x="1133476" y="1839516"/>
            <a:ext cx="7889875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970" y="0"/>
              </a:cxn>
            </a:cxnLst>
            <a:rect l="0" t="0" r="r" b="b"/>
            <a:pathLst>
              <a:path w="4970">
                <a:moveTo>
                  <a:pt x="0" y="0"/>
                </a:moveTo>
                <a:lnTo>
                  <a:pt x="4970" y="0"/>
                </a:lnTo>
              </a:path>
            </a:pathLst>
          </a:custGeom>
          <a:noFill/>
          <a:ln w="4990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11" name="Rectangle 15"/>
          <p:cNvSpPr>
            <a:spLocks noChangeArrowheads="1"/>
          </p:cNvSpPr>
          <p:nvPr/>
        </p:nvSpPr>
        <p:spPr bwMode="auto">
          <a:xfrm>
            <a:off x="107951" y="463154"/>
            <a:ext cx="87875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3000" b="1">
                <a:solidFill>
                  <a:schemeClr val="accent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Date</a:t>
            </a:r>
          </a:p>
        </p:txBody>
      </p:sp>
      <p:sp>
        <p:nvSpPr>
          <p:cNvPr id="4112" name="Rectangle 16"/>
          <p:cNvSpPr>
            <a:spLocks noChangeArrowheads="1"/>
          </p:cNvSpPr>
          <p:nvPr/>
        </p:nvSpPr>
        <p:spPr bwMode="auto">
          <a:xfrm>
            <a:off x="128588" y="1259682"/>
            <a:ext cx="86413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800" b="1">
                <a:solidFill>
                  <a:schemeClr val="accent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Time</a:t>
            </a:r>
          </a:p>
        </p:txBody>
      </p:sp>
      <p:sp>
        <p:nvSpPr>
          <p:cNvPr id="4113" name="Rectangle 17"/>
          <p:cNvSpPr>
            <a:spLocks noChangeArrowheads="1"/>
          </p:cNvSpPr>
          <p:nvPr/>
        </p:nvSpPr>
        <p:spPr bwMode="auto">
          <a:xfrm>
            <a:off x="155575" y="2043112"/>
            <a:ext cx="9643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600" b="1">
                <a:solidFill>
                  <a:schemeClr val="accent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Psalm</a:t>
            </a:r>
          </a:p>
        </p:txBody>
      </p:sp>
      <p:sp>
        <p:nvSpPr>
          <p:cNvPr id="4114" name="Rectangle 18"/>
          <p:cNvSpPr>
            <a:spLocks noChangeArrowheads="1"/>
          </p:cNvSpPr>
          <p:nvPr/>
        </p:nvSpPr>
        <p:spPr bwMode="auto">
          <a:xfrm>
            <a:off x="1493839" y="2070497"/>
            <a:ext cx="54012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3100" b="1" dirty="0">
                <a:solidFill>
                  <a:schemeClr val="accent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90</a:t>
            </a:r>
          </a:p>
        </p:txBody>
      </p:sp>
      <p:sp>
        <p:nvSpPr>
          <p:cNvPr id="4115" name="Rectangle 19"/>
          <p:cNvSpPr>
            <a:spLocks noChangeArrowheads="1"/>
          </p:cNvSpPr>
          <p:nvPr/>
        </p:nvSpPr>
        <p:spPr bwMode="auto">
          <a:xfrm>
            <a:off x="7064376" y="2028825"/>
            <a:ext cx="7343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3000" b="1">
                <a:solidFill>
                  <a:schemeClr val="accent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137</a:t>
            </a:r>
          </a:p>
        </p:txBody>
      </p:sp>
      <p:sp>
        <p:nvSpPr>
          <p:cNvPr id="4116" name="Rectangle 20"/>
          <p:cNvSpPr>
            <a:spLocks noChangeArrowheads="1"/>
          </p:cNvSpPr>
          <p:nvPr/>
        </p:nvSpPr>
        <p:spPr bwMode="auto">
          <a:xfrm>
            <a:off x="8024814" y="2032398"/>
            <a:ext cx="68614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800" b="1">
                <a:solidFill>
                  <a:schemeClr val="accent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126</a:t>
            </a:r>
          </a:p>
        </p:txBody>
      </p:sp>
      <p:grpSp>
        <p:nvGrpSpPr>
          <p:cNvPr id="4122" name="Group 26"/>
          <p:cNvGrpSpPr>
            <a:grpSpLocks/>
          </p:cNvGrpSpPr>
          <p:nvPr/>
        </p:nvGrpSpPr>
        <p:grpSpPr bwMode="auto">
          <a:xfrm>
            <a:off x="2520950" y="1846659"/>
            <a:ext cx="2992438" cy="1372790"/>
            <a:chOff x="1588" y="1551"/>
            <a:chExt cx="1885" cy="1153"/>
          </a:xfrm>
        </p:grpSpPr>
        <p:sp>
          <p:nvSpPr>
            <p:cNvPr id="4117" name="Rectangle 21"/>
            <p:cNvSpPr>
              <a:spLocks noChangeArrowheads="1"/>
            </p:cNvSpPr>
            <p:nvPr/>
          </p:nvSpPr>
          <p:spPr bwMode="auto">
            <a:xfrm>
              <a:off x="1588" y="2092"/>
              <a:ext cx="1885" cy="512"/>
            </a:xfrm>
            <a:prstGeom prst="rect">
              <a:avLst/>
            </a:prstGeom>
            <a:pattFill prst="diagBrick">
              <a:fgClr>
                <a:srgbClr val="FFFFFF"/>
              </a:fgClr>
              <a:bgClr>
                <a:srgbClr val="FFFFFF"/>
              </a:bgClr>
            </a:pattFill>
            <a:ln w="2412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8" name="Text Box 22"/>
            <p:cNvSpPr txBox="1">
              <a:spLocks noChangeArrowheads="1"/>
            </p:cNvSpPr>
            <p:nvPr/>
          </p:nvSpPr>
          <p:spPr bwMode="auto">
            <a:xfrm>
              <a:off x="1805" y="2135"/>
              <a:ext cx="1617" cy="5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defTabSz="381000"/>
              <a:r>
                <a:rPr lang="en-US" sz="2200" b="1">
                  <a:solidFill>
                    <a:srgbClr val="000000"/>
                  </a:solidFill>
                  <a:latin typeface="Times New Roman Bold Italic"/>
                </a:rPr>
                <a:t>Most of the Psalms</a:t>
              </a:r>
            </a:p>
            <a:p>
              <a:pPr defTabSz="381000"/>
              <a:r>
                <a:rPr lang="en-US" sz="2200" b="1">
                  <a:solidFill>
                    <a:srgbClr val="000000"/>
                  </a:solidFill>
                  <a:latin typeface="Times New Roman Bold Italic"/>
                </a:rPr>
                <a:t>were written here</a:t>
              </a:r>
            </a:p>
          </p:txBody>
        </p:sp>
        <p:sp>
          <p:nvSpPr>
            <p:cNvPr id="4119" name="Freeform 23"/>
            <p:cNvSpPr>
              <a:spLocks noChangeArrowheads="1"/>
            </p:cNvSpPr>
            <p:nvPr/>
          </p:nvSpPr>
          <p:spPr bwMode="auto">
            <a:xfrm>
              <a:off x="2145" y="1551"/>
              <a:ext cx="123" cy="523"/>
            </a:xfrm>
            <a:custGeom>
              <a:avLst/>
              <a:gdLst/>
              <a:ahLst/>
              <a:cxnLst>
                <a:cxn ang="0">
                  <a:pos x="61" y="0"/>
                </a:cxn>
                <a:cxn ang="0">
                  <a:pos x="0" y="127"/>
                </a:cxn>
                <a:cxn ang="0">
                  <a:pos x="30" y="127"/>
                </a:cxn>
                <a:cxn ang="0">
                  <a:pos x="30" y="523"/>
                </a:cxn>
                <a:cxn ang="0">
                  <a:pos x="92" y="523"/>
                </a:cxn>
                <a:cxn ang="0">
                  <a:pos x="92" y="127"/>
                </a:cxn>
                <a:cxn ang="0">
                  <a:pos x="123" y="127"/>
                </a:cxn>
                <a:cxn ang="0">
                  <a:pos x="61" y="0"/>
                </a:cxn>
              </a:cxnLst>
              <a:rect l="0" t="0" r="r" b="b"/>
              <a:pathLst>
                <a:path w="123" h="523">
                  <a:moveTo>
                    <a:pt x="61" y="0"/>
                  </a:moveTo>
                  <a:lnTo>
                    <a:pt x="0" y="127"/>
                  </a:lnTo>
                  <a:lnTo>
                    <a:pt x="30" y="127"/>
                  </a:lnTo>
                  <a:lnTo>
                    <a:pt x="30" y="523"/>
                  </a:lnTo>
                  <a:lnTo>
                    <a:pt x="92" y="523"/>
                  </a:lnTo>
                  <a:lnTo>
                    <a:pt x="92" y="127"/>
                  </a:lnTo>
                  <a:lnTo>
                    <a:pt x="123" y="127"/>
                  </a:lnTo>
                  <a:lnTo>
                    <a:pt x="61" y="0"/>
                  </a:lnTo>
                  <a:close/>
                </a:path>
              </a:pathLst>
            </a:custGeom>
            <a:pattFill prst="diagBrick">
              <a:fgClr>
                <a:srgbClr val="FFFFFF"/>
              </a:fgClr>
              <a:bgClr>
                <a:srgbClr val="FFFFFF"/>
              </a:bgClr>
            </a:pattFill>
            <a:ln w="241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0" name="Freeform 24"/>
            <p:cNvSpPr>
              <a:spLocks noChangeArrowheads="1"/>
            </p:cNvSpPr>
            <p:nvPr/>
          </p:nvSpPr>
          <p:spPr bwMode="auto">
            <a:xfrm>
              <a:off x="2668" y="1551"/>
              <a:ext cx="123" cy="523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127"/>
                </a:cxn>
                <a:cxn ang="0">
                  <a:pos x="31" y="127"/>
                </a:cxn>
                <a:cxn ang="0">
                  <a:pos x="31" y="523"/>
                </a:cxn>
                <a:cxn ang="0">
                  <a:pos x="92" y="523"/>
                </a:cxn>
                <a:cxn ang="0">
                  <a:pos x="92" y="127"/>
                </a:cxn>
                <a:cxn ang="0">
                  <a:pos x="123" y="127"/>
                </a:cxn>
                <a:cxn ang="0">
                  <a:pos x="62" y="0"/>
                </a:cxn>
              </a:cxnLst>
              <a:rect l="0" t="0" r="r" b="b"/>
              <a:pathLst>
                <a:path w="123" h="523">
                  <a:moveTo>
                    <a:pt x="62" y="0"/>
                  </a:moveTo>
                  <a:lnTo>
                    <a:pt x="0" y="127"/>
                  </a:lnTo>
                  <a:lnTo>
                    <a:pt x="31" y="127"/>
                  </a:lnTo>
                  <a:lnTo>
                    <a:pt x="31" y="523"/>
                  </a:lnTo>
                  <a:lnTo>
                    <a:pt x="92" y="523"/>
                  </a:lnTo>
                  <a:lnTo>
                    <a:pt x="92" y="127"/>
                  </a:lnTo>
                  <a:lnTo>
                    <a:pt x="123" y="127"/>
                  </a:lnTo>
                  <a:lnTo>
                    <a:pt x="62" y="0"/>
                  </a:lnTo>
                  <a:close/>
                </a:path>
              </a:pathLst>
            </a:custGeom>
            <a:pattFill prst="diagBrick">
              <a:fgClr>
                <a:srgbClr val="FFFFFF"/>
              </a:fgClr>
              <a:bgClr>
                <a:srgbClr val="FFFFFF"/>
              </a:bgClr>
            </a:pattFill>
            <a:ln w="241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21" name="Freeform 25"/>
          <p:cNvSpPr>
            <a:spLocks noChangeArrowheads="1"/>
          </p:cNvSpPr>
          <p:nvPr/>
        </p:nvSpPr>
        <p:spPr bwMode="auto">
          <a:xfrm>
            <a:off x="1239838" y="844153"/>
            <a:ext cx="7353300" cy="995363"/>
          </a:xfrm>
          <a:custGeom>
            <a:avLst/>
            <a:gdLst/>
            <a:ahLst/>
            <a:cxnLst>
              <a:cxn ang="0">
                <a:pos x="290" y="784"/>
              </a:cxn>
              <a:cxn ang="0">
                <a:pos x="479" y="782"/>
              </a:cxn>
              <a:cxn ang="0">
                <a:pos x="643" y="777"/>
              </a:cxn>
              <a:cxn ang="0">
                <a:pos x="783" y="770"/>
              </a:cxn>
              <a:cxn ang="0">
                <a:pos x="971" y="760"/>
              </a:cxn>
              <a:cxn ang="0">
                <a:pos x="1104" y="710"/>
              </a:cxn>
              <a:cxn ang="0">
                <a:pos x="1210" y="589"/>
              </a:cxn>
              <a:cxn ang="0">
                <a:pos x="1300" y="428"/>
              </a:cxn>
              <a:cxn ang="0">
                <a:pos x="1344" y="269"/>
              </a:cxn>
              <a:cxn ang="0">
                <a:pos x="1360" y="112"/>
              </a:cxn>
              <a:cxn ang="0">
                <a:pos x="1483" y="38"/>
              </a:cxn>
              <a:cxn ang="0">
                <a:pos x="1653" y="15"/>
              </a:cxn>
              <a:cxn ang="0">
                <a:pos x="1840" y="0"/>
              </a:cxn>
              <a:cxn ang="0">
                <a:pos x="1998" y="34"/>
              </a:cxn>
              <a:cxn ang="0">
                <a:pos x="2114" y="134"/>
              </a:cxn>
              <a:cxn ang="0">
                <a:pos x="2226" y="271"/>
              </a:cxn>
              <a:cxn ang="0">
                <a:pos x="2345" y="428"/>
              </a:cxn>
              <a:cxn ang="0">
                <a:pos x="2459" y="565"/>
              </a:cxn>
              <a:cxn ang="0">
                <a:pos x="2599" y="661"/>
              </a:cxn>
              <a:cxn ang="0">
                <a:pos x="2738" y="693"/>
              </a:cxn>
              <a:cxn ang="0">
                <a:pos x="2915" y="697"/>
              </a:cxn>
              <a:cxn ang="0">
                <a:pos x="3064" y="702"/>
              </a:cxn>
              <a:cxn ang="0">
                <a:pos x="3250" y="709"/>
              </a:cxn>
              <a:cxn ang="0">
                <a:pos x="3442" y="718"/>
              </a:cxn>
              <a:cxn ang="0">
                <a:pos x="3614" y="734"/>
              </a:cxn>
              <a:cxn ang="0">
                <a:pos x="3796" y="758"/>
              </a:cxn>
              <a:cxn ang="0">
                <a:pos x="3971" y="782"/>
              </a:cxn>
              <a:cxn ang="0">
                <a:pos x="4104" y="798"/>
              </a:cxn>
              <a:cxn ang="0">
                <a:pos x="4212" y="804"/>
              </a:cxn>
              <a:cxn ang="0">
                <a:pos x="4346" y="810"/>
              </a:cxn>
              <a:cxn ang="0">
                <a:pos x="4478" y="815"/>
              </a:cxn>
              <a:cxn ang="0">
                <a:pos x="4583" y="820"/>
              </a:cxn>
              <a:cxn ang="0">
                <a:pos x="4631" y="824"/>
              </a:cxn>
              <a:cxn ang="0">
                <a:pos x="4597" y="827"/>
              </a:cxn>
              <a:cxn ang="0">
                <a:pos x="4488" y="829"/>
              </a:cxn>
              <a:cxn ang="0">
                <a:pos x="4406" y="830"/>
              </a:cxn>
              <a:cxn ang="0">
                <a:pos x="4310" y="831"/>
              </a:cxn>
              <a:cxn ang="0">
                <a:pos x="4203" y="832"/>
              </a:cxn>
              <a:cxn ang="0">
                <a:pos x="4083" y="833"/>
              </a:cxn>
              <a:cxn ang="0">
                <a:pos x="3950" y="834"/>
              </a:cxn>
              <a:cxn ang="0">
                <a:pos x="3805" y="834"/>
              </a:cxn>
              <a:cxn ang="0">
                <a:pos x="3648" y="835"/>
              </a:cxn>
              <a:cxn ang="0">
                <a:pos x="3478" y="835"/>
              </a:cxn>
              <a:cxn ang="0">
                <a:pos x="3296" y="836"/>
              </a:cxn>
              <a:cxn ang="0">
                <a:pos x="3101" y="836"/>
              </a:cxn>
              <a:cxn ang="0">
                <a:pos x="2894" y="836"/>
              </a:cxn>
              <a:cxn ang="0">
                <a:pos x="2675" y="836"/>
              </a:cxn>
              <a:cxn ang="0">
                <a:pos x="2443" y="836"/>
              </a:cxn>
              <a:cxn ang="0">
                <a:pos x="2199" y="836"/>
              </a:cxn>
              <a:cxn ang="0">
                <a:pos x="1942" y="836"/>
              </a:cxn>
              <a:cxn ang="0">
                <a:pos x="1676" y="836"/>
              </a:cxn>
              <a:cxn ang="0">
                <a:pos x="1357" y="834"/>
              </a:cxn>
              <a:cxn ang="0">
                <a:pos x="1074" y="831"/>
              </a:cxn>
              <a:cxn ang="0">
                <a:pos x="825" y="827"/>
              </a:cxn>
              <a:cxn ang="0">
                <a:pos x="610" y="821"/>
              </a:cxn>
              <a:cxn ang="0">
                <a:pos x="429" y="816"/>
              </a:cxn>
              <a:cxn ang="0">
                <a:pos x="280" y="809"/>
              </a:cxn>
              <a:cxn ang="0">
                <a:pos x="164" y="803"/>
              </a:cxn>
              <a:cxn ang="0">
                <a:pos x="79" y="797"/>
              </a:cxn>
              <a:cxn ang="0">
                <a:pos x="25" y="792"/>
              </a:cxn>
              <a:cxn ang="0">
                <a:pos x="1" y="788"/>
              </a:cxn>
              <a:cxn ang="0">
                <a:pos x="7" y="785"/>
              </a:cxn>
              <a:cxn ang="0">
                <a:pos x="42" y="783"/>
              </a:cxn>
            </a:cxnLst>
            <a:rect l="0" t="0" r="r" b="b"/>
            <a:pathLst>
              <a:path w="4632" h="836">
                <a:moveTo>
                  <a:pt x="87" y="783"/>
                </a:moveTo>
                <a:lnTo>
                  <a:pt x="96" y="783"/>
                </a:lnTo>
                <a:lnTo>
                  <a:pt x="105" y="783"/>
                </a:lnTo>
                <a:lnTo>
                  <a:pt x="115" y="783"/>
                </a:lnTo>
                <a:lnTo>
                  <a:pt x="124" y="783"/>
                </a:lnTo>
                <a:lnTo>
                  <a:pt x="133" y="783"/>
                </a:lnTo>
                <a:lnTo>
                  <a:pt x="142" y="783"/>
                </a:lnTo>
                <a:lnTo>
                  <a:pt x="151" y="783"/>
                </a:lnTo>
                <a:lnTo>
                  <a:pt x="160" y="783"/>
                </a:lnTo>
                <a:lnTo>
                  <a:pt x="169" y="783"/>
                </a:lnTo>
                <a:lnTo>
                  <a:pt x="178" y="783"/>
                </a:lnTo>
                <a:lnTo>
                  <a:pt x="187" y="784"/>
                </a:lnTo>
                <a:lnTo>
                  <a:pt x="196" y="784"/>
                </a:lnTo>
                <a:lnTo>
                  <a:pt x="205" y="784"/>
                </a:lnTo>
                <a:lnTo>
                  <a:pt x="213" y="784"/>
                </a:lnTo>
                <a:lnTo>
                  <a:pt x="222" y="784"/>
                </a:lnTo>
                <a:lnTo>
                  <a:pt x="231" y="784"/>
                </a:lnTo>
                <a:lnTo>
                  <a:pt x="239" y="784"/>
                </a:lnTo>
                <a:lnTo>
                  <a:pt x="248" y="784"/>
                </a:lnTo>
                <a:lnTo>
                  <a:pt x="257" y="784"/>
                </a:lnTo>
                <a:lnTo>
                  <a:pt x="265" y="784"/>
                </a:lnTo>
                <a:lnTo>
                  <a:pt x="274" y="784"/>
                </a:lnTo>
                <a:lnTo>
                  <a:pt x="282" y="784"/>
                </a:lnTo>
                <a:lnTo>
                  <a:pt x="290" y="784"/>
                </a:lnTo>
                <a:lnTo>
                  <a:pt x="299" y="784"/>
                </a:lnTo>
                <a:lnTo>
                  <a:pt x="307" y="784"/>
                </a:lnTo>
                <a:lnTo>
                  <a:pt x="315" y="784"/>
                </a:lnTo>
                <a:lnTo>
                  <a:pt x="324" y="784"/>
                </a:lnTo>
                <a:lnTo>
                  <a:pt x="332" y="784"/>
                </a:lnTo>
                <a:lnTo>
                  <a:pt x="340" y="783"/>
                </a:lnTo>
                <a:lnTo>
                  <a:pt x="348" y="783"/>
                </a:lnTo>
                <a:lnTo>
                  <a:pt x="356" y="783"/>
                </a:lnTo>
                <a:lnTo>
                  <a:pt x="364" y="783"/>
                </a:lnTo>
                <a:lnTo>
                  <a:pt x="372" y="783"/>
                </a:lnTo>
                <a:lnTo>
                  <a:pt x="380" y="783"/>
                </a:lnTo>
                <a:lnTo>
                  <a:pt x="388" y="783"/>
                </a:lnTo>
                <a:lnTo>
                  <a:pt x="396" y="783"/>
                </a:lnTo>
                <a:lnTo>
                  <a:pt x="403" y="783"/>
                </a:lnTo>
                <a:lnTo>
                  <a:pt x="411" y="783"/>
                </a:lnTo>
                <a:lnTo>
                  <a:pt x="419" y="783"/>
                </a:lnTo>
                <a:lnTo>
                  <a:pt x="427" y="783"/>
                </a:lnTo>
                <a:lnTo>
                  <a:pt x="434" y="783"/>
                </a:lnTo>
                <a:lnTo>
                  <a:pt x="442" y="782"/>
                </a:lnTo>
                <a:lnTo>
                  <a:pt x="449" y="782"/>
                </a:lnTo>
                <a:lnTo>
                  <a:pt x="457" y="782"/>
                </a:lnTo>
                <a:lnTo>
                  <a:pt x="464" y="782"/>
                </a:lnTo>
                <a:lnTo>
                  <a:pt x="472" y="782"/>
                </a:lnTo>
                <a:lnTo>
                  <a:pt x="479" y="782"/>
                </a:lnTo>
                <a:lnTo>
                  <a:pt x="486" y="782"/>
                </a:lnTo>
                <a:lnTo>
                  <a:pt x="494" y="782"/>
                </a:lnTo>
                <a:lnTo>
                  <a:pt x="501" y="781"/>
                </a:lnTo>
                <a:lnTo>
                  <a:pt x="508" y="781"/>
                </a:lnTo>
                <a:lnTo>
                  <a:pt x="515" y="781"/>
                </a:lnTo>
                <a:lnTo>
                  <a:pt x="522" y="781"/>
                </a:lnTo>
                <a:lnTo>
                  <a:pt x="529" y="781"/>
                </a:lnTo>
                <a:lnTo>
                  <a:pt x="537" y="781"/>
                </a:lnTo>
                <a:lnTo>
                  <a:pt x="544" y="781"/>
                </a:lnTo>
                <a:lnTo>
                  <a:pt x="550" y="780"/>
                </a:lnTo>
                <a:lnTo>
                  <a:pt x="557" y="780"/>
                </a:lnTo>
                <a:lnTo>
                  <a:pt x="564" y="780"/>
                </a:lnTo>
                <a:lnTo>
                  <a:pt x="571" y="780"/>
                </a:lnTo>
                <a:lnTo>
                  <a:pt x="578" y="780"/>
                </a:lnTo>
                <a:lnTo>
                  <a:pt x="585" y="779"/>
                </a:lnTo>
                <a:lnTo>
                  <a:pt x="591" y="779"/>
                </a:lnTo>
                <a:lnTo>
                  <a:pt x="598" y="779"/>
                </a:lnTo>
                <a:lnTo>
                  <a:pt x="605" y="779"/>
                </a:lnTo>
                <a:lnTo>
                  <a:pt x="611" y="779"/>
                </a:lnTo>
                <a:lnTo>
                  <a:pt x="618" y="778"/>
                </a:lnTo>
                <a:lnTo>
                  <a:pt x="624" y="778"/>
                </a:lnTo>
                <a:lnTo>
                  <a:pt x="631" y="778"/>
                </a:lnTo>
                <a:lnTo>
                  <a:pt x="637" y="778"/>
                </a:lnTo>
                <a:lnTo>
                  <a:pt x="643" y="777"/>
                </a:lnTo>
                <a:lnTo>
                  <a:pt x="650" y="777"/>
                </a:lnTo>
                <a:lnTo>
                  <a:pt x="656" y="777"/>
                </a:lnTo>
                <a:lnTo>
                  <a:pt x="662" y="777"/>
                </a:lnTo>
                <a:lnTo>
                  <a:pt x="668" y="776"/>
                </a:lnTo>
                <a:lnTo>
                  <a:pt x="674" y="776"/>
                </a:lnTo>
                <a:lnTo>
                  <a:pt x="681" y="776"/>
                </a:lnTo>
                <a:lnTo>
                  <a:pt x="687" y="776"/>
                </a:lnTo>
                <a:lnTo>
                  <a:pt x="693" y="775"/>
                </a:lnTo>
                <a:lnTo>
                  <a:pt x="699" y="775"/>
                </a:lnTo>
                <a:lnTo>
                  <a:pt x="705" y="775"/>
                </a:lnTo>
                <a:lnTo>
                  <a:pt x="711" y="774"/>
                </a:lnTo>
                <a:lnTo>
                  <a:pt x="716" y="774"/>
                </a:lnTo>
                <a:lnTo>
                  <a:pt x="722" y="774"/>
                </a:lnTo>
                <a:lnTo>
                  <a:pt x="728" y="773"/>
                </a:lnTo>
                <a:lnTo>
                  <a:pt x="734" y="773"/>
                </a:lnTo>
                <a:lnTo>
                  <a:pt x="739" y="773"/>
                </a:lnTo>
                <a:lnTo>
                  <a:pt x="745" y="773"/>
                </a:lnTo>
                <a:lnTo>
                  <a:pt x="751" y="772"/>
                </a:lnTo>
                <a:lnTo>
                  <a:pt x="756" y="772"/>
                </a:lnTo>
                <a:lnTo>
                  <a:pt x="762" y="772"/>
                </a:lnTo>
                <a:lnTo>
                  <a:pt x="767" y="771"/>
                </a:lnTo>
                <a:lnTo>
                  <a:pt x="773" y="771"/>
                </a:lnTo>
                <a:lnTo>
                  <a:pt x="778" y="770"/>
                </a:lnTo>
                <a:lnTo>
                  <a:pt x="783" y="770"/>
                </a:lnTo>
                <a:lnTo>
                  <a:pt x="789" y="770"/>
                </a:lnTo>
                <a:lnTo>
                  <a:pt x="794" y="769"/>
                </a:lnTo>
                <a:lnTo>
                  <a:pt x="794" y="769"/>
                </a:lnTo>
                <a:lnTo>
                  <a:pt x="805" y="769"/>
                </a:lnTo>
                <a:lnTo>
                  <a:pt x="816" y="768"/>
                </a:lnTo>
                <a:lnTo>
                  <a:pt x="826" y="767"/>
                </a:lnTo>
                <a:lnTo>
                  <a:pt x="836" y="767"/>
                </a:lnTo>
                <a:lnTo>
                  <a:pt x="846" y="766"/>
                </a:lnTo>
                <a:lnTo>
                  <a:pt x="856" y="766"/>
                </a:lnTo>
                <a:lnTo>
                  <a:pt x="865" y="765"/>
                </a:lnTo>
                <a:lnTo>
                  <a:pt x="874" y="765"/>
                </a:lnTo>
                <a:lnTo>
                  <a:pt x="883" y="765"/>
                </a:lnTo>
                <a:lnTo>
                  <a:pt x="891" y="764"/>
                </a:lnTo>
                <a:lnTo>
                  <a:pt x="899" y="764"/>
                </a:lnTo>
                <a:lnTo>
                  <a:pt x="907" y="764"/>
                </a:lnTo>
                <a:lnTo>
                  <a:pt x="915" y="764"/>
                </a:lnTo>
                <a:lnTo>
                  <a:pt x="923" y="763"/>
                </a:lnTo>
                <a:lnTo>
                  <a:pt x="930" y="763"/>
                </a:lnTo>
                <a:lnTo>
                  <a:pt x="937" y="763"/>
                </a:lnTo>
                <a:lnTo>
                  <a:pt x="944" y="762"/>
                </a:lnTo>
                <a:lnTo>
                  <a:pt x="951" y="762"/>
                </a:lnTo>
                <a:lnTo>
                  <a:pt x="958" y="761"/>
                </a:lnTo>
                <a:lnTo>
                  <a:pt x="964" y="761"/>
                </a:lnTo>
                <a:lnTo>
                  <a:pt x="971" y="760"/>
                </a:lnTo>
                <a:lnTo>
                  <a:pt x="977" y="760"/>
                </a:lnTo>
                <a:lnTo>
                  <a:pt x="983" y="759"/>
                </a:lnTo>
                <a:lnTo>
                  <a:pt x="989" y="758"/>
                </a:lnTo>
                <a:lnTo>
                  <a:pt x="995" y="757"/>
                </a:lnTo>
                <a:lnTo>
                  <a:pt x="1000" y="756"/>
                </a:lnTo>
                <a:lnTo>
                  <a:pt x="1006" y="755"/>
                </a:lnTo>
                <a:lnTo>
                  <a:pt x="1012" y="754"/>
                </a:lnTo>
                <a:lnTo>
                  <a:pt x="1017" y="753"/>
                </a:lnTo>
                <a:lnTo>
                  <a:pt x="1023" y="751"/>
                </a:lnTo>
                <a:lnTo>
                  <a:pt x="1028" y="750"/>
                </a:lnTo>
                <a:lnTo>
                  <a:pt x="1033" y="748"/>
                </a:lnTo>
                <a:lnTo>
                  <a:pt x="1039" y="746"/>
                </a:lnTo>
                <a:lnTo>
                  <a:pt x="1044" y="744"/>
                </a:lnTo>
                <a:lnTo>
                  <a:pt x="1049" y="742"/>
                </a:lnTo>
                <a:lnTo>
                  <a:pt x="1055" y="740"/>
                </a:lnTo>
                <a:lnTo>
                  <a:pt x="1060" y="737"/>
                </a:lnTo>
                <a:lnTo>
                  <a:pt x="1065" y="735"/>
                </a:lnTo>
                <a:lnTo>
                  <a:pt x="1071" y="732"/>
                </a:lnTo>
                <a:lnTo>
                  <a:pt x="1076" y="729"/>
                </a:lnTo>
                <a:lnTo>
                  <a:pt x="1082" y="725"/>
                </a:lnTo>
                <a:lnTo>
                  <a:pt x="1087" y="722"/>
                </a:lnTo>
                <a:lnTo>
                  <a:pt x="1093" y="718"/>
                </a:lnTo>
                <a:lnTo>
                  <a:pt x="1099" y="714"/>
                </a:lnTo>
                <a:lnTo>
                  <a:pt x="1104" y="710"/>
                </a:lnTo>
                <a:lnTo>
                  <a:pt x="1104" y="710"/>
                </a:lnTo>
                <a:lnTo>
                  <a:pt x="1109" y="706"/>
                </a:lnTo>
                <a:lnTo>
                  <a:pt x="1114" y="702"/>
                </a:lnTo>
                <a:lnTo>
                  <a:pt x="1119" y="698"/>
                </a:lnTo>
                <a:lnTo>
                  <a:pt x="1124" y="694"/>
                </a:lnTo>
                <a:lnTo>
                  <a:pt x="1128" y="690"/>
                </a:lnTo>
                <a:lnTo>
                  <a:pt x="1133" y="685"/>
                </a:lnTo>
                <a:lnTo>
                  <a:pt x="1138" y="681"/>
                </a:lnTo>
                <a:lnTo>
                  <a:pt x="1142" y="676"/>
                </a:lnTo>
                <a:lnTo>
                  <a:pt x="1147" y="671"/>
                </a:lnTo>
                <a:lnTo>
                  <a:pt x="1152" y="666"/>
                </a:lnTo>
                <a:lnTo>
                  <a:pt x="1156" y="661"/>
                </a:lnTo>
                <a:lnTo>
                  <a:pt x="1161" y="655"/>
                </a:lnTo>
                <a:lnTo>
                  <a:pt x="1166" y="650"/>
                </a:lnTo>
                <a:lnTo>
                  <a:pt x="1170" y="644"/>
                </a:lnTo>
                <a:lnTo>
                  <a:pt x="1175" y="638"/>
                </a:lnTo>
                <a:lnTo>
                  <a:pt x="1179" y="632"/>
                </a:lnTo>
                <a:lnTo>
                  <a:pt x="1184" y="626"/>
                </a:lnTo>
                <a:lnTo>
                  <a:pt x="1188" y="620"/>
                </a:lnTo>
                <a:lnTo>
                  <a:pt x="1193" y="614"/>
                </a:lnTo>
                <a:lnTo>
                  <a:pt x="1197" y="608"/>
                </a:lnTo>
                <a:lnTo>
                  <a:pt x="1202" y="602"/>
                </a:lnTo>
                <a:lnTo>
                  <a:pt x="1206" y="595"/>
                </a:lnTo>
                <a:lnTo>
                  <a:pt x="1210" y="589"/>
                </a:lnTo>
                <a:lnTo>
                  <a:pt x="1215" y="582"/>
                </a:lnTo>
                <a:lnTo>
                  <a:pt x="1219" y="576"/>
                </a:lnTo>
                <a:lnTo>
                  <a:pt x="1223" y="569"/>
                </a:lnTo>
                <a:lnTo>
                  <a:pt x="1227" y="562"/>
                </a:lnTo>
                <a:lnTo>
                  <a:pt x="1231" y="556"/>
                </a:lnTo>
                <a:lnTo>
                  <a:pt x="1236" y="549"/>
                </a:lnTo>
                <a:lnTo>
                  <a:pt x="1240" y="542"/>
                </a:lnTo>
                <a:lnTo>
                  <a:pt x="1244" y="535"/>
                </a:lnTo>
                <a:lnTo>
                  <a:pt x="1248" y="529"/>
                </a:lnTo>
                <a:lnTo>
                  <a:pt x="1251" y="522"/>
                </a:lnTo>
                <a:lnTo>
                  <a:pt x="1255" y="515"/>
                </a:lnTo>
                <a:lnTo>
                  <a:pt x="1259" y="508"/>
                </a:lnTo>
                <a:lnTo>
                  <a:pt x="1263" y="501"/>
                </a:lnTo>
                <a:lnTo>
                  <a:pt x="1267" y="494"/>
                </a:lnTo>
                <a:lnTo>
                  <a:pt x="1270" y="488"/>
                </a:lnTo>
                <a:lnTo>
                  <a:pt x="1274" y="481"/>
                </a:lnTo>
                <a:lnTo>
                  <a:pt x="1277" y="474"/>
                </a:lnTo>
                <a:lnTo>
                  <a:pt x="1281" y="467"/>
                </a:lnTo>
                <a:lnTo>
                  <a:pt x="1284" y="461"/>
                </a:lnTo>
                <a:lnTo>
                  <a:pt x="1288" y="454"/>
                </a:lnTo>
                <a:lnTo>
                  <a:pt x="1291" y="447"/>
                </a:lnTo>
                <a:lnTo>
                  <a:pt x="1294" y="441"/>
                </a:lnTo>
                <a:lnTo>
                  <a:pt x="1297" y="434"/>
                </a:lnTo>
                <a:lnTo>
                  <a:pt x="1300" y="428"/>
                </a:lnTo>
                <a:lnTo>
                  <a:pt x="1303" y="422"/>
                </a:lnTo>
                <a:lnTo>
                  <a:pt x="1306" y="415"/>
                </a:lnTo>
                <a:lnTo>
                  <a:pt x="1309" y="409"/>
                </a:lnTo>
                <a:lnTo>
                  <a:pt x="1312" y="403"/>
                </a:lnTo>
                <a:lnTo>
                  <a:pt x="1315" y="397"/>
                </a:lnTo>
                <a:lnTo>
                  <a:pt x="1317" y="391"/>
                </a:lnTo>
                <a:lnTo>
                  <a:pt x="1320" y="385"/>
                </a:lnTo>
                <a:lnTo>
                  <a:pt x="1322" y="380"/>
                </a:lnTo>
                <a:lnTo>
                  <a:pt x="1322" y="380"/>
                </a:lnTo>
                <a:lnTo>
                  <a:pt x="1325" y="373"/>
                </a:lnTo>
                <a:lnTo>
                  <a:pt x="1328" y="365"/>
                </a:lnTo>
                <a:lnTo>
                  <a:pt x="1330" y="358"/>
                </a:lnTo>
                <a:lnTo>
                  <a:pt x="1333" y="351"/>
                </a:lnTo>
                <a:lnTo>
                  <a:pt x="1334" y="344"/>
                </a:lnTo>
                <a:lnTo>
                  <a:pt x="1336" y="336"/>
                </a:lnTo>
                <a:lnTo>
                  <a:pt x="1338" y="329"/>
                </a:lnTo>
                <a:lnTo>
                  <a:pt x="1339" y="321"/>
                </a:lnTo>
                <a:lnTo>
                  <a:pt x="1340" y="314"/>
                </a:lnTo>
                <a:lnTo>
                  <a:pt x="1341" y="307"/>
                </a:lnTo>
                <a:lnTo>
                  <a:pt x="1342" y="299"/>
                </a:lnTo>
                <a:lnTo>
                  <a:pt x="1343" y="292"/>
                </a:lnTo>
                <a:lnTo>
                  <a:pt x="1343" y="284"/>
                </a:lnTo>
                <a:lnTo>
                  <a:pt x="1344" y="277"/>
                </a:lnTo>
                <a:lnTo>
                  <a:pt x="1344" y="269"/>
                </a:lnTo>
                <a:lnTo>
                  <a:pt x="1345" y="262"/>
                </a:lnTo>
                <a:lnTo>
                  <a:pt x="1345" y="254"/>
                </a:lnTo>
                <a:lnTo>
                  <a:pt x="1345" y="247"/>
                </a:lnTo>
                <a:lnTo>
                  <a:pt x="1345" y="240"/>
                </a:lnTo>
                <a:lnTo>
                  <a:pt x="1345" y="233"/>
                </a:lnTo>
                <a:lnTo>
                  <a:pt x="1345" y="225"/>
                </a:lnTo>
                <a:lnTo>
                  <a:pt x="1346" y="218"/>
                </a:lnTo>
                <a:lnTo>
                  <a:pt x="1346" y="211"/>
                </a:lnTo>
                <a:lnTo>
                  <a:pt x="1346" y="204"/>
                </a:lnTo>
                <a:lnTo>
                  <a:pt x="1346" y="197"/>
                </a:lnTo>
                <a:lnTo>
                  <a:pt x="1346" y="190"/>
                </a:lnTo>
                <a:lnTo>
                  <a:pt x="1347" y="183"/>
                </a:lnTo>
                <a:lnTo>
                  <a:pt x="1347" y="177"/>
                </a:lnTo>
                <a:lnTo>
                  <a:pt x="1347" y="170"/>
                </a:lnTo>
                <a:lnTo>
                  <a:pt x="1348" y="164"/>
                </a:lnTo>
                <a:lnTo>
                  <a:pt x="1349" y="157"/>
                </a:lnTo>
                <a:lnTo>
                  <a:pt x="1350" y="151"/>
                </a:lnTo>
                <a:lnTo>
                  <a:pt x="1351" y="145"/>
                </a:lnTo>
                <a:lnTo>
                  <a:pt x="1352" y="139"/>
                </a:lnTo>
                <a:lnTo>
                  <a:pt x="1353" y="133"/>
                </a:lnTo>
                <a:lnTo>
                  <a:pt x="1355" y="128"/>
                </a:lnTo>
                <a:lnTo>
                  <a:pt x="1356" y="122"/>
                </a:lnTo>
                <a:lnTo>
                  <a:pt x="1358" y="117"/>
                </a:lnTo>
                <a:lnTo>
                  <a:pt x="1360" y="112"/>
                </a:lnTo>
                <a:lnTo>
                  <a:pt x="1363" y="107"/>
                </a:lnTo>
                <a:lnTo>
                  <a:pt x="1365" y="102"/>
                </a:lnTo>
                <a:lnTo>
                  <a:pt x="1368" y="97"/>
                </a:lnTo>
                <a:lnTo>
                  <a:pt x="1372" y="93"/>
                </a:lnTo>
                <a:lnTo>
                  <a:pt x="1375" y="89"/>
                </a:lnTo>
                <a:lnTo>
                  <a:pt x="1375" y="89"/>
                </a:lnTo>
                <a:lnTo>
                  <a:pt x="1379" y="84"/>
                </a:lnTo>
                <a:lnTo>
                  <a:pt x="1384" y="80"/>
                </a:lnTo>
                <a:lnTo>
                  <a:pt x="1388" y="76"/>
                </a:lnTo>
                <a:lnTo>
                  <a:pt x="1393" y="72"/>
                </a:lnTo>
                <a:lnTo>
                  <a:pt x="1399" y="69"/>
                </a:lnTo>
                <a:lnTo>
                  <a:pt x="1404" y="65"/>
                </a:lnTo>
                <a:lnTo>
                  <a:pt x="1410" y="62"/>
                </a:lnTo>
                <a:lnTo>
                  <a:pt x="1416" y="59"/>
                </a:lnTo>
                <a:lnTo>
                  <a:pt x="1422" y="57"/>
                </a:lnTo>
                <a:lnTo>
                  <a:pt x="1428" y="54"/>
                </a:lnTo>
                <a:lnTo>
                  <a:pt x="1434" y="51"/>
                </a:lnTo>
                <a:lnTo>
                  <a:pt x="1441" y="49"/>
                </a:lnTo>
                <a:lnTo>
                  <a:pt x="1447" y="47"/>
                </a:lnTo>
                <a:lnTo>
                  <a:pt x="1454" y="45"/>
                </a:lnTo>
                <a:lnTo>
                  <a:pt x="1461" y="43"/>
                </a:lnTo>
                <a:lnTo>
                  <a:pt x="1468" y="41"/>
                </a:lnTo>
                <a:lnTo>
                  <a:pt x="1476" y="39"/>
                </a:lnTo>
                <a:lnTo>
                  <a:pt x="1483" y="38"/>
                </a:lnTo>
                <a:lnTo>
                  <a:pt x="1490" y="36"/>
                </a:lnTo>
                <a:lnTo>
                  <a:pt x="1498" y="35"/>
                </a:lnTo>
                <a:lnTo>
                  <a:pt x="1505" y="34"/>
                </a:lnTo>
                <a:lnTo>
                  <a:pt x="1513" y="33"/>
                </a:lnTo>
                <a:lnTo>
                  <a:pt x="1520" y="31"/>
                </a:lnTo>
                <a:lnTo>
                  <a:pt x="1528" y="30"/>
                </a:lnTo>
                <a:lnTo>
                  <a:pt x="1536" y="29"/>
                </a:lnTo>
                <a:lnTo>
                  <a:pt x="1543" y="28"/>
                </a:lnTo>
                <a:lnTo>
                  <a:pt x="1551" y="27"/>
                </a:lnTo>
                <a:lnTo>
                  <a:pt x="1559" y="27"/>
                </a:lnTo>
                <a:lnTo>
                  <a:pt x="1566" y="26"/>
                </a:lnTo>
                <a:lnTo>
                  <a:pt x="1574" y="25"/>
                </a:lnTo>
                <a:lnTo>
                  <a:pt x="1582" y="24"/>
                </a:lnTo>
                <a:lnTo>
                  <a:pt x="1589" y="23"/>
                </a:lnTo>
                <a:lnTo>
                  <a:pt x="1597" y="23"/>
                </a:lnTo>
                <a:lnTo>
                  <a:pt x="1604" y="22"/>
                </a:lnTo>
                <a:lnTo>
                  <a:pt x="1611" y="21"/>
                </a:lnTo>
                <a:lnTo>
                  <a:pt x="1618" y="20"/>
                </a:lnTo>
                <a:lnTo>
                  <a:pt x="1625" y="19"/>
                </a:lnTo>
                <a:lnTo>
                  <a:pt x="1632" y="18"/>
                </a:lnTo>
                <a:lnTo>
                  <a:pt x="1639" y="17"/>
                </a:lnTo>
                <a:lnTo>
                  <a:pt x="1646" y="16"/>
                </a:lnTo>
                <a:lnTo>
                  <a:pt x="1646" y="16"/>
                </a:lnTo>
                <a:lnTo>
                  <a:pt x="1653" y="15"/>
                </a:lnTo>
                <a:lnTo>
                  <a:pt x="1661" y="14"/>
                </a:lnTo>
                <a:lnTo>
                  <a:pt x="1669" y="13"/>
                </a:lnTo>
                <a:lnTo>
                  <a:pt x="1677" y="12"/>
                </a:lnTo>
                <a:lnTo>
                  <a:pt x="1684" y="11"/>
                </a:lnTo>
                <a:lnTo>
                  <a:pt x="1692" y="10"/>
                </a:lnTo>
                <a:lnTo>
                  <a:pt x="1700" y="9"/>
                </a:lnTo>
                <a:lnTo>
                  <a:pt x="1708" y="8"/>
                </a:lnTo>
                <a:lnTo>
                  <a:pt x="1716" y="7"/>
                </a:lnTo>
                <a:lnTo>
                  <a:pt x="1724" y="6"/>
                </a:lnTo>
                <a:lnTo>
                  <a:pt x="1732" y="6"/>
                </a:lnTo>
                <a:lnTo>
                  <a:pt x="1740" y="5"/>
                </a:lnTo>
                <a:lnTo>
                  <a:pt x="1748" y="4"/>
                </a:lnTo>
                <a:lnTo>
                  <a:pt x="1756" y="4"/>
                </a:lnTo>
                <a:lnTo>
                  <a:pt x="1764" y="3"/>
                </a:lnTo>
                <a:lnTo>
                  <a:pt x="1772" y="3"/>
                </a:lnTo>
                <a:lnTo>
                  <a:pt x="1780" y="2"/>
                </a:lnTo>
                <a:lnTo>
                  <a:pt x="1788" y="2"/>
                </a:lnTo>
                <a:lnTo>
                  <a:pt x="1795" y="1"/>
                </a:lnTo>
                <a:lnTo>
                  <a:pt x="1803" y="1"/>
                </a:lnTo>
                <a:lnTo>
                  <a:pt x="1811" y="1"/>
                </a:lnTo>
                <a:lnTo>
                  <a:pt x="1818" y="1"/>
                </a:lnTo>
                <a:lnTo>
                  <a:pt x="1825" y="0"/>
                </a:lnTo>
                <a:lnTo>
                  <a:pt x="1833" y="0"/>
                </a:lnTo>
                <a:lnTo>
                  <a:pt x="1840" y="0"/>
                </a:lnTo>
                <a:lnTo>
                  <a:pt x="1847" y="0"/>
                </a:lnTo>
                <a:lnTo>
                  <a:pt x="1854" y="0"/>
                </a:lnTo>
                <a:lnTo>
                  <a:pt x="1861" y="0"/>
                </a:lnTo>
                <a:lnTo>
                  <a:pt x="1867" y="1"/>
                </a:lnTo>
                <a:lnTo>
                  <a:pt x="1874" y="1"/>
                </a:lnTo>
                <a:lnTo>
                  <a:pt x="1880" y="1"/>
                </a:lnTo>
                <a:lnTo>
                  <a:pt x="1886" y="1"/>
                </a:lnTo>
                <a:lnTo>
                  <a:pt x="1892" y="2"/>
                </a:lnTo>
                <a:lnTo>
                  <a:pt x="1898" y="2"/>
                </a:lnTo>
                <a:lnTo>
                  <a:pt x="1904" y="3"/>
                </a:lnTo>
                <a:lnTo>
                  <a:pt x="1904" y="3"/>
                </a:lnTo>
                <a:lnTo>
                  <a:pt x="1914" y="4"/>
                </a:lnTo>
                <a:lnTo>
                  <a:pt x="1923" y="5"/>
                </a:lnTo>
                <a:lnTo>
                  <a:pt x="1932" y="7"/>
                </a:lnTo>
                <a:lnTo>
                  <a:pt x="1940" y="9"/>
                </a:lnTo>
                <a:lnTo>
                  <a:pt x="1948" y="11"/>
                </a:lnTo>
                <a:lnTo>
                  <a:pt x="1955" y="13"/>
                </a:lnTo>
                <a:lnTo>
                  <a:pt x="1962" y="15"/>
                </a:lnTo>
                <a:lnTo>
                  <a:pt x="1969" y="18"/>
                </a:lnTo>
                <a:lnTo>
                  <a:pt x="1975" y="20"/>
                </a:lnTo>
                <a:lnTo>
                  <a:pt x="1981" y="23"/>
                </a:lnTo>
                <a:lnTo>
                  <a:pt x="1987" y="27"/>
                </a:lnTo>
                <a:lnTo>
                  <a:pt x="1992" y="30"/>
                </a:lnTo>
                <a:lnTo>
                  <a:pt x="1998" y="34"/>
                </a:lnTo>
                <a:lnTo>
                  <a:pt x="2004" y="38"/>
                </a:lnTo>
                <a:lnTo>
                  <a:pt x="2010" y="42"/>
                </a:lnTo>
                <a:lnTo>
                  <a:pt x="2016" y="46"/>
                </a:lnTo>
                <a:lnTo>
                  <a:pt x="2023" y="51"/>
                </a:lnTo>
                <a:lnTo>
                  <a:pt x="2029" y="56"/>
                </a:lnTo>
                <a:lnTo>
                  <a:pt x="2029" y="56"/>
                </a:lnTo>
                <a:lnTo>
                  <a:pt x="2035" y="59"/>
                </a:lnTo>
                <a:lnTo>
                  <a:pt x="2040" y="63"/>
                </a:lnTo>
                <a:lnTo>
                  <a:pt x="2044" y="66"/>
                </a:lnTo>
                <a:lnTo>
                  <a:pt x="2049" y="70"/>
                </a:lnTo>
                <a:lnTo>
                  <a:pt x="2053" y="73"/>
                </a:lnTo>
                <a:lnTo>
                  <a:pt x="2057" y="76"/>
                </a:lnTo>
                <a:lnTo>
                  <a:pt x="2061" y="80"/>
                </a:lnTo>
                <a:lnTo>
                  <a:pt x="2065" y="83"/>
                </a:lnTo>
                <a:lnTo>
                  <a:pt x="2069" y="87"/>
                </a:lnTo>
                <a:lnTo>
                  <a:pt x="2073" y="91"/>
                </a:lnTo>
                <a:lnTo>
                  <a:pt x="2077" y="95"/>
                </a:lnTo>
                <a:lnTo>
                  <a:pt x="2082" y="99"/>
                </a:lnTo>
                <a:lnTo>
                  <a:pt x="2086" y="104"/>
                </a:lnTo>
                <a:lnTo>
                  <a:pt x="2091" y="109"/>
                </a:lnTo>
                <a:lnTo>
                  <a:pt x="2096" y="114"/>
                </a:lnTo>
                <a:lnTo>
                  <a:pt x="2102" y="120"/>
                </a:lnTo>
                <a:lnTo>
                  <a:pt x="2108" y="127"/>
                </a:lnTo>
                <a:lnTo>
                  <a:pt x="2114" y="134"/>
                </a:lnTo>
                <a:lnTo>
                  <a:pt x="2121" y="142"/>
                </a:lnTo>
                <a:lnTo>
                  <a:pt x="2129" y="151"/>
                </a:lnTo>
                <a:lnTo>
                  <a:pt x="2137" y="160"/>
                </a:lnTo>
                <a:lnTo>
                  <a:pt x="2145" y="170"/>
                </a:lnTo>
                <a:lnTo>
                  <a:pt x="2155" y="181"/>
                </a:lnTo>
                <a:lnTo>
                  <a:pt x="2155" y="181"/>
                </a:lnTo>
                <a:lnTo>
                  <a:pt x="2158" y="185"/>
                </a:lnTo>
                <a:lnTo>
                  <a:pt x="2161" y="189"/>
                </a:lnTo>
                <a:lnTo>
                  <a:pt x="2165" y="193"/>
                </a:lnTo>
                <a:lnTo>
                  <a:pt x="2168" y="198"/>
                </a:lnTo>
                <a:lnTo>
                  <a:pt x="2172" y="202"/>
                </a:lnTo>
                <a:lnTo>
                  <a:pt x="2175" y="207"/>
                </a:lnTo>
                <a:lnTo>
                  <a:pt x="2179" y="211"/>
                </a:lnTo>
                <a:lnTo>
                  <a:pt x="2183" y="216"/>
                </a:lnTo>
                <a:lnTo>
                  <a:pt x="2187" y="221"/>
                </a:lnTo>
                <a:lnTo>
                  <a:pt x="2191" y="226"/>
                </a:lnTo>
                <a:lnTo>
                  <a:pt x="2195" y="231"/>
                </a:lnTo>
                <a:lnTo>
                  <a:pt x="2199" y="237"/>
                </a:lnTo>
                <a:lnTo>
                  <a:pt x="2203" y="242"/>
                </a:lnTo>
                <a:lnTo>
                  <a:pt x="2208" y="248"/>
                </a:lnTo>
                <a:lnTo>
                  <a:pt x="2212" y="254"/>
                </a:lnTo>
                <a:lnTo>
                  <a:pt x="2217" y="259"/>
                </a:lnTo>
                <a:lnTo>
                  <a:pt x="2221" y="265"/>
                </a:lnTo>
                <a:lnTo>
                  <a:pt x="2226" y="271"/>
                </a:lnTo>
                <a:lnTo>
                  <a:pt x="2230" y="277"/>
                </a:lnTo>
                <a:lnTo>
                  <a:pt x="2235" y="283"/>
                </a:lnTo>
                <a:lnTo>
                  <a:pt x="2239" y="290"/>
                </a:lnTo>
                <a:lnTo>
                  <a:pt x="2244" y="296"/>
                </a:lnTo>
                <a:lnTo>
                  <a:pt x="2249" y="302"/>
                </a:lnTo>
                <a:lnTo>
                  <a:pt x="2254" y="309"/>
                </a:lnTo>
                <a:lnTo>
                  <a:pt x="2259" y="315"/>
                </a:lnTo>
                <a:lnTo>
                  <a:pt x="2264" y="321"/>
                </a:lnTo>
                <a:lnTo>
                  <a:pt x="2269" y="328"/>
                </a:lnTo>
                <a:lnTo>
                  <a:pt x="2273" y="335"/>
                </a:lnTo>
                <a:lnTo>
                  <a:pt x="2278" y="341"/>
                </a:lnTo>
                <a:lnTo>
                  <a:pt x="2283" y="348"/>
                </a:lnTo>
                <a:lnTo>
                  <a:pt x="2289" y="354"/>
                </a:lnTo>
                <a:lnTo>
                  <a:pt x="2294" y="361"/>
                </a:lnTo>
                <a:lnTo>
                  <a:pt x="2299" y="368"/>
                </a:lnTo>
                <a:lnTo>
                  <a:pt x="2304" y="375"/>
                </a:lnTo>
                <a:lnTo>
                  <a:pt x="2309" y="381"/>
                </a:lnTo>
                <a:lnTo>
                  <a:pt x="2314" y="388"/>
                </a:lnTo>
                <a:lnTo>
                  <a:pt x="2319" y="395"/>
                </a:lnTo>
                <a:lnTo>
                  <a:pt x="2324" y="401"/>
                </a:lnTo>
                <a:lnTo>
                  <a:pt x="2329" y="408"/>
                </a:lnTo>
                <a:lnTo>
                  <a:pt x="2335" y="415"/>
                </a:lnTo>
                <a:lnTo>
                  <a:pt x="2340" y="421"/>
                </a:lnTo>
                <a:lnTo>
                  <a:pt x="2345" y="428"/>
                </a:lnTo>
                <a:lnTo>
                  <a:pt x="2350" y="434"/>
                </a:lnTo>
                <a:lnTo>
                  <a:pt x="2355" y="441"/>
                </a:lnTo>
                <a:lnTo>
                  <a:pt x="2360" y="448"/>
                </a:lnTo>
                <a:lnTo>
                  <a:pt x="2365" y="454"/>
                </a:lnTo>
                <a:lnTo>
                  <a:pt x="2370" y="460"/>
                </a:lnTo>
                <a:lnTo>
                  <a:pt x="2375" y="467"/>
                </a:lnTo>
                <a:lnTo>
                  <a:pt x="2380" y="473"/>
                </a:lnTo>
                <a:lnTo>
                  <a:pt x="2385" y="479"/>
                </a:lnTo>
                <a:lnTo>
                  <a:pt x="2390" y="485"/>
                </a:lnTo>
                <a:lnTo>
                  <a:pt x="2395" y="491"/>
                </a:lnTo>
                <a:lnTo>
                  <a:pt x="2400" y="497"/>
                </a:lnTo>
                <a:lnTo>
                  <a:pt x="2405" y="503"/>
                </a:lnTo>
                <a:lnTo>
                  <a:pt x="2410" y="509"/>
                </a:lnTo>
                <a:lnTo>
                  <a:pt x="2414" y="515"/>
                </a:lnTo>
                <a:lnTo>
                  <a:pt x="2419" y="520"/>
                </a:lnTo>
                <a:lnTo>
                  <a:pt x="2424" y="526"/>
                </a:lnTo>
                <a:lnTo>
                  <a:pt x="2428" y="531"/>
                </a:lnTo>
                <a:lnTo>
                  <a:pt x="2433" y="536"/>
                </a:lnTo>
                <a:lnTo>
                  <a:pt x="2437" y="541"/>
                </a:lnTo>
                <a:lnTo>
                  <a:pt x="2442" y="546"/>
                </a:lnTo>
                <a:lnTo>
                  <a:pt x="2446" y="551"/>
                </a:lnTo>
                <a:lnTo>
                  <a:pt x="2450" y="556"/>
                </a:lnTo>
                <a:lnTo>
                  <a:pt x="2455" y="560"/>
                </a:lnTo>
                <a:lnTo>
                  <a:pt x="2459" y="565"/>
                </a:lnTo>
                <a:lnTo>
                  <a:pt x="2463" y="569"/>
                </a:lnTo>
                <a:lnTo>
                  <a:pt x="2467" y="573"/>
                </a:lnTo>
                <a:lnTo>
                  <a:pt x="2471" y="577"/>
                </a:lnTo>
                <a:lnTo>
                  <a:pt x="2475" y="581"/>
                </a:lnTo>
                <a:lnTo>
                  <a:pt x="2479" y="585"/>
                </a:lnTo>
                <a:lnTo>
                  <a:pt x="2479" y="585"/>
                </a:lnTo>
                <a:lnTo>
                  <a:pt x="2487" y="592"/>
                </a:lnTo>
                <a:lnTo>
                  <a:pt x="2494" y="599"/>
                </a:lnTo>
                <a:lnTo>
                  <a:pt x="2502" y="605"/>
                </a:lnTo>
                <a:lnTo>
                  <a:pt x="2509" y="611"/>
                </a:lnTo>
                <a:lnTo>
                  <a:pt x="2517" y="617"/>
                </a:lnTo>
                <a:lnTo>
                  <a:pt x="2524" y="622"/>
                </a:lnTo>
                <a:lnTo>
                  <a:pt x="2531" y="627"/>
                </a:lnTo>
                <a:lnTo>
                  <a:pt x="2537" y="632"/>
                </a:lnTo>
                <a:lnTo>
                  <a:pt x="2544" y="636"/>
                </a:lnTo>
                <a:lnTo>
                  <a:pt x="2550" y="640"/>
                </a:lnTo>
                <a:lnTo>
                  <a:pt x="2557" y="643"/>
                </a:lnTo>
                <a:lnTo>
                  <a:pt x="2563" y="646"/>
                </a:lnTo>
                <a:lnTo>
                  <a:pt x="2569" y="649"/>
                </a:lnTo>
                <a:lnTo>
                  <a:pt x="2575" y="652"/>
                </a:lnTo>
                <a:lnTo>
                  <a:pt x="2581" y="655"/>
                </a:lnTo>
                <a:lnTo>
                  <a:pt x="2587" y="657"/>
                </a:lnTo>
                <a:lnTo>
                  <a:pt x="2593" y="659"/>
                </a:lnTo>
                <a:lnTo>
                  <a:pt x="2599" y="661"/>
                </a:lnTo>
                <a:lnTo>
                  <a:pt x="2605" y="663"/>
                </a:lnTo>
                <a:lnTo>
                  <a:pt x="2611" y="665"/>
                </a:lnTo>
                <a:lnTo>
                  <a:pt x="2617" y="667"/>
                </a:lnTo>
                <a:lnTo>
                  <a:pt x="2623" y="668"/>
                </a:lnTo>
                <a:lnTo>
                  <a:pt x="2628" y="669"/>
                </a:lnTo>
                <a:lnTo>
                  <a:pt x="2634" y="671"/>
                </a:lnTo>
                <a:lnTo>
                  <a:pt x="2640" y="672"/>
                </a:lnTo>
                <a:lnTo>
                  <a:pt x="2646" y="673"/>
                </a:lnTo>
                <a:lnTo>
                  <a:pt x="2652" y="675"/>
                </a:lnTo>
                <a:lnTo>
                  <a:pt x="2658" y="676"/>
                </a:lnTo>
                <a:lnTo>
                  <a:pt x="2664" y="677"/>
                </a:lnTo>
                <a:lnTo>
                  <a:pt x="2671" y="679"/>
                </a:lnTo>
                <a:lnTo>
                  <a:pt x="2677" y="680"/>
                </a:lnTo>
                <a:lnTo>
                  <a:pt x="2683" y="682"/>
                </a:lnTo>
                <a:lnTo>
                  <a:pt x="2690" y="683"/>
                </a:lnTo>
                <a:lnTo>
                  <a:pt x="2690" y="683"/>
                </a:lnTo>
                <a:lnTo>
                  <a:pt x="2697" y="685"/>
                </a:lnTo>
                <a:lnTo>
                  <a:pt x="2703" y="687"/>
                </a:lnTo>
                <a:lnTo>
                  <a:pt x="2709" y="688"/>
                </a:lnTo>
                <a:lnTo>
                  <a:pt x="2715" y="689"/>
                </a:lnTo>
                <a:lnTo>
                  <a:pt x="2721" y="690"/>
                </a:lnTo>
                <a:lnTo>
                  <a:pt x="2727" y="691"/>
                </a:lnTo>
                <a:lnTo>
                  <a:pt x="2732" y="692"/>
                </a:lnTo>
                <a:lnTo>
                  <a:pt x="2738" y="693"/>
                </a:lnTo>
                <a:lnTo>
                  <a:pt x="2743" y="693"/>
                </a:lnTo>
                <a:lnTo>
                  <a:pt x="2748" y="694"/>
                </a:lnTo>
                <a:lnTo>
                  <a:pt x="2754" y="694"/>
                </a:lnTo>
                <a:lnTo>
                  <a:pt x="2759" y="694"/>
                </a:lnTo>
                <a:lnTo>
                  <a:pt x="2764" y="695"/>
                </a:lnTo>
                <a:lnTo>
                  <a:pt x="2770" y="695"/>
                </a:lnTo>
                <a:lnTo>
                  <a:pt x="2775" y="695"/>
                </a:lnTo>
                <a:lnTo>
                  <a:pt x="2781" y="695"/>
                </a:lnTo>
                <a:lnTo>
                  <a:pt x="2787" y="695"/>
                </a:lnTo>
                <a:lnTo>
                  <a:pt x="2794" y="695"/>
                </a:lnTo>
                <a:lnTo>
                  <a:pt x="2800" y="695"/>
                </a:lnTo>
                <a:lnTo>
                  <a:pt x="2807" y="695"/>
                </a:lnTo>
                <a:lnTo>
                  <a:pt x="2814" y="695"/>
                </a:lnTo>
                <a:lnTo>
                  <a:pt x="2822" y="695"/>
                </a:lnTo>
                <a:lnTo>
                  <a:pt x="2830" y="695"/>
                </a:lnTo>
                <a:lnTo>
                  <a:pt x="2839" y="695"/>
                </a:lnTo>
                <a:lnTo>
                  <a:pt x="2848" y="695"/>
                </a:lnTo>
                <a:lnTo>
                  <a:pt x="2857" y="695"/>
                </a:lnTo>
                <a:lnTo>
                  <a:pt x="2867" y="695"/>
                </a:lnTo>
                <a:lnTo>
                  <a:pt x="2878" y="696"/>
                </a:lnTo>
                <a:lnTo>
                  <a:pt x="2890" y="696"/>
                </a:lnTo>
                <a:lnTo>
                  <a:pt x="2902" y="696"/>
                </a:lnTo>
                <a:lnTo>
                  <a:pt x="2915" y="697"/>
                </a:lnTo>
                <a:lnTo>
                  <a:pt x="2915" y="697"/>
                </a:lnTo>
                <a:lnTo>
                  <a:pt x="2920" y="697"/>
                </a:lnTo>
                <a:lnTo>
                  <a:pt x="2925" y="697"/>
                </a:lnTo>
                <a:lnTo>
                  <a:pt x="2930" y="698"/>
                </a:lnTo>
                <a:lnTo>
                  <a:pt x="2936" y="698"/>
                </a:lnTo>
                <a:lnTo>
                  <a:pt x="2941" y="698"/>
                </a:lnTo>
                <a:lnTo>
                  <a:pt x="2947" y="698"/>
                </a:lnTo>
                <a:lnTo>
                  <a:pt x="2953" y="698"/>
                </a:lnTo>
                <a:lnTo>
                  <a:pt x="2958" y="699"/>
                </a:lnTo>
                <a:lnTo>
                  <a:pt x="2964" y="699"/>
                </a:lnTo>
                <a:lnTo>
                  <a:pt x="2970" y="699"/>
                </a:lnTo>
                <a:lnTo>
                  <a:pt x="2977" y="699"/>
                </a:lnTo>
                <a:lnTo>
                  <a:pt x="2983" y="700"/>
                </a:lnTo>
                <a:lnTo>
                  <a:pt x="2989" y="700"/>
                </a:lnTo>
                <a:lnTo>
                  <a:pt x="2996" y="700"/>
                </a:lnTo>
                <a:lnTo>
                  <a:pt x="3002" y="700"/>
                </a:lnTo>
                <a:lnTo>
                  <a:pt x="3009" y="700"/>
                </a:lnTo>
                <a:lnTo>
                  <a:pt x="3015" y="701"/>
                </a:lnTo>
                <a:lnTo>
                  <a:pt x="3022" y="701"/>
                </a:lnTo>
                <a:lnTo>
                  <a:pt x="3029" y="701"/>
                </a:lnTo>
                <a:lnTo>
                  <a:pt x="3036" y="701"/>
                </a:lnTo>
                <a:lnTo>
                  <a:pt x="3043" y="702"/>
                </a:lnTo>
                <a:lnTo>
                  <a:pt x="3050" y="702"/>
                </a:lnTo>
                <a:lnTo>
                  <a:pt x="3057" y="702"/>
                </a:lnTo>
                <a:lnTo>
                  <a:pt x="3064" y="702"/>
                </a:lnTo>
                <a:lnTo>
                  <a:pt x="3071" y="702"/>
                </a:lnTo>
                <a:lnTo>
                  <a:pt x="3079" y="703"/>
                </a:lnTo>
                <a:lnTo>
                  <a:pt x="3086" y="703"/>
                </a:lnTo>
                <a:lnTo>
                  <a:pt x="3093" y="703"/>
                </a:lnTo>
                <a:lnTo>
                  <a:pt x="3101" y="703"/>
                </a:lnTo>
                <a:lnTo>
                  <a:pt x="3108" y="704"/>
                </a:lnTo>
                <a:lnTo>
                  <a:pt x="3116" y="704"/>
                </a:lnTo>
                <a:lnTo>
                  <a:pt x="3124" y="704"/>
                </a:lnTo>
                <a:lnTo>
                  <a:pt x="3131" y="704"/>
                </a:lnTo>
                <a:lnTo>
                  <a:pt x="3139" y="705"/>
                </a:lnTo>
                <a:lnTo>
                  <a:pt x="3147" y="705"/>
                </a:lnTo>
                <a:lnTo>
                  <a:pt x="3154" y="705"/>
                </a:lnTo>
                <a:lnTo>
                  <a:pt x="3162" y="705"/>
                </a:lnTo>
                <a:lnTo>
                  <a:pt x="3170" y="706"/>
                </a:lnTo>
                <a:lnTo>
                  <a:pt x="3178" y="706"/>
                </a:lnTo>
                <a:lnTo>
                  <a:pt x="3186" y="706"/>
                </a:lnTo>
                <a:lnTo>
                  <a:pt x="3194" y="706"/>
                </a:lnTo>
                <a:lnTo>
                  <a:pt x="3202" y="707"/>
                </a:lnTo>
                <a:lnTo>
                  <a:pt x="3210" y="707"/>
                </a:lnTo>
                <a:lnTo>
                  <a:pt x="3218" y="707"/>
                </a:lnTo>
                <a:lnTo>
                  <a:pt x="3226" y="708"/>
                </a:lnTo>
                <a:lnTo>
                  <a:pt x="3234" y="708"/>
                </a:lnTo>
                <a:lnTo>
                  <a:pt x="3242" y="708"/>
                </a:lnTo>
                <a:lnTo>
                  <a:pt x="3250" y="709"/>
                </a:lnTo>
                <a:lnTo>
                  <a:pt x="3258" y="709"/>
                </a:lnTo>
                <a:lnTo>
                  <a:pt x="3266" y="709"/>
                </a:lnTo>
                <a:lnTo>
                  <a:pt x="3274" y="710"/>
                </a:lnTo>
                <a:lnTo>
                  <a:pt x="3282" y="710"/>
                </a:lnTo>
                <a:lnTo>
                  <a:pt x="3291" y="710"/>
                </a:lnTo>
                <a:lnTo>
                  <a:pt x="3299" y="711"/>
                </a:lnTo>
                <a:lnTo>
                  <a:pt x="3307" y="711"/>
                </a:lnTo>
                <a:lnTo>
                  <a:pt x="3315" y="711"/>
                </a:lnTo>
                <a:lnTo>
                  <a:pt x="3323" y="712"/>
                </a:lnTo>
                <a:lnTo>
                  <a:pt x="3331" y="712"/>
                </a:lnTo>
                <a:lnTo>
                  <a:pt x="3339" y="712"/>
                </a:lnTo>
                <a:lnTo>
                  <a:pt x="3347" y="713"/>
                </a:lnTo>
                <a:lnTo>
                  <a:pt x="3355" y="713"/>
                </a:lnTo>
                <a:lnTo>
                  <a:pt x="3363" y="714"/>
                </a:lnTo>
                <a:lnTo>
                  <a:pt x="3371" y="714"/>
                </a:lnTo>
                <a:lnTo>
                  <a:pt x="3379" y="715"/>
                </a:lnTo>
                <a:lnTo>
                  <a:pt x="3387" y="715"/>
                </a:lnTo>
                <a:lnTo>
                  <a:pt x="3395" y="715"/>
                </a:lnTo>
                <a:lnTo>
                  <a:pt x="3403" y="716"/>
                </a:lnTo>
                <a:lnTo>
                  <a:pt x="3411" y="716"/>
                </a:lnTo>
                <a:lnTo>
                  <a:pt x="3419" y="717"/>
                </a:lnTo>
                <a:lnTo>
                  <a:pt x="3427" y="717"/>
                </a:lnTo>
                <a:lnTo>
                  <a:pt x="3434" y="718"/>
                </a:lnTo>
                <a:lnTo>
                  <a:pt x="3442" y="718"/>
                </a:lnTo>
                <a:lnTo>
                  <a:pt x="3450" y="719"/>
                </a:lnTo>
                <a:lnTo>
                  <a:pt x="3457" y="719"/>
                </a:lnTo>
                <a:lnTo>
                  <a:pt x="3465" y="720"/>
                </a:lnTo>
                <a:lnTo>
                  <a:pt x="3472" y="720"/>
                </a:lnTo>
                <a:lnTo>
                  <a:pt x="3480" y="721"/>
                </a:lnTo>
                <a:lnTo>
                  <a:pt x="3487" y="722"/>
                </a:lnTo>
                <a:lnTo>
                  <a:pt x="3495" y="722"/>
                </a:lnTo>
                <a:lnTo>
                  <a:pt x="3502" y="723"/>
                </a:lnTo>
                <a:lnTo>
                  <a:pt x="3509" y="723"/>
                </a:lnTo>
                <a:lnTo>
                  <a:pt x="3509" y="723"/>
                </a:lnTo>
                <a:lnTo>
                  <a:pt x="3517" y="724"/>
                </a:lnTo>
                <a:lnTo>
                  <a:pt x="3524" y="725"/>
                </a:lnTo>
                <a:lnTo>
                  <a:pt x="3532" y="725"/>
                </a:lnTo>
                <a:lnTo>
                  <a:pt x="3539" y="726"/>
                </a:lnTo>
                <a:lnTo>
                  <a:pt x="3546" y="727"/>
                </a:lnTo>
                <a:lnTo>
                  <a:pt x="3554" y="727"/>
                </a:lnTo>
                <a:lnTo>
                  <a:pt x="3561" y="728"/>
                </a:lnTo>
                <a:lnTo>
                  <a:pt x="3569" y="729"/>
                </a:lnTo>
                <a:lnTo>
                  <a:pt x="3576" y="730"/>
                </a:lnTo>
                <a:lnTo>
                  <a:pt x="3584" y="730"/>
                </a:lnTo>
                <a:lnTo>
                  <a:pt x="3592" y="731"/>
                </a:lnTo>
                <a:lnTo>
                  <a:pt x="3599" y="732"/>
                </a:lnTo>
                <a:lnTo>
                  <a:pt x="3607" y="733"/>
                </a:lnTo>
                <a:lnTo>
                  <a:pt x="3614" y="734"/>
                </a:lnTo>
                <a:lnTo>
                  <a:pt x="3622" y="735"/>
                </a:lnTo>
                <a:lnTo>
                  <a:pt x="3629" y="736"/>
                </a:lnTo>
                <a:lnTo>
                  <a:pt x="3637" y="737"/>
                </a:lnTo>
                <a:lnTo>
                  <a:pt x="3645" y="737"/>
                </a:lnTo>
                <a:lnTo>
                  <a:pt x="3652" y="738"/>
                </a:lnTo>
                <a:lnTo>
                  <a:pt x="3660" y="739"/>
                </a:lnTo>
                <a:lnTo>
                  <a:pt x="3667" y="740"/>
                </a:lnTo>
                <a:lnTo>
                  <a:pt x="3675" y="741"/>
                </a:lnTo>
                <a:lnTo>
                  <a:pt x="3683" y="742"/>
                </a:lnTo>
                <a:lnTo>
                  <a:pt x="3690" y="743"/>
                </a:lnTo>
                <a:lnTo>
                  <a:pt x="3698" y="744"/>
                </a:lnTo>
                <a:lnTo>
                  <a:pt x="3705" y="745"/>
                </a:lnTo>
                <a:lnTo>
                  <a:pt x="3713" y="746"/>
                </a:lnTo>
                <a:lnTo>
                  <a:pt x="3721" y="747"/>
                </a:lnTo>
                <a:lnTo>
                  <a:pt x="3728" y="748"/>
                </a:lnTo>
                <a:lnTo>
                  <a:pt x="3736" y="749"/>
                </a:lnTo>
                <a:lnTo>
                  <a:pt x="3743" y="750"/>
                </a:lnTo>
                <a:lnTo>
                  <a:pt x="3751" y="751"/>
                </a:lnTo>
                <a:lnTo>
                  <a:pt x="3759" y="752"/>
                </a:lnTo>
                <a:lnTo>
                  <a:pt x="3766" y="753"/>
                </a:lnTo>
                <a:lnTo>
                  <a:pt x="3774" y="754"/>
                </a:lnTo>
                <a:lnTo>
                  <a:pt x="3781" y="755"/>
                </a:lnTo>
                <a:lnTo>
                  <a:pt x="3789" y="757"/>
                </a:lnTo>
                <a:lnTo>
                  <a:pt x="3796" y="758"/>
                </a:lnTo>
                <a:lnTo>
                  <a:pt x="3804" y="759"/>
                </a:lnTo>
                <a:lnTo>
                  <a:pt x="3811" y="760"/>
                </a:lnTo>
                <a:lnTo>
                  <a:pt x="3819" y="761"/>
                </a:lnTo>
                <a:lnTo>
                  <a:pt x="3826" y="762"/>
                </a:lnTo>
                <a:lnTo>
                  <a:pt x="3834" y="763"/>
                </a:lnTo>
                <a:lnTo>
                  <a:pt x="3841" y="764"/>
                </a:lnTo>
                <a:lnTo>
                  <a:pt x="3849" y="765"/>
                </a:lnTo>
                <a:lnTo>
                  <a:pt x="3856" y="766"/>
                </a:lnTo>
                <a:lnTo>
                  <a:pt x="3863" y="767"/>
                </a:lnTo>
                <a:lnTo>
                  <a:pt x="3871" y="768"/>
                </a:lnTo>
                <a:lnTo>
                  <a:pt x="3878" y="769"/>
                </a:lnTo>
                <a:lnTo>
                  <a:pt x="3885" y="770"/>
                </a:lnTo>
                <a:lnTo>
                  <a:pt x="3893" y="771"/>
                </a:lnTo>
                <a:lnTo>
                  <a:pt x="3900" y="772"/>
                </a:lnTo>
                <a:lnTo>
                  <a:pt x="3907" y="773"/>
                </a:lnTo>
                <a:lnTo>
                  <a:pt x="3914" y="774"/>
                </a:lnTo>
                <a:lnTo>
                  <a:pt x="3921" y="775"/>
                </a:lnTo>
                <a:lnTo>
                  <a:pt x="3929" y="776"/>
                </a:lnTo>
                <a:lnTo>
                  <a:pt x="3936" y="777"/>
                </a:lnTo>
                <a:lnTo>
                  <a:pt x="3943" y="778"/>
                </a:lnTo>
                <a:lnTo>
                  <a:pt x="3950" y="779"/>
                </a:lnTo>
                <a:lnTo>
                  <a:pt x="3957" y="780"/>
                </a:lnTo>
                <a:lnTo>
                  <a:pt x="3964" y="781"/>
                </a:lnTo>
                <a:lnTo>
                  <a:pt x="3971" y="782"/>
                </a:lnTo>
                <a:lnTo>
                  <a:pt x="3978" y="783"/>
                </a:lnTo>
                <a:lnTo>
                  <a:pt x="3985" y="784"/>
                </a:lnTo>
                <a:lnTo>
                  <a:pt x="3992" y="785"/>
                </a:lnTo>
                <a:lnTo>
                  <a:pt x="3999" y="786"/>
                </a:lnTo>
                <a:lnTo>
                  <a:pt x="4005" y="787"/>
                </a:lnTo>
                <a:lnTo>
                  <a:pt x="4012" y="787"/>
                </a:lnTo>
                <a:lnTo>
                  <a:pt x="4019" y="788"/>
                </a:lnTo>
                <a:lnTo>
                  <a:pt x="4026" y="789"/>
                </a:lnTo>
                <a:lnTo>
                  <a:pt x="4032" y="790"/>
                </a:lnTo>
                <a:lnTo>
                  <a:pt x="4039" y="791"/>
                </a:lnTo>
                <a:lnTo>
                  <a:pt x="4046" y="791"/>
                </a:lnTo>
                <a:lnTo>
                  <a:pt x="4052" y="792"/>
                </a:lnTo>
                <a:lnTo>
                  <a:pt x="4059" y="793"/>
                </a:lnTo>
                <a:lnTo>
                  <a:pt x="4065" y="794"/>
                </a:lnTo>
                <a:lnTo>
                  <a:pt x="4072" y="794"/>
                </a:lnTo>
                <a:lnTo>
                  <a:pt x="4078" y="795"/>
                </a:lnTo>
                <a:lnTo>
                  <a:pt x="4084" y="796"/>
                </a:lnTo>
                <a:lnTo>
                  <a:pt x="4084" y="796"/>
                </a:lnTo>
                <a:lnTo>
                  <a:pt x="4087" y="796"/>
                </a:lnTo>
                <a:lnTo>
                  <a:pt x="4090" y="796"/>
                </a:lnTo>
                <a:lnTo>
                  <a:pt x="4094" y="797"/>
                </a:lnTo>
                <a:lnTo>
                  <a:pt x="4097" y="797"/>
                </a:lnTo>
                <a:lnTo>
                  <a:pt x="4100" y="797"/>
                </a:lnTo>
                <a:lnTo>
                  <a:pt x="4104" y="798"/>
                </a:lnTo>
                <a:lnTo>
                  <a:pt x="4108" y="798"/>
                </a:lnTo>
                <a:lnTo>
                  <a:pt x="4111" y="798"/>
                </a:lnTo>
                <a:lnTo>
                  <a:pt x="4115" y="799"/>
                </a:lnTo>
                <a:lnTo>
                  <a:pt x="4119" y="799"/>
                </a:lnTo>
                <a:lnTo>
                  <a:pt x="4123" y="799"/>
                </a:lnTo>
                <a:lnTo>
                  <a:pt x="4127" y="799"/>
                </a:lnTo>
                <a:lnTo>
                  <a:pt x="4131" y="800"/>
                </a:lnTo>
                <a:lnTo>
                  <a:pt x="4135" y="800"/>
                </a:lnTo>
                <a:lnTo>
                  <a:pt x="4140" y="800"/>
                </a:lnTo>
                <a:lnTo>
                  <a:pt x="4144" y="801"/>
                </a:lnTo>
                <a:lnTo>
                  <a:pt x="4148" y="801"/>
                </a:lnTo>
                <a:lnTo>
                  <a:pt x="4153" y="801"/>
                </a:lnTo>
                <a:lnTo>
                  <a:pt x="4158" y="801"/>
                </a:lnTo>
                <a:lnTo>
                  <a:pt x="4162" y="802"/>
                </a:lnTo>
                <a:lnTo>
                  <a:pt x="4167" y="802"/>
                </a:lnTo>
                <a:lnTo>
                  <a:pt x="4172" y="802"/>
                </a:lnTo>
                <a:lnTo>
                  <a:pt x="4176" y="802"/>
                </a:lnTo>
                <a:lnTo>
                  <a:pt x="4181" y="803"/>
                </a:lnTo>
                <a:lnTo>
                  <a:pt x="4186" y="803"/>
                </a:lnTo>
                <a:lnTo>
                  <a:pt x="4191" y="803"/>
                </a:lnTo>
                <a:lnTo>
                  <a:pt x="4196" y="804"/>
                </a:lnTo>
                <a:lnTo>
                  <a:pt x="4201" y="804"/>
                </a:lnTo>
                <a:lnTo>
                  <a:pt x="4207" y="804"/>
                </a:lnTo>
                <a:lnTo>
                  <a:pt x="4212" y="804"/>
                </a:lnTo>
                <a:lnTo>
                  <a:pt x="4217" y="805"/>
                </a:lnTo>
                <a:lnTo>
                  <a:pt x="4222" y="805"/>
                </a:lnTo>
                <a:lnTo>
                  <a:pt x="4228" y="805"/>
                </a:lnTo>
                <a:lnTo>
                  <a:pt x="4233" y="805"/>
                </a:lnTo>
                <a:lnTo>
                  <a:pt x="4238" y="806"/>
                </a:lnTo>
                <a:lnTo>
                  <a:pt x="4244" y="806"/>
                </a:lnTo>
                <a:lnTo>
                  <a:pt x="4249" y="806"/>
                </a:lnTo>
                <a:lnTo>
                  <a:pt x="4255" y="806"/>
                </a:lnTo>
                <a:lnTo>
                  <a:pt x="4260" y="807"/>
                </a:lnTo>
                <a:lnTo>
                  <a:pt x="4266" y="807"/>
                </a:lnTo>
                <a:lnTo>
                  <a:pt x="4272" y="807"/>
                </a:lnTo>
                <a:lnTo>
                  <a:pt x="4277" y="807"/>
                </a:lnTo>
                <a:lnTo>
                  <a:pt x="4283" y="808"/>
                </a:lnTo>
                <a:lnTo>
                  <a:pt x="4289" y="808"/>
                </a:lnTo>
                <a:lnTo>
                  <a:pt x="4294" y="808"/>
                </a:lnTo>
                <a:lnTo>
                  <a:pt x="4300" y="808"/>
                </a:lnTo>
                <a:lnTo>
                  <a:pt x="4306" y="809"/>
                </a:lnTo>
                <a:lnTo>
                  <a:pt x="4311" y="809"/>
                </a:lnTo>
                <a:lnTo>
                  <a:pt x="4317" y="809"/>
                </a:lnTo>
                <a:lnTo>
                  <a:pt x="4323" y="809"/>
                </a:lnTo>
                <a:lnTo>
                  <a:pt x="4328" y="810"/>
                </a:lnTo>
                <a:lnTo>
                  <a:pt x="4334" y="810"/>
                </a:lnTo>
                <a:lnTo>
                  <a:pt x="4340" y="810"/>
                </a:lnTo>
                <a:lnTo>
                  <a:pt x="4346" y="810"/>
                </a:lnTo>
                <a:lnTo>
                  <a:pt x="4351" y="811"/>
                </a:lnTo>
                <a:lnTo>
                  <a:pt x="4357" y="811"/>
                </a:lnTo>
                <a:lnTo>
                  <a:pt x="4363" y="811"/>
                </a:lnTo>
                <a:lnTo>
                  <a:pt x="4369" y="811"/>
                </a:lnTo>
                <a:lnTo>
                  <a:pt x="4374" y="811"/>
                </a:lnTo>
                <a:lnTo>
                  <a:pt x="4380" y="812"/>
                </a:lnTo>
                <a:lnTo>
                  <a:pt x="4386" y="812"/>
                </a:lnTo>
                <a:lnTo>
                  <a:pt x="4391" y="812"/>
                </a:lnTo>
                <a:lnTo>
                  <a:pt x="4397" y="812"/>
                </a:lnTo>
                <a:lnTo>
                  <a:pt x="4403" y="813"/>
                </a:lnTo>
                <a:lnTo>
                  <a:pt x="4408" y="813"/>
                </a:lnTo>
                <a:lnTo>
                  <a:pt x="4414" y="813"/>
                </a:lnTo>
                <a:lnTo>
                  <a:pt x="4419" y="813"/>
                </a:lnTo>
                <a:lnTo>
                  <a:pt x="4425" y="813"/>
                </a:lnTo>
                <a:lnTo>
                  <a:pt x="4431" y="814"/>
                </a:lnTo>
                <a:lnTo>
                  <a:pt x="4436" y="814"/>
                </a:lnTo>
                <a:lnTo>
                  <a:pt x="4441" y="814"/>
                </a:lnTo>
                <a:lnTo>
                  <a:pt x="4447" y="814"/>
                </a:lnTo>
                <a:lnTo>
                  <a:pt x="4452" y="814"/>
                </a:lnTo>
                <a:lnTo>
                  <a:pt x="4458" y="815"/>
                </a:lnTo>
                <a:lnTo>
                  <a:pt x="4463" y="815"/>
                </a:lnTo>
                <a:lnTo>
                  <a:pt x="4468" y="815"/>
                </a:lnTo>
                <a:lnTo>
                  <a:pt x="4473" y="815"/>
                </a:lnTo>
                <a:lnTo>
                  <a:pt x="4478" y="815"/>
                </a:lnTo>
                <a:lnTo>
                  <a:pt x="4483" y="816"/>
                </a:lnTo>
                <a:lnTo>
                  <a:pt x="4489" y="816"/>
                </a:lnTo>
                <a:lnTo>
                  <a:pt x="4494" y="816"/>
                </a:lnTo>
                <a:lnTo>
                  <a:pt x="4498" y="816"/>
                </a:lnTo>
                <a:lnTo>
                  <a:pt x="4503" y="816"/>
                </a:lnTo>
                <a:lnTo>
                  <a:pt x="4508" y="817"/>
                </a:lnTo>
                <a:lnTo>
                  <a:pt x="4513" y="817"/>
                </a:lnTo>
                <a:lnTo>
                  <a:pt x="4518" y="817"/>
                </a:lnTo>
                <a:lnTo>
                  <a:pt x="4522" y="817"/>
                </a:lnTo>
                <a:lnTo>
                  <a:pt x="4527" y="817"/>
                </a:lnTo>
                <a:lnTo>
                  <a:pt x="4531" y="818"/>
                </a:lnTo>
                <a:lnTo>
                  <a:pt x="4536" y="818"/>
                </a:lnTo>
                <a:lnTo>
                  <a:pt x="4540" y="818"/>
                </a:lnTo>
                <a:lnTo>
                  <a:pt x="4544" y="818"/>
                </a:lnTo>
                <a:lnTo>
                  <a:pt x="4549" y="818"/>
                </a:lnTo>
                <a:lnTo>
                  <a:pt x="4553" y="818"/>
                </a:lnTo>
                <a:lnTo>
                  <a:pt x="4557" y="819"/>
                </a:lnTo>
                <a:lnTo>
                  <a:pt x="4561" y="819"/>
                </a:lnTo>
                <a:lnTo>
                  <a:pt x="4565" y="819"/>
                </a:lnTo>
                <a:lnTo>
                  <a:pt x="4568" y="819"/>
                </a:lnTo>
                <a:lnTo>
                  <a:pt x="4572" y="819"/>
                </a:lnTo>
                <a:lnTo>
                  <a:pt x="4576" y="819"/>
                </a:lnTo>
                <a:lnTo>
                  <a:pt x="4579" y="820"/>
                </a:lnTo>
                <a:lnTo>
                  <a:pt x="4583" y="820"/>
                </a:lnTo>
                <a:lnTo>
                  <a:pt x="4586" y="820"/>
                </a:lnTo>
                <a:lnTo>
                  <a:pt x="4589" y="820"/>
                </a:lnTo>
                <a:lnTo>
                  <a:pt x="4592" y="820"/>
                </a:lnTo>
                <a:lnTo>
                  <a:pt x="4595" y="821"/>
                </a:lnTo>
                <a:lnTo>
                  <a:pt x="4598" y="821"/>
                </a:lnTo>
                <a:lnTo>
                  <a:pt x="4601" y="821"/>
                </a:lnTo>
                <a:lnTo>
                  <a:pt x="4604" y="821"/>
                </a:lnTo>
                <a:lnTo>
                  <a:pt x="4606" y="821"/>
                </a:lnTo>
                <a:lnTo>
                  <a:pt x="4609" y="821"/>
                </a:lnTo>
                <a:lnTo>
                  <a:pt x="4611" y="821"/>
                </a:lnTo>
                <a:lnTo>
                  <a:pt x="4613" y="822"/>
                </a:lnTo>
                <a:lnTo>
                  <a:pt x="4615" y="822"/>
                </a:lnTo>
                <a:lnTo>
                  <a:pt x="4618" y="822"/>
                </a:lnTo>
                <a:lnTo>
                  <a:pt x="4619" y="822"/>
                </a:lnTo>
                <a:lnTo>
                  <a:pt x="4621" y="822"/>
                </a:lnTo>
                <a:lnTo>
                  <a:pt x="4623" y="822"/>
                </a:lnTo>
                <a:lnTo>
                  <a:pt x="4624" y="823"/>
                </a:lnTo>
                <a:lnTo>
                  <a:pt x="4626" y="823"/>
                </a:lnTo>
                <a:lnTo>
                  <a:pt x="4627" y="823"/>
                </a:lnTo>
                <a:lnTo>
                  <a:pt x="4628" y="823"/>
                </a:lnTo>
                <a:lnTo>
                  <a:pt x="4629" y="823"/>
                </a:lnTo>
                <a:lnTo>
                  <a:pt x="4630" y="823"/>
                </a:lnTo>
                <a:lnTo>
                  <a:pt x="4631" y="823"/>
                </a:lnTo>
                <a:lnTo>
                  <a:pt x="4631" y="824"/>
                </a:lnTo>
                <a:lnTo>
                  <a:pt x="4631" y="824"/>
                </a:lnTo>
                <a:lnTo>
                  <a:pt x="4632" y="824"/>
                </a:lnTo>
                <a:lnTo>
                  <a:pt x="4632" y="824"/>
                </a:lnTo>
                <a:lnTo>
                  <a:pt x="4632" y="824"/>
                </a:lnTo>
                <a:lnTo>
                  <a:pt x="4632" y="824"/>
                </a:lnTo>
                <a:lnTo>
                  <a:pt x="4631" y="824"/>
                </a:lnTo>
                <a:lnTo>
                  <a:pt x="4631" y="825"/>
                </a:lnTo>
                <a:lnTo>
                  <a:pt x="4630" y="825"/>
                </a:lnTo>
                <a:lnTo>
                  <a:pt x="4629" y="825"/>
                </a:lnTo>
                <a:lnTo>
                  <a:pt x="4628" y="825"/>
                </a:lnTo>
                <a:lnTo>
                  <a:pt x="4627" y="825"/>
                </a:lnTo>
                <a:lnTo>
                  <a:pt x="4626" y="825"/>
                </a:lnTo>
                <a:lnTo>
                  <a:pt x="4624" y="825"/>
                </a:lnTo>
                <a:lnTo>
                  <a:pt x="4623" y="826"/>
                </a:lnTo>
                <a:lnTo>
                  <a:pt x="4621" y="826"/>
                </a:lnTo>
                <a:lnTo>
                  <a:pt x="4619" y="826"/>
                </a:lnTo>
                <a:lnTo>
                  <a:pt x="4617" y="826"/>
                </a:lnTo>
                <a:lnTo>
                  <a:pt x="4614" y="826"/>
                </a:lnTo>
                <a:lnTo>
                  <a:pt x="4612" y="826"/>
                </a:lnTo>
                <a:lnTo>
                  <a:pt x="4609" y="826"/>
                </a:lnTo>
                <a:lnTo>
                  <a:pt x="4606" y="827"/>
                </a:lnTo>
                <a:lnTo>
                  <a:pt x="4603" y="827"/>
                </a:lnTo>
                <a:lnTo>
                  <a:pt x="4600" y="827"/>
                </a:lnTo>
                <a:lnTo>
                  <a:pt x="4597" y="827"/>
                </a:lnTo>
                <a:lnTo>
                  <a:pt x="4593" y="827"/>
                </a:lnTo>
                <a:lnTo>
                  <a:pt x="4589" y="827"/>
                </a:lnTo>
                <a:lnTo>
                  <a:pt x="4585" y="827"/>
                </a:lnTo>
                <a:lnTo>
                  <a:pt x="4581" y="827"/>
                </a:lnTo>
                <a:lnTo>
                  <a:pt x="4576" y="828"/>
                </a:lnTo>
                <a:lnTo>
                  <a:pt x="4572" y="828"/>
                </a:lnTo>
                <a:lnTo>
                  <a:pt x="4567" y="828"/>
                </a:lnTo>
                <a:lnTo>
                  <a:pt x="4562" y="828"/>
                </a:lnTo>
                <a:lnTo>
                  <a:pt x="4557" y="828"/>
                </a:lnTo>
                <a:lnTo>
                  <a:pt x="4551" y="828"/>
                </a:lnTo>
                <a:lnTo>
                  <a:pt x="4546" y="828"/>
                </a:lnTo>
                <a:lnTo>
                  <a:pt x="4540" y="828"/>
                </a:lnTo>
                <a:lnTo>
                  <a:pt x="4534" y="828"/>
                </a:lnTo>
                <a:lnTo>
                  <a:pt x="4527" y="829"/>
                </a:lnTo>
                <a:lnTo>
                  <a:pt x="4521" y="829"/>
                </a:lnTo>
                <a:lnTo>
                  <a:pt x="4514" y="829"/>
                </a:lnTo>
                <a:lnTo>
                  <a:pt x="4507" y="829"/>
                </a:lnTo>
                <a:lnTo>
                  <a:pt x="4507" y="829"/>
                </a:lnTo>
                <a:lnTo>
                  <a:pt x="4504" y="829"/>
                </a:lnTo>
                <a:lnTo>
                  <a:pt x="4501" y="829"/>
                </a:lnTo>
                <a:lnTo>
                  <a:pt x="4498" y="829"/>
                </a:lnTo>
                <a:lnTo>
                  <a:pt x="4495" y="829"/>
                </a:lnTo>
                <a:lnTo>
                  <a:pt x="4492" y="829"/>
                </a:lnTo>
                <a:lnTo>
                  <a:pt x="4488" y="829"/>
                </a:lnTo>
                <a:lnTo>
                  <a:pt x="4485" y="829"/>
                </a:lnTo>
                <a:lnTo>
                  <a:pt x="4482" y="829"/>
                </a:lnTo>
                <a:lnTo>
                  <a:pt x="4479" y="829"/>
                </a:lnTo>
                <a:lnTo>
                  <a:pt x="4475" y="829"/>
                </a:lnTo>
                <a:lnTo>
                  <a:pt x="4472" y="829"/>
                </a:lnTo>
                <a:lnTo>
                  <a:pt x="4469" y="829"/>
                </a:lnTo>
                <a:lnTo>
                  <a:pt x="4466" y="830"/>
                </a:lnTo>
                <a:lnTo>
                  <a:pt x="4462" y="830"/>
                </a:lnTo>
                <a:lnTo>
                  <a:pt x="4459" y="830"/>
                </a:lnTo>
                <a:lnTo>
                  <a:pt x="4455" y="830"/>
                </a:lnTo>
                <a:lnTo>
                  <a:pt x="4452" y="830"/>
                </a:lnTo>
                <a:lnTo>
                  <a:pt x="4449" y="830"/>
                </a:lnTo>
                <a:lnTo>
                  <a:pt x="4445" y="830"/>
                </a:lnTo>
                <a:lnTo>
                  <a:pt x="4442" y="830"/>
                </a:lnTo>
                <a:lnTo>
                  <a:pt x="4438" y="830"/>
                </a:lnTo>
                <a:lnTo>
                  <a:pt x="4435" y="830"/>
                </a:lnTo>
                <a:lnTo>
                  <a:pt x="4431" y="830"/>
                </a:lnTo>
                <a:lnTo>
                  <a:pt x="4427" y="830"/>
                </a:lnTo>
                <a:lnTo>
                  <a:pt x="4424" y="830"/>
                </a:lnTo>
                <a:lnTo>
                  <a:pt x="4420" y="830"/>
                </a:lnTo>
                <a:lnTo>
                  <a:pt x="4417" y="830"/>
                </a:lnTo>
                <a:lnTo>
                  <a:pt x="4413" y="830"/>
                </a:lnTo>
                <a:lnTo>
                  <a:pt x="4409" y="830"/>
                </a:lnTo>
                <a:lnTo>
                  <a:pt x="4406" y="830"/>
                </a:lnTo>
                <a:lnTo>
                  <a:pt x="4402" y="830"/>
                </a:lnTo>
                <a:lnTo>
                  <a:pt x="4398" y="830"/>
                </a:lnTo>
                <a:lnTo>
                  <a:pt x="4394" y="830"/>
                </a:lnTo>
                <a:lnTo>
                  <a:pt x="4391" y="830"/>
                </a:lnTo>
                <a:lnTo>
                  <a:pt x="4387" y="831"/>
                </a:lnTo>
                <a:lnTo>
                  <a:pt x="4383" y="831"/>
                </a:lnTo>
                <a:lnTo>
                  <a:pt x="4379" y="831"/>
                </a:lnTo>
                <a:lnTo>
                  <a:pt x="4375" y="831"/>
                </a:lnTo>
                <a:lnTo>
                  <a:pt x="4371" y="831"/>
                </a:lnTo>
                <a:lnTo>
                  <a:pt x="4367" y="831"/>
                </a:lnTo>
                <a:lnTo>
                  <a:pt x="4363" y="831"/>
                </a:lnTo>
                <a:lnTo>
                  <a:pt x="4359" y="831"/>
                </a:lnTo>
                <a:lnTo>
                  <a:pt x="4356" y="831"/>
                </a:lnTo>
                <a:lnTo>
                  <a:pt x="4352" y="831"/>
                </a:lnTo>
                <a:lnTo>
                  <a:pt x="4347" y="831"/>
                </a:lnTo>
                <a:lnTo>
                  <a:pt x="4343" y="831"/>
                </a:lnTo>
                <a:lnTo>
                  <a:pt x="4339" y="831"/>
                </a:lnTo>
                <a:lnTo>
                  <a:pt x="4335" y="831"/>
                </a:lnTo>
                <a:lnTo>
                  <a:pt x="4331" y="831"/>
                </a:lnTo>
                <a:lnTo>
                  <a:pt x="4327" y="831"/>
                </a:lnTo>
                <a:lnTo>
                  <a:pt x="4323" y="831"/>
                </a:lnTo>
                <a:lnTo>
                  <a:pt x="4319" y="831"/>
                </a:lnTo>
                <a:lnTo>
                  <a:pt x="4315" y="831"/>
                </a:lnTo>
                <a:lnTo>
                  <a:pt x="4310" y="831"/>
                </a:lnTo>
                <a:lnTo>
                  <a:pt x="4306" y="831"/>
                </a:lnTo>
                <a:lnTo>
                  <a:pt x="4302" y="831"/>
                </a:lnTo>
                <a:lnTo>
                  <a:pt x="4298" y="831"/>
                </a:lnTo>
                <a:lnTo>
                  <a:pt x="4293" y="831"/>
                </a:lnTo>
                <a:lnTo>
                  <a:pt x="4289" y="831"/>
                </a:lnTo>
                <a:lnTo>
                  <a:pt x="4285" y="832"/>
                </a:lnTo>
                <a:lnTo>
                  <a:pt x="4280" y="832"/>
                </a:lnTo>
                <a:lnTo>
                  <a:pt x="4276" y="832"/>
                </a:lnTo>
                <a:lnTo>
                  <a:pt x="4271" y="832"/>
                </a:lnTo>
                <a:lnTo>
                  <a:pt x="4267" y="832"/>
                </a:lnTo>
                <a:lnTo>
                  <a:pt x="4263" y="832"/>
                </a:lnTo>
                <a:lnTo>
                  <a:pt x="4258" y="832"/>
                </a:lnTo>
                <a:lnTo>
                  <a:pt x="4254" y="832"/>
                </a:lnTo>
                <a:lnTo>
                  <a:pt x="4249" y="832"/>
                </a:lnTo>
                <a:lnTo>
                  <a:pt x="4244" y="832"/>
                </a:lnTo>
                <a:lnTo>
                  <a:pt x="4240" y="832"/>
                </a:lnTo>
                <a:lnTo>
                  <a:pt x="4235" y="832"/>
                </a:lnTo>
                <a:lnTo>
                  <a:pt x="4231" y="832"/>
                </a:lnTo>
                <a:lnTo>
                  <a:pt x="4226" y="832"/>
                </a:lnTo>
                <a:lnTo>
                  <a:pt x="4221" y="832"/>
                </a:lnTo>
                <a:lnTo>
                  <a:pt x="4217" y="832"/>
                </a:lnTo>
                <a:lnTo>
                  <a:pt x="4212" y="832"/>
                </a:lnTo>
                <a:lnTo>
                  <a:pt x="4207" y="832"/>
                </a:lnTo>
                <a:lnTo>
                  <a:pt x="4203" y="832"/>
                </a:lnTo>
                <a:lnTo>
                  <a:pt x="4198" y="832"/>
                </a:lnTo>
                <a:lnTo>
                  <a:pt x="4193" y="832"/>
                </a:lnTo>
                <a:lnTo>
                  <a:pt x="4188" y="832"/>
                </a:lnTo>
                <a:lnTo>
                  <a:pt x="4184" y="832"/>
                </a:lnTo>
                <a:lnTo>
                  <a:pt x="4179" y="832"/>
                </a:lnTo>
                <a:lnTo>
                  <a:pt x="4174" y="832"/>
                </a:lnTo>
                <a:lnTo>
                  <a:pt x="4169" y="832"/>
                </a:lnTo>
                <a:lnTo>
                  <a:pt x="4164" y="832"/>
                </a:lnTo>
                <a:lnTo>
                  <a:pt x="4159" y="833"/>
                </a:lnTo>
                <a:lnTo>
                  <a:pt x="4154" y="833"/>
                </a:lnTo>
                <a:lnTo>
                  <a:pt x="4149" y="833"/>
                </a:lnTo>
                <a:lnTo>
                  <a:pt x="4144" y="833"/>
                </a:lnTo>
                <a:lnTo>
                  <a:pt x="4139" y="833"/>
                </a:lnTo>
                <a:lnTo>
                  <a:pt x="4134" y="833"/>
                </a:lnTo>
                <a:lnTo>
                  <a:pt x="4129" y="833"/>
                </a:lnTo>
                <a:lnTo>
                  <a:pt x="4124" y="833"/>
                </a:lnTo>
                <a:lnTo>
                  <a:pt x="4119" y="833"/>
                </a:lnTo>
                <a:lnTo>
                  <a:pt x="4114" y="833"/>
                </a:lnTo>
                <a:lnTo>
                  <a:pt x="4109" y="833"/>
                </a:lnTo>
                <a:lnTo>
                  <a:pt x="4103" y="833"/>
                </a:lnTo>
                <a:lnTo>
                  <a:pt x="4098" y="833"/>
                </a:lnTo>
                <a:lnTo>
                  <a:pt x="4093" y="833"/>
                </a:lnTo>
                <a:lnTo>
                  <a:pt x="4088" y="833"/>
                </a:lnTo>
                <a:lnTo>
                  <a:pt x="4083" y="833"/>
                </a:lnTo>
                <a:lnTo>
                  <a:pt x="4077" y="833"/>
                </a:lnTo>
                <a:lnTo>
                  <a:pt x="4072" y="833"/>
                </a:lnTo>
                <a:lnTo>
                  <a:pt x="4067" y="833"/>
                </a:lnTo>
                <a:lnTo>
                  <a:pt x="4061" y="833"/>
                </a:lnTo>
                <a:lnTo>
                  <a:pt x="4056" y="833"/>
                </a:lnTo>
                <a:lnTo>
                  <a:pt x="4051" y="833"/>
                </a:lnTo>
                <a:lnTo>
                  <a:pt x="4045" y="833"/>
                </a:lnTo>
                <a:lnTo>
                  <a:pt x="4040" y="833"/>
                </a:lnTo>
                <a:lnTo>
                  <a:pt x="4034" y="833"/>
                </a:lnTo>
                <a:lnTo>
                  <a:pt x="4029" y="833"/>
                </a:lnTo>
                <a:lnTo>
                  <a:pt x="4023" y="833"/>
                </a:lnTo>
                <a:lnTo>
                  <a:pt x="4018" y="833"/>
                </a:lnTo>
                <a:lnTo>
                  <a:pt x="4012" y="833"/>
                </a:lnTo>
                <a:lnTo>
                  <a:pt x="4007" y="833"/>
                </a:lnTo>
                <a:lnTo>
                  <a:pt x="4001" y="834"/>
                </a:lnTo>
                <a:lnTo>
                  <a:pt x="3996" y="834"/>
                </a:lnTo>
                <a:lnTo>
                  <a:pt x="3990" y="834"/>
                </a:lnTo>
                <a:lnTo>
                  <a:pt x="3984" y="834"/>
                </a:lnTo>
                <a:lnTo>
                  <a:pt x="3979" y="834"/>
                </a:lnTo>
                <a:lnTo>
                  <a:pt x="3973" y="834"/>
                </a:lnTo>
                <a:lnTo>
                  <a:pt x="3967" y="834"/>
                </a:lnTo>
                <a:lnTo>
                  <a:pt x="3962" y="834"/>
                </a:lnTo>
                <a:lnTo>
                  <a:pt x="3956" y="834"/>
                </a:lnTo>
                <a:lnTo>
                  <a:pt x="3950" y="834"/>
                </a:lnTo>
                <a:lnTo>
                  <a:pt x="3944" y="834"/>
                </a:lnTo>
                <a:lnTo>
                  <a:pt x="3939" y="834"/>
                </a:lnTo>
                <a:lnTo>
                  <a:pt x="3933" y="834"/>
                </a:lnTo>
                <a:lnTo>
                  <a:pt x="3927" y="834"/>
                </a:lnTo>
                <a:lnTo>
                  <a:pt x="3921" y="834"/>
                </a:lnTo>
                <a:lnTo>
                  <a:pt x="3915" y="834"/>
                </a:lnTo>
                <a:lnTo>
                  <a:pt x="3909" y="834"/>
                </a:lnTo>
                <a:lnTo>
                  <a:pt x="3903" y="834"/>
                </a:lnTo>
                <a:lnTo>
                  <a:pt x="3897" y="834"/>
                </a:lnTo>
                <a:lnTo>
                  <a:pt x="3891" y="834"/>
                </a:lnTo>
                <a:lnTo>
                  <a:pt x="3885" y="834"/>
                </a:lnTo>
                <a:lnTo>
                  <a:pt x="3879" y="834"/>
                </a:lnTo>
                <a:lnTo>
                  <a:pt x="3873" y="834"/>
                </a:lnTo>
                <a:lnTo>
                  <a:pt x="3867" y="834"/>
                </a:lnTo>
                <a:lnTo>
                  <a:pt x="3861" y="834"/>
                </a:lnTo>
                <a:lnTo>
                  <a:pt x="3855" y="834"/>
                </a:lnTo>
                <a:lnTo>
                  <a:pt x="3849" y="834"/>
                </a:lnTo>
                <a:lnTo>
                  <a:pt x="3843" y="834"/>
                </a:lnTo>
                <a:lnTo>
                  <a:pt x="3836" y="834"/>
                </a:lnTo>
                <a:lnTo>
                  <a:pt x="3830" y="834"/>
                </a:lnTo>
                <a:lnTo>
                  <a:pt x="3824" y="834"/>
                </a:lnTo>
                <a:lnTo>
                  <a:pt x="3818" y="834"/>
                </a:lnTo>
                <a:lnTo>
                  <a:pt x="3812" y="834"/>
                </a:lnTo>
                <a:lnTo>
                  <a:pt x="3805" y="834"/>
                </a:lnTo>
                <a:lnTo>
                  <a:pt x="3799" y="834"/>
                </a:lnTo>
                <a:lnTo>
                  <a:pt x="3793" y="834"/>
                </a:lnTo>
                <a:lnTo>
                  <a:pt x="3786" y="834"/>
                </a:lnTo>
                <a:lnTo>
                  <a:pt x="3780" y="835"/>
                </a:lnTo>
                <a:lnTo>
                  <a:pt x="3773" y="835"/>
                </a:lnTo>
                <a:lnTo>
                  <a:pt x="3767" y="835"/>
                </a:lnTo>
                <a:lnTo>
                  <a:pt x="3761" y="835"/>
                </a:lnTo>
                <a:lnTo>
                  <a:pt x="3754" y="835"/>
                </a:lnTo>
                <a:lnTo>
                  <a:pt x="3748" y="835"/>
                </a:lnTo>
                <a:lnTo>
                  <a:pt x="3741" y="835"/>
                </a:lnTo>
                <a:lnTo>
                  <a:pt x="3735" y="835"/>
                </a:lnTo>
                <a:lnTo>
                  <a:pt x="3728" y="835"/>
                </a:lnTo>
                <a:lnTo>
                  <a:pt x="3722" y="835"/>
                </a:lnTo>
                <a:lnTo>
                  <a:pt x="3715" y="835"/>
                </a:lnTo>
                <a:lnTo>
                  <a:pt x="3708" y="835"/>
                </a:lnTo>
                <a:lnTo>
                  <a:pt x="3702" y="835"/>
                </a:lnTo>
                <a:lnTo>
                  <a:pt x="3695" y="835"/>
                </a:lnTo>
                <a:lnTo>
                  <a:pt x="3688" y="835"/>
                </a:lnTo>
                <a:lnTo>
                  <a:pt x="3682" y="835"/>
                </a:lnTo>
                <a:lnTo>
                  <a:pt x="3675" y="835"/>
                </a:lnTo>
                <a:lnTo>
                  <a:pt x="3668" y="835"/>
                </a:lnTo>
                <a:lnTo>
                  <a:pt x="3661" y="835"/>
                </a:lnTo>
                <a:lnTo>
                  <a:pt x="3655" y="835"/>
                </a:lnTo>
                <a:lnTo>
                  <a:pt x="3648" y="835"/>
                </a:lnTo>
                <a:lnTo>
                  <a:pt x="3641" y="835"/>
                </a:lnTo>
                <a:lnTo>
                  <a:pt x="3634" y="835"/>
                </a:lnTo>
                <a:lnTo>
                  <a:pt x="3627" y="835"/>
                </a:lnTo>
                <a:lnTo>
                  <a:pt x="3620" y="835"/>
                </a:lnTo>
                <a:lnTo>
                  <a:pt x="3614" y="835"/>
                </a:lnTo>
                <a:lnTo>
                  <a:pt x="3607" y="835"/>
                </a:lnTo>
                <a:lnTo>
                  <a:pt x="3600" y="835"/>
                </a:lnTo>
                <a:lnTo>
                  <a:pt x="3593" y="835"/>
                </a:lnTo>
                <a:lnTo>
                  <a:pt x="3586" y="835"/>
                </a:lnTo>
                <a:lnTo>
                  <a:pt x="3579" y="835"/>
                </a:lnTo>
                <a:lnTo>
                  <a:pt x="3572" y="835"/>
                </a:lnTo>
                <a:lnTo>
                  <a:pt x="3565" y="835"/>
                </a:lnTo>
                <a:lnTo>
                  <a:pt x="3558" y="835"/>
                </a:lnTo>
                <a:lnTo>
                  <a:pt x="3550" y="835"/>
                </a:lnTo>
                <a:lnTo>
                  <a:pt x="3543" y="835"/>
                </a:lnTo>
                <a:lnTo>
                  <a:pt x="3536" y="835"/>
                </a:lnTo>
                <a:lnTo>
                  <a:pt x="3529" y="835"/>
                </a:lnTo>
                <a:lnTo>
                  <a:pt x="3522" y="835"/>
                </a:lnTo>
                <a:lnTo>
                  <a:pt x="3515" y="835"/>
                </a:lnTo>
                <a:lnTo>
                  <a:pt x="3507" y="835"/>
                </a:lnTo>
                <a:lnTo>
                  <a:pt x="3500" y="835"/>
                </a:lnTo>
                <a:lnTo>
                  <a:pt x="3493" y="835"/>
                </a:lnTo>
                <a:lnTo>
                  <a:pt x="3485" y="835"/>
                </a:lnTo>
                <a:lnTo>
                  <a:pt x="3478" y="835"/>
                </a:lnTo>
                <a:lnTo>
                  <a:pt x="3471" y="835"/>
                </a:lnTo>
                <a:lnTo>
                  <a:pt x="3463" y="835"/>
                </a:lnTo>
                <a:lnTo>
                  <a:pt x="3456" y="835"/>
                </a:lnTo>
                <a:lnTo>
                  <a:pt x="3449" y="835"/>
                </a:lnTo>
                <a:lnTo>
                  <a:pt x="3441" y="835"/>
                </a:lnTo>
                <a:lnTo>
                  <a:pt x="3434" y="836"/>
                </a:lnTo>
                <a:lnTo>
                  <a:pt x="3426" y="836"/>
                </a:lnTo>
                <a:lnTo>
                  <a:pt x="3419" y="836"/>
                </a:lnTo>
                <a:lnTo>
                  <a:pt x="3411" y="836"/>
                </a:lnTo>
                <a:lnTo>
                  <a:pt x="3404" y="836"/>
                </a:lnTo>
                <a:lnTo>
                  <a:pt x="3396" y="836"/>
                </a:lnTo>
                <a:lnTo>
                  <a:pt x="3389" y="836"/>
                </a:lnTo>
                <a:lnTo>
                  <a:pt x="3381" y="836"/>
                </a:lnTo>
                <a:lnTo>
                  <a:pt x="3373" y="836"/>
                </a:lnTo>
                <a:lnTo>
                  <a:pt x="3366" y="836"/>
                </a:lnTo>
                <a:lnTo>
                  <a:pt x="3358" y="836"/>
                </a:lnTo>
                <a:lnTo>
                  <a:pt x="3350" y="836"/>
                </a:lnTo>
                <a:lnTo>
                  <a:pt x="3343" y="836"/>
                </a:lnTo>
                <a:lnTo>
                  <a:pt x="3335" y="836"/>
                </a:lnTo>
                <a:lnTo>
                  <a:pt x="3327" y="836"/>
                </a:lnTo>
                <a:lnTo>
                  <a:pt x="3319" y="836"/>
                </a:lnTo>
                <a:lnTo>
                  <a:pt x="3312" y="836"/>
                </a:lnTo>
                <a:lnTo>
                  <a:pt x="3304" y="836"/>
                </a:lnTo>
                <a:lnTo>
                  <a:pt x="3296" y="836"/>
                </a:lnTo>
                <a:lnTo>
                  <a:pt x="3288" y="836"/>
                </a:lnTo>
                <a:lnTo>
                  <a:pt x="3280" y="836"/>
                </a:lnTo>
                <a:lnTo>
                  <a:pt x="3272" y="836"/>
                </a:lnTo>
                <a:lnTo>
                  <a:pt x="3264" y="836"/>
                </a:lnTo>
                <a:lnTo>
                  <a:pt x="3257" y="836"/>
                </a:lnTo>
                <a:lnTo>
                  <a:pt x="3249" y="836"/>
                </a:lnTo>
                <a:lnTo>
                  <a:pt x="3241" y="836"/>
                </a:lnTo>
                <a:lnTo>
                  <a:pt x="3233" y="836"/>
                </a:lnTo>
                <a:lnTo>
                  <a:pt x="3225" y="836"/>
                </a:lnTo>
                <a:lnTo>
                  <a:pt x="3216" y="836"/>
                </a:lnTo>
                <a:lnTo>
                  <a:pt x="3208" y="836"/>
                </a:lnTo>
                <a:lnTo>
                  <a:pt x="3200" y="836"/>
                </a:lnTo>
                <a:lnTo>
                  <a:pt x="3192" y="836"/>
                </a:lnTo>
                <a:lnTo>
                  <a:pt x="3184" y="836"/>
                </a:lnTo>
                <a:lnTo>
                  <a:pt x="3176" y="836"/>
                </a:lnTo>
                <a:lnTo>
                  <a:pt x="3168" y="836"/>
                </a:lnTo>
                <a:lnTo>
                  <a:pt x="3159" y="836"/>
                </a:lnTo>
                <a:lnTo>
                  <a:pt x="3151" y="836"/>
                </a:lnTo>
                <a:lnTo>
                  <a:pt x="3143" y="836"/>
                </a:lnTo>
                <a:lnTo>
                  <a:pt x="3135" y="836"/>
                </a:lnTo>
                <a:lnTo>
                  <a:pt x="3126" y="836"/>
                </a:lnTo>
                <a:lnTo>
                  <a:pt x="3118" y="836"/>
                </a:lnTo>
                <a:lnTo>
                  <a:pt x="3110" y="836"/>
                </a:lnTo>
                <a:lnTo>
                  <a:pt x="3101" y="836"/>
                </a:lnTo>
                <a:lnTo>
                  <a:pt x="3093" y="836"/>
                </a:lnTo>
                <a:lnTo>
                  <a:pt x="3085" y="836"/>
                </a:lnTo>
                <a:lnTo>
                  <a:pt x="3076" y="836"/>
                </a:lnTo>
                <a:lnTo>
                  <a:pt x="3068" y="836"/>
                </a:lnTo>
                <a:lnTo>
                  <a:pt x="3059" y="836"/>
                </a:lnTo>
                <a:lnTo>
                  <a:pt x="3051" y="836"/>
                </a:lnTo>
                <a:lnTo>
                  <a:pt x="3042" y="836"/>
                </a:lnTo>
                <a:lnTo>
                  <a:pt x="3034" y="836"/>
                </a:lnTo>
                <a:lnTo>
                  <a:pt x="3025" y="836"/>
                </a:lnTo>
                <a:lnTo>
                  <a:pt x="3017" y="836"/>
                </a:lnTo>
                <a:lnTo>
                  <a:pt x="3008" y="836"/>
                </a:lnTo>
                <a:lnTo>
                  <a:pt x="2999" y="836"/>
                </a:lnTo>
                <a:lnTo>
                  <a:pt x="2991" y="836"/>
                </a:lnTo>
                <a:lnTo>
                  <a:pt x="2982" y="836"/>
                </a:lnTo>
                <a:lnTo>
                  <a:pt x="2974" y="836"/>
                </a:lnTo>
                <a:lnTo>
                  <a:pt x="2965" y="836"/>
                </a:lnTo>
                <a:lnTo>
                  <a:pt x="2956" y="836"/>
                </a:lnTo>
                <a:lnTo>
                  <a:pt x="2947" y="836"/>
                </a:lnTo>
                <a:lnTo>
                  <a:pt x="2939" y="836"/>
                </a:lnTo>
                <a:lnTo>
                  <a:pt x="2930" y="836"/>
                </a:lnTo>
                <a:lnTo>
                  <a:pt x="2921" y="836"/>
                </a:lnTo>
                <a:lnTo>
                  <a:pt x="2912" y="836"/>
                </a:lnTo>
                <a:lnTo>
                  <a:pt x="2903" y="836"/>
                </a:lnTo>
                <a:lnTo>
                  <a:pt x="2894" y="836"/>
                </a:lnTo>
                <a:lnTo>
                  <a:pt x="2886" y="836"/>
                </a:lnTo>
                <a:lnTo>
                  <a:pt x="2877" y="836"/>
                </a:lnTo>
                <a:lnTo>
                  <a:pt x="2868" y="836"/>
                </a:lnTo>
                <a:lnTo>
                  <a:pt x="2859" y="836"/>
                </a:lnTo>
                <a:lnTo>
                  <a:pt x="2850" y="836"/>
                </a:lnTo>
                <a:lnTo>
                  <a:pt x="2841" y="836"/>
                </a:lnTo>
                <a:lnTo>
                  <a:pt x="2832" y="836"/>
                </a:lnTo>
                <a:lnTo>
                  <a:pt x="2823" y="836"/>
                </a:lnTo>
                <a:lnTo>
                  <a:pt x="2814" y="836"/>
                </a:lnTo>
                <a:lnTo>
                  <a:pt x="2805" y="836"/>
                </a:lnTo>
                <a:lnTo>
                  <a:pt x="2795" y="836"/>
                </a:lnTo>
                <a:lnTo>
                  <a:pt x="2786" y="836"/>
                </a:lnTo>
                <a:lnTo>
                  <a:pt x="2777" y="836"/>
                </a:lnTo>
                <a:lnTo>
                  <a:pt x="2768" y="836"/>
                </a:lnTo>
                <a:lnTo>
                  <a:pt x="2759" y="836"/>
                </a:lnTo>
                <a:lnTo>
                  <a:pt x="2750" y="836"/>
                </a:lnTo>
                <a:lnTo>
                  <a:pt x="2740" y="836"/>
                </a:lnTo>
                <a:lnTo>
                  <a:pt x="2731" y="836"/>
                </a:lnTo>
                <a:lnTo>
                  <a:pt x="2722" y="836"/>
                </a:lnTo>
                <a:lnTo>
                  <a:pt x="2712" y="836"/>
                </a:lnTo>
                <a:lnTo>
                  <a:pt x="2703" y="836"/>
                </a:lnTo>
                <a:lnTo>
                  <a:pt x="2694" y="836"/>
                </a:lnTo>
                <a:lnTo>
                  <a:pt x="2684" y="836"/>
                </a:lnTo>
                <a:lnTo>
                  <a:pt x="2675" y="836"/>
                </a:lnTo>
                <a:lnTo>
                  <a:pt x="2666" y="836"/>
                </a:lnTo>
                <a:lnTo>
                  <a:pt x="2656" y="836"/>
                </a:lnTo>
                <a:lnTo>
                  <a:pt x="2647" y="836"/>
                </a:lnTo>
                <a:lnTo>
                  <a:pt x="2637" y="836"/>
                </a:lnTo>
                <a:lnTo>
                  <a:pt x="2628" y="836"/>
                </a:lnTo>
                <a:lnTo>
                  <a:pt x="2618" y="836"/>
                </a:lnTo>
                <a:lnTo>
                  <a:pt x="2609" y="836"/>
                </a:lnTo>
                <a:lnTo>
                  <a:pt x="2599" y="836"/>
                </a:lnTo>
                <a:lnTo>
                  <a:pt x="2590" y="836"/>
                </a:lnTo>
                <a:lnTo>
                  <a:pt x="2580" y="836"/>
                </a:lnTo>
                <a:lnTo>
                  <a:pt x="2570" y="836"/>
                </a:lnTo>
                <a:lnTo>
                  <a:pt x="2561" y="836"/>
                </a:lnTo>
                <a:lnTo>
                  <a:pt x="2551" y="836"/>
                </a:lnTo>
                <a:lnTo>
                  <a:pt x="2541" y="836"/>
                </a:lnTo>
                <a:lnTo>
                  <a:pt x="2532" y="836"/>
                </a:lnTo>
                <a:lnTo>
                  <a:pt x="2522" y="836"/>
                </a:lnTo>
                <a:lnTo>
                  <a:pt x="2512" y="836"/>
                </a:lnTo>
                <a:lnTo>
                  <a:pt x="2502" y="836"/>
                </a:lnTo>
                <a:lnTo>
                  <a:pt x="2493" y="836"/>
                </a:lnTo>
                <a:lnTo>
                  <a:pt x="2483" y="836"/>
                </a:lnTo>
                <a:lnTo>
                  <a:pt x="2473" y="836"/>
                </a:lnTo>
                <a:lnTo>
                  <a:pt x="2463" y="836"/>
                </a:lnTo>
                <a:lnTo>
                  <a:pt x="2453" y="836"/>
                </a:lnTo>
                <a:lnTo>
                  <a:pt x="2443" y="836"/>
                </a:lnTo>
                <a:lnTo>
                  <a:pt x="2433" y="836"/>
                </a:lnTo>
                <a:lnTo>
                  <a:pt x="2423" y="836"/>
                </a:lnTo>
                <a:lnTo>
                  <a:pt x="2413" y="836"/>
                </a:lnTo>
                <a:lnTo>
                  <a:pt x="2403" y="836"/>
                </a:lnTo>
                <a:lnTo>
                  <a:pt x="2393" y="836"/>
                </a:lnTo>
                <a:lnTo>
                  <a:pt x="2383" y="836"/>
                </a:lnTo>
                <a:lnTo>
                  <a:pt x="2373" y="836"/>
                </a:lnTo>
                <a:lnTo>
                  <a:pt x="2363" y="836"/>
                </a:lnTo>
                <a:lnTo>
                  <a:pt x="2353" y="836"/>
                </a:lnTo>
                <a:lnTo>
                  <a:pt x="2343" y="836"/>
                </a:lnTo>
                <a:lnTo>
                  <a:pt x="2333" y="836"/>
                </a:lnTo>
                <a:lnTo>
                  <a:pt x="2323" y="836"/>
                </a:lnTo>
                <a:lnTo>
                  <a:pt x="2312" y="836"/>
                </a:lnTo>
                <a:lnTo>
                  <a:pt x="2302" y="836"/>
                </a:lnTo>
                <a:lnTo>
                  <a:pt x="2292" y="836"/>
                </a:lnTo>
                <a:lnTo>
                  <a:pt x="2282" y="836"/>
                </a:lnTo>
                <a:lnTo>
                  <a:pt x="2271" y="836"/>
                </a:lnTo>
                <a:lnTo>
                  <a:pt x="2261" y="836"/>
                </a:lnTo>
                <a:lnTo>
                  <a:pt x="2251" y="836"/>
                </a:lnTo>
                <a:lnTo>
                  <a:pt x="2240" y="836"/>
                </a:lnTo>
                <a:lnTo>
                  <a:pt x="2230" y="836"/>
                </a:lnTo>
                <a:lnTo>
                  <a:pt x="2220" y="836"/>
                </a:lnTo>
                <a:lnTo>
                  <a:pt x="2209" y="836"/>
                </a:lnTo>
                <a:lnTo>
                  <a:pt x="2199" y="836"/>
                </a:lnTo>
                <a:lnTo>
                  <a:pt x="2188" y="836"/>
                </a:lnTo>
                <a:lnTo>
                  <a:pt x="2178" y="836"/>
                </a:lnTo>
                <a:lnTo>
                  <a:pt x="2168" y="836"/>
                </a:lnTo>
                <a:lnTo>
                  <a:pt x="2157" y="836"/>
                </a:lnTo>
                <a:lnTo>
                  <a:pt x="2146" y="836"/>
                </a:lnTo>
                <a:lnTo>
                  <a:pt x="2136" y="836"/>
                </a:lnTo>
                <a:lnTo>
                  <a:pt x="2125" y="836"/>
                </a:lnTo>
                <a:lnTo>
                  <a:pt x="2115" y="836"/>
                </a:lnTo>
                <a:lnTo>
                  <a:pt x="2104" y="836"/>
                </a:lnTo>
                <a:lnTo>
                  <a:pt x="2093" y="836"/>
                </a:lnTo>
                <a:lnTo>
                  <a:pt x="2083" y="836"/>
                </a:lnTo>
                <a:lnTo>
                  <a:pt x="2072" y="836"/>
                </a:lnTo>
                <a:lnTo>
                  <a:pt x="2061" y="836"/>
                </a:lnTo>
                <a:lnTo>
                  <a:pt x="2051" y="836"/>
                </a:lnTo>
                <a:lnTo>
                  <a:pt x="2040" y="836"/>
                </a:lnTo>
                <a:lnTo>
                  <a:pt x="2029" y="836"/>
                </a:lnTo>
                <a:lnTo>
                  <a:pt x="2018" y="836"/>
                </a:lnTo>
                <a:lnTo>
                  <a:pt x="2008" y="836"/>
                </a:lnTo>
                <a:lnTo>
                  <a:pt x="1997" y="836"/>
                </a:lnTo>
                <a:lnTo>
                  <a:pt x="1986" y="836"/>
                </a:lnTo>
                <a:lnTo>
                  <a:pt x="1975" y="836"/>
                </a:lnTo>
                <a:lnTo>
                  <a:pt x="1964" y="836"/>
                </a:lnTo>
                <a:lnTo>
                  <a:pt x="1953" y="836"/>
                </a:lnTo>
                <a:lnTo>
                  <a:pt x="1942" y="836"/>
                </a:lnTo>
                <a:lnTo>
                  <a:pt x="1931" y="836"/>
                </a:lnTo>
                <a:lnTo>
                  <a:pt x="1920" y="836"/>
                </a:lnTo>
                <a:lnTo>
                  <a:pt x="1909" y="836"/>
                </a:lnTo>
                <a:lnTo>
                  <a:pt x="1898" y="836"/>
                </a:lnTo>
                <a:lnTo>
                  <a:pt x="1887" y="836"/>
                </a:lnTo>
                <a:lnTo>
                  <a:pt x="1876" y="836"/>
                </a:lnTo>
                <a:lnTo>
                  <a:pt x="1865" y="836"/>
                </a:lnTo>
                <a:lnTo>
                  <a:pt x="1854" y="836"/>
                </a:lnTo>
                <a:lnTo>
                  <a:pt x="1843" y="836"/>
                </a:lnTo>
                <a:lnTo>
                  <a:pt x="1832" y="836"/>
                </a:lnTo>
                <a:lnTo>
                  <a:pt x="1820" y="836"/>
                </a:lnTo>
                <a:lnTo>
                  <a:pt x="1809" y="836"/>
                </a:lnTo>
                <a:lnTo>
                  <a:pt x="1798" y="836"/>
                </a:lnTo>
                <a:lnTo>
                  <a:pt x="1787" y="836"/>
                </a:lnTo>
                <a:lnTo>
                  <a:pt x="1775" y="836"/>
                </a:lnTo>
                <a:lnTo>
                  <a:pt x="1764" y="836"/>
                </a:lnTo>
                <a:lnTo>
                  <a:pt x="1753" y="836"/>
                </a:lnTo>
                <a:lnTo>
                  <a:pt x="1742" y="836"/>
                </a:lnTo>
                <a:lnTo>
                  <a:pt x="1730" y="836"/>
                </a:lnTo>
                <a:lnTo>
                  <a:pt x="1719" y="836"/>
                </a:lnTo>
                <a:lnTo>
                  <a:pt x="1719" y="836"/>
                </a:lnTo>
                <a:lnTo>
                  <a:pt x="1705" y="836"/>
                </a:lnTo>
                <a:lnTo>
                  <a:pt x="1690" y="836"/>
                </a:lnTo>
                <a:lnTo>
                  <a:pt x="1676" y="836"/>
                </a:lnTo>
                <a:lnTo>
                  <a:pt x="1662" y="836"/>
                </a:lnTo>
                <a:lnTo>
                  <a:pt x="1648" y="835"/>
                </a:lnTo>
                <a:lnTo>
                  <a:pt x="1635" y="835"/>
                </a:lnTo>
                <a:lnTo>
                  <a:pt x="1621" y="835"/>
                </a:lnTo>
                <a:lnTo>
                  <a:pt x="1607" y="835"/>
                </a:lnTo>
                <a:lnTo>
                  <a:pt x="1593" y="835"/>
                </a:lnTo>
                <a:lnTo>
                  <a:pt x="1580" y="835"/>
                </a:lnTo>
                <a:lnTo>
                  <a:pt x="1566" y="835"/>
                </a:lnTo>
                <a:lnTo>
                  <a:pt x="1553" y="835"/>
                </a:lnTo>
                <a:lnTo>
                  <a:pt x="1539" y="835"/>
                </a:lnTo>
                <a:lnTo>
                  <a:pt x="1526" y="835"/>
                </a:lnTo>
                <a:lnTo>
                  <a:pt x="1512" y="835"/>
                </a:lnTo>
                <a:lnTo>
                  <a:pt x="1499" y="835"/>
                </a:lnTo>
                <a:lnTo>
                  <a:pt x="1486" y="835"/>
                </a:lnTo>
                <a:lnTo>
                  <a:pt x="1473" y="835"/>
                </a:lnTo>
                <a:lnTo>
                  <a:pt x="1460" y="835"/>
                </a:lnTo>
                <a:lnTo>
                  <a:pt x="1447" y="835"/>
                </a:lnTo>
                <a:lnTo>
                  <a:pt x="1434" y="835"/>
                </a:lnTo>
                <a:lnTo>
                  <a:pt x="1421" y="834"/>
                </a:lnTo>
                <a:lnTo>
                  <a:pt x="1408" y="834"/>
                </a:lnTo>
                <a:lnTo>
                  <a:pt x="1395" y="834"/>
                </a:lnTo>
                <a:lnTo>
                  <a:pt x="1383" y="834"/>
                </a:lnTo>
                <a:lnTo>
                  <a:pt x="1370" y="834"/>
                </a:lnTo>
                <a:lnTo>
                  <a:pt x="1357" y="834"/>
                </a:lnTo>
                <a:lnTo>
                  <a:pt x="1345" y="834"/>
                </a:lnTo>
                <a:lnTo>
                  <a:pt x="1332" y="834"/>
                </a:lnTo>
                <a:lnTo>
                  <a:pt x="1320" y="834"/>
                </a:lnTo>
                <a:lnTo>
                  <a:pt x="1308" y="834"/>
                </a:lnTo>
                <a:lnTo>
                  <a:pt x="1295" y="833"/>
                </a:lnTo>
                <a:lnTo>
                  <a:pt x="1283" y="833"/>
                </a:lnTo>
                <a:lnTo>
                  <a:pt x="1271" y="833"/>
                </a:lnTo>
                <a:lnTo>
                  <a:pt x="1259" y="833"/>
                </a:lnTo>
                <a:lnTo>
                  <a:pt x="1247" y="833"/>
                </a:lnTo>
                <a:lnTo>
                  <a:pt x="1235" y="833"/>
                </a:lnTo>
                <a:lnTo>
                  <a:pt x="1223" y="833"/>
                </a:lnTo>
                <a:lnTo>
                  <a:pt x="1211" y="833"/>
                </a:lnTo>
                <a:lnTo>
                  <a:pt x="1199" y="833"/>
                </a:lnTo>
                <a:lnTo>
                  <a:pt x="1188" y="832"/>
                </a:lnTo>
                <a:lnTo>
                  <a:pt x="1176" y="832"/>
                </a:lnTo>
                <a:lnTo>
                  <a:pt x="1164" y="832"/>
                </a:lnTo>
                <a:lnTo>
                  <a:pt x="1153" y="832"/>
                </a:lnTo>
                <a:lnTo>
                  <a:pt x="1141" y="832"/>
                </a:lnTo>
                <a:lnTo>
                  <a:pt x="1130" y="832"/>
                </a:lnTo>
                <a:lnTo>
                  <a:pt x="1119" y="832"/>
                </a:lnTo>
                <a:lnTo>
                  <a:pt x="1107" y="831"/>
                </a:lnTo>
                <a:lnTo>
                  <a:pt x="1096" y="831"/>
                </a:lnTo>
                <a:lnTo>
                  <a:pt x="1085" y="831"/>
                </a:lnTo>
                <a:lnTo>
                  <a:pt x="1074" y="831"/>
                </a:lnTo>
                <a:lnTo>
                  <a:pt x="1063" y="831"/>
                </a:lnTo>
                <a:lnTo>
                  <a:pt x="1052" y="831"/>
                </a:lnTo>
                <a:lnTo>
                  <a:pt x="1041" y="830"/>
                </a:lnTo>
                <a:lnTo>
                  <a:pt x="1030" y="830"/>
                </a:lnTo>
                <a:lnTo>
                  <a:pt x="1019" y="830"/>
                </a:lnTo>
                <a:lnTo>
                  <a:pt x="1008" y="830"/>
                </a:lnTo>
                <a:lnTo>
                  <a:pt x="998" y="830"/>
                </a:lnTo>
                <a:lnTo>
                  <a:pt x="987" y="830"/>
                </a:lnTo>
                <a:lnTo>
                  <a:pt x="976" y="829"/>
                </a:lnTo>
                <a:lnTo>
                  <a:pt x="966" y="829"/>
                </a:lnTo>
                <a:lnTo>
                  <a:pt x="955" y="829"/>
                </a:lnTo>
                <a:lnTo>
                  <a:pt x="945" y="829"/>
                </a:lnTo>
                <a:lnTo>
                  <a:pt x="935" y="829"/>
                </a:lnTo>
                <a:lnTo>
                  <a:pt x="924" y="829"/>
                </a:lnTo>
                <a:lnTo>
                  <a:pt x="914" y="828"/>
                </a:lnTo>
                <a:lnTo>
                  <a:pt x="904" y="828"/>
                </a:lnTo>
                <a:lnTo>
                  <a:pt x="894" y="828"/>
                </a:lnTo>
                <a:lnTo>
                  <a:pt x="884" y="828"/>
                </a:lnTo>
                <a:lnTo>
                  <a:pt x="874" y="828"/>
                </a:lnTo>
                <a:lnTo>
                  <a:pt x="864" y="827"/>
                </a:lnTo>
                <a:lnTo>
                  <a:pt x="854" y="827"/>
                </a:lnTo>
                <a:lnTo>
                  <a:pt x="844" y="827"/>
                </a:lnTo>
                <a:lnTo>
                  <a:pt x="835" y="827"/>
                </a:lnTo>
                <a:lnTo>
                  <a:pt x="825" y="827"/>
                </a:lnTo>
                <a:lnTo>
                  <a:pt x="815" y="826"/>
                </a:lnTo>
                <a:lnTo>
                  <a:pt x="806" y="826"/>
                </a:lnTo>
                <a:lnTo>
                  <a:pt x="796" y="826"/>
                </a:lnTo>
                <a:lnTo>
                  <a:pt x="787" y="826"/>
                </a:lnTo>
                <a:lnTo>
                  <a:pt x="777" y="826"/>
                </a:lnTo>
                <a:lnTo>
                  <a:pt x="768" y="825"/>
                </a:lnTo>
                <a:lnTo>
                  <a:pt x="759" y="825"/>
                </a:lnTo>
                <a:lnTo>
                  <a:pt x="750" y="825"/>
                </a:lnTo>
                <a:lnTo>
                  <a:pt x="740" y="825"/>
                </a:lnTo>
                <a:lnTo>
                  <a:pt x="731" y="825"/>
                </a:lnTo>
                <a:lnTo>
                  <a:pt x="722" y="824"/>
                </a:lnTo>
                <a:lnTo>
                  <a:pt x="713" y="824"/>
                </a:lnTo>
                <a:lnTo>
                  <a:pt x="704" y="824"/>
                </a:lnTo>
                <a:lnTo>
                  <a:pt x="695" y="824"/>
                </a:lnTo>
                <a:lnTo>
                  <a:pt x="687" y="823"/>
                </a:lnTo>
                <a:lnTo>
                  <a:pt x="678" y="823"/>
                </a:lnTo>
                <a:lnTo>
                  <a:pt x="669" y="823"/>
                </a:lnTo>
                <a:lnTo>
                  <a:pt x="661" y="823"/>
                </a:lnTo>
                <a:lnTo>
                  <a:pt x="652" y="823"/>
                </a:lnTo>
                <a:lnTo>
                  <a:pt x="644" y="822"/>
                </a:lnTo>
                <a:lnTo>
                  <a:pt x="635" y="822"/>
                </a:lnTo>
                <a:lnTo>
                  <a:pt x="627" y="822"/>
                </a:lnTo>
                <a:lnTo>
                  <a:pt x="618" y="822"/>
                </a:lnTo>
                <a:lnTo>
                  <a:pt x="610" y="821"/>
                </a:lnTo>
                <a:lnTo>
                  <a:pt x="602" y="821"/>
                </a:lnTo>
                <a:lnTo>
                  <a:pt x="594" y="821"/>
                </a:lnTo>
                <a:lnTo>
                  <a:pt x="586" y="821"/>
                </a:lnTo>
                <a:lnTo>
                  <a:pt x="578" y="820"/>
                </a:lnTo>
                <a:lnTo>
                  <a:pt x="570" y="820"/>
                </a:lnTo>
                <a:lnTo>
                  <a:pt x="562" y="820"/>
                </a:lnTo>
                <a:lnTo>
                  <a:pt x="554" y="820"/>
                </a:lnTo>
                <a:lnTo>
                  <a:pt x="546" y="819"/>
                </a:lnTo>
                <a:lnTo>
                  <a:pt x="538" y="819"/>
                </a:lnTo>
                <a:lnTo>
                  <a:pt x="530" y="819"/>
                </a:lnTo>
                <a:lnTo>
                  <a:pt x="523" y="819"/>
                </a:lnTo>
                <a:lnTo>
                  <a:pt x="515" y="819"/>
                </a:lnTo>
                <a:lnTo>
                  <a:pt x="508" y="818"/>
                </a:lnTo>
                <a:lnTo>
                  <a:pt x="500" y="818"/>
                </a:lnTo>
                <a:lnTo>
                  <a:pt x="493" y="818"/>
                </a:lnTo>
                <a:lnTo>
                  <a:pt x="485" y="818"/>
                </a:lnTo>
                <a:lnTo>
                  <a:pt x="478" y="817"/>
                </a:lnTo>
                <a:lnTo>
                  <a:pt x="471" y="817"/>
                </a:lnTo>
                <a:lnTo>
                  <a:pt x="464" y="817"/>
                </a:lnTo>
                <a:lnTo>
                  <a:pt x="457" y="817"/>
                </a:lnTo>
                <a:lnTo>
                  <a:pt x="450" y="816"/>
                </a:lnTo>
                <a:lnTo>
                  <a:pt x="443" y="816"/>
                </a:lnTo>
                <a:lnTo>
                  <a:pt x="436" y="816"/>
                </a:lnTo>
                <a:lnTo>
                  <a:pt x="429" y="816"/>
                </a:lnTo>
                <a:lnTo>
                  <a:pt x="422" y="815"/>
                </a:lnTo>
                <a:lnTo>
                  <a:pt x="415" y="815"/>
                </a:lnTo>
                <a:lnTo>
                  <a:pt x="408" y="815"/>
                </a:lnTo>
                <a:lnTo>
                  <a:pt x="402" y="815"/>
                </a:lnTo>
                <a:lnTo>
                  <a:pt x="395" y="814"/>
                </a:lnTo>
                <a:lnTo>
                  <a:pt x="388" y="814"/>
                </a:lnTo>
                <a:lnTo>
                  <a:pt x="382" y="814"/>
                </a:lnTo>
                <a:lnTo>
                  <a:pt x="376" y="813"/>
                </a:lnTo>
                <a:lnTo>
                  <a:pt x="369" y="813"/>
                </a:lnTo>
                <a:lnTo>
                  <a:pt x="363" y="813"/>
                </a:lnTo>
                <a:lnTo>
                  <a:pt x="357" y="813"/>
                </a:lnTo>
                <a:lnTo>
                  <a:pt x="350" y="812"/>
                </a:lnTo>
                <a:lnTo>
                  <a:pt x="344" y="812"/>
                </a:lnTo>
                <a:lnTo>
                  <a:pt x="338" y="812"/>
                </a:lnTo>
                <a:lnTo>
                  <a:pt x="332" y="812"/>
                </a:lnTo>
                <a:lnTo>
                  <a:pt x="326" y="811"/>
                </a:lnTo>
                <a:lnTo>
                  <a:pt x="320" y="811"/>
                </a:lnTo>
                <a:lnTo>
                  <a:pt x="314" y="811"/>
                </a:lnTo>
                <a:lnTo>
                  <a:pt x="308" y="811"/>
                </a:lnTo>
                <a:lnTo>
                  <a:pt x="303" y="810"/>
                </a:lnTo>
                <a:lnTo>
                  <a:pt x="297" y="810"/>
                </a:lnTo>
                <a:lnTo>
                  <a:pt x="291" y="810"/>
                </a:lnTo>
                <a:lnTo>
                  <a:pt x="286" y="810"/>
                </a:lnTo>
                <a:lnTo>
                  <a:pt x="280" y="809"/>
                </a:lnTo>
                <a:lnTo>
                  <a:pt x="275" y="809"/>
                </a:lnTo>
                <a:lnTo>
                  <a:pt x="269" y="809"/>
                </a:lnTo>
                <a:lnTo>
                  <a:pt x="264" y="809"/>
                </a:lnTo>
                <a:lnTo>
                  <a:pt x="258" y="808"/>
                </a:lnTo>
                <a:lnTo>
                  <a:pt x="253" y="808"/>
                </a:lnTo>
                <a:lnTo>
                  <a:pt x="248" y="808"/>
                </a:lnTo>
                <a:lnTo>
                  <a:pt x="243" y="808"/>
                </a:lnTo>
                <a:lnTo>
                  <a:pt x="238" y="807"/>
                </a:lnTo>
                <a:lnTo>
                  <a:pt x="233" y="807"/>
                </a:lnTo>
                <a:lnTo>
                  <a:pt x="228" y="807"/>
                </a:lnTo>
                <a:lnTo>
                  <a:pt x="223" y="807"/>
                </a:lnTo>
                <a:lnTo>
                  <a:pt x="218" y="806"/>
                </a:lnTo>
                <a:lnTo>
                  <a:pt x="213" y="806"/>
                </a:lnTo>
                <a:lnTo>
                  <a:pt x="208" y="806"/>
                </a:lnTo>
                <a:lnTo>
                  <a:pt x="204" y="805"/>
                </a:lnTo>
                <a:lnTo>
                  <a:pt x="199" y="805"/>
                </a:lnTo>
                <a:lnTo>
                  <a:pt x="194" y="805"/>
                </a:lnTo>
                <a:lnTo>
                  <a:pt x="190" y="805"/>
                </a:lnTo>
                <a:lnTo>
                  <a:pt x="185" y="804"/>
                </a:lnTo>
                <a:lnTo>
                  <a:pt x="181" y="804"/>
                </a:lnTo>
                <a:lnTo>
                  <a:pt x="176" y="804"/>
                </a:lnTo>
                <a:lnTo>
                  <a:pt x="172" y="804"/>
                </a:lnTo>
                <a:lnTo>
                  <a:pt x="168" y="803"/>
                </a:lnTo>
                <a:lnTo>
                  <a:pt x="164" y="803"/>
                </a:lnTo>
                <a:lnTo>
                  <a:pt x="159" y="803"/>
                </a:lnTo>
                <a:lnTo>
                  <a:pt x="155" y="803"/>
                </a:lnTo>
                <a:lnTo>
                  <a:pt x="151" y="802"/>
                </a:lnTo>
                <a:lnTo>
                  <a:pt x="147" y="802"/>
                </a:lnTo>
                <a:lnTo>
                  <a:pt x="143" y="802"/>
                </a:lnTo>
                <a:lnTo>
                  <a:pt x="139" y="802"/>
                </a:lnTo>
                <a:lnTo>
                  <a:pt x="136" y="801"/>
                </a:lnTo>
                <a:lnTo>
                  <a:pt x="132" y="801"/>
                </a:lnTo>
                <a:lnTo>
                  <a:pt x="128" y="801"/>
                </a:lnTo>
                <a:lnTo>
                  <a:pt x="124" y="801"/>
                </a:lnTo>
                <a:lnTo>
                  <a:pt x="121" y="800"/>
                </a:lnTo>
                <a:lnTo>
                  <a:pt x="117" y="800"/>
                </a:lnTo>
                <a:lnTo>
                  <a:pt x="114" y="800"/>
                </a:lnTo>
                <a:lnTo>
                  <a:pt x="110" y="800"/>
                </a:lnTo>
                <a:lnTo>
                  <a:pt x="107" y="799"/>
                </a:lnTo>
                <a:lnTo>
                  <a:pt x="104" y="799"/>
                </a:lnTo>
                <a:lnTo>
                  <a:pt x="100" y="799"/>
                </a:lnTo>
                <a:lnTo>
                  <a:pt x="97" y="799"/>
                </a:lnTo>
                <a:lnTo>
                  <a:pt x="94" y="798"/>
                </a:lnTo>
                <a:lnTo>
                  <a:pt x="91" y="798"/>
                </a:lnTo>
                <a:lnTo>
                  <a:pt x="88" y="798"/>
                </a:lnTo>
                <a:lnTo>
                  <a:pt x="85" y="798"/>
                </a:lnTo>
                <a:lnTo>
                  <a:pt x="82" y="798"/>
                </a:lnTo>
                <a:lnTo>
                  <a:pt x="79" y="797"/>
                </a:lnTo>
                <a:lnTo>
                  <a:pt x="76" y="797"/>
                </a:lnTo>
                <a:lnTo>
                  <a:pt x="73" y="797"/>
                </a:lnTo>
                <a:lnTo>
                  <a:pt x="70" y="797"/>
                </a:lnTo>
                <a:lnTo>
                  <a:pt x="68" y="796"/>
                </a:lnTo>
                <a:lnTo>
                  <a:pt x="65" y="796"/>
                </a:lnTo>
                <a:lnTo>
                  <a:pt x="62" y="796"/>
                </a:lnTo>
                <a:lnTo>
                  <a:pt x="60" y="796"/>
                </a:lnTo>
                <a:lnTo>
                  <a:pt x="57" y="795"/>
                </a:lnTo>
                <a:lnTo>
                  <a:pt x="55" y="795"/>
                </a:lnTo>
                <a:lnTo>
                  <a:pt x="53" y="795"/>
                </a:lnTo>
                <a:lnTo>
                  <a:pt x="50" y="795"/>
                </a:lnTo>
                <a:lnTo>
                  <a:pt x="48" y="795"/>
                </a:lnTo>
                <a:lnTo>
                  <a:pt x="46" y="794"/>
                </a:lnTo>
                <a:lnTo>
                  <a:pt x="44" y="794"/>
                </a:lnTo>
                <a:lnTo>
                  <a:pt x="41" y="794"/>
                </a:lnTo>
                <a:lnTo>
                  <a:pt x="39" y="794"/>
                </a:lnTo>
                <a:lnTo>
                  <a:pt x="37" y="793"/>
                </a:lnTo>
                <a:lnTo>
                  <a:pt x="35" y="793"/>
                </a:lnTo>
                <a:lnTo>
                  <a:pt x="33" y="793"/>
                </a:lnTo>
                <a:lnTo>
                  <a:pt x="32" y="793"/>
                </a:lnTo>
                <a:lnTo>
                  <a:pt x="30" y="793"/>
                </a:lnTo>
                <a:lnTo>
                  <a:pt x="28" y="792"/>
                </a:lnTo>
                <a:lnTo>
                  <a:pt x="26" y="792"/>
                </a:lnTo>
                <a:lnTo>
                  <a:pt x="25" y="792"/>
                </a:lnTo>
                <a:lnTo>
                  <a:pt x="23" y="792"/>
                </a:lnTo>
                <a:lnTo>
                  <a:pt x="22" y="792"/>
                </a:lnTo>
                <a:lnTo>
                  <a:pt x="20" y="791"/>
                </a:lnTo>
                <a:lnTo>
                  <a:pt x="19" y="791"/>
                </a:lnTo>
                <a:lnTo>
                  <a:pt x="17" y="791"/>
                </a:lnTo>
                <a:lnTo>
                  <a:pt x="16" y="791"/>
                </a:lnTo>
                <a:lnTo>
                  <a:pt x="15" y="791"/>
                </a:lnTo>
                <a:lnTo>
                  <a:pt x="14" y="790"/>
                </a:lnTo>
                <a:lnTo>
                  <a:pt x="12" y="790"/>
                </a:lnTo>
                <a:lnTo>
                  <a:pt x="11" y="790"/>
                </a:lnTo>
                <a:lnTo>
                  <a:pt x="10" y="790"/>
                </a:lnTo>
                <a:lnTo>
                  <a:pt x="9" y="790"/>
                </a:lnTo>
                <a:lnTo>
                  <a:pt x="8" y="790"/>
                </a:lnTo>
                <a:lnTo>
                  <a:pt x="7" y="789"/>
                </a:lnTo>
                <a:lnTo>
                  <a:pt x="6" y="789"/>
                </a:lnTo>
                <a:lnTo>
                  <a:pt x="6" y="789"/>
                </a:lnTo>
                <a:lnTo>
                  <a:pt x="5" y="789"/>
                </a:lnTo>
                <a:lnTo>
                  <a:pt x="4" y="789"/>
                </a:lnTo>
                <a:lnTo>
                  <a:pt x="4" y="788"/>
                </a:lnTo>
                <a:lnTo>
                  <a:pt x="3" y="788"/>
                </a:lnTo>
                <a:lnTo>
                  <a:pt x="2" y="788"/>
                </a:lnTo>
                <a:lnTo>
                  <a:pt x="2" y="788"/>
                </a:lnTo>
                <a:lnTo>
                  <a:pt x="1" y="788"/>
                </a:lnTo>
                <a:lnTo>
                  <a:pt x="1" y="788"/>
                </a:lnTo>
                <a:lnTo>
                  <a:pt x="1" y="788"/>
                </a:lnTo>
                <a:lnTo>
                  <a:pt x="0" y="787"/>
                </a:lnTo>
                <a:lnTo>
                  <a:pt x="0" y="787"/>
                </a:lnTo>
                <a:lnTo>
                  <a:pt x="0" y="787"/>
                </a:lnTo>
                <a:lnTo>
                  <a:pt x="0" y="787"/>
                </a:lnTo>
                <a:lnTo>
                  <a:pt x="0" y="787"/>
                </a:lnTo>
                <a:lnTo>
                  <a:pt x="0" y="787"/>
                </a:lnTo>
                <a:lnTo>
                  <a:pt x="0" y="786"/>
                </a:lnTo>
                <a:lnTo>
                  <a:pt x="0" y="786"/>
                </a:lnTo>
                <a:lnTo>
                  <a:pt x="0" y="786"/>
                </a:lnTo>
                <a:lnTo>
                  <a:pt x="0" y="786"/>
                </a:lnTo>
                <a:lnTo>
                  <a:pt x="0" y="786"/>
                </a:lnTo>
                <a:lnTo>
                  <a:pt x="1" y="786"/>
                </a:lnTo>
                <a:lnTo>
                  <a:pt x="1" y="786"/>
                </a:lnTo>
                <a:lnTo>
                  <a:pt x="1" y="786"/>
                </a:lnTo>
                <a:lnTo>
                  <a:pt x="2" y="785"/>
                </a:lnTo>
                <a:lnTo>
                  <a:pt x="2" y="785"/>
                </a:lnTo>
                <a:lnTo>
                  <a:pt x="3" y="785"/>
                </a:lnTo>
                <a:lnTo>
                  <a:pt x="3" y="785"/>
                </a:lnTo>
                <a:lnTo>
                  <a:pt x="4" y="785"/>
                </a:lnTo>
                <a:lnTo>
                  <a:pt x="5" y="785"/>
                </a:lnTo>
                <a:lnTo>
                  <a:pt x="5" y="785"/>
                </a:lnTo>
                <a:lnTo>
                  <a:pt x="6" y="785"/>
                </a:lnTo>
                <a:lnTo>
                  <a:pt x="7" y="785"/>
                </a:lnTo>
                <a:lnTo>
                  <a:pt x="8" y="784"/>
                </a:lnTo>
                <a:lnTo>
                  <a:pt x="9" y="784"/>
                </a:lnTo>
                <a:lnTo>
                  <a:pt x="10" y="784"/>
                </a:lnTo>
                <a:lnTo>
                  <a:pt x="11" y="784"/>
                </a:lnTo>
                <a:lnTo>
                  <a:pt x="12" y="784"/>
                </a:lnTo>
                <a:lnTo>
                  <a:pt x="13" y="784"/>
                </a:lnTo>
                <a:lnTo>
                  <a:pt x="14" y="784"/>
                </a:lnTo>
                <a:lnTo>
                  <a:pt x="15" y="784"/>
                </a:lnTo>
                <a:lnTo>
                  <a:pt x="17" y="784"/>
                </a:lnTo>
                <a:lnTo>
                  <a:pt x="18" y="784"/>
                </a:lnTo>
                <a:lnTo>
                  <a:pt x="19" y="784"/>
                </a:lnTo>
                <a:lnTo>
                  <a:pt x="21" y="783"/>
                </a:lnTo>
                <a:lnTo>
                  <a:pt x="22" y="783"/>
                </a:lnTo>
                <a:lnTo>
                  <a:pt x="24" y="783"/>
                </a:lnTo>
                <a:lnTo>
                  <a:pt x="25" y="783"/>
                </a:lnTo>
                <a:lnTo>
                  <a:pt x="27" y="783"/>
                </a:lnTo>
                <a:lnTo>
                  <a:pt x="29" y="783"/>
                </a:lnTo>
                <a:lnTo>
                  <a:pt x="31" y="783"/>
                </a:lnTo>
                <a:lnTo>
                  <a:pt x="32" y="783"/>
                </a:lnTo>
                <a:lnTo>
                  <a:pt x="34" y="783"/>
                </a:lnTo>
                <a:lnTo>
                  <a:pt x="36" y="783"/>
                </a:lnTo>
                <a:lnTo>
                  <a:pt x="38" y="783"/>
                </a:lnTo>
                <a:lnTo>
                  <a:pt x="40" y="783"/>
                </a:lnTo>
                <a:lnTo>
                  <a:pt x="42" y="783"/>
                </a:lnTo>
                <a:lnTo>
                  <a:pt x="44" y="783"/>
                </a:lnTo>
                <a:lnTo>
                  <a:pt x="46" y="783"/>
                </a:lnTo>
                <a:lnTo>
                  <a:pt x="48" y="783"/>
                </a:lnTo>
                <a:lnTo>
                  <a:pt x="51" y="783"/>
                </a:lnTo>
                <a:lnTo>
                  <a:pt x="53" y="783"/>
                </a:lnTo>
                <a:lnTo>
                  <a:pt x="55" y="783"/>
                </a:lnTo>
                <a:lnTo>
                  <a:pt x="58" y="783"/>
                </a:lnTo>
                <a:lnTo>
                  <a:pt x="60" y="783"/>
                </a:lnTo>
                <a:lnTo>
                  <a:pt x="62" y="783"/>
                </a:lnTo>
                <a:lnTo>
                  <a:pt x="65" y="783"/>
                </a:lnTo>
                <a:lnTo>
                  <a:pt x="67" y="783"/>
                </a:lnTo>
                <a:lnTo>
                  <a:pt x="70" y="783"/>
                </a:lnTo>
                <a:lnTo>
                  <a:pt x="73" y="783"/>
                </a:lnTo>
                <a:lnTo>
                  <a:pt x="75" y="783"/>
                </a:lnTo>
                <a:lnTo>
                  <a:pt x="78" y="783"/>
                </a:lnTo>
                <a:lnTo>
                  <a:pt x="81" y="783"/>
                </a:lnTo>
                <a:lnTo>
                  <a:pt x="84" y="783"/>
                </a:lnTo>
                <a:lnTo>
                  <a:pt x="87" y="783"/>
                </a:lnTo>
                <a:lnTo>
                  <a:pt x="87" y="783"/>
                </a:lnTo>
                <a:lnTo>
                  <a:pt x="87" y="78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003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" dur="indefinite"/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" dur="indefinite"/>
                                        <p:tgtEl>
                                          <p:spTgt spid="4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1" grpId="0" animBg="1"/>
      <p:bldP spid="4121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D198A3-E588-46AA-8049-2D9C23037AB9}" type="slidenum">
              <a:rPr lang="en-US"/>
              <a:pPr/>
              <a:t>20</a:t>
            </a:fld>
            <a:endParaRPr lang="en-US"/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17464" y="0"/>
            <a:ext cx="9109075" cy="97036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83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223839" y="234554"/>
            <a:ext cx="8694737" cy="923330"/>
          </a:xfrm>
          <a:prstGeom prst="rect">
            <a:avLst/>
          </a:prstGeom>
          <a:noFill/>
          <a:ln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0" tIns="0" rIns="0" bIns="0">
            <a:spAutoFit/>
          </a:bodyPr>
          <a:lstStyle/>
          <a:p>
            <a:pPr defTabSz="381000"/>
            <a:r>
              <a:rPr lang="en-US" sz="6000" b="1" dirty="0" smtClean="0">
                <a:solidFill>
                  <a:srgbClr val="FFFFFF"/>
                </a:solidFill>
                <a:latin typeface="Lucida Handwriting Italic"/>
              </a:rPr>
              <a:t>What</a:t>
            </a:r>
            <a:r>
              <a:rPr lang="en-US" sz="6000" b="1" dirty="0" smtClean="0">
                <a:solidFill>
                  <a:srgbClr val="FFFFFF"/>
                </a:solidFill>
                <a:latin typeface="Arial" pitchFamily="34" charset="0"/>
              </a:rPr>
              <a:t>’</a:t>
            </a:r>
            <a:r>
              <a:rPr lang="en-US" sz="6000" b="1" dirty="0" smtClean="0">
                <a:solidFill>
                  <a:srgbClr val="FFFFFF"/>
                </a:solidFill>
                <a:latin typeface="Lucida Handwriting Italic"/>
              </a:rPr>
              <a:t>s </a:t>
            </a:r>
            <a:r>
              <a:rPr lang="en-US" sz="6000" b="1" dirty="0">
                <a:solidFill>
                  <a:srgbClr val="FFFFFF"/>
                </a:solidFill>
                <a:latin typeface="Lucida Handwriting Italic"/>
              </a:rPr>
              <a:t>the problem?</a:t>
            </a: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338138" y="1363266"/>
            <a:ext cx="8329612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381000"/>
            <a:r>
              <a:rPr lang="en-US" sz="4200" dirty="0">
                <a:latin typeface="Times New Roman" pitchFamily="18" charset="0"/>
              </a:rPr>
              <a:t>Blessed . . . who does not </a:t>
            </a:r>
            <a:r>
              <a:rPr lang="en-US" sz="8000" dirty="0">
                <a:latin typeface="Times New Roman" pitchFamily="18" charset="0"/>
              </a:rPr>
              <a:t>walk in the counsel . . .</a:t>
            </a: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152400" y="3200400"/>
            <a:ext cx="8839200" cy="252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defTabSz="381000"/>
            <a:r>
              <a:rPr lang="en-US" sz="4200" dirty="0" smtClean="0">
                <a:latin typeface="Times New Roman" pitchFamily="18" charset="0"/>
              </a:rPr>
              <a:t>Don’t get your </a:t>
            </a:r>
            <a:r>
              <a:rPr lang="en-US" sz="8000" dirty="0" smtClean="0">
                <a:latin typeface="Times New Roman" pitchFamily="18" charset="0"/>
              </a:rPr>
              <a:t>values </a:t>
            </a:r>
            <a:r>
              <a:rPr lang="en-US" sz="4200" dirty="0" smtClean="0">
                <a:latin typeface="Times New Roman" pitchFamily="18" charset="0"/>
              </a:rPr>
              <a:t>from the people who don't know or love God .</a:t>
            </a:r>
          </a:p>
          <a:p>
            <a:pPr defTabSz="381000"/>
            <a:r>
              <a:rPr lang="en-US" sz="4200" dirty="0" smtClean="0">
                <a:latin typeface="Times New Roman" pitchFamily="18" charset="0"/>
              </a:rPr>
              <a:t>.</a:t>
            </a:r>
            <a:endParaRPr lang="en-US" sz="4200" dirty="0">
              <a:latin typeface="Times New Roman" pitchFamily="18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/>
      <p:bldP spid="2560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60307B0-CC56-4E6D-94B8-842A2E52D99D}" type="slidenum">
              <a:rPr lang="en-US"/>
              <a:pPr/>
              <a:t>21</a:t>
            </a:fld>
            <a:endParaRPr lang="en-US"/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119063" y="76200"/>
            <a:ext cx="9110662" cy="967979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15876" y="0"/>
            <a:ext cx="9110663" cy="966788"/>
          </a:xfrm>
          <a:prstGeom prst="rect">
            <a:avLst/>
          </a:prstGeom>
          <a:gradFill>
            <a:gsLst>
              <a:gs pos="22000">
                <a:schemeClr val="accent1">
                  <a:lumMod val="50000"/>
                </a:schemeClr>
              </a:gs>
              <a:gs pos="0">
                <a:schemeClr val="accent1">
                  <a:lumMod val="25000"/>
                </a:schemeClr>
              </a:gs>
              <a:gs pos="100000">
                <a:schemeClr val="accent1">
                  <a:lumMod val="25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83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222251" y="233363"/>
            <a:ext cx="8696325" cy="923330"/>
          </a:xfrm>
          <a:prstGeom prst="rect">
            <a:avLst/>
          </a:prstGeom>
          <a:noFill/>
          <a:ln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381000"/>
            <a:r>
              <a:rPr lang="en-US" sz="6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What’s </a:t>
            </a:r>
            <a:r>
              <a:rPr lang="en-US" sz="6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the </a:t>
            </a:r>
            <a:r>
              <a:rPr lang="en-US" sz="6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alternative?</a:t>
            </a:r>
            <a:endParaRPr lang="en-US" sz="60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26629" name="Group 5"/>
          <p:cNvGrpSpPr>
            <a:grpSpLocks/>
          </p:cNvGrpSpPr>
          <p:nvPr/>
        </p:nvGrpSpPr>
        <p:grpSpPr bwMode="auto">
          <a:xfrm>
            <a:off x="4267200" y="2971800"/>
            <a:ext cx="3810000" cy="1943100"/>
            <a:chOff x="966" y="2514"/>
            <a:chExt cx="3280" cy="1745"/>
          </a:xfrm>
        </p:grpSpPr>
        <p:sp>
          <p:nvSpPr>
            <p:cNvPr id="26630" name="Freeform 6"/>
            <p:cNvSpPr>
              <a:spLocks noChangeArrowheads="1"/>
            </p:cNvSpPr>
            <p:nvPr/>
          </p:nvSpPr>
          <p:spPr bwMode="auto">
            <a:xfrm>
              <a:off x="966" y="2514"/>
              <a:ext cx="3008" cy="914"/>
            </a:xfrm>
            <a:custGeom>
              <a:avLst/>
              <a:gdLst/>
              <a:ahLst/>
              <a:cxnLst>
                <a:cxn ang="0">
                  <a:pos x="2657" y="860"/>
                </a:cxn>
                <a:cxn ang="0">
                  <a:pos x="2862" y="852"/>
                </a:cxn>
                <a:cxn ang="0">
                  <a:pos x="3008" y="812"/>
                </a:cxn>
                <a:cxn ang="0">
                  <a:pos x="2925" y="644"/>
                </a:cxn>
                <a:cxn ang="0">
                  <a:pos x="2871" y="611"/>
                </a:cxn>
                <a:cxn ang="0">
                  <a:pos x="2704" y="556"/>
                </a:cxn>
                <a:cxn ang="0">
                  <a:pos x="2652" y="530"/>
                </a:cxn>
                <a:cxn ang="0">
                  <a:pos x="2496" y="526"/>
                </a:cxn>
                <a:cxn ang="0">
                  <a:pos x="2360" y="492"/>
                </a:cxn>
                <a:cxn ang="0">
                  <a:pos x="2168" y="434"/>
                </a:cxn>
                <a:cxn ang="0">
                  <a:pos x="1981" y="441"/>
                </a:cxn>
                <a:cxn ang="0">
                  <a:pos x="1792" y="439"/>
                </a:cxn>
                <a:cxn ang="0">
                  <a:pos x="1563" y="491"/>
                </a:cxn>
                <a:cxn ang="0">
                  <a:pos x="1386" y="453"/>
                </a:cxn>
                <a:cxn ang="0">
                  <a:pos x="1255" y="405"/>
                </a:cxn>
                <a:cxn ang="0">
                  <a:pos x="1487" y="397"/>
                </a:cxn>
                <a:cxn ang="0">
                  <a:pos x="1674" y="339"/>
                </a:cxn>
                <a:cxn ang="0">
                  <a:pos x="1795" y="410"/>
                </a:cxn>
                <a:cxn ang="0">
                  <a:pos x="2004" y="389"/>
                </a:cxn>
                <a:cxn ang="0">
                  <a:pos x="2180" y="365"/>
                </a:cxn>
                <a:cxn ang="0">
                  <a:pos x="2357" y="290"/>
                </a:cxn>
                <a:cxn ang="0">
                  <a:pos x="2336" y="206"/>
                </a:cxn>
                <a:cxn ang="0">
                  <a:pos x="2200" y="104"/>
                </a:cxn>
                <a:cxn ang="0">
                  <a:pos x="2092" y="0"/>
                </a:cxn>
                <a:cxn ang="0">
                  <a:pos x="1911" y="29"/>
                </a:cxn>
                <a:cxn ang="0">
                  <a:pos x="1711" y="34"/>
                </a:cxn>
                <a:cxn ang="0">
                  <a:pos x="1517" y="34"/>
                </a:cxn>
                <a:cxn ang="0">
                  <a:pos x="1439" y="106"/>
                </a:cxn>
                <a:cxn ang="0">
                  <a:pos x="1318" y="189"/>
                </a:cxn>
                <a:cxn ang="0">
                  <a:pos x="1129" y="263"/>
                </a:cxn>
                <a:cxn ang="0">
                  <a:pos x="944" y="278"/>
                </a:cxn>
                <a:cxn ang="0">
                  <a:pos x="805" y="198"/>
                </a:cxn>
                <a:cxn ang="0">
                  <a:pos x="571" y="217"/>
                </a:cxn>
                <a:cxn ang="0">
                  <a:pos x="465" y="273"/>
                </a:cxn>
                <a:cxn ang="0">
                  <a:pos x="335" y="400"/>
                </a:cxn>
                <a:cxn ang="0">
                  <a:pos x="438" y="456"/>
                </a:cxn>
                <a:cxn ang="0">
                  <a:pos x="332" y="538"/>
                </a:cxn>
                <a:cxn ang="0">
                  <a:pos x="245" y="596"/>
                </a:cxn>
                <a:cxn ang="0">
                  <a:pos x="68" y="667"/>
                </a:cxn>
                <a:cxn ang="0">
                  <a:pos x="173" y="698"/>
                </a:cxn>
                <a:cxn ang="0">
                  <a:pos x="258" y="718"/>
                </a:cxn>
                <a:cxn ang="0">
                  <a:pos x="377" y="726"/>
                </a:cxn>
                <a:cxn ang="0">
                  <a:pos x="609" y="690"/>
                </a:cxn>
                <a:cxn ang="0">
                  <a:pos x="447" y="771"/>
                </a:cxn>
                <a:cxn ang="0">
                  <a:pos x="260" y="827"/>
                </a:cxn>
                <a:cxn ang="0">
                  <a:pos x="60" y="824"/>
                </a:cxn>
                <a:cxn ang="0">
                  <a:pos x="125" y="896"/>
                </a:cxn>
                <a:cxn ang="0">
                  <a:pos x="330" y="909"/>
                </a:cxn>
                <a:cxn ang="0">
                  <a:pos x="543" y="856"/>
                </a:cxn>
                <a:cxn ang="0">
                  <a:pos x="723" y="830"/>
                </a:cxn>
                <a:cxn ang="0">
                  <a:pos x="862" y="796"/>
                </a:cxn>
                <a:cxn ang="0">
                  <a:pos x="1045" y="884"/>
                </a:cxn>
                <a:cxn ang="0">
                  <a:pos x="1184" y="809"/>
                </a:cxn>
                <a:cxn ang="0">
                  <a:pos x="1375" y="736"/>
                </a:cxn>
                <a:cxn ang="0">
                  <a:pos x="1508" y="727"/>
                </a:cxn>
                <a:cxn ang="0">
                  <a:pos x="1581" y="770"/>
                </a:cxn>
                <a:cxn ang="0">
                  <a:pos x="1673" y="786"/>
                </a:cxn>
                <a:cxn ang="0">
                  <a:pos x="1772" y="691"/>
                </a:cxn>
                <a:cxn ang="0">
                  <a:pos x="1867" y="732"/>
                </a:cxn>
                <a:cxn ang="0">
                  <a:pos x="1982" y="705"/>
                </a:cxn>
                <a:cxn ang="0">
                  <a:pos x="2074" y="781"/>
                </a:cxn>
                <a:cxn ang="0">
                  <a:pos x="2257" y="806"/>
                </a:cxn>
                <a:cxn ang="0">
                  <a:pos x="2411" y="818"/>
                </a:cxn>
              </a:cxnLst>
              <a:rect l="0" t="0" r="r" b="b"/>
              <a:pathLst>
                <a:path w="3008" h="914">
                  <a:moveTo>
                    <a:pt x="2497" y="782"/>
                  </a:moveTo>
                  <a:lnTo>
                    <a:pt x="2500" y="786"/>
                  </a:lnTo>
                  <a:lnTo>
                    <a:pt x="2505" y="792"/>
                  </a:lnTo>
                  <a:lnTo>
                    <a:pt x="2510" y="801"/>
                  </a:lnTo>
                  <a:lnTo>
                    <a:pt x="2516" y="809"/>
                  </a:lnTo>
                  <a:lnTo>
                    <a:pt x="2522" y="818"/>
                  </a:lnTo>
                  <a:lnTo>
                    <a:pt x="2528" y="824"/>
                  </a:lnTo>
                  <a:lnTo>
                    <a:pt x="2535" y="828"/>
                  </a:lnTo>
                  <a:lnTo>
                    <a:pt x="2535" y="828"/>
                  </a:lnTo>
                  <a:lnTo>
                    <a:pt x="2542" y="829"/>
                  </a:lnTo>
                  <a:lnTo>
                    <a:pt x="2551" y="828"/>
                  </a:lnTo>
                  <a:lnTo>
                    <a:pt x="2559" y="825"/>
                  </a:lnTo>
                  <a:lnTo>
                    <a:pt x="2568" y="822"/>
                  </a:lnTo>
                  <a:lnTo>
                    <a:pt x="2577" y="820"/>
                  </a:lnTo>
                  <a:lnTo>
                    <a:pt x="2585" y="820"/>
                  </a:lnTo>
                  <a:lnTo>
                    <a:pt x="2585" y="820"/>
                  </a:lnTo>
                  <a:lnTo>
                    <a:pt x="2590" y="822"/>
                  </a:lnTo>
                  <a:lnTo>
                    <a:pt x="2594" y="826"/>
                  </a:lnTo>
                  <a:lnTo>
                    <a:pt x="2598" y="832"/>
                  </a:lnTo>
                  <a:lnTo>
                    <a:pt x="2601" y="838"/>
                  </a:lnTo>
                  <a:lnTo>
                    <a:pt x="2605" y="844"/>
                  </a:lnTo>
                  <a:lnTo>
                    <a:pt x="2609" y="850"/>
                  </a:lnTo>
                  <a:lnTo>
                    <a:pt x="2614" y="854"/>
                  </a:lnTo>
                  <a:lnTo>
                    <a:pt x="2621" y="858"/>
                  </a:lnTo>
                  <a:lnTo>
                    <a:pt x="2621" y="858"/>
                  </a:lnTo>
                  <a:lnTo>
                    <a:pt x="2627" y="859"/>
                  </a:lnTo>
                  <a:lnTo>
                    <a:pt x="2633" y="860"/>
                  </a:lnTo>
                  <a:lnTo>
                    <a:pt x="2641" y="860"/>
                  </a:lnTo>
                  <a:lnTo>
                    <a:pt x="2649" y="860"/>
                  </a:lnTo>
                  <a:lnTo>
                    <a:pt x="2657" y="860"/>
                  </a:lnTo>
                  <a:lnTo>
                    <a:pt x="2665" y="859"/>
                  </a:lnTo>
                  <a:lnTo>
                    <a:pt x="2674" y="859"/>
                  </a:lnTo>
                  <a:lnTo>
                    <a:pt x="2682" y="858"/>
                  </a:lnTo>
                  <a:lnTo>
                    <a:pt x="2691" y="858"/>
                  </a:lnTo>
                  <a:lnTo>
                    <a:pt x="2699" y="858"/>
                  </a:lnTo>
                  <a:lnTo>
                    <a:pt x="2699" y="858"/>
                  </a:lnTo>
                  <a:lnTo>
                    <a:pt x="2708" y="858"/>
                  </a:lnTo>
                  <a:lnTo>
                    <a:pt x="2717" y="858"/>
                  </a:lnTo>
                  <a:lnTo>
                    <a:pt x="2726" y="858"/>
                  </a:lnTo>
                  <a:lnTo>
                    <a:pt x="2736" y="858"/>
                  </a:lnTo>
                  <a:lnTo>
                    <a:pt x="2745" y="858"/>
                  </a:lnTo>
                  <a:lnTo>
                    <a:pt x="2754" y="858"/>
                  </a:lnTo>
                  <a:lnTo>
                    <a:pt x="2763" y="858"/>
                  </a:lnTo>
                  <a:lnTo>
                    <a:pt x="2770" y="858"/>
                  </a:lnTo>
                  <a:lnTo>
                    <a:pt x="2778" y="858"/>
                  </a:lnTo>
                  <a:lnTo>
                    <a:pt x="2778" y="858"/>
                  </a:lnTo>
                  <a:lnTo>
                    <a:pt x="2788" y="856"/>
                  </a:lnTo>
                  <a:lnTo>
                    <a:pt x="2798" y="854"/>
                  </a:lnTo>
                  <a:lnTo>
                    <a:pt x="2806" y="851"/>
                  </a:lnTo>
                  <a:lnTo>
                    <a:pt x="2814" y="849"/>
                  </a:lnTo>
                  <a:lnTo>
                    <a:pt x="2822" y="848"/>
                  </a:lnTo>
                  <a:lnTo>
                    <a:pt x="2822" y="848"/>
                  </a:lnTo>
                  <a:lnTo>
                    <a:pt x="2825" y="848"/>
                  </a:lnTo>
                  <a:lnTo>
                    <a:pt x="2828" y="848"/>
                  </a:lnTo>
                  <a:lnTo>
                    <a:pt x="2833" y="847"/>
                  </a:lnTo>
                  <a:lnTo>
                    <a:pt x="2838" y="848"/>
                  </a:lnTo>
                  <a:lnTo>
                    <a:pt x="2844" y="848"/>
                  </a:lnTo>
                  <a:lnTo>
                    <a:pt x="2849" y="849"/>
                  </a:lnTo>
                  <a:lnTo>
                    <a:pt x="2856" y="850"/>
                  </a:lnTo>
                  <a:lnTo>
                    <a:pt x="2862" y="852"/>
                  </a:lnTo>
                  <a:lnTo>
                    <a:pt x="2868" y="855"/>
                  </a:lnTo>
                  <a:lnTo>
                    <a:pt x="2874" y="858"/>
                  </a:lnTo>
                  <a:lnTo>
                    <a:pt x="2880" y="863"/>
                  </a:lnTo>
                  <a:lnTo>
                    <a:pt x="2886" y="869"/>
                  </a:lnTo>
                  <a:lnTo>
                    <a:pt x="2891" y="876"/>
                  </a:lnTo>
                  <a:lnTo>
                    <a:pt x="2896" y="885"/>
                  </a:lnTo>
                  <a:lnTo>
                    <a:pt x="2900" y="895"/>
                  </a:lnTo>
                  <a:lnTo>
                    <a:pt x="2900" y="895"/>
                  </a:lnTo>
                  <a:lnTo>
                    <a:pt x="2902" y="897"/>
                  </a:lnTo>
                  <a:lnTo>
                    <a:pt x="2904" y="897"/>
                  </a:lnTo>
                  <a:lnTo>
                    <a:pt x="2908" y="896"/>
                  </a:lnTo>
                  <a:lnTo>
                    <a:pt x="2912" y="894"/>
                  </a:lnTo>
                  <a:lnTo>
                    <a:pt x="2917" y="891"/>
                  </a:lnTo>
                  <a:lnTo>
                    <a:pt x="2923" y="888"/>
                  </a:lnTo>
                  <a:lnTo>
                    <a:pt x="2930" y="883"/>
                  </a:lnTo>
                  <a:lnTo>
                    <a:pt x="2937" y="879"/>
                  </a:lnTo>
                  <a:lnTo>
                    <a:pt x="2944" y="874"/>
                  </a:lnTo>
                  <a:lnTo>
                    <a:pt x="2952" y="869"/>
                  </a:lnTo>
                  <a:lnTo>
                    <a:pt x="2960" y="865"/>
                  </a:lnTo>
                  <a:lnTo>
                    <a:pt x="2967" y="861"/>
                  </a:lnTo>
                  <a:lnTo>
                    <a:pt x="2975" y="857"/>
                  </a:lnTo>
                  <a:lnTo>
                    <a:pt x="2983" y="854"/>
                  </a:lnTo>
                  <a:lnTo>
                    <a:pt x="2991" y="852"/>
                  </a:lnTo>
                  <a:lnTo>
                    <a:pt x="2998" y="851"/>
                  </a:lnTo>
                  <a:lnTo>
                    <a:pt x="2998" y="851"/>
                  </a:lnTo>
                  <a:lnTo>
                    <a:pt x="3001" y="847"/>
                  </a:lnTo>
                  <a:lnTo>
                    <a:pt x="3003" y="841"/>
                  </a:lnTo>
                  <a:lnTo>
                    <a:pt x="3005" y="832"/>
                  </a:lnTo>
                  <a:lnTo>
                    <a:pt x="3007" y="823"/>
                  </a:lnTo>
                  <a:lnTo>
                    <a:pt x="3008" y="812"/>
                  </a:lnTo>
                  <a:lnTo>
                    <a:pt x="3008" y="802"/>
                  </a:lnTo>
                  <a:lnTo>
                    <a:pt x="3008" y="792"/>
                  </a:lnTo>
                  <a:lnTo>
                    <a:pt x="3008" y="783"/>
                  </a:lnTo>
                  <a:lnTo>
                    <a:pt x="3007" y="777"/>
                  </a:lnTo>
                  <a:lnTo>
                    <a:pt x="3006" y="773"/>
                  </a:lnTo>
                  <a:lnTo>
                    <a:pt x="3006" y="773"/>
                  </a:lnTo>
                  <a:lnTo>
                    <a:pt x="3000" y="769"/>
                  </a:lnTo>
                  <a:lnTo>
                    <a:pt x="2992" y="769"/>
                  </a:lnTo>
                  <a:lnTo>
                    <a:pt x="2983" y="769"/>
                  </a:lnTo>
                  <a:lnTo>
                    <a:pt x="2976" y="768"/>
                  </a:lnTo>
                  <a:lnTo>
                    <a:pt x="2970" y="763"/>
                  </a:lnTo>
                  <a:lnTo>
                    <a:pt x="2970" y="763"/>
                  </a:lnTo>
                  <a:lnTo>
                    <a:pt x="2969" y="759"/>
                  </a:lnTo>
                  <a:lnTo>
                    <a:pt x="2969" y="752"/>
                  </a:lnTo>
                  <a:lnTo>
                    <a:pt x="2969" y="743"/>
                  </a:lnTo>
                  <a:lnTo>
                    <a:pt x="2970" y="734"/>
                  </a:lnTo>
                  <a:lnTo>
                    <a:pt x="2971" y="724"/>
                  </a:lnTo>
                  <a:lnTo>
                    <a:pt x="2972" y="714"/>
                  </a:lnTo>
                  <a:lnTo>
                    <a:pt x="2973" y="704"/>
                  </a:lnTo>
                  <a:lnTo>
                    <a:pt x="2973" y="696"/>
                  </a:lnTo>
                  <a:lnTo>
                    <a:pt x="2972" y="691"/>
                  </a:lnTo>
                  <a:lnTo>
                    <a:pt x="2970" y="688"/>
                  </a:lnTo>
                  <a:lnTo>
                    <a:pt x="2970" y="688"/>
                  </a:lnTo>
                  <a:lnTo>
                    <a:pt x="2967" y="684"/>
                  </a:lnTo>
                  <a:lnTo>
                    <a:pt x="2961" y="679"/>
                  </a:lnTo>
                  <a:lnTo>
                    <a:pt x="2954" y="672"/>
                  </a:lnTo>
                  <a:lnTo>
                    <a:pt x="2947" y="665"/>
                  </a:lnTo>
                  <a:lnTo>
                    <a:pt x="2939" y="657"/>
                  </a:lnTo>
                  <a:lnTo>
                    <a:pt x="2932" y="650"/>
                  </a:lnTo>
                  <a:lnTo>
                    <a:pt x="2925" y="644"/>
                  </a:lnTo>
                  <a:lnTo>
                    <a:pt x="2919" y="639"/>
                  </a:lnTo>
                  <a:lnTo>
                    <a:pt x="2916" y="638"/>
                  </a:lnTo>
                  <a:lnTo>
                    <a:pt x="2916" y="638"/>
                  </a:lnTo>
                  <a:lnTo>
                    <a:pt x="2909" y="637"/>
                  </a:lnTo>
                  <a:lnTo>
                    <a:pt x="2898" y="638"/>
                  </a:lnTo>
                  <a:lnTo>
                    <a:pt x="2887" y="638"/>
                  </a:lnTo>
                  <a:lnTo>
                    <a:pt x="2877" y="638"/>
                  </a:lnTo>
                  <a:lnTo>
                    <a:pt x="2870" y="636"/>
                  </a:lnTo>
                  <a:lnTo>
                    <a:pt x="2870" y="636"/>
                  </a:lnTo>
                  <a:lnTo>
                    <a:pt x="2869" y="633"/>
                  </a:lnTo>
                  <a:lnTo>
                    <a:pt x="2869" y="630"/>
                  </a:lnTo>
                  <a:lnTo>
                    <a:pt x="2869" y="627"/>
                  </a:lnTo>
                  <a:lnTo>
                    <a:pt x="2870" y="624"/>
                  </a:lnTo>
                  <a:lnTo>
                    <a:pt x="2870" y="622"/>
                  </a:lnTo>
                  <a:lnTo>
                    <a:pt x="2871" y="620"/>
                  </a:lnTo>
                  <a:lnTo>
                    <a:pt x="2872" y="618"/>
                  </a:lnTo>
                  <a:lnTo>
                    <a:pt x="2873" y="616"/>
                  </a:lnTo>
                  <a:lnTo>
                    <a:pt x="2875" y="615"/>
                  </a:lnTo>
                  <a:lnTo>
                    <a:pt x="2876" y="614"/>
                  </a:lnTo>
                  <a:lnTo>
                    <a:pt x="2877" y="613"/>
                  </a:lnTo>
                  <a:lnTo>
                    <a:pt x="2878" y="612"/>
                  </a:lnTo>
                  <a:lnTo>
                    <a:pt x="2878" y="611"/>
                  </a:lnTo>
                  <a:lnTo>
                    <a:pt x="2879" y="611"/>
                  </a:lnTo>
                  <a:lnTo>
                    <a:pt x="2879" y="610"/>
                  </a:lnTo>
                  <a:lnTo>
                    <a:pt x="2879" y="610"/>
                  </a:lnTo>
                  <a:lnTo>
                    <a:pt x="2879" y="610"/>
                  </a:lnTo>
                  <a:lnTo>
                    <a:pt x="2878" y="610"/>
                  </a:lnTo>
                  <a:lnTo>
                    <a:pt x="2876" y="610"/>
                  </a:lnTo>
                  <a:lnTo>
                    <a:pt x="2874" y="611"/>
                  </a:lnTo>
                  <a:lnTo>
                    <a:pt x="2871" y="611"/>
                  </a:lnTo>
                  <a:lnTo>
                    <a:pt x="2868" y="612"/>
                  </a:lnTo>
                  <a:lnTo>
                    <a:pt x="2864" y="612"/>
                  </a:lnTo>
                  <a:lnTo>
                    <a:pt x="2859" y="613"/>
                  </a:lnTo>
                  <a:lnTo>
                    <a:pt x="2854" y="614"/>
                  </a:lnTo>
                  <a:lnTo>
                    <a:pt x="2847" y="615"/>
                  </a:lnTo>
                  <a:lnTo>
                    <a:pt x="2839" y="615"/>
                  </a:lnTo>
                  <a:lnTo>
                    <a:pt x="2831" y="616"/>
                  </a:lnTo>
                  <a:lnTo>
                    <a:pt x="2821" y="617"/>
                  </a:lnTo>
                  <a:lnTo>
                    <a:pt x="2811" y="618"/>
                  </a:lnTo>
                  <a:lnTo>
                    <a:pt x="2799" y="619"/>
                  </a:lnTo>
                  <a:lnTo>
                    <a:pt x="2799" y="619"/>
                  </a:lnTo>
                  <a:lnTo>
                    <a:pt x="2794" y="619"/>
                  </a:lnTo>
                  <a:lnTo>
                    <a:pt x="2790" y="618"/>
                  </a:lnTo>
                  <a:lnTo>
                    <a:pt x="2785" y="616"/>
                  </a:lnTo>
                  <a:lnTo>
                    <a:pt x="2781" y="614"/>
                  </a:lnTo>
                  <a:lnTo>
                    <a:pt x="2777" y="610"/>
                  </a:lnTo>
                  <a:lnTo>
                    <a:pt x="2772" y="607"/>
                  </a:lnTo>
                  <a:lnTo>
                    <a:pt x="2768" y="603"/>
                  </a:lnTo>
                  <a:lnTo>
                    <a:pt x="2763" y="598"/>
                  </a:lnTo>
                  <a:lnTo>
                    <a:pt x="2759" y="593"/>
                  </a:lnTo>
                  <a:lnTo>
                    <a:pt x="2754" y="589"/>
                  </a:lnTo>
                  <a:lnTo>
                    <a:pt x="2749" y="584"/>
                  </a:lnTo>
                  <a:lnTo>
                    <a:pt x="2744" y="579"/>
                  </a:lnTo>
                  <a:lnTo>
                    <a:pt x="2739" y="575"/>
                  </a:lnTo>
                  <a:lnTo>
                    <a:pt x="2734" y="570"/>
                  </a:lnTo>
                  <a:lnTo>
                    <a:pt x="2728" y="566"/>
                  </a:lnTo>
                  <a:lnTo>
                    <a:pt x="2723" y="563"/>
                  </a:lnTo>
                  <a:lnTo>
                    <a:pt x="2717" y="560"/>
                  </a:lnTo>
                  <a:lnTo>
                    <a:pt x="2711" y="558"/>
                  </a:lnTo>
                  <a:lnTo>
                    <a:pt x="2704" y="556"/>
                  </a:lnTo>
                  <a:lnTo>
                    <a:pt x="2697" y="556"/>
                  </a:lnTo>
                  <a:lnTo>
                    <a:pt x="2690" y="556"/>
                  </a:lnTo>
                  <a:lnTo>
                    <a:pt x="2690" y="556"/>
                  </a:lnTo>
                  <a:lnTo>
                    <a:pt x="2687" y="556"/>
                  </a:lnTo>
                  <a:lnTo>
                    <a:pt x="2685" y="556"/>
                  </a:lnTo>
                  <a:lnTo>
                    <a:pt x="2684" y="555"/>
                  </a:lnTo>
                  <a:lnTo>
                    <a:pt x="2683" y="553"/>
                  </a:lnTo>
                  <a:lnTo>
                    <a:pt x="2683" y="551"/>
                  </a:lnTo>
                  <a:lnTo>
                    <a:pt x="2683" y="549"/>
                  </a:lnTo>
                  <a:lnTo>
                    <a:pt x="2683" y="547"/>
                  </a:lnTo>
                  <a:lnTo>
                    <a:pt x="2684" y="545"/>
                  </a:lnTo>
                  <a:lnTo>
                    <a:pt x="2685" y="542"/>
                  </a:lnTo>
                  <a:lnTo>
                    <a:pt x="2686" y="539"/>
                  </a:lnTo>
                  <a:lnTo>
                    <a:pt x="2687" y="536"/>
                  </a:lnTo>
                  <a:lnTo>
                    <a:pt x="2687" y="534"/>
                  </a:lnTo>
                  <a:lnTo>
                    <a:pt x="2688" y="531"/>
                  </a:lnTo>
                  <a:lnTo>
                    <a:pt x="2689" y="529"/>
                  </a:lnTo>
                  <a:lnTo>
                    <a:pt x="2689" y="526"/>
                  </a:lnTo>
                  <a:lnTo>
                    <a:pt x="2689" y="524"/>
                  </a:lnTo>
                  <a:lnTo>
                    <a:pt x="2689" y="523"/>
                  </a:lnTo>
                  <a:lnTo>
                    <a:pt x="2688" y="521"/>
                  </a:lnTo>
                  <a:lnTo>
                    <a:pt x="2686" y="520"/>
                  </a:lnTo>
                  <a:lnTo>
                    <a:pt x="2684" y="520"/>
                  </a:lnTo>
                  <a:lnTo>
                    <a:pt x="2681" y="520"/>
                  </a:lnTo>
                  <a:lnTo>
                    <a:pt x="2677" y="520"/>
                  </a:lnTo>
                  <a:lnTo>
                    <a:pt x="2672" y="522"/>
                  </a:lnTo>
                  <a:lnTo>
                    <a:pt x="2667" y="524"/>
                  </a:lnTo>
                  <a:lnTo>
                    <a:pt x="2660" y="526"/>
                  </a:lnTo>
                  <a:lnTo>
                    <a:pt x="2652" y="530"/>
                  </a:lnTo>
                  <a:lnTo>
                    <a:pt x="2652" y="530"/>
                  </a:lnTo>
                  <a:lnTo>
                    <a:pt x="2647" y="531"/>
                  </a:lnTo>
                  <a:lnTo>
                    <a:pt x="2642" y="533"/>
                  </a:lnTo>
                  <a:lnTo>
                    <a:pt x="2635" y="534"/>
                  </a:lnTo>
                  <a:lnTo>
                    <a:pt x="2628" y="534"/>
                  </a:lnTo>
                  <a:lnTo>
                    <a:pt x="2621" y="534"/>
                  </a:lnTo>
                  <a:lnTo>
                    <a:pt x="2614" y="533"/>
                  </a:lnTo>
                  <a:lnTo>
                    <a:pt x="2606" y="532"/>
                  </a:lnTo>
                  <a:lnTo>
                    <a:pt x="2599" y="530"/>
                  </a:lnTo>
                  <a:lnTo>
                    <a:pt x="2591" y="527"/>
                  </a:lnTo>
                  <a:lnTo>
                    <a:pt x="2585" y="524"/>
                  </a:lnTo>
                  <a:lnTo>
                    <a:pt x="2578" y="520"/>
                  </a:lnTo>
                  <a:lnTo>
                    <a:pt x="2573" y="515"/>
                  </a:lnTo>
                  <a:lnTo>
                    <a:pt x="2568" y="510"/>
                  </a:lnTo>
                  <a:lnTo>
                    <a:pt x="2564" y="504"/>
                  </a:lnTo>
                  <a:lnTo>
                    <a:pt x="2562" y="497"/>
                  </a:lnTo>
                  <a:lnTo>
                    <a:pt x="2562" y="497"/>
                  </a:lnTo>
                  <a:lnTo>
                    <a:pt x="2559" y="495"/>
                  </a:lnTo>
                  <a:lnTo>
                    <a:pt x="2555" y="496"/>
                  </a:lnTo>
                  <a:lnTo>
                    <a:pt x="2549" y="498"/>
                  </a:lnTo>
                  <a:lnTo>
                    <a:pt x="2542" y="502"/>
                  </a:lnTo>
                  <a:lnTo>
                    <a:pt x="2534" y="507"/>
                  </a:lnTo>
                  <a:lnTo>
                    <a:pt x="2526" y="512"/>
                  </a:lnTo>
                  <a:lnTo>
                    <a:pt x="2518" y="517"/>
                  </a:lnTo>
                  <a:lnTo>
                    <a:pt x="2511" y="521"/>
                  </a:lnTo>
                  <a:lnTo>
                    <a:pt x="2505" y="525"/>
                  </a:lnTo>
                  <a:lnTo>
                    <a:pt x="2500" y="527"/>
                  </a:lnTo>
                  <a:lnTo>
                    <a:pt x="2497" y="528"/>
                  </a:lnTo>
                  <a:lnTo>
                    <a:pt x="2497" y="528"/>
                  </a:lnTo>
                  <a:lnTo>
                    <a:pt x="2496" y="527"/>
                  </a:lnTo>
                  <a:lnTo>
                    <a:pt x="2496" y="526"/>
                  </a:lnTo>
                  <a:lnTo>
                    <a:pt x="2497" y="524"/>
                  </a:lnTo>
                  <a:lnTo>
                    <a:pt x="2499" y="522"/>
                  </a:lnTo>
                  <a:lnTo>
                    <a:pt x="2500" y="519"/>
                  </a:lnTo>
                  <a:lnTo>
                    <a:pt x="2502" y="516"/>
                  </a:lnTo>
                  <a:lnTo>
                    <a:pt x="2503" y="513"/>
                  </a:lnTo>
                  <a:lnTo>
                    <a:pt x="2504" y="510"/>
                  </a:lnTo>
                  <a:lnTo>
                    <a:pt x="2504" y="507"/>
                  </a:lnTo>
                  <a:lnTo>
                    <a:pt x="2504" y="504"/>
                  </a:lnTo>
                  <a:lnTo>
                    <a:pt x="2502" y="501"/>
                  </a:lnTo>
                  <a:lnTo>
                    <a:pt x="2498" y="498"/>
                  </a:lnTo>
                  <a:lnTo>
                    <a:pt x="2494" y="495"/>
                  </a:lnTo>
                  <a:lnTo>
                    <a:pt x="2487" y="493"/>
                  </a:lnTo>
                  <a:lnTo>
                    <a:pt x="2478" y="490"/>
                  </a:lnTo>
                  <a:lnTo>
                    <a:pt x="2467" y="489"/>
                  </a:lnTo>
                  <a:lnTo>
                    <a:pt x="2467" y="489"/>
                  </a:lnTo>
                  <a:lnTo>
                    <a:pt x="2463" y="489"/>
                  </a:lnTo>
                  <a:lnTo>
                    <a:pt x="2457" y="488"/>
                  </a:lnTo>
                  <a:lnTo>
                    <a:pt x="2450" y="487"/>
                  </a:lnTo>
                  <a:lnTo>
                    <a:pt x="2442" y="487"/>
                  </a:lnTo>
                  <a:lnTo>
                    <a:pt x="2433" y="486"/>
                  </a:lnTo>
                  <a:lnTo>
                    <a:pt x="2424" y="485"/>
                  </a:lnTo>
                  <a:lnTo>
                    <a:pt x="2414" y="485"/>
                  </a:lnTo>
                  <a:lnTo>
                    <a:pt x="2404" y="485"/>
                  </a:lnTo>
                  <a:lnTo>
                    <a:pt x="2394" y="485"/>
                  </a:lnTo>
                  <a:lnTo>
                    <a:pt x="2385" y="485"/>
                  </a:lnTo>
                  <a:lnTo>
                    <a:pt x="2377" y="486"/>
                  </a:lnTo>
                  <a:lnTo>
                    <a:pt x="2370" y="487"/>
                  </a:lnTo>
                  <a:lnTo>
                    <a:pt x="2364" y="489"/>
                  </a:lnTo>
                  <a:lnTo>
                    <a:pt x="2360" y="492"/>
                  </a:lnTo>
                  <a:lnTo>
                    <a:pt x="2360" y="492"/>
                  </a:lnTo>
                  <a:lnTo>
                    <a:pt x="2354" y="497"/>
                  </a:lnTo>
                  <a:lnTo>
                    <a:pt x="2347" y="499"/>
                  </a:lnTo>
                  <a:lnTo>
                    <a:pt x="2338" y="499"/>
                  </a:lnTo>
                  <a:lnTo>
                    <a:pt x="2329" y="498"/>
                  </a:lnTo>
                  <a:lnTo>
                    <a:pt x="2321" y="496"/>
                  </a:lnTo>
                  <a:lnTo>
                    <a:pt x="2312" y="493"/>
                  </a:lnTo>
                  <a:lnTo>
                    <a:pt x="2304" y="490"/>
                  </a:lnTo>
                  <a:lnTo>
                    <a:pt x="2297" y="486"/>
                  </a:lnTo>
                  <a:lnTo>
                    <a:pt x="2292" y="484"/>
                  </a:lnTo>
                  <a:lnTo>
                    <a:pt x="2288" y="482"/>
                  </a:lnTo>
                  <a:lnTo>
                    <a:pt x="2287" y="481"/>
                  </a:lnTo>
                  <a:lnTo>
                    <a:pt x="2287" y="481"/>
                  </a:lnTo>
                  <a:lnTo>
                    <a:pt x="2286" y="475"/>
                  </a:lnTo>
                  <a:lnTo>
                    <a:pt x="2282" y="462"/>
                  </a:lnTo>
                  <a:lnTo>
                    <a:pt x="2279" y="449"/>
                  </a:lnTo>
                  <a:lnTo>
                    <a:pt x="2278" y="443"/>
                  </a:lnTo>
                  <a:lnTo>
                    <a:pt x="2278" y="443"/>
                  </a:lnTo>
                  <a:lnTo>
                    <a:pt x="2273" y="442"/>
                  </a:lnTo>
                  <a:lnTo>
                    <a:pt x="2262" y="440"/>
                  </a:lnTo>
                  <a:lnTo>
                    <a:pt x="2250" y="437"/>
                  </a:lnTo>
                  <a:lnTo>
                    <a:pt x="2239" y="435"/>
                  </a:lnTo>
                  <a:lnTo>
                    <a:pt x="2234" y="434"/>
                  </a:lnTo>
                  <a:lnTo>
                    <a:pt x="2234" y="434"/>
                  </a:lnTo>
                  <a:lnTo>
                    <a:pt x="2231" y="434"/>
                  </a:lnTo>
                  <a:lnTo>
                    <a:pt x="2223" y="434"/>
                  </a:lnTo>
                  <a:lnTo>
                    <a:pt x="2212" y="434"/>
                  </a:lnTo>
                  <a:lnTo>
                    <a:pt x="2199" y="434"/>
                  </a:lnTo>
                  <a:lnTo>
                    <a:pt x="2187" y="434"/>
                  </a:lnTo>
                  <a:lnTo>
                    <a:pt x="2175" y="434"/>
                  </a:lnTo>
                  <a:lnTo>
                    <a:pt x="2168" y="434"/>
                  </a:lnTo>
                  <a:lnTo>
                    <a:pt x="2165" y="434"/>
                  </a:lnTo>
                  <a:lnTo>
                    <a:pt x="2165" y="434"/>
                  </a:lnTo>
                  <a:lnTo>
                    <a:pt x="2160" y="430"/>
                  </a:lnTo>
                  <a:lnTo>
                    <a:pt x="2151" y="420"/>
                  </a:lnTo>
                  <a:lnTo>
                    <a:pt x="2142" y="409"/>
                  </a:lnTo>
                  <a:lnTo>
                    <a:pt x="2138" y="405"/>
                  </a:lnTo>
                  <a:lnTo>
                    <a:pt x="2138" y="405"/>
                  </a:lnTo>
                  <a:lnTo>
                    <a:pt x="2136" y="406"/>
                  </a:lnTo>
                  <a:lnTo>
                    <a:pt x="2130" y="411"/>
                  </a:lnTo>
                  <a:lnTo>
                    <a:pt x="2121" y="417"/>
                  </a:lnTo>
                  <a:lnTo>
                    <a:pt x="2112" y="424"/>
                  </a:lnTo>
                  <a:lnTo>
                    <a:pt x="2102" y="431"/>
                  </a:lnTo>
                  <a:lnTo>
                    <a:pt x="2094" y="437"/>
                  </a:lnTo>
                  <a:lnTo>
                    <a:pt x="2088" y="441"/>
                  </a:lnTo>
                  <a:lnTo>
                    <a:pt x="2085" y="443"/>
                  </a:lnTo>
                  <a:lnTo>
                    <a:pt x="2085" y="443"/>
                  </a:lnTo>
                  <a:lnTo>
                    <a:pt x="2082" y="441"/>
                  </a:lnTo>
                  <a:lnTo>
                    <a:pt x="2074" y="436"/>
                  </a:lnTo>
                  <a:lnTo>
                    <a:pt x="2064" y="429"/>
                  </a:lnTo>
                  <a:lnTo>
                    <a:pt x="2053" y="422"/>
                  </a:lnTo>
                  <a:lnTo>
                    <a:pt x="2045" y="417"/>
                  </a:lnTo>
                  <a:lnTo>
                    <a:pt x="2042" y="415"/>
                  </a:lnTo>
                  <a:lnTo>
                    <a:pt x="2042" y="415"/>
                  </a:lnTo>
                  <a:lnTo>
                    <a:pt x="2039" y="416"/>
                  </a:lnTo>
                  <a:lnTo>
                    <a:pt x="2033" y="419"/>
                  </a:lnTo>
                  <a:lnTo>
                    <a:pt x="2024" y="423"/>
                  </a:lnTo>
                  <a:lnTo>
                    <a:pt x="2013" y="427"/>
                  </a:lnTo>
                  <a:lnTo>
                    <a:pt x="2001" y="432"/>
                  </a:lnTo>
                  <a:lnTo>
                    <a:pt x="1990" y="437"/>
                  </a:lnTo>
                  <a:lnTo>
                    <a:pt x="1981" y="441"/>
                  </a:lnTo>
                  <a:lnTo>
                    <a:pt x="1975" y="444"/>
                  </a:lnTo>
                  <a:lnTo>
                    <a:pt x="1973" y="445"/>
                  </a:lnTo>
                  <a:lnTo>
                    <a:pt x="1973" y="445"/>
                  </a:lnTo>
                  <a:lnTo>
                    <a:pt x="1970" y="443"/>
                  </a:lnTo>
                  <a:lnTo>
                    <a:pt x="1963" y="440"/>
                  </a:lnTo>
                  <a:lnTo>
                    <a:pt x="1953" y="435"/>
                  </a:lnTo>
                  <a:lnTo>
                    <a:pt x="1941" y="429"/>
                  </a:lnTo>
                  <a:lnTo>
                    <a:pt x="1930" y="423"/>
                  </a:lnTo>
                  <a:lnTo>
                    <a:pt x="1920" y="418"/>
                  </a:lnTo>
                  <a:lnTo>
                    <a:pt x="1913" y="414"/>
                  </a:lnTo>
                  <a:lnTo>
                    <a:pt x="1910" y="413"/>
                  </a:lnTo>
                  <a:lnTo>
                    <a:pt x="1910" y="413"/>
                  </a:lnTo>
                  <a:lnTo>
                    <a:pt x="1908" y="413"/>
                  </a:lnTo>
                  <a:lnTo>
                    <a:pt x="1903" y="415"/>
                  </a:lnTo>
                  <a:lnTo>
                    <a:pt x="1896" y="416"/>
                  </a:lnTo>
                  <a:lnTo>
                    <a:pt x="1887" y="419"/>
                  </a:lnTo>
                  <a:lnTo>
                    <a:pt x="1876" y="421"/>
                  </a:lnTo>
                  <a:lnTo>
                    <a:pt x="1864" y="424"/>
                  </a:lnTo>
                  <a:lnTo>
                    <a:pt x="1852" y="427"/>
                  </a:lnTo>
                  <a:lnTo>
                    <a:pt x="1840" y="430"/>
                  </a:lnTo>
                  <a:lnTo>
                    <a:pt x="1829" y="432"/>
                  </a:lnTo>
                  <a:lnTo>
                    <a:pt x="1820" y="435"/>
                  </a:lnTo>
                  <a:lnTo>
                    <a:pt x="1812" y="436"/>
                  </a:lnTo>
                  <a:lnTo>
                    <a:pt x="1807" y="438"/>
                  </a:lnTo>
                  <a:lnTo>
                    <a:pt x="1806" y="438"/>
                  </a:lnTo>
                  <a:lnTo>
                    <a:pt x="1806" y="438"/>
                  </a:lnTo>
                  <a:lnTo>
                    <a:pt x="1805" y="438"/>
                  </a:lnTo>
                  <a:lnTo>
                    <a:pt x="1802" y="438"/>
                  </a:lnTo>
                  <a:lnTo>
                    <a:pt x="1798" y="439"/>
                  </a:lnTo>
                  <a:lnTo>
                    <a:pt x="1792" y="439"/>
                  </a:lnTo>
                  <a:lnTo>
                    <a:pt x="1785" y="440"/>
                  </a:lnTo>
                  <a:lnTo>
                    <a:pt x="1777" y="440"/>
                  </a:lnTo>
                  <a:lnTo>
                    <a:pt x="1768" y="441"/>
                  </a:lnTo>
                  <a:lnTo>
                    <a:pt x="1758" y="442"/>
                  </a:lnTo>
                  <a:lnTo>
                    <a:pt x="1747" y="443"/>
                  </a:lnTo>
                  <a:lnTo>
                    <a:pt x="1736" y="444"/>
                  </a:lnTo>
                  <a:lnTo>
                    <a:pt x="1725" y="444"/>
                  </a:lnTo>
                  <a:lnTo>
                    <a:pt x="1713" y="445"/>
                  </a:lnTo>
                  <a:lnTo>
                    <a:pt x="1702" y="446"/>
                  </a:lnTo>
                  <a:lnTo>
                    <a:pt x="1691" y="447"/>
                  </a:lnTo>
                  <a:lnTo>
                    <a:pt x="1679" y="448"/>
                  </a:lnTo>
                  <a:lnTo>
                    <a:pt x="1669" y="449"/>
                  </a:lnTo>
                  <a:lnTo>
                    <a:pt x="1659" y="450"/>
                  </a:lnTo>
                  <a:lnTo>
                    <a:pt x="1650" y="451"/>
                  </a:lnTo>
                  <a:lnTo>
                    <a:pt x="1642" y="451"/>
                  </a:lnTo>
                  <a:lnTo>
                    <a:pt x="1635" y="452"/>
                  </a:lnTo>
                  <a:lnTo>
                    <a:pt x="1629" y="452"/>
                  </a:lnTo>
                  <a:lnTo>
                    <a:pt x="1625" y="453"/>
                  </a:lnTo>
                  <a:lnTo>
                    <a:pt x="1622" y="453"/>
                  </a:lnTo>
                  <a:lnTo>
                    <a:pt x="1621" y="453"/>
                  </a:lnTo>
                  <a:lnTo>
                    <a:pt x="1621" y="453"/>
                  </a:lnTo>
                  <a:lnTo>
                    <a:pt x="1620" y="454"/>
                  </a:lnTo>
                  <a:lnTo>
                    <a:pt x="1616" y="457"/>
                  </a:lnTo>
                  <a:lnTo>
                    <a:pt x="1611" y="462"/>
                  </a:lnTo>
                  <a:lnTo>
                    <a:pt x="1604" y="468"/>
                  </a:lnTo>
                  <a:lnTo>
                    <a:pt x="1596" y="474"/>
                  </a:lnTo>
                  <a:lnTo>
                    <a:pt x="1587" y="480"/>
                  </a:lnTo>
                  <a:lnTo>
                    <a:pt x="1579" y="485"/>
                  </a:lnTo>
                  <a:lnTo>
                    <a:pt x="1570" y="489"/>
                  </a:lnTo>
                  <a:lnTo>
                    <a:pt x="1563" y="491"/>
                  </a:lnTo>
                  <a:lnTo>
                    <a:pt x="1563" y="491"/>
                  </a:lnTo>
                  <a:lnTo>
                    <a:pt x="1550" y="493"/>
                  </a:lnTo>
                  <a:lnTo>
                    <a:pt x="1538" y="493"/>
                  </a:lnTo>
                  <a:lnTo>
                    <a:pt x="1528" y="492"/>
                  </a:lnTo>
                  <a:lnTo>
                    <a:pt x="1520" y="491"/>
                  </a:lnTo>
                  <a:lnTo>
                    <a:pt x="1513" y="488"/>
                  </a:lnTo>
                  <a:lnTo>
                    <a:pt x="1507" y="485"/>
                  </a:lnTo>
                  <a:lnTo>
                    <a:pt x="1502" y="481"/>
                  </a:lnTo>
                  <a:lnTo>
                    <a:pt x="1498" y="477"/>
                  </a:lnTo>
                  <a:lnTo>
                    <a:pt x="1495" y="473"/>
                  </a:lnTo>
                  <a:lnTo>
                    <a:pt x="1493" y="468"/>
                  </a:lnTo>
                  <a:lnTo>
                    <a:pt x="1492" y="464"/>
                  </a:lnTo>
                  <a:lnTo>
                    <a:pt x="1491" y="461"/>
                  </a:lnTo>
                  <a:lnTo>
                    <a:pt x="1490" y="457"/>
                  </a:lnTo>
                  <a:lnTo>
                    <a:pt x="1490" y="455"/>
                  </a:lnTo>
                  <a:lnTo>
                    <a:pt x="1490" y="453"/>
                  </a:lnTo>
                  <a:lnTo>
                    <a:pt x="1490" y="453"/>
                  </a:lnTo>
                  <a:lnTo>
                    <a:pt x="1490" y="453"/>
                  </a:lnTo>
                  <a:lnTo>
                    <a:pt x="1488" y="453"/>
                  </a:lnTo>
                  <a:lnTo>
                    <a:pt x="1484" y="453"/>
                  </a:lnTo>
                  <a:lnTo>
                    <a:pt x="1478" y="453"/>
                  </a:lnTo>
                  <a:lnTo>
                    <a:pt x="1471" y="453"/>
                  </a:lnTo>
                  <a:lnTo>
                    <a:pt x="1461" y="453"/>
                  </a:lnTo>
                  <a:lnTo>
                    <a:pt x="1451" y="453"/>
                  </a:lnTo>
                  <a:lnTo>
                    <a:pt x="1440" y="453"/>
                  </a:lnTo>
                  <a:lnTo>
                    <a:pt x="1428" y="453"/>
                  </a:lnTo>
                  <a:lnTo>
                    <a:pt x="1417" y="453"/>
                  </a:lnTo>
                  <a:lnTo>
                    <a:pt x="1406" y="453"/>
                  </a:lnTo>
                  <a:lnTo>
                    <a:pt x="1396" y="453"/>
                  </a:lnTo>
                  <a:lnTo>
                    <a:pt x="1386" y="453"/>
                  </a:lnTo>
                  <a:lnTo>
                    <a:pt x="1379" y="453"/>
                  </a:lnTo>
                  <a:lnTo>
                    <a:pt x="1373" y="453"/>
                  </a:lnTo>
                  <a:lnTo>
                    <a:pt x="1369" y="453"/>
                  </a:lnTo>
                  <a:lnTo>
                    <a:pt x="1367" y="453"/>
                  </a:lnTo>
                  <a:lnTo>
                    <a:pt x="1367" y="453"/>
                  </a:lnTo>
                  <a:lnTo>
                    <a:pt x="1365" y="453"/>
                  </a:lnTo>
                  <a:lnTo>
                    <a:pt x="1360" y="454"/>
                  </a:lnTo>
                  <a:lnTo>
                    <a:pt x="1351" y="455"/>
                  </a:lnTo>
                  <a:lnTo>
                    <a:pt x="1341" y="456"/>
                  </a:lnTo>
                  <a:lnTo>
                    <a:pt x="1330" y="458"/>
                  </a:lnTo>
                  <a:lnTo>
                    <a:pt x="1319" y="459"/>
                  </a:lnTo>
                  <a:lnTo>
                    <a:pt x="1309" y="459"/>
                  </a:lnTo>
                  <a:lnTo>
                    <a:pt x="1301" y="459"/>
                  </a:lnTo>
                  <a:lnTo>
                    <a:pt x="1301" y="459"/>
                  </a:lnTo>
                  <a:lnTo>
                    <a:pt x="1289" y="456"/>
                  </a:lnTo>
                  <a:lnTo>
                    <a:pt x="1279" y="453"/>
                  </a:lnTo>
                  <a:lnTo>
                    <a:pt x="1271" y="449"/>
                  </a:lnTo>
                  <a:lnTo>
                    <a:pt x="1265" y="445"/>
                  </a:lnTo>
                  <a:lnTo>
                    <a:pt x="1260" y="440"/>
                  </a:lnTo>
                  <a:lnTo>
                    <a:pt x="1256" y="434"/>
                  </a:lnTo>
                  <a:lnTo>
                    <a:pt x="1254" y="429"/>
                  </a:lnTo>
                  <a:lnTo>
                    <a:pt x="1253" y="424"/>
                  </a:lnTo>
                  <a:lnTo>
                    <a:pt x="1252" y="419"/>
                  </a:lnTo>
                  <a:lnTo>
                    <a:pt x="1252" y="414"/>
                  </a:lnTo>
                  <a:lnTo>
                    <a:pt x="1252" y="410"/>
                  </a:lnTo>
                  <a:lnTo>
                    <a:pt x="1252" y="407"/>
                  </a:lnTo>
                  <a:lnTo>
                    <a:pt x="1253" y="406"/>
                  </a:lnTo>
                  <a:lnTo>
                    <a:pt x="1253" y="405"/>
                  </a:lnTo>
                  <a:lnTo>
                    <a:pt x="1253" y="405"/>
                  </a:lnTo>
                  <a:lnTo>
                    <a:pt x="1255" y="405"/>
                  </a:lnTo>
                  <a:lnTo>
                    <a:pt x="1260" y="404"/>
                  </a:lnTo>
                  <a:lnTo>
                    <a:pt x="1267" y="404"/>
                  </a:lnTo>
                  <a:lnTo>
                    <a:pt x="1277" y="403"/>
                  </a:lnTo>
                  <a:lnTo>
                    <a:pt x="1288" y="402"/>
                  </a:lnTo>
                  <a:lnTo>
                    <a:pt x="1300" y="401"/>
                  </a:lnTo>
                  <a:lnTo>
                    <a:pt x="1312" y="400"/>
                  </a:lnTo>
                  <a:lnTo>
                    <a:pt x="1323" y="399"/>
                  </a:lnTo>
                  <a:lnTo>
                    <a:pt x="1334" y="398"/>
                  </a:lnTo>
                  <a:lnTo>
                    <a:pt x="1344" y="397"/>
                  </a:lnTo>
                  <a:lnTo>
                    <a:pt x="1351" y="396"/>
                  </a:lnTo>
                  <a:lnTo>
                    <a:pt x="1356" y="396"/>
                  </a:lnTo>
                  <a:lnTo>
                    <a:pt x="1358" y="396"/>
                  </a:lnTo>
                  <a:lnTo>
                    <a:pt x="1358" y="396"/>
                  </a:lnTo>
                  <a:lnTo>
                    <a:pt x="1361" y="397"/>
                  </a:lnTo>
                  <a:lnTo>
                    <a:pt x="1367" y="399"/>
                  </a:lnTo>
                  <a:lnTo>
                    <a:pt x="1376" y="403"/>
                  </a:lnTo>
                  <a:lnTo>
                    <a:pt x="1388" y="408"/>
                  </a:lnTo>
                  <a:lnTo>
                    <a:pt x="1399" y="413"/>
                  </a:lnTo>
                  <a:lnTo>
                    <a:pt x="1410" y="417"/>
                  </a:lnTo>
                  <a:lnTo>
                    <a:pt x="1420" y="421"/>
                  </a:lnTo>
                  <a:lnTo>
                    <a:pt x="1426" y="424"/>
                  </a:lnTo>
                  <a:lnTo>
                    <a:pt x="1429" y="425"/>
                  </a:lnTo>
                  <a:lnTo>
                    <a:pt x="1429" y="425"/>
                  </a:lnTo>
                  <a:lnTo>
                    <a:pt x="1431" y="423"/>
                  </a:lnTo>
                  <a:lnTo>
                    <a:pt x="1438" y="420"/>
                  </a:lnTo>
                  <a:lnTo>
                    <a:pt x="1448" y="415"/>
                  </a:lnTo>
                  <a:lnTo>
                    <a:pt x="1459" y="410"/>
                  </a:lnTo>
                  <a:lnTo>
                    <a:pt x="1470" y="405"/>
                  </a:lnTo>
                  <a:lnTo>
                    <a:pt x="1480" y="400"/>
                  </a:lnTo>
                  <a:lnTo>
                    <a:pt x="1487" y="397"/>
                  </a:lnTo>
                  <a:lnTo>
                    <a:pt x="1490" y="396"/>
                  </a:lnTo>
                  <a:lnTo>
                    <a:pt x="1490" y="396"/>
                  </a:lnTo>
                  <a:lnTo>
                    <a:pt x="1492" y="396"/>
                  </a:lnTo>
                  <a:lnTo>
                    <a:pt x="1498" y="396"/>
                  </a:lnTo>
                  <a:lnTo>
                    <a:pt x="1507" y="396"/>
                  </a:lnTo>
                  <a:lnTo>
                    <a:pt x="1518" y="396"/>
                  </a:lnTo>
                  <a:lnTo>
                    <a:pt x="1529" y="396"/>
                  </a:lnTo>
                  <a:lnTo>
                    <a:pt x="1541" y="396"/>
                  </a:lnTo>
                  <a:lnTo>
                    <a:pt x="1552" y="396"/>
                  </a:lnTo>
                  <a:lnTo>
                    <a:pt x="1561" y="396"/>
                  </a:lnTo>
                  <a:lnTo>
                    <a:pt x="1567" y="396"/>
                  </a:lnTo>
                  <a:lnTo>
                    <a:pt x="1569" y="396"/>
                  </a:lnTo>
                  <a:lnTo>
                    <a:pt x="1569" y="396"/>
                  </a:lnTo>
                  <a:lnTo>
                    <a:pt x="1573" y="396"/>
                  </a:lnTo>
                  <a:lnTo>
                    <a:pt x="1582" y="396"/>
                  </a:lnTo>
                  <a:lnTo>
                    <a:pt x="1595" y="396"/>
                  </a:lnTo>
                  <a:lnTo>
                    <a:pt x="1608" y="396"/>
                  </a:lnTo>
                  <a:lnTo>
                    <a:pt x="1617" y="396"/>
                  </a:lnTo>
                  <a:lnTo>
                    <a:pt x="1621" y="396"/>
                  </a:lnTo>
                  <a:lnTo>
                    <a:pt x="1621" y="396"/>
                  </a:lnTo>
                  <a:lnTo>
                    <a:pt x="1625" y="393"/>
                  </a:lnTo>
                  <a:lnTo>
                    <a:pt x="1634" y="386"/>
                  </a:lnTo>
                  <a:lnTo>
                    <a:pt x="1644" y="378"/>
                  </a:lnTo>
                  <a:lnTo>
                    <a:pt x="1653" y="371"/>
                  </a:lnTo>
                  <a:lnTo>
                    <a:pt x="1656" y="368"/>
                  </a:lnTo>
                  <a:lnTo>
                    <a:pt x="1656" y="368"/>
                  </a:lnTo>
                  <a:lnTo>
                    <a:pt x="1661" y="360"/>
                  </a:lnTo>
                  <a:lnTo>
                    <a:pt x="1669" y="347"/>
                  </a:lnTo>
                  <a:lnTo>
                    <a:pt x="1674" y="339"/>
                  </a:lnTo>
                  <a:lnTo>
                    <a:pt x="1674" y="339"/>
                  </a:lnTo>
                  <a:lnTo>
                    <a:pt x="1676" y="339"/>
                  </a:lnTo>
                  <a:lnTo>
                    <a:pt x="1682" y="340"/>
                  </a:lnTo>
                  <a:lnTo>
                    <a:pt x="1691" y="341"/>
                  </a:lnTo>
                  <a:lnTo>
                    <a:pt x="1701" y="342"/>
                  </a:lnTo>
                  <a:lnTo>
                    <a:pt x="1713" y="344"/>
                  </a:lnTo>
                  <a:lnTo>
                    <a:pt x="1725" y="345"/>
                  </a:lnTo>
                  <a:lnTo>
                    <a:pt x="1735" y="347"/>
                  </a:lnTo>
                  <a:lnTo>
                    <a:pt x="1744" y="348"/>
                  </a:lnTo>
                  <a:lnTo>
                    <a:pt x="1750" y="348"/>
                  </a:lnTo>
                  <a:lnTo>
                    <a:pt x="1752" y="349"/>
                  </a:lnTo>
                  <a:lnTo>
                    <a:pt x="1752" y="349"/>
                  </a:lnTo>
                  <a:lnTo>
                    <a:pt x="1750" y="351"/>
                  </a:lnTo>
                  <a:lnTo>
                    <a:pt x="1744" y="358"/>
                  </a:lnTo>
                  <a:lnTo>
                    <a:pt x="1735" y="367"/>
                  </a:lnTo>
                  <a:lnTo>
                    <a:pt x="1726" y="377"/>
                  </a:lnTo>
                  <a:lnTo>
                    <a:pt x="1718" y="386"/>
                  </a:lnTo>
                  <a:lnTo>
                    <a:pt x="1711" y="393"/>
                  </a:lnTo>
                  <a:lnTo>
                    <a:pt x="1709" y="396"/>
                  </a:lnTo>
                  <a:lnTo>
                    <a:pt x="1709" y="396"/>
                  </a:lnTo>
                  <a:lnTo>
                    <a:pt x="1711" y="396"/>
                  </a:lnTo>
                  <a:lnTo>
                    <a:pt x="1717" y="397"/>
                  </a:lnTo>
                  <a:lnTo>
                    <a:pt x="1725" y="398"/>
                  </a:lnTo>
                  <a:lnTo>
                    <a:pt x="1735" y="400"/>
                  </a:lnTo>
                  <a:lnTo>
                    <a:pt x="1746" y="402"/>
                  </a:lnTo>
                  <a:lnTo>
                    <a:pt x="1758" y="404"/>
                  </a:lnTo>
                  <a:lnTo>
                    <a:pt x="1769" y="405"/>
                  </a:lnTo>
                  <a:lnTo>
                    <a:pt x="1779" y="407"/>
                  </a:lnTo>
                  <a:lnTo>
                    <a:pt x="1787" y="408"/>
                  </a:lnTo>
                  <a:lnTo>
                    <a:pt x="1793" y="409"/>
                  </a:lnTo>
                  <a:lnTo>
                    <a:pt x="1795" y="410"/>
                  </a:lnTo>
                  <a:lnTo>
                    <a:pt x="1795" y="410"/>
                  </a:lnTo>
                  <a:lnTo>
                    <a:pt x="1797" y="408"/>
                  </a:lnTo>
                  <a:lnTo>
                    <a:pt x="1802" y="405"/>
                  </a:lnTo>
                  <a:lnTo>
                    <a:pt x="1810" y="401"/>
                  </a:lnTo>
                  <a:lnTo>
                    <a:pt x="1820" y="395"/>
                  </a:lnTo>
                  <a:lnTo>
                    <a:pt x="1831" y="389"/>
                  </a:lnTo>
                  <a:lnTo>
                    <a:pt x="1841" y="383"/>
                  </a:lnTo>
                  <a:lnTo>
                    <a:pt x="1851" y="377"/>
                  </a:lnTo>
                  <a:lnTo>
                    <a:pt x="1859" y="372"/>
                  </a:lnTo>
                  <a:lnTo>
                    <a:pt x="1864" y="369"/>
                  </a:lnTo>
                  <a:lnTo>
                    <a:pt x="1866" y="368"/>
                  </a:lnTo>
                  <a:lnTo>
                    <a:pt x="1866" y="368"/>
                  </a:lnTo>
                  <a:lnTo>
                    <a:pt x="1868" y="368"/>
                  </a:lnTo>
                  <a:lnTo>
                    <a:pt x="1873" y="368"/>
                  </a:lnTo>
                  <a:lnTo>
                    <a:pt x="1881" y="368"/>
                  </a:lnTo>
                  <a:lnTo>
                    <a:pt x="1890" y="368"/>
                  </a:lnTo>
                  <a:lnTo>
                    <a:pt x="1901" y="368"/>
                  </a:lnTo>
                  <a:lnTo>
                    <a:pt x="1913" y="368"/>
                  </a:lnTo>
                  <a:lnTo>
                    <a:pt x="1925" y="368"/>
                  </a:lnTo>
                  <a:lnTo>
                    <a:pt x="1937" y="368"/>
                  </a:lnTo>
                  <a:lnTo>
                    <a:pt x="1948" y="368"/>
                  </a:lnTo>
                  <a:lnTo>
                    <a:pt x="1957" y="368"/>
                  </a:lnTo>
                  <a:lnTo>
                    <a:pt x="1965" y="368"/>
                  </a:lnTo>
                  <a:lnTo>
                    <a:pt x="1970" y="368"/>
                  </a:lnTo>
                  <a:lnTo>
                    <a:pt x="1972" y="368"/>
                  </a:lnTo>
                  <a:lnTo>
                    <a:pt x="1972" y="368"/>
                  </a:lnTo>
                  <a:lnTo>
                    <a:pt x="1975" y="370"/>
                  </a:lnTo>
                  <a:lnTo>
                    <a:pt x="1983" y="375"/>
                  </a:lnTo>
                  <a:lnTo>
                    <a:pt x="1994" y="382"/>
                  </a:lnTo>
                  <a:lnTo>
                    <a:pt x="2004" y="389"/>
                  </a:lnTo>
                  <a:lnTo>
                    <a:pt x="2012" y="394"/>
                  </a:lnTo>
                  <a:lnTo>
                    <a:pt x="2016" y="396"/>
                  </a:lnTo>
                  <a:lnTo>
                    <a:pt x="2016" y="396"/>
                  </a:lnTo>
                  <a:lnTo>
                    <a:pt x="2018" y="395"/>
                  </a:lnTo>
                  <a:lnTo>
                    <a:pt x="2023" y="392"/>
                  </a:lnTo>
                  <a:lnTo>
                    <a:pt x="2030" y="389"/>
                  </a:lnTo>
                  <a:lnTo>
                    <a:pt x="2039" y="384"/>
                  </a:lnTo>
                  <a:lnTo>
                    <a:pt x="2050" y="379"/>
                  </a:lnTo>
                  <a:lnTo>
                    <a:pt x="2060" y="374"/>
                  </a:lnTo>
                  <a:lnTo>
                    <a:pt x="2070" y="369"/>
                  </a:lnTo>
                  <a:lnTo>
                    <a:pt x="2080" y="365"/>
                  </a:lnTo>
                  <a:lnTo>
                    <a:pt x="2087" y="361"/>
                  </a:lnTo>
                  <a:lnTo>
                    <a:pt x="2092" y="359"/>
                  </a:lnTo>
                  <a:lnTo>
                    <a:pt x="2094" y="358"/>
                  </a:lnTo>
                  <a:lnTo>
                    <a:pt x="2094" y="358"/>
                  </a:lnTo>
                  <a:lnTo>
                    <a:pt x="2098" y="353"/>
                  </a:lnTo>
                  <a:lnTo>
                    <a:pt x="2107" y="344"/>
                  </a:lnTo>
                  <a:lnTo>
                    <a:pt x="2117" y="334"/>
                  </a:lnTo>
                  <a:lnTo>
                    <a:pt x="2121" y="330"/>
                  </a:lnTo>
                  <a:lnTo>
                    <a:pt x="2121" y="330"/>
                  </a:lnTo>
                  <a:lnTo>
                    <a:pt x="2124" y="332"/>
                  </a:lnTo>
                  <a:lnTo>
                    <a:pt x="2131" y="337"/>
                  </a:lnTo>
                  <a:lnTo>
                    <a:pt x="2141" y="345"/>
                  </a:lnTo>
                  <a:lnTo>
                    <a:pt x="2153" y="353"/>
                  </a:lnTo>
                  <a:lnTo>
                    <a:pt x="2163" y="360"/>
                  </a:lnTo>
                  <a:lnTo>
                    <a:pt x="2170" y="366"/>
                  </a:lnTo>
                  <a:lnTo>
                    <a:pt x="2173" y="368"/>
                  </a:lnTo>
                  <a:lnTo>
                    <a:pt x="2173" y="368"/>
                  </a:lnTo>
                  <a:lnTo>
                    <a:pt x="2175" y="367"/>
                  </a:lnTo>
                  <a:lnTo>
                    <a:pt x="2180" y="365"/>
                  </a:lnTo>
                  <a:lnTo>
                    <a:pt x="2188" y="361"/>
                  </a:lnTo>
                  <a:lnTo>
                    <a:pt x="2197" y="357"/>
                  </a:lnTo>
                  <a:lnTo>
                    <a:pt x="2207" y="352"/>
                  </a:lnTo>
                  <a:lnTo>
                    <a:pt x="2218" y="346"/>
                  </a:lnTo>
                  <a:lnTo>
                    <a:pt x="2229" y="341"/>
                  </a:lnTo>
                  <a:lnTo>
                    <a:pt x="2238" y="337"/>
                  </a:lnTo>
                  <a:lnTo>
                    <a:pt x="2245" y="333"/>
                  </a:lnTo>
                  <a:lnTo>
                    <a:pt x="2251" y="331"/>
                  </a:lnTo>
                  <a:lnTo>
                    <a:pt x="2252" y="330"/>
                  </a:lnTo>
                  <a:lnTo>
                    <a:pt x="2252" y="330"/>
                  </a:lnTo>
                  <a:lnTo>
                    <a:pt x="2255" y="331"/>
                  </a:lnTo>
                  <a:lnTo>
                    <a:pt x="2261" y="332"/>
                  </a:lnTo>
                  <a:lnTo>
                    <a:pt x="2269" y="334"/>
                  </a:lnTo>
                  <a:lnTo>
                    <a:pt x="2280" y="337"/>
                  </a:lnTo>
                  <a:lnTo>
                    <a:pt x="2292" y="339"/>
                  </a:lnTo>
                  <a:lnTo>
                    <a:pt x="2303" y="342"/>
                  </a:lnTo>
                  <a:lnTo>
                    <a:pt x="2314" y="345"/>
                  </a:lnTo>
                  <a:lnTo>
                    <a:pt x="2322" y="347"/>
                  </a:lnTo>
                  <a:lnTo>
                    <a:pt x="2328" y="348"/>
                  </a:lnTo>
                  <a:lnTo>
                    <a:pt x="2331" y="349"/>
                  </a:lnTo>
                  <a:lnTo>
                    <a:pt x="2331" y="349"/>
                  </a:lnTo>
                  <a:lnTo>
                    <a:pt x="2336" y="346"/>
                  </a:lnTo>
                  <a:lnTo>
                    <a:pt x="2348" y="339"/>
                  </a:lnTo>
                  <a:lnTo>
                    <a:pt x="2360" y="333"/>
                  </a:lnTo>
                  <a:lnTo>
                    <a:pt x="2366" y="330"/>
                  </a:lnTo>
                  <a:lnTo>
                    <a:pt x="2366" y="330"/>
                  </a:lnTo>
                  <a:lnTo>
                    <a:pt x="2365" y="326"/>
                  </a:lnTo>
                  <a:lnTo>
                    <a:pt x="2363" y="316"/>
                  </a:lnTo>
                  <a:lnTo>
                    <a:pt x="2360" y="303"/>
                  </a:lnTo>
                  <a:lnTo>
                    <a:pt x="2357" y="290"/>
                  </a:lnTo>
                  <a:lnTo>
                    <a:pt x="2355" y="280"/>
                  </a:lnTo>
                  <a:lnTo>
                    <a:pt x="2354" y="276"/>
                  </a:lnTo>
                  <a:lnTo>
                    <a:pt x="2354" y="276"/>
                  </a:lnTo>
                  <a:lnTo>
                    <a:pt x="2355" y="276"/>
                  </a:lnTo>
                  <a:lnTo>
                    <a:pt x="2358" y="276"/>
                  </a:lnTo>
                  <a:lnTo>
                    <a:pt x="2363" y="276"/>
                  </a:lnTo>
                  <a:lnTo>
                    <a:pt x="2368" y="275"/>
                  </a:lnTo>
                  <a:lnTo>
                    <a:pt x="2374" y="274"/>
                  </a:lnTo>
                  <a:lnTo>
                    <a:pt x="2381" y="272"/>
                  </a:lnTo>
                  <a:lnTo>
                    <a:pt x="2387" y="270"/>
                  </a:lnTo>
                  <a:lnTo>
                    <a:pt x="2392" y="266"/>
                  </a:lnTo>
                  <a:lnTo>
                    <a:pt x="2396" y="262"/>
                  </a:lnTo>
                  <a:lnTo>
                    <a:pt x="2398" y="256"/>
                  </a:lnTo>
                  <a:lnTo>
                    <a:pt x="2398" y="250"/>
                  </a:lnTo>
                  <a:lnTo>
                    <a:pt x="2395" y="241"/>
                  </a:lnTo>
                  <a:lnTo>
                    <a:pt x="2395" y="241"/>
                  </a:lnTo>
                  <a:lnTo>
                    <a:pt x="2390" y="234"/>
                  </a:lnTo>
                  <a:lnTo>
                    <a:pt x="2384" y="229"/>
                  </a:lnTo>
                  <a:lnTo>
                    <a:pt x="2376" y="224"/>
                  </a:lnTo>
                  <a:lnTo>
                    <a:pt x="2367" y="221"/>
                  </a:lnTo>
                  <a:lnTo>
                    <a:pt x="2358" y="219"/>
                  </a:lnTo>
                  <a:lnTo>
                    <a:pt x="2350" y="218"/>
                  </a:lnTo>
                  <a:lnTo>
                    <a:pt x="2342" y="217"/>
                  </a:lnTo>
                  <a:lnTo>
                    <a:pt x="2336" y="217"/>
                  </a:lnTo>
                  <a:lnTo>
                    <a:pt x="2332" y="217"/>
                  </a:lnTo>
                  <a:lnTo>
                    <a:pt x="2331" y="217"/>
                  </a:lnTo>
                  <a:lnTo>
                    <a:pt x="2331" y="217"/>
                  </a:lnTo>
                  <a:lnTo>
                    <a:pt x="2331" y="215"/>
                  </a:lnTo>
                  <a:lnTo>
                    <a:pt x="2333" y="212"/>
                  </a:lnTo>
                  <a:lnTo>
                    <a:pt x="2336" y="206"/>
                  </a:lnTo>
                  <a:lnTo>
                    <a:pt x="2338" y="200"/>
                  </a:lnTo>
                  <a:lnTo>
                    <a:pt x="2341" y="193"/>
                  </a:lnTo>
                  <a:lnTo>
                    <a:pt x="2342" y="186"/>
                  </a:lnTo>
                  <a:lnTo>
                    <a:pt x="2343" y="179"/>
                  </a:lnTo>
                  <a:lnTo>
                    <a:pt x="2341" y="174"/>
                  </a:lnTo>
                  <a:lnTo>
                    <a:pt x="2337" y="171"/>
                  </a:lnTo>
                  <a:lnTo>
                    <a:pt x="2331" y="170"/>
                  </a:lnTo>
                  <a:lnTo>
                    <a:pt x="2331" y="170"/>
                  </a:lnTo>
                  <a:lnTo>
                    <a:pt x="2322" y="171"/>
                  </a:lnTo>
                  <a:lnTo>
                    <a:pt x="2312" y="170"/>
                  </a:lnTo>
                  <a:lnTo>
                    <a:pt x="2303" y="168"/>
                  </a:lnTo>
                  <a:lnTo>
                    <a:pt x="2294" y="166"/>
                  </a:lnTo>
                  <a:lnTo>
                    <a:pt x="2286" y="163"/>
                  </a:lnTo>
                  <a:lnTo>
                    <a:pt x="2277" y="160"/>
                  </a:lnTo>
                  <a:lnTo>
                    <a:pt x="2268" y="156"/>
                  </a:lnTo>
                  <a:lnTo>
                    <a:pt x="2260" y="151"/>
                  </a:lnTo>
                  <a:lnTo>
                    <a:pt x="2252" y="147"/>
                  </a:lnTo>
                  <a:lnTo>
                    <a:pt x="2245" y="142"/>
                  </a:lnTo>
                  <a:lnTo>
                    <a:pt x="2238" y="137"/>
                  </a:lnTo>
                  <a:lnTo>
                    <a:pt x="2231" y="132"/>
                  </a:lnTo>
                  <a:lnTo>
                    <a:pt x="2225" y="127"/>
                  </a:lnTo>
                  <a:lnTo>
                    <a:pt x="2219" y="122"/>
                  </a:lnTo>
                  <a:lnTo>
                    <a:pt x="2214" y="118"/>
                  </a:lnTo>
                  <a:lnTo>
                    <a:pt x="2210" y="114"/>
                  </a:lnTo>
                  <a:lnTo>
                    <a:pt x="2206" y="111"/>
                  </a:lnTo>
                  <a:lnTo>
                    <a:pt x="2204" y="108"/>
                  </a:lnTo>
                  <a:lnTo>
                    <a:pt x="2201" y="106"/>
                  </a:lnTo>
                  <a:lnTo>
                    <a:pt x="2200" y="104"/>
                  </a:lnTo>
                  <a:lnTo>
                    <a:pt x="2200" y="104"/>
                  </a:lnTo>
                  <a:lnTo>
                    <a:pt x="2200" y="104"/>
                  </a:lnTo>
                  <a:lnTo>
                    <a:pt x="2193" y="104"/>
                  </a:lnTo>
                  <a:lnTo>
                    <a:pt x="2180" y="104"/>
                  </a:lnTo>
                  <a:lnTo>
                    <a:pt x="2173" y="104"/>
                  </a:lnTo>
                  <a:lnTo>
                    <a:pt x="2173" y="104"/>
                  </a:lnTo>
                  <a:lnTo>
                    <a:pt x="2173" y="103"/>
                  </a:lnTo>
                  <a:lnTo>
                    <a:pt x="2173" y="99"/>
                  </a:lnTo>
                  <a:lnTo>
                    <a:pt x="2173" y="94"/>
                  </a:lnTo>
                  <a:lnTo>
                    <a:pt x="2173" y="87"/>
                  </a:lnTo>
                  <a:lnTo>
                    <a:pt x="2172" y="80"/>
                  </a:lnTo>
                  <a:lnTo>
                    <a:pt x="2171" y="72"/>
                  </a:lnTo>
                  <a:lnTo>
                    <a:pt x="2168" y="64"/>
                  </a:lnTo>
                  <a:lnTo>
                    <a:pt x="2165" y="56"/>
                  </a:lnTo>
                  <a:lnTo>
                    <a:pt x="2160" y="48"/>
                  </a:lnTo>
                  <a:lnTo>
                    <a:pt x="2154" y="42"/>
                  </a:lnTo>
                  <a:lnTo>
                    <a:pt x="2147" y="38"/>
                  </a:lnTo>
                  <a:lnTo>
                    <a:pt x="2147" y="38"/>
                  </a:lnTo>
                  <a:lnTo>
                    <a:pt x="2137" y="36"/>
                  </a:lnTo>
                  <a:lnTo>
                    <a:pt x="2126" y="39"/>
                  </a:lnTo>
                  <a:lnTo>
                    <a:pt x="2115" y="42"/>
                  </a:lnTo>
                  <a:lnTo>
                    <a:pt x="2106" y="46"/>
                  </a:lnTo>
                  <a:lnTo>
                    <a:pt x="2103" y="47"/>
                  </a:lnTo>
                  <a:lnTo>
                    <a:pt x="2103" y="47"/>
                  </a:lnTo>
                  <a:lnTo>
                    <a:pt x="2102" y="42"/>
                  </a:lnTo>
                  <a:lnTo>
                    <a:pt x="2100" y="31"/>
                  </a:lnTo>
                  <a:lnTo>
                    <a:pt x="2097" y="16"/>
                  </a:lnTo>
                  <a:lnTo>
                    <a:pt x="2095" y="5"/>
                  </a:lnTo>
                  <a:lnTo>
                    <a:pt x="2094" y="0"/>
                  </a:lnTo>
                  <a:lnTo>
                    <a:pt x="2094" y="0"/>
                  </a:lnTo>
                  <a:lnTo>
                    <a:pt x="2093" y="0"/>
                  </a:lnTo>
                  <a:lnTo>
                    <a:pt x="2092" y="0"/>
                  </a:lnTo>
                  <a:lnTo>
                    <a:pt x="2089" y="0"/>
                  </a:lnTo>
                  <a:lnTo>
                    <a:pt x="2085" y="1"/>
                  </a:lnTo>
                  <a:lnTo>
                    <a:pt x="2081" y="1"/>
                  </a:lnTo>
                  <a:lnTo>
                    <a:pt x="2076" y="2"/>
                  </a:lnTo>
                  <a:lnTo>
                    <a:pt x="2070" y="3"/>
                  </a:lnTo>
                  <a:lnTo>
                    <a:pt x="2063" y="4"/>
                  </a:lnTo>
                  <a:lnTo>
                    <a:pt x="2056" y="6"/>
                  </a:lnTo>
                  <a:lnTo>
                    <a:pt x="2048" y="7"/>
                  </a:lnTo>
                  <a:lnTo>
                    <a:pt x="2040" y="9"/>
                  </a:lnTo>
                  <a:lnTo>
                    <a:pt x="2031" y="11"/>
                  </a:lnTo>
                  <a:lnTo>
                    <a:pt x="2023" y="14"/>
                  </a:lnTo>
                  <a:lnTo>
                    <a:pt x="2014" y="17"/>
                  </a:lnTo>
                  <a:lnTo>
                    <a:pt x="2005" y="20"/>
                  </a:lnTo>
                  <a:lnTo>
                    <a:pt x="1995" y="23"/>
                  </a:lnTo>
                  <a:lnTo>
                    <a:pt x="1986" y="27"/>
                  </a:lnTo>
                  <a:lnTo>
                    <a:pt x="1977" y="31"/>
                  </a:lnTo>
                  <a:lnTo>
                    <a:pt x="1968" y="35"/>
                  </a:lnTo>
                  <a:lnTo>
                    <a:pt x="1960" y="40"/>
                  </a:lnTo>
                  <a:lnTo>
                    <a:pt x="1951" y="45"/>
                  </a:lnTo>
                  <a:lnTo>
                    <a:pt x="1944" y="51"/>
                  </a:lnTo>
                  <a:lnTo>
                    <a:pt x="1936" y="57"/>
                  </a:lnTo>
                  <a:lnTo>
                    <a:pt x="1936" y="57"/>
                  </a:lnTo>
                  <a:lnTo>
                    <a:pt x="1930" y="60"/>
                  </a:lnTo>
                  <a:lnTo>
                    <a:pt x="1926" y="61"/>
                  </a:lnTo>
                  <a:lnTo>
                    <a:pt x="1922" y="58"/>
                  </a:lnTo>
                  <a:lnTo>
                    <a:pt x="1919" y="54"/>
                  </a:lnTo>
                  <a:lnTo>
                    <a:pt x="1916" y="48"/>
                  </a:lnTo>
                  <a:lnTo>
                    <a:pt x="1914" y="42"/>
                  </a:lnTo>
                  <a:lnTo>
                    <a:pt x="1912" y="35"/>
                  </a:lnTo>
                  <a:lnTo>
                    <a:pt x="1911" y="29"/>
                  </a:lnTo>
                  <a:lnTo>
                    <a:pt x="1911" y="24"/>
                  </a:lnTo>
                  <a:lnTo>
                    <a:pt x="1910" y="20"/>
                  </a:lnTo>
                  <a:lnTo>
                    <a:pt x="1910" y="19"/>
                  </a:lnTo>
                  <a:lnTo>
                    <a:pt x="1910" y="19"/>
                  </a:lnTo>
                  <a:lnTo>
                    <a:pt x="1909" y="19"/>
                  </a:lnTo>
                  <a:lnTo>
                    <a:pt x="1904" y="21"/>
                  </a:lnTo>
                  <a:lnTo>
                    <a:pt x="1898" y="23"/>
                  </a:lnTo>
                  <a:lnTo>
                    <a:pt x="1889" y="26"/>
                  </a:lnTo>
                  <a:lnTo>
                    <a:pt x="1879" y="30"/>
                  </a:lnTo>
                  <a:lnTo>
                    <a:pt x="1869" y="34"/>
                  </a:lnTo>
                  <a:lnTo>
                    <a:pt x="1858" y="38"/>
                  </a:lnTo>
                  <a:lnTo>
                    <a:pt x="1846" y="42"/>
                  </a:lnTo>
                  <a:lnTo>
                    <a:pt x="1836" y="46"/>
                  </a:lnTo>
                  <a:lnTo>
                    <a:pt x="1826" y="49"/>
                  </a:lnTo>
                  <a:lnTo>
                    <a:pt x="1817" y="52"/>
                  </a:lnTo>
                  <a:lnTo>
                    <a:pt x="1811" y="55"/>
                  </a:lnTo>
                  <a:lnTo>
                    <a:pt x="1807" y="56"/>
                  </a:lnTo>
                  <a:lnTo>
                    <a:pt x="1805" y="57"/>
                  </a:lnTo>
                  <a:lnTo>
                    <a:pt x="1805" y="57"/>
                  </a:lnTo>
                  <a:lnTo>
                    <a:pt x="1804" y="56"/>
                  </a:lnTo>
                  <a:lnTo>
                    <a:pt x="1799" y="55"/>
                  </a:lnTo>
                  <a:lnTo>
                    <a:pt x="1793" y="54"/>
                  </a:lnTo>
                  <a:lnTo>
                    <a:pt x="1785" y="52"/>
                  </a:lnTo>
                  <a:lnTo>
                    <a:pt x="1776" y="50"/>
                  </a:lnTo>
                  <a:lnTo>
                    <a:pt x="1765" y="47"/>
                  </a:lnTo>
                  <a:lnTo>
                    <a:pt x="1754" y="44"/>
                  </a:lnTo>
                  <a:lnTo>
                    <a:pt x="1742" y="41"/>
                  </a:lnTo>
                  <a:lnTo>
                    <a:pt x="1731" y="39"/>
                  </a:lnTo>
                  <a:lnTo>
                    <a:pt x="1721" y="36"/>
                  </a:lnTo>
                  <a:lnTo>
                    <a:pt x="1711" y="34"/>
                  </a:lnTo>
                  <a:lnTo>
                    <a:pt x="1703" y="31"/>
                  </a:lnTo>
                  <a:lnTo>
                    <a:pt x="1697" y="30"/>
                  </a:lnTo>
                  <a:lnTo>
                    <a:pt x="1693" y="29"/>
                  </a:lnTo>
                  <a:lnTo>
                    <a:pt x="1691" y="29"/>
                  </a:lnTo>
                  <a:lnTo>
                    <a:pt x="1691" y="29"/>
                  </a:lnTo>
                  <a:lnTo>
                    <a:pt x="1689" y="29"/>
                  </a:lnTo>
                  <a:lnTo>
                    <a:pt x="1683" y="30"/>
                  </a:lnTo>
                  <a:lnTo>
                    <a:pt x="1674" y="31"/>
                  </a:lnTo>
                  <a:lnTo>
                    <a:pt x="1663" y="32"/>
                  </a:lnTo>
                  <a:lnTo>
                    <a:pt x="1651" y="33"/>
                  </a:lnTo>
                  <a:lnTo>
                    <a:pt x="1639" y="35"/>
                  </a:lnTo>
                  <a:lnTo>
                    <a:pt x="1628" y="36"/>
                  </a:lnTo>
                  <a:lnTo>
                    <a:pt x="1619" y="37"/>
                  </a:lnTo>
                  <a:lnTo>
                    <a:pt x="1613" y="38"/>
                  </a:lnTo>
                  <a:lnTo>
                    <a:pt x="1611" y="38"/>
                  </a:lnTo>
                  <a:lnTo>
                    <a:pt x="1611" y="38"/>
                  </a:lnTo>
                  <a:lnTo>
                    <a:pt x="1609" y="38"/>
                  </a:lnTo>
                  <a:lnTo>
                    <a:pt x="1604" y="37"/>
                  </a:lnTo>
                  <a:lnTo>
                    <a:pt x="1595" y="36"/>
                  </a:lnTo>
                  <a:lnTo>
                    <a:pt x="1585" y="35"/>
                  </a:lnTo>
                  <a:lnTo>
                    <a:pt x="1574" y="34"/>
                  </a:lnTo>
                  <a:lnTo>
                    <a:pt x="1562" y="33"/>
                  </a:lnTo>
                  <a:lnTo>
                    <a:pt x="1551" y="31"/>
                  </a:lnTo>
                  <a:lnTo>
                    <a:pt x="1540" y="30"/>
                  </a:lnTo>
                  <a:lnTo>
                    <a:pt x="1532" y="29"/>
                  </a:lnTo>
                  <a:lnTo>
                    <a:pt x="1527" y="29"/>
                  </a:lnTo>
                  <a:lnTo>
                    <a:pt x="1525" y="29"/>
                  </a:lnTo>
                  <a:lnTo>
                    <a:pt x="1525" y="29"/>
                  </a:lnTo>
                  <a:lnTo>
                    <a:pt x="1523" y="30"/>
                  </a:lnTo>
                  <a:lnTo>
                    <a:pt x="1517" y="34"/>
                  </a:lnTo>
                  <a:lnTo>
                    <a:pt x="1509" y="41"/>
                  </a:lnTo>
                  <a:lnTo>
                    <a:pt x="1499" y="48"/>
                  </a:lnTo>
                  <a:lnTo>
                    <a:pt x="1489" y="56"/>
                  </a:lnTo>
                  <a:lnTo>
                    <a:pt x="1480" y="63"/>
                  </a:lnTo>
                  <a:lnTo>
                    <a:pt x="1471" y="69"/>
                  </a:lnTo>
                  <a:lnTo>
                    <a:pt x="1466" y="74"/>
                  </a:lnTo>
                  <a:lnTo>
                    <a:pt x="1464" y="75"/>
                  </a:lnTo>
                  <a:lnTo>
                    <a:pt x="1464" y="75"/>
                  </a:lnTo>
                  <a:lnTo>
                    <a:pt x="1465" y="75"/>
                  </a:lnTo>
                  <a:lnTo>
                    <a:pt x="1470" y="76"/>
                  </a:lnTo>
                  <a:lnTo>
                    <a:pt x="1477" y="77"/>
                  </a:lnTo>
                  <a:lnTo>
                    <a:pt x="1485" y="78"/>
                  </a:lnTo>
                  <a:lnTo>
                    <a:pt x="1494" y="79"/>
                  </a:lnTo>
                  <a:lnTo>
                    <a:pt x="1504" y="80"/>
                  </a:lnTo>
                  <a:lnTo>
                    <a:pt x="1513" y="81"/>
                  </a:lnTo>
                  <a:lnTo>
                    <a:pt x="1522" y="82"/>
                  </a:lnTo>
                  <a:lnTo>
                    <a:pt x="1529" y="83"/>
                  </a:lnTo>
                  <a:lnTo>
                    <a:pt x="1533" y="84"/>
                  </a:lnTo>
                  <a:lnTo>
                    <a:pt x="1535" y="85"/>
                  </a:lnTo>
                  <a:lnTo>
                    <a:pt x="1533" y="85"/>
                  </a:lnTo>
                  <a:lnTo>
                    <a:pt x="1533" y="85"/>
                  </a:lnTo>
                  <a:lnTo>
                    <a:pt x="1521" y="86"/>
                  </a:lnTo>
                  <a:lnTo>
                    <a:pt x="1509" y="87"/>
                  </a:lnTo>
                  <a:lnTo>
                    <a:pt x="1497" y="89"/>
                  </a:lnTo>
                  <a:lnTo>
                    <a:pt x="1486" y="91"/>
                  </a:lnTo>
                  <a:lnTo>
                    <a:pt x="1475" y="94"/>
                  </a:lnTo>
                  <a:lnTo>
                    <a:pt x="1465" y="97"/>
                  </a:lnTo>
                  <a:lnTo>
                    <a:pt x="1456" y="100"/>
                  </a:lnTo>
                  <a:lnTo>
                    <a:pt x="1447" y="103"/>
                  </a:lnTo>
                  <a:lnTo>
                    <a:pt x="1439" y="106"/>
                  </a:lnTo>
                  <a:lnTo>
                    <a:pt x="1431" y="110"/>
                  </a:lnTo>
                  <a:lnTo>
                    <a:pt x="1424" y="113"/>
                  </a:lnTo>
                  <a:lnTo>
                    <a:pt x="1418" y="116"/>
                  </a:lnTo>
                  <a:lnTo>
                    <a:pt x="1412" y="120"/>
                  </a:lnTo>
                  <a:lnTo>
                    <a:pt x="1407" y="122"/>
                  </a:lnTo>
                  <a:lnTo>
                    <a:pt x="1403" y="125"/>
                  </a:lnTo>
                  <a:lnTo>
                    <a:pt x="1400" y="127"/>
                  </a:lnTo>
                  <a:lnTo>
                    <a:pt x="1397" y="129"/>
                  </a:lnTo>
                  <a:lnTo>
                    <a:pt x="1395" y="131"/>
                  </a:lnTo>
                  <a:lnTo>
                    <a:pt x="1394" y="131"/>
                  </a:lnTo>
                  <a:lnTo>
                    <a:pt x="1393" y="132"/>
                  </a:lnTo>
                  <a:lnTo>
                    <a:pt x="1393" y="132"/>
                  </a:lnTo>
                  <a:lnTo>
                    <a:pt x="1394" y="137"/>
                  </a:lnTo>
                  <a:lnTo>
                    <a:pt x="1396" y="148"/>
                  </a:lnTo>
                  <a:lnTo>
                    <a:pt x="1399" y="162"/>
                  </a:lnTo>
                  <a:lnTo>
                    <a:pt x="1401" y="174"/>
                  </a:lnTo>
                  <a:lnTo>
                    <a:pt x="1402" y="179"/>
                  </a:lnTo>
                  <a:lnTo>
                    <a:pt x="1402" y="179"/>
                  </a:lnTo>
                  <a:lnTo>
                    <a:pt x="1401" y="179"/>
                  </a:lnTo>
                  <a:lnTo>
                    <a:pt x="1399" y="179"/>
                  </a:lnTo>
                  <a:lnTo>
                    <a:pt x="1395" y="180"/>
                  </a:lnTo>
                  <a:lnTo>
                    <a:pt x="1390" y="180"/>
                  </a:lnTo>
                  <a:lnTo>
                    <a:pt x="1384" y="181"/>
                  </a:lnTo>
                  <a:lnTo>
                    <a:pt x="1376" y="182"/>
                  </a:lnTo>
                  <a:lnTo>
                    <a:pt x="1368" y="183"/>
                  </a:lnTo>
                  <a:lnTo>
                    <a:pt x="1359" y="184"/>
                  </a:lnTo>
                  <a:lnTo>
                    <a:pt x="1350" y="185"/>
                  </a:lnTo>
                  <a:lnTo>
                    <a:pt x="1340" y="186"/>
                  </a:lnTo>
                  <a:lnTo>
                    <a:pt x="1329" y="188"/>
                  </a:lnTo>
                  <a:lnTo>
                    <a:pt x="1318" y="189"/>
                  </a:lnTo>
                  <a:lnTo>
                    <a:pt x="1307" y="190"/>
                  </a:lnTo>
                  <a:lnTo>
                    <a:pt x="1296" y="192"/>
                  </a:lnTo>
                  <a:lnTo>
                    <a:pt x="1285" y="193"/>
                  </a:lnTo>
                  <a:lnTo>
                    <a:pt x="1274" y="194"/>
                  </a:lnTo>
                  <a:lnTo>
                    <a:pt x="1263" y="196"/>
                  </a:lnTo>
                  <a:lnTo>
                    <a:pt x="1253" y="197"/>
                  </a:lnTo>
                  <a:lnTo>
                    <a:pt x="1244" y="198"/>
                  </a:lnTo>
                  <a:lnTo>
                    <a:pt x="1235" y="199"/>
                  </a:lnTo>
                  <a:lnTo>
                    <a:pt x="1227" y="200"/>
                  </a:lnTo>
                  <a:lnTo>
                    <a:pt x="1219" y="201"/>
                  </a:lnTo>
                  <a:lnTo>
                    <a:pt x="1213" y="202"/>
                  </a:lnTo>
                  <a:lnTo>
                    <a:pt x="1208" y="202"/>
                  </a:lnTo>
                  <a:lnTo>
                    <a:pt x="1204" y="203"/>
                  </a:lnTo>
                  <a:lnTo>
                    <a:pt x="1202" y="203"/>
                  </a:lnTo>
                  <a:lnTo>
                    <a:pt x="1201" y="203"/>
                  </a:lnTo>
                  <a:lnTo>
                    <a:pt x="1201" y="203"/>
                  </a:lnTo>
                  <a:lnTo>
                    <a:pt x="1201" y="204"/>
                  </a:lnTo>
                  <a:lnTo>
                    <a:pt x="1199" y="205"/>
                  </a:lnTo>
                  <a:lnTo>
                    <a:pt x="1197" y="208"/>
                  </a:lnTo>
                  <a:lnTo>
                    <a:pt x="1193" y="211"/>
                  </a:lnTo>
                  <a:lnTo>
                    <a:pt x="1189" y="215"/>
                  </a:lnTo>
                  <a:lnTo>
                    <a:pt x="1184" y="219"/>
                  </a:lnTo>
                  <a:lnTo>
                    <a:pt x="1178" y="224"/>
                  </a:lnTo>
                  <a:lnTo>
                    <a:pt x="1172" y="229"/>
                  </a:lnTo>
                  <a:lnTo>
                    <a:pt x="1166" y="235"/>
                  </a:lnTo>
                  <a:lnTo>
                    <a:pt x="1159" y="240"/>
                  </a:lnTo>
                  <a:lnTo>
                    <a:pt x="1152" y="246"/>
                  </a:lnTo>
                  <a:lnTo>
                    <a:pt x="1144" y="252"/>
                  </a:lnTo>
                  <a:lnTo>
                    <a:pt x="1137" y="257"/>
                  </a:lnTo>
                  <a:lnTo>
                    <a:pt x="1129" y="263"/>
                  </a:lnTo>
                  <a:lnTo>
                    <a:pt x="1122" y="268"/>
                  </a:lnTo>
                  <a:lnTo>
                    <a:pt x="1114" y="272"/>
                  </a:lnTo>
                  <a:lnTo>
                    <a:pt x="1107" y="277"/>
                  </a:lnTo>
                  <a:lnTo>
                    <a:pt x="1100" y="280"/>
                  </a:lnTo>
                  <a:lnTo>
                    <a:pt x="1094" y="283"/>
                  </a:lnTo>
                  <a:lnTo>
                    <a:pt x="1087" y="285"/>
                  </a:lnTo>
                  <a:lnTo>
                    <a:pt x="1082" y="286"/>
                  </a:lnTo>
                  <a:lnTo>
                    <a:pt x="1077" y="286"/>
                  </a:lnTo>
                  <a:lnTo>
                    <a:pt x="1073" y="285"/>
                  </a:lnTo>
                  <a:lnTo>
                    <a:pt x="1069" y="282"/>
                  </a:lnTo>
                  <a:lnTo>
                    <a:pt x="1069" y="282"/>
                  </a:lnTo>
                  <a:lnTo>
                    <a:pt x="1061" y="276"/>
                  </a:lnTo>
                  <a:lnTo>
                    <a:pt x="1053" y="270"/>
                  </a:lnTo>
                  <a:lnTo>
                    <a:pt x="1045" y="265"/>
                  </a:lnTo>
                  <a:lnTo>
                    <a:pt x="1037" y="262"/>
                  </a:lnTo>
                  <a:lnTo>
                    <a:pt x="1029" y="259"/>
                  </a:lnTo>
                  <a:lnTo>
                    <a:pt x="1021" y="258"/>
                  </a:lnTo>
                  <a:lnTo>
                    <a:pt x="1013" y="257"/>
                  </a:lnTo>
                  <a:lnTo>
                    <a:pt x="1006" y="257"/>
                  </a:lnTo>
                  <a:lnTo>
                    <a:pt x="998" y="257"/>
                  </a:lnTo>
                  <a:lnTo>
                    <a:pt x="991" y="258"/>
                  </a:lnTo>
                  <a:lnTo>
                    <a:pt x="984" y="260"/>
                  </a:lnTo>
                  <a:lnTo>
                    <a:pt x="978" y="262"/>
                  </a:lnTo>
                  <a:lnTo>
                    <a:pt x="971" y="264"/>
                  </a:lnTo>
                  <a:lnTo>
                    <a:pt x="966" y="266"/>
                  </a:lnTo>
                  <a:lnTo>
                    <a:pt x="960" y="269"/>
                  </a:lnTo>
                  <a:lnTo>
                    <a:pt x="955" y="271"/>
                  </a:lnTo>
                  <a:lnTo>
                    <a:pt x="951" y="274"/>
                  </a:lnTo>
                  <a:lnTo>
                    <a:pt x="947" y="276"/>
                  </a:lnTo>
                  <a:lnTo>
                    <a:pt x="944" y="278"/>
                  </a:lnTo>
                  <a:lnTo>
                    <a:pt x="942" y="280"/>
                  </a:lnTo>
                  <a:lnTo>
                    <a:pt x="940" y="281"/>
                  </a:lnTo>
                  <a:lnTo>
                    <a:pt x="939" y="282"/>
                  </a:lnTo>
                  <a:lnTo>
                    <a:pt x="938" y="282"/>
                  </a:lnTo>
                  <a:lnTo>
                    <a:pt x="938" y="282"/>
                  </a:lnTo>
                  <a:lnTo>
                    <a:pt x="937" y="278"/>
                  </a:lnTo>
                  <a:lnTo>
                    <a:pt x="935" y="266"/>
                  </a:lnTo>
                  <a:lnTo>
                    <a:pt x="932" y="252"/>
                  </a:lnTo>
                  <a:lnTo>
                    <a:pt x="930" y="240"/>
                  </a:lnTo>
                  <a:lnTo>
                    <a:pt x="929" y="235"/>
                  </a:lnTo>
                  <a:lnTo>
                    <a:pt x="929" y="235"/>
                  </a:lnTo>
                  <a:lnTo>
                    <a:pt x="927" y="235"/>
                  </a:lnTo>
                  <a:lnTo>
                    <a:pt x="921" y="234"/>
                  </a:lnTo>
                  <a:lnTo>
                    <a:pt x="912" y="233"/>
                  </a:lnTo>
                  <a:lnTo>
                    <a:pt x="901" y="232"/>
                  </a:lnTo>
                  <a:lnTo>
                    <a:pt x="889" y="231"/>
                  </a:lnTo>
                  <a:lnTo>
                    <a:pt x="878" y="230"/>
                  </a:lnTo>
                  <a:lnTo>
                    <a:pt x="867" y="228"/>
                  </a:lnTo>
                  <a:lnTo>
                    <a:pt x="858" y="227"/>
                  </a:lnTo>
                  <a:lnTo>
                    <a:pt x="852" y="227"/>
                  </a:lnTo>
                  <a:lnTo>
                    <a:pt x="850" y="226"/>
                  </a:lnTo>
                  <a:lnTo>
                    <a:pt x="850" y="226"/>
                  </a:lnTo>
                  <a:lnTo>
                    <a:pt x="847" y="224"/>
                  </a:lnTo>
                  <a:lnTo>
                    <a:pt x="838" y="219"/>
                  </a:lnTo>
                  <a:lnTo>
                    <a:pt x="828" y="212"/>
                  </a:lnTo>
                  <a:lnTo>
                    <a:pt x="817" y="205"/>
                  </a:lnTo>
                  <a:lnTo>
                    <a:pt x="809" y="200"/>
                  </a:lnTo>
                  <a:lnTo>
                    <a:pt x="806" y="198"/>
                  </a:lnTo>
                  <a:lnTo>
                    <a:pt x="806" y="198"/>
                  </a:lnTo>
                  <a:lnTo>
                    <a:pt x="805" y="198"/>
                  </a:lnTo>
                  <a:lnTo>
                    <a:pt x="802" y="199"/>
                  </a:lnTo>
                  <a:lnTo>
                    <a:pt x="797" y="200"/>
                  </a:lnTo>
                  <a:lnTo>
                    <a:pt x="790" y="202"/>
                  </a:lnTo>
                  <a:lnTo>
                    <a:pt x="782" y="204"/>
                  </a:lnTo>
                  <a:lnTo>
                    <a:pt x="773" y="207"/>
                  </a:lnTo>
                  <a:lnTo>
                    <a:pt x="763" y="209"/>
                  </a:lnTo>
                  <a:lnTo>
                    <a:pt x="753" y="212"/>
                  </a:lnTo>
                  <a:lnTo>
                    <a:pt x="742" y="215"/>
                  </a:lnTo>
                  <a:lnTo>
                    <a:pt x="731" y="218"/>
                  </a:lnTo>
                  <a:lnTo>
                    <a:pt x="720" y="221"/>
                  </a:lnTo>
                  <a:lnTo>
                    <a:pt x="709" y="224"/>
                  </a:lnTo>
                  <a:lnTo>
                    <a:pt x="699" y="227"/>
                  </a:lnTo>
                  <a:lnTo>
                    <a:pt x="690" y="229"/>
                  </a:lnTo>
                  <a:lnTo>
                    <a:pt x="682" y="231"/>
                  </a:lnTo>
                  <a:lnTo>
                    <a:pt x="676" y="233"/>
                  </a:lnTo>
                  <a:lnTo>
                    <a:pt x="671" y="234"/>
                  </a:lnTo>
                  <a:lnTo>
                    <a:pt x="668" y="235"/>
                  </a:lnTo>
                  <a:lnTo>
                    <a:pt x="666" y="235"/>
                  </a:lnTo>
                  <a:lnTo>
                    <a:pt x="666" y="235"/>
                  </a:lnTo>
                  <a:lnTo>
                    <a:pt x="665" y="235"/>
                  </a:lnTo>
                  <a:lnTo>
                    <a:pt x="659" y="234"/>
                  </a:lnTo>
                  <a:lnTo>
                    <a:pt x="651" y="232"/>
                  </a:lnTo>
                  <a:lnTo>
                    <a:pt x="641" y="231"/>
                  </a:lnTo>
                  <a:lnTo>
                    <a:pt x="630" y="228"/>
                  </a:lnTo>
                  <a:lnTo>
                    <a:pt x="618" y="226"/>
                  </a:lnTo>
                  <a:lnTo>
                    <a:pt x="606" y="224"/>
                  </a:lnTo>
                  <a:lnTo>
                    <a:pt x="595" y="222"/>
                  </a:lnTo>
                  <a:lnTo>
                    <a:pt x="585" y="220"/>
                  </a:lnTo>
                  <a:lnTo>
                    <a:pt x="577" y="218"/>
                  </a:lnTo>
                  <a:lnTo>
                    <a:pt x="571" y="217"/>
                  </a:lnTo>
                  <a:lnTo>
                    <a:pt x="570" y="217"/>
                  </a:lnTo>
                  <a:lnTo>
                    <a:pt x="570" y="217"/>
                  </a:lnTo>
                  <a:lnTo>
                    <a:pt x="568" y="217"/>
                  </a:lnTo>
                  <a:lnTo>
                    <a:pt x="565" y="217"/>
                  </a:lnTo>
                  <a:lnTo>
                    <a:pt x="560" y="218"/>
                  </a:lnTo>
                  <a:lnTo>
                    <a:pt x="552" y="219"/>
                  </a:lnTo>
                  <a:lnTo>
                    <a:pt x="544" y="220"/>
                  </a:lnTo>
                  <a:lnTo>
                    <a:pt x="534" y="221"/>
                  </a:lnTo>
                  <a:lnTo>
                    <a:pt x="524" y="222"/>
                  </a:lnTo>
                  <a:lnTo>
                    <a:pt x="513" y="224"/>
                  </a:lnTo>
                  <a:lnTo>
                    <a:pt x="501" y="225"/>
                  </a:lnTo>
                  <a:lnTo>
                    <a:pt x="489" y="227"/>
                  </a:lnTo>
                  <a:lnTo>
                    <a:pt x="478" y="228"/>
                  </a:lnTo>
                  <a:lnTo>
                    <a:pt x="466" y="230"/>
                  </a:lnTo>
                  <a:lnTo>
                    <a:pt x="456" y="231"/>
                  </a:lnTo>
                  <a:lnTo>
                    <a:pt x="446" y="232"/>
                  </a:lnTo>
                  <a:lnTo>
                    <a:pt x="438" y="233"/>
                  </a:lnTo>
                  <a:lnTo>
                    <a:pt x="431" y="234"/>
                  </a:lnTo>
                  <a:lnTo>
                    <a:pt x="425" y="235"/>
                  </a:lnTo>
                  <a:lnTo>
                    <a:pt x="422" y="235"/>
                  </a:lnTo>
                  <a:lnTo>
                    <a:pt x="421" y="235"/>
                  </a:lnTo>
                  <a:lnTo>
                    <a:pt x="421" y="235"/>
                  </a:lnTo>
                  <a:lnTo>
                    <a:pt x="423" y="238"/>
                  </a:lnTo>
                  <a:lnTo>
                    <a:pt x="429" y="243"/>
                  </a:lnTo>
                  <a:lnTo>
                    <a:pt x="438" y="250"/>
                  </a:lnTo>
                  <a:lnTo>
                    <a:pt x="447" y="258"/>
                  </a:lnTo>
                  <a:lnTo>
                    <a:pt x="456" y="266"/>
                  </a:lnTo>
                  <a:lnTo>
                    <a:pt x="462" y="271"/>
                  </a:lnTo>
                  <a:lnTo>
                    <a:pt x="465" y="273"/>
                  </a:lnTo>
                  <a:lnTo>
                    <a:pt x="465" y="273"/>
                  </a:lnTo>
                  <a:lnTo>
                    <a:pt x="463" y="275"/>
                  </a:lnTo>
                  <a:lnTo>
                    <a:pt x="458" y="280"/>
                  </a:lnTo>
                  <a:lnTo>
                    <a:pt x="451" y="288"/>
                  </a:lnTo>
                  <a:lnTo>
                    <a:pt x="443" y="297"/>
                  </a:lnTo>
                  <a:lnTo>
                    <a:pt x="434" y="306"/>
                  </a:lnTo>
                  <a:lnTo>
                    <a:pt x="426" y="315"/>
                  </a:lnTo>
                  <a:lnTo>
                    <a:pt x="419" y="323"/>
                  </a:lnTo>
                  <a:lnTo>
                    <a:pt x="414" y="328"/>
                  </a:lnTo>
                  <a:lnTo>
                    <a:pt x="413" y="330"/>
                  </a:lnTo>
                  <a:lnTo>
                    <a:pt x="413" y="330"/>
                  </a:lnTo>
                  <a:lnTo>
                    <a:pt x="411" y="331"/>
                  </a:lnTo>
                  <a:lnTo>
                    <a:pt x="407" y="333"/>
                  </a:lnTo>
                  <a:lnTo>
                    <a:pt x="402" y="336"/>
                  </a:lnTo>
                  <a:lnTo>
                    <a:pt x="394" y="340"/>
                  </a:lnTo>
                  <a:lnTo>
                    <a:pt x="386" y="344"/>
                  </a:lnTo>
                  <a:lnTo>
                    <a:pt x="376" y="350"/>
                  </a:lnTo>
                  <a:lnTo>
                    <a:pt x="366" y="355"/>
                  </a:lnTo>
                  <a:lnTo>
                    <a:pt x="356" y="361"/>
                  </a:lnTo>
                  <a:lnTo>
                    <a:pt x="346" y="366"/>
                  </a:lnTo>
                  <a:lnTo>
                    <a:pt x="337" y="372"/>
                  </a:lnTo>
                  <a:lnTo>
                    <a:pt x="329" y="376"/>
                  </a:lnTo>
                  <a:lnTo>
                    <a:pt x="322" y="381"/>
                  </a:lnTo>
                  <a:lnTo>
                    <a:pt x="318" y="384"/>
                  </a:lnTo>
                  <a:lnTo>
                    <a:pt x="315" y="386"/>
                  </a:lnTo>
                  <a:lnTo>
                    <a:pt x="315" y="386"/>
                  </a:lnTo>
                  <a:lnTo>
                    <a:pt x="314" y="390"/>
                  </a:lnTo>
                  <a:lnTo>
                    <a:pt x="316" y="393"/>
                  </a:lnTo>
                  <a:lnTo>
                    <a:pt x="320" y="396"/>
                  </a:lnTo>
                  <a:lnTo>
                    <a:pt x="327" y="398"/>
                  </a:lnTo>
                  <a:lnTo>
                    <a:pt x="335" y="400"/>
                  </a:lnTo>
                  <a:lnTo>
                    <a:pt x="343" y="402"/>
                  </a:lnTo>
                  <a:lnTo>
                    <a:pt x="352" y="403"/>
                  </a:lnTo>
                  <a:lnTo>
                    <a:pt x="361" y="404"/>
                  </a:lnTo>
                  <a:lnTo>
                    <a:pt x="368" y="404"/>
                  </a:lnTo>
                  <a:lnTo>
                    <a:pt x="375" y="405"/>
                  </a:lnTo>
                  <a:lnTo>
                    <a:pt x="379" y="405"/>
                  </a:lnTo>
                  <a:lnTo>
                    <a:pt x="380" y="405"/>
                  </a:lnTo>
                  <a:lnTo>
                    <a:pt x="380" y="405"/>
                  </a:lnTo>
                  <a:lnTo>
                    <a:pt x="379" y="407"/>
                  </a:lnTo>
                  <a:lnTo>
                    <a:pt x="375" y="414"/>
                  </a:lnTo>
                  <a:lnTo>
                    <a:pt x="369" y="424"/>
                  </a:lnTo>
                  <a:lnTo>
                    <a:pt x="362" y="435"/>
                  </a:lnTo>
                  <a:lnTo>
                    <a:pt x="355" y="446"/>
                  </a:lnTo>
                  <a:lnTo>
                    <a:pt x="349" y="455"/>
                  </a:lnTo>
                  <a:lnTo>
                    <a:pt x="345" y="462"/>
                  </a:lnTo>
                  <a:lnTo>
                    <a:pt x="343" y="464"/>
                  </a:lnTo>
                  <a:lnTo>
                    <a:pt x="343" y="464"/>
                  </a:lnTo>
                  <a:lnTo>
                    <a:pt x="345" y="463"/>
                  </a:lnTo>
                  <a:lnTo>
                    <a:pt x="349" y="461"/>
                  </a:lnTo>
                  <a:lnTo>
                    <a:pt x="356" y="457"/>
                  </a:lnTo>
                  <a:lnTo>
                    <a:pt x="364" y="453"/>
                  </a:lnTo>
                  <a:lnTo>
                    <a:pt x="373" y="448"/>
                  </a:lnTo>
                  <a:lnTo>
                    <a:pt x="383" y="445"/>
                  </a:lnTo>
                  <a:lnTo>
                    <a:pt x="394" y="443"/>
                  </a:lnTo>
                  <a:lnTo>
                    <a:pt x="403" y="443"/>
                  </a:lnTo>
                  <a:lnTo>
                    <a:pt x="403" y="443"/>
                  </a:lnTo>
                  <a:lnTo>
                    <a:pt x="411" y="444"/>
                  </a:lnTo>
                  <a:lnTo>
                    <a:pt x="420" y="447"/>
                  </a:lnTo>
                  <a:lnTo>
                    <a:pt x="429" y="451"/>
                  </a:lnTo>
                  <a:lnTo>
                    <a:pt x="438" y="456"/>
                  </a:lnTo>
                  <a:lnTo>
                    <a:pt x="448" y="461"/>
                  </a:lnTo>
                  <a:lnTo>
                    <a:pt x="457" y="466"/>
                  </a:lnTo>
                  <a:lnTo>
                    <a:pt x="465" y="470"/>
                  </a:lnTo>
                  <a:lnTo>
                    <a:pt x="472" y="475"/>
                  </a:lnTo>
                  <a:lnTo>
                    <a:pt x="477" y="478"/>
                  </a:lnTo>
                  <a:lnTo>
                    <a:pt x="481" y="480"/>
                  </a:lnTo>
                  <a:lnTo>
                    <a:pt x="482" y="481"/>
                  </a:lnTo>
                  <a:lnTo>
                    <a:pt x="482" y="481"/>
                  </a:lnTo>
                  <a:lnTo>
                    <a:pt x="482" y="481"/>
                  </a:lnTo>
                  <a:lnTo>
                    <a:pt x="480" y="482"/>
                  </a:lnTo>
                  <a:lnTo>
                    <a:pt x="478" y="484"/>
                  </a:lnTo>
                  <a:lnTo>
                    <a:pt x="474" y="486"/>
                  </a:lnTo>
                  <a:lnTo>
                    <a:pt x="470" y="488"/>
                  </a:lnTo>
                  <a:lnTo>
                    <a:pt x="465" y="491"/>
                  </a:lnTo>
                  <a:lnTo>
                    <a:pt x="460" y="494"/>
                  </a:lnTo>
                  <a:lnTo>
                    <a:pt x="453" y="497"/>
                  </a:lnTo>
                  <a:lnTo>
                    <a:pt x="447" y="500"/>
                  </a:lnTo>
                  <a:lnTo>
                    <a:pt x="439" y="504"/>
                  </a:lnTo>
                  <a:lnTo>
                    <a:pt x="431" y="508"/>
                  </a:lnTo>
                  <a:lnTo>
                    <a:pt x="423" y="511"/>
                  </a:lnTo>
                  <a:lnTo>
                    <a:pt x="415" y="515"/>
                  </a:lnTo>
                  <a:lnTo>
                    <a:pt x="406" y="519"/>
                  </a:lnTo>
                  <a:lnTo>
                    <a:pt x="397" y="522"/>
                  </a:lnTo>
                  <a:lnTo>
                    <a:pt x="387" y="525"/>
                  </a:lnTo>
                  <a:lnTo>
                    <a:pt x="378" y="528"/>
                  </a:lnTo>
                  <a:lnTo>
                    <a:pt x="369" y="531"/>
                  </a:lnTo>
                  <a:lnTo>
                    <a:pt x="359" y="534"/>
                  </a:lnTo>
                  <a:lnTo>
                    <a:pt x="350" y="535"/>
                  </a:lnTo>
                  <a:lnTo>
                    <a:pt x="341" y="537"/>
                  </a:lnTo>
                  <a:lnTo>
                    <a:pt x="332" y="538"/>
                  </a:lnTo>
                  <a:lnTo>
                    <a:pt x="323" y="538"/>
                  </a:lnTo>
                  <a:lnTo>
                    <a:pt x="315" y="538"/>
                  </a:lnTo>
                  <a:lnTo>
                    <a:pt x="315" y="538"/>
                  </a:lnTo>
                  <a:lnTo>
                    <a:pt x="310" y="538"/>
                  </a:lnTo>
                  <a:lnTo>
                    <a:pt x="309" y="540"/>
                  </a:lnTo>
                  <a:lnTo>
                    <a:pt x="309" y="543"/>
                  </a:lnTo>
                  <a:lnTo>
                    <a:pt x="311" y="547"/>
                  </a:lnTo>
                  <a:lnTo>
                    <a:pt x="315" y="552"/>
                  </a:lnTo>
                  <a:lnTo>
                    <a:pt x="320" y="557"/>
                  </a:lnTo>
                  <a:lnTo>
                    <a:pt x="326" y="563"/>
                  </a:lnTo>
                  <a:lnTo>
                    <a:pt x="332" y="568"/>
                  </a:lnTo>
                  <a:lnTo>
                    <a:pt x="338" y="573"/>
                  </a:lnTo>
                  <a:lnTo>
                    <a:pt x="343" y="578"/>
                  </a:lnTo>
                  <a:lnTo>
                    <a:pt x="347" y="581"/>
                  </a:lnTo>
                  <a:lnTo>
                    <a:pt x="350" y="584"/>
                  </a:lnTo>
                  <a:lnTo>
                    <a:pt x="351" y="584"/>
                  </a:lnTo>
                  <a:lnTo>
                    <a:pt x="351" y="584"/>
                  </a:lnTo>
                  <a:lnTo>
                    <a:pt x="347" y="584"/>
                  </a:lnTo>
                  <a:lnTo>
                    <a:pt x="337" y="582"/>
                  </a:lnTo>
                  <a:lnTo>
                    <a:pt x="324" y="581"/>
                  </a:lnTo>
                  <a:lnTo>
                    <a:pt x="310" y="579"/>
                  </a:lnTo>
                  <a:lnTo>
                    <a:pt x="300" y="577"/>
                  </a:lnTo>
                  <a:lnTo>
                    <a:pt x="296" y="577"/>
                  </a:lnTo>
                  <a:lnTo>
                    <a:pt x="296" y="577"/>
                  </a:lnTo>
                  <a:lnTo>
                    <a:pt x="293" y="578"/>
                  </a:lnTo>
                  <a:lnTo>
                    <a:pt x="285" y="581"/>
                  </a:lnTo>
                  <a:lnTo>
                    <a:pt x="275" y="585"/>
                  </a:lnTo>
                  <a:lnTo>
                    <a:pt x="263" y="589"/>
                  </a:lnTo>
                  <a:lnTo>
                    <a:pt x="252" y="593"/>
                  </a:lnTo>
                  <a:lnTo>
                    <a:pt x="245" y="596"/>
                  </a:lnTo>
                  <a:lnTo>
                    <a:pt x="242" y="597"/>
                  </a:lnTo>
                  <a:lnTo>
                    <a:pt x="242" y="597"/>
                  </a:lnTo>
                  <a:lnTo>
                    <a:pt x="240" y="597"/>
                  </a:lnTo>
                  <a:lnTo>
                    <a:pt x="237" y="597"/>
                  </a:lnTo>
                  <a:lnTo>
                    <a:pt x="231" y="597"/>
                  </a:lnTo>
                  <a:lnTo>
                    <a:pt x="224" y="596"/>
                  </a:lnTo>
                  <a:lnTo>
                    <a:pt x="215" y="596"/>
                  </a:lnTo>
                  <a:lnTo>
                    <a:pt x="205" y="596"/>
                  </a:lnTo>
                  <a:lnTo>
                    <a:pt x="195" y="596"/>
                  </a:lnTo>
                  <a:lnTo>
                    <a:pt x="184" y="596"/>
                  </a:lnTo>
                  <a:lnTo>
                    <a:pt x="173" y="596"/>
                  </a:lnTo>
                  <a:lnTo>
                    <a:pt x="163" y="596"/>
                  </a:lnTo>
                  <a:lnTo>
                    <a:pt x="153" y="597"/>
                  </a:lnTo>
                  <a:lnTo>
                    <a:pt x="144" y="597"/>
                  </a:lnTo>
                  <a:lnTo>
                    <a:pt x="137" y="598"/>
                  </a:lnTo>
                  <a:lnTo>
                    <a:pt x="131" y="599"/>
                  </a:lnTo>
                  <a:lnTo>
                    <a:pt x="127" y="600"/>
                  </a:lnTo>
                  <a:lnTo>
                    <a:pt x="127" y="600"/>
                  </a:lnTo>
                  <a:lnTo>
                    <a:pt x="123" y="602"/>
                  </a:lnTo>
                  <a:lnTo>
                    <a:pt x="117" y="606"/>
                  </a:lnTo>
                  <a:lnTo>
                    <a:pt x="112" y="612"/>
                  </a:lnTo>
                  <a:lnTo>
                    <a:pt x="105" y="619"/>
                  </a:lnTo>
                  <a:lnTo>
                    <a:pt x="99" y="626"/>
                  </a:lnTo>
                  <a:lnTo>
                    <a:pt x="93" y="634"/>
                  </a:lnTo>
                  <a:lnTo>
                    <a:pt x="86" y="641"/>
                  </a:lnTo>
                  <a:lnTo>
                    <a:pt x="81" y="649"/>
                  </a:lnTo>
                  <a:lnTo>
                    <a:pt x="76" y="656"/>
                  </a:lnTo>
                  <a:lnTo>
                    <a:pt x="71" y="662"/>
                  </a:lnTo>
                  <a:lnTo>
                    <a:pt x="68" y="667"/>
                  </a:lnTo>
                  <a:lnTo>
                    <a:pt x="68" y="667"/>
                  </a:lnTo>
                  <a:lnTo>
                    <a:pt x="66" y="672"/>
                  </a:lnTo>
                  <a:lnTo>
                    <a:pt x="64" y="678"/>
                  </a:lnTo>
                  <a:lnTo>
                    <a:pt x="63" y="685"/>
                  </a:lnTo>
                  <a:lnTo>
                    <a:pt x="63" y="694"/>
                  </a:lnTo>
                  <a:lnTo>
                    <a:pt x="63" y="702"/>
                  </a:lnTo>
                  <a:lnTo>
                    <a:pt x="64" y="711"/>
                  </a:lnTo>
                  <a:lnTo>
                    <a:pt x="66" y="720"/>
                  </a:lnTo>
                  <a:lnTo>
                    <a:pt x="67" y="727"/>
                  </a:lnTo>
                  <a:lnTo>
                    <a:pt x="70" y="734"/>
                  </a:lnTo>
                  <a:lnTo>
                    <a:pt x="72" y="740"/>
                  </a:lnTo>
                  <a:lnTo>
                    <a:pt x="76" y="743"/>
                  </a:lnTo>
                  <a:lnTo>
                    <a:pt x="79" y="744"/>
                  </a:lnTo>
                  <a:lnTo>
                    <a:pt x="79" y="744"/>
                  </a:lnTo>
                  <a:lnTo>
                    <a:pt x="83" y="744"/>
                  </a:lnTo>
                  <a:lnTo>
                    <a:pt x="88" y="742"/>
                  </a:lnTo>
                  <a:lnTo>
                    <a:pt x="94" y="739"/>
                  </a:lnTo>
                  <a:lnTo>
                    <a:pt x="101" y="736"/>
                  </a:lnTo>
                  <a:lnTo>
                    <a:pt x="108" y="732"/>
                  </a:lnTo>
                  <a:lnTo>
                    <a:pt x="116" y="727"/>
                  </a:lnTo>
                  <a:lnTo>
                    <a:pt x="124" y="722"/>
                  </a:lnTo>
                  <a:lnTo>
                    <a:pt x="132" y="718"/>
                  </a:lnTo>
                  <a:lnTo>
                    <a:pt x="140" y="713"/>
                  </a:lnTo>
                  <a:lnTo>
                    <a:pt x="148" y="708"/>
                  </a:lnTo>
                  <a:lnTo>
                    <a:pt x="155" y="704"/>
                  </a:lnTo>
                  <a:lnTo>
                    <a:pt x="161" y="701"/>
                  </a:lnTo>
                  <a:lnTo>
                    <a:pt x="166" y="698"/>
                  </a:lnTo>
                  <a:lnTo>
                    <a:pt x="166" y="698"/>
                  </a:lnTo>
                  <a:lnTo>
                    <a:pt x="172" y="696"/>
                  </a:lnTo>
                  <a:lnTo>
                    <a:pt x="174" y="696"/>
                  </a:lnTo>
                  <a:lnTo>
                    <a:pt x="173" y="698"/>
                  </a:lnTo>
                  <a:lnTo>
                    <a:pt x="171" y="701"/>
                  </a:lnTo>
                  <a:lnTo>
                    <a:pt x="167" y="706"/>
                  </a:lnTo>
                  <a:lnTo>
                    <a:pt x="162" y="711"/>
                  </a:lnTo>
                  <a:lnTo>
                    <a:pt x="157" y="716"/>
                  </a:lnTo>
                  <a:lnTo>
                    <a:pt x="152" y="722"/>
                  </a:lnTo>
                  <a:lnTo>
                    <a:pt x="149" y="726"/>
                  </a:lnTo>
                  <a:lnTo>
                    <a:pt x="149" y="726"/>
                  </a:lnTo>
                  <a:lnTo>
                    <a:pt x="148" y="730"/>
                  </a:lnTo>
                  <a:lnTo>
                    <a:pt x="150" y="734"/>
                  </a:lnTo>
                  <a:lnTo>
                    <a:pt x="155" y="738"/>
                  </a:lnTo>
                  <a:lnTo>
                    <a:pt x="162" y="741"/>
                  </a:lnTo>
                  <a:lnTo>
                    <a:pt x="170" y="744"/>
                  </a:lnTo>
                  <a:lnTo>
                    <a:pt x="179" y="745"/>
                  </a:lnTo>
                  <a:lnTo>
                    <a:pt x="187" y="746"/>
                  </a:lnTo>
                  <a:lnTo>
                    <a:pt x="195" y="746"/>
                  </a:lnTo>
                  <a:lnTo>
                    <a:pt x="202" y="744"/>
                  </a:lnTo>
                  <a:lnTo>
                    <a:pt x="202" y="744"/>
                  </a:lnTo>
                  <a:lnTo>
                    <a:pt x="208" y="741"/>
                  </a:lnTo>
                  <a:lnTo>
                    <a:pt x="216" y="736"/>
                  </a:lnTo>
                  <a:lnTo>
                    <a:pt x="224" y="731"/>
                  </a:lnTo>
                  <a:lnTo>
                    <a:pt x="233" y="725"/>
                  </a:lnTo>
                  <a:lnTo>
                    <a:pt x="241" y="719"/>
                  </a:lnTo>
                  <a:lnTo>
                    <a:pt x="249" y="714"/>
                  </a:lnTo>
                  <a:lnTo>
                    <a:pt x="255" y="709"/>
                  </a:lnTo>
                  <a:lnTo>
                    <a:pt x="260" y="707"/>
                  </a:lnTo>
                  <a:lnTo>
                    <a:pt x="263" y="706"/>
                  </a:lnTo>
                  <a:lnTo>
                    <a:pt x="263" y="706"/>
                  </a:lnTo>
                  <a:lnTo>
                    <a:pt x="263" y="708"/>
                  </a:lnTo>
                  <a:lnTo>
                    <a:pt x="261" y="713"/>
                  </a:lnTo>
                  <a:lnTo>
                    <a:pt x="258" y="718"/>
                  </a:lnTo>
                  <a:lnTo>
                    <a:pt x="253" y="725"/>
                  </a:lnTo>
                  <a:lnTo>
                    <a:pt x="248" y="733"/>
                  </a:lnTo>
                  <a:lnTo>
                    <a:pt x="243" y="740"/>
                  </a:lnTo>
                  <a:lnTo>
                    <a:pt x="239" y="748"/>
                  </a:lnTo>
                  <a:lnTo>
                    <a:pt x="236" y="754"/>
                  </a:lnTo>
                  <a:lnTo>
                    <a:pt x="235" y="760"/>
                  </a:lnTo>
                  <a:lnTo>
                    <a:pt x="236" y="763"/>
                  </a:lnTo>
                  <a:lnTo>
                    <a:pt x="236" y="763"/>
                  </a:lnTo>
                  <a:lnTo>
                    <a:pt x="240" y="766"/>
                  </a:lnTo>
                  <a:lnTo>
                    <a:pt x="246" y="767"/>
                  </a:lnTo>
                  <a:lnTo>
                    <a:pt x="253" y="768"/>
                  </a:lnTo>
                  <a:lnTo>
                    <a:pt x="261" y="769"/>
                  </a:lnTo>
                  <a:lnTo>
                    <a:pt x="271" y="769"/>
                  </a:lnTo>
                  <a:lnTo>
                    <a:pt x="280" y="769"/>
                  </a:lnTo>
                  <a:lnTo>
                    <a:pt x="290" y="768"/>
                  </a:lnTo>
                  <a:lnTo>
                    <a:pt x="300" y="768"/>
                  </a:lnTo>
                  <a:lnTo>
                    <a:pt x="309" y="766"/>
                  </a:lnTo>
                  <a:lnTo>
                    <a:pt x="317" y="765"/>
                  </a:lnTo>
                  <a:lnTo>
                    <a:pt x="325" y="763"/>
                  </a:lnTo>
                  <a:lnTo>
                    <a:pt x="325" y="763"/>
                  </a:lnTo>
                  <a:lnTo>
                    <a:pt x="332" y="761"/>
                  </a:lnTo>
                  <a:lnTo>
                    <a:pt x="338" y="757"/>
                  </a:lnTo>
                  <a:lnTo>
                    <a:pt x="344" y="752"/>
                  </a:lnTo>
                  <a:lnTo>
                    <a:pt x="349" y="747"/>
                  </a:lnTo>
                  <a:lnTo>
                    <a:pt x="354" y="741"/>
                  </a:lnTo>
                  <a:lnTo>
                    <a:pt x="359" y="736"/>
                  </a:lnTo>
                  <a:lnTo>
                    <a:pt x="365" y="732"/>
                  </a:lnTo>
                  <a:lnTo>
                    <a:pt x="371" y="728"/>
                  </a:lnTo>
                  <a:lnTo>
                    <a:pt x="377" y="726"/>
                  </a:lnTo>
                  <a:lnTo>
                    <a:pt x="377" y="726"/>
                  </a:lnTo>
                  <a:lnTo>
                    <a:pt x="384" y="725"/>
                  </a:lnTo>
                  <a:lnTo>
                    <a:pt x="391" y="726"/>
                  </a:lnTo>
                  <a:lnTo>
                    <a:pt x="399" y="727"/>
                  </a:lnTo>
                  <a:lnTo>
                    <a:pt x="406" y="729"/>
                  </a:lnTo>
                  <a:lnTo>
                    <a:pt x="414" y="731"/>
                  </a:lnTo>
                  <a:lnTo>
                    <a:pt x="423" y="733"/>
                  </a:lnTo>
                  <a:lnTo>
                    <a:pt x="431" y="735"/>
                  </a:lnTo>
                  <a:lnTo>
                    <a:pt x="439" y="736"/>
                  </a:lnTo>
                  <a:lnTo>
                    <a:pt x="447" y="736"/>
                  </a:lnTo>
                  <a:lnTo>
                    <a:pt x="447" y="736"/>
                  </a:lnTo>
                  <a:lnTo>
                    <a:pt x="455" y="734"/>
                  </a:lnTo>
                  <a:lnTo>
                    <a:pt x="463" y="732"/>
                  </a:lnTo>
                  <a:lnTo>
                    <a:pt x="471" y="729"/>
                  </a:lnTo>
                  <a:lnTo>
                    <a:pt x="480" y="725"/>
                  </a:lnTo>
                  <a:lnTo>
                    <a:pt x="488" y="722"/>
                  </a:lnTo>
                  <a:lnTo>
                    <a:pt x="497" y="718"/>
                  </a:lnTo>
                  <a:lnTo>
                    <a:pt x="505" y="715"/>
                  </a:lnTo>
                  <a:lnTo>
                    <a:pt x="512" y="711"/>
                  </a:lnTo>
                  <a:lnTo>
                    <a:pt x="519" y="708"/>
                  </a:lnTo>
                  <a:lnTo>
                    <a:pt x="526" y="706"/>
                  </a:lnTo>
                  <a:lnTo>
                    <a:pt x="526" y="706"/>
                  </a:lnTo>
                  <a:lnTo>
                    <a:pt x="532" y="705"/>
                  </a:lnTo>
                  <a:lnTo>
                    <a:pt x="540" y="703"/>
                  </a:lnTo>
                  <a:lnTo>
                    <a:pt x="549" y="701"/>
                  </a:lnTo>
                  <a:lnTo>
                    <a:pt x="559" y="699"/>
                  </a:lnTo>
                  <a:lnTo>
                    <a:pt x="570" y="697"/>
                  </a:lnTo>
                  <a:lnTo>
                    <a:pt x="581" y="695"/>
                  </a:lnTo>
                  <a:lnTo>
                    <a:pt x="591" y="693"/>
                  </a:lnTo>
                  <a:lnTo>
                    <a:pt x="601" y="691"/>
                  </a:lnTo>
                  <a:lnTo>
                    <a:pt x="609" y="690"/>
                  </a:lnTo>
                  <a:lnTo>
                    <a:pt x="616" y="689"/>
                  </a:lnTo>
                  <a:lnTo>
                    <a:pt x="620" y="688"/>
                  </a:lnTo>
                  <a:lnTo>
                    <a:pt x="622" y="688"/>
                  </a:lnTo>
                  <a:lnTo>
                    <a:pt x="622" y="688"/>
                  </a:lnTo>
                  <a:lnTo>
                    <a:pt x="621" y="689"/>
                  </a:lnTo>
                  <a:lnTo>
                    <a:pt x="619" y="690"/>
                  </a:lnTo>
                  <a:lnTo>
                    <a:pt x="615" y="692"/>
                  </a:lnTo>
                  <a:lnTo>
                    <a:pt x="609" y="695"/>
                  </a:lnTo>
                  <a:lnTo>
                    <a:pt x="603" y="698"/>
                  </a:lnTo>
                  <a:lnTo>
                    <a:pt x="595" y="702"/>
                  </a:lnTo>
                  <a:lnTo>
                    <a:pt x="587" y="706"/>
                  </a:lnTo>
                  <a:lnTo>
                    <a:pt x="578" y="711"/>
                  </a:lnTo>
                  <a:lnTo>
                    <a:pt x="569" y="715"/>
                  </a:lnTo>
                  <a:lnTo>
                    <a:pt x="559" y="720"/>
                  </a:lnTo>
                  <a:lnTo>
                    <a:pt x="549" y="725"/>
                  </a:lnTo>
                  <a:lnTo>
                    <a:pt x="540" y="729"/>
                  </a:lnTo>
                  <a:lnTo>
                    <a:pt x="530" y="734"/>
                  </a:lnTo>
                  <a:lnTo>
                    <a:pt x="521" y="738"/>
                  </a:lnTo>
                  <a:lnTo>
                    <a:pt x="513" y="742"/>
                  </a:lnTo>
                  <a:lnTo>
                    <a:pt x="506" y="746"/>
                  </a:lnTo>
                  <a:lnTo>
                    <a:pt x="500" y="749"/>
                  </a:lnTo>
                  <a:lnTo>
                    <a:pt x="494" y="752"/>
                  </a:lnTo>
                  <a:lnTo>
                    <a:pt x="491" y="754"/>
                  </a:lnTo>
                  <a:lnTo>
                    <a:pt x="491" y="754"/>
                  </a:lnTo>
                  <a:lnTo>
                    <a:pt x="486" y="756"/>
                  </a:lnTo>
                  <a:lnTo>
                    <a:pt x="479" y="759"/>
                  </a:lnTo>
                  <a:lnTo>
                    <a:pt x="472" y="762"/>
                  </a:lnTo>
                  <a:lnTo>
                    <a:pt x="464" y="765"/>
                  </a:lnTo>
                  <a:lnTo>
                    <a:pt x="456" y="768"/>
                  </a:lnTo>
                  <a:lnTo>
                    <a:pt x="447" y="771"/>
                  </a:lnTo>
                  <a:lnTo>
                    <a:pt x="438" y="773"/>
                  </a:lnTo>
                  <a:lnTo>
                    <a:pt x="429" y="776"/>
                  </a:lnTo>
                  <a:lnTo>
                    <a:pt x="420" y="778"/>
                  </a:lnTo>
                  <a:lnTo>
                    <a:pt x="412" y="780"/>
                  </a:lnTo>
                  <a:lnTo>
                    <a:pt x="405" y="781"/>
                  </a:lnTo>
                  <a:lnTo>
                    <a:pt x="399" y="782"/>
                  </a:lnTo>
                  <a:lnTo>
                    <a:pt x="395" y="782"/>
                  </a:lnTo>
                  <a:lnTo>
                    <a:pt x="395" y="782"/>
                  </a:lnTo>
                  <a:lnTo>
                    <a:pt x="383" y="780"/>
                  </a:lnTo>
                  <a:lnTo>
                    <a:pt x="374" y="776"/>
                  </a:lnTo>
                  <a:lnTo>
                    <a:pt x="366" y="773"/>
                  </a:lnTo>
                  <a:lnTo>
                    <a:pt x="360" y="773"/>
                  </a:lnTo>
                  <a:lnTo>
                    <a:pt x="360" y="773"/>
                  </a:lnTo>
                  <a:lnTo>
                    <a:pt x="357" y="776"/>
                  </a:lnTo>
                  <a:lnTo>
                    <a:pt x="355" y="782"/>
                  </a:lnTo>
                  <a:lnTo>
                    <a:pt x="353" y="790"/>
                  </a:lnTo>
                  <a:lnTo>
                    <a:pt x="351" y="798"/>
                  </a:lnTo>
                  <a:lnTo>
                    <a:pt x="348" y="805"/>
                  </a:lnTo>
                  <a:lnTo>
                    <a:pt x="342" y="810"/>
                  </a:lnTo>
                  <a:lnTo>
                    <a:pt x="342" y="810"/>
                  </a:lnTo>
                  <a:lnTo>
                    <a:pt x="337" y="812"/>
                  </a:lnTo>
                  <a:lnTo>
                    <a:pt x="330" y="815"/>
                  </a:lnTo>
                  <a:lnTo>
                    <a:pt x="322" y="817"/>
                  </a:lnTo>
                  <a:lnTo>
                    <a:pt x="313" y="819"/>
                  </a:lnTo>
                  <a:lnTo>
                    <a:pt x="304" y="822"/>
                  </a:lnTo>
                  <a:lnTo>
                    <a:pt x="294" y="823"/>
                  </a:lnTo>
                  <a:lnTo>
                    <a:pt x="285" y="825"/>
                  </a:lnTo>
                  <a:lnTo>
                    <a:pt x="275" y="826"/>
                  </a:lnTo>
                  <a:lnTo>
                    <a:pt x="267" y="827"/>
                  </a:lnTo>
                  <a:lnTo>
                    <a:pt x="260" y="827"/>
                  </a:lnTo>
                  <a:lnTo>
                    <a:pt x="260" y="827"/>
                  </a:lnTo>
                  <a:lnTo>
                    <a:pt x="253" y="825"/>
                  </a:lnTo>
                  <a:lnTo>
                    <a:pt x="246" y="822"/>
                  </a:lnTo>
                  <a:lnTo>
                    <a:pt x="241" y="818"/>
                  </a:lnTo>
                  <a:lnTo>
                    <a:pt x="235" y="813"/>
                  </a:lnTo>
                  <a:lnTo>
                    <a:pt x="230" y="809"/>
                  </a:lnTo>
                  <a:lnTo>
                    <a:pt x="224" y="805"/>
                  </a:lnTo>
                  <a:lnTo>
                    <a:pt x="218" y="802"/>
                  </a:lnTo>
                  <a:lnTo>
                    <a:pt x="210" y="801"/>
                  </a:lnTo>
                  <a:lnTo>
                    <a:pt x="210" y="801"/>
                  </a:lnTo>
                  <a:lnTo>
                    <a:pt x="203" y="802"/>
                  </a:lnTo>
                  <a:lnTo>
                    <a:pt x="196" y="805"/>
                  </a:lnTo>
                  <a:lnTo>
                    <a:pt x="188" y="808"/>
                  </a:lnTo>
                  <a:lnTo>
                    <a:pt x="179" y="812"/>
                  </a:lnTo>
                  <a:lnTo>
                    <a:pt x="171" y="816"/>
                  </a:lnTo>
                  <a:lnTo>
                    <a:pt x="163" y="820"/>
                  </a:lnTo>
                  <a:lnTo>
                    <a:pt x="155" y="824"/>
                  </a:lnTo>
                  <a:lnTo>
                    <a:pt x="148" y="827"/>
                  </a:lnTo>
                  <a:lnTo>
                    <a:pt x="140" y="829"/>
                  </a:lnTo>
                  <a:lnTo>
                    <a:pt x="140" y="829"/>
                  </a:lnTo>
                  <a:lnTo>
                    <a:pt x="131" y="831"/>
                  </a:lnTo>
                  <a:lnTo>
                    <a:pt x="122" y="831"/>
                  </a:lnTo>
                  <a:lnTo>
                    <a:pt x="112" y="831"/>
                  </a:lnTo>
                  <a:lnTo>
                    <a:pt x="103" y="831"/>
                  </a:lnTo>
                  <a:lnTo>
                    <a:pt x="95" y="830"/>
                  </a:lnTo>
                  <a:lnTo>
                    <a:pt x="86" y="830"/>
                  </a:lnTo>
                  <a:lnTo>
                    <a:pt x="79" y="829"/>
                  </a:lnTo>
                  <a:lnTo>
                    <a:pt x="79" y="829"/>
                  </a:lnTo>
                  <a:lnTo>
                    <a:pt x="69" y="827"/>
                  </a:lnTo>
                  <a:lnTo>
                    <a:pt x="60" y="824"/>
                  </a:lnTo>
                  <a:lnTo>
                    <a:pt x="51" y="821"/>
                  </a:lnTo>
                  <a:lnTo>
                    <a:pt x="43" y="819"/>
                  </a:lnTo>
                  <a:lnTo>
                    <a:pt x="35" y="820"/>
                  </a:lnTo>
                  <a:lnTo>
                    <a:pt x="35" y="820"/>
                  </a:lnTo>
                  <a:lnTo>
                    <a:pt x="28" y="823"/>
                  </a:lnTo>
                  <a:lnTo>
                    <a:pt x="21" y="829"/>
                  </a:lnTo>
                  <a:lnTo>
                    <a:pt x="13" y="837"/>
                  </a:lnTo>
                  <a:lnTo>
                    <a:pt x="7" y="844"/>
                  </a:lnTo>
                  <a:lnTo>
                    <a:pt x="2" y="852"/>
                  </a:lnTo>
                  <a:lnTo>
                    <a:pt x="0" y="858"/>
                  </a:lnTo>
                  <a:lnTo>
                    <a:pt x="0" y="858"/>
                  </a:lnTo>
                  <a:lnTo>
                    <a:pt x="2" y="863"/>
                  </a:lnTo>
                  <a:lnTo>
                    <a:pt x="5" y="869"/>
                  </a:lnTo>
                  <a:lnTo>
                    <a:pt x="11" y="874"/>
                  </a:lnTo>
                  <a:lnTo>
                    <a:pt x="18" y="879"/>
                  </a:lnTo>
                  <a:lnTo>
                    <a:pt x="27" y="883"/>
                  </a:lnTo>
                  <a:lnTo>
                    <a:pt x="35" y="886"/>
                  </a:lnTo>
                  <a:lnTo>
                    <a:pt x="35" y="886"/>
                  </a:lnTo>
                  <a:lnTo>
                    <a:pt x="42" y="887"/>
                  </a:lnTo>
                  <a:lnTo>
                    <a:pt x="51" y="887"/>
                  </a:lnTo>
                  <a:lnTo>
                    <a:pt x="60" y="886"/>
                  </a:lnTo>
                  <a:lnTo>
                    <a:pt x="69" y="886"/>
                  </a:lnTo>
                  <a:lnTo>
                    <a:pt x="79" y="885"/>
                  </a:lnTo>
                  <a:lnTo>
                    <a:pt x="88" y="885"/>
                  </a:lnTo>
                  <a:lnTo>
                    <a:pt x="97" y="885"/>
                  </a:lnTo>
                  <a:lnTo>
                    <a:pt x="105" y="886"/>
                  </a:lnTo>
                  <a:lnTo>
                    <a:pt x="105" y="886"/>
                  </a:lnTo>
                  <a:lnTo>
                    <a:pt x="113" y="888"/>
                  </a:lnTo>
                  <a:lnTo>
                    <a:pt x="119" y="892"/>
                  </a:lnTo>
                  <a:lnTo>
                    <a:pt x="125" y="896"/>
                  </a:lnTo>
                  <a:lnTo>
                    <a:pt x="131" y="901"/>
                  </a:lnTo>
                  <a:lnTo>
                    <a:pt x="137" y="905"/>
                  </a:lnTo>
                  <a:lnTo>
                    <a:pt x="143" y="909"/>
                  </a:lnTo>
                  <a:lnTo>
                    <a:pt x="150" y="912"/>
                  </a:lnTo>
                  <a:lnTo>
                    <a:pt x="158" y="914"/>
                  </a:lnTo>
                  <a:lnTo>
                    <a:pt x="158" y="914"/>
                  </a:lnTo>
                  <a:lnTo>
                    <a:pt x="164" y="913"/>
                  </a:lnTo>
                  <a:lnTo>
                    <a:pt x="172" y="912"/>
                  </a:lnTo>
                  <a:lnTo>
                    <a:pt x="180" y="910"/>
                  </a:lnTo>
                  <a:lnTo>
                    <a:pt x="188" y="908"/>
                  </a:lnTo>
                  <a:lnTo>
                    <a:pt x="196" y="905"/>
                  </a:lnTo>
                  <a:lnTo>
                    <a:pt x="205" y="902"/>
                  </a:lnTo>
                  <a:lnTo>
                    <a:pt x="213" y="900"/>
                  </a:lnTo>
                  <a:lnTo>
                    <a:pt x="221" y="897"/>
                  </a:lnTo>
                  <a:lnTo>
                    <a:pt x="229" y="896"/>
                  </a:lnTo>
                  <a:lnTo>
                    <a:pt x="236" y="895"/>
                  </a:lnTo>
                  <a:lnTo>
                    <a:pt x="236" y="895"/>
                  </a:lnTo>
                  <a:lnTo>
                    <a:pt x="244" y="896"/>
                  </a:lnTo>
                  <a:lnTo>
                    <a:pt x="252" y="898"/>
                  </a:lnTo>
                  <a:lnTo>
                    <a:pt x="260" y="900"/>
                  </a:lnTo>
                  <a:lnTo>
                    <a:pt x="268" y="904"/>
                  </a:lnTo>
                  <a:lnTo>
                    <a:pt x="275" y="907"/>
                  </a:lnTo>
                  <a:lnTo>
                    <a:pt x="283" y="910"/>
                  </a:lnTo>
                  <a:lnTo>
                    <a:pt x="291" y="912"/>
                  </a:lnTo>
                  <a:lnTo>
                    <a:pt x="299" y="913"/>
                  </a:lnTo>
                  <a:lnTo>
                    <a:pt x="306" y="914"/>
                  </a:lnTo>
                  <a:lnTo>
                    <a:pt x="306" y="914"/>
                  </a:lnTo>
                  <a:lnTo>
                    <a:pt x="314" y="913"/>
                  </a:lnTo>
                  <a:lnTo>
                    <a:pt x="322" y="911"/>
                  </a:lnTo>
                  <a:lnTo>
                    <a:pt x="330" y="909"/>
                  </a:lnTo>
                  <a:lnTo>
                    <a:pt x="338" y="906"/>
                  </a:lnTo>
                  <a:lnTo>
                    <a:pt x="347" y="903"/>
                  </a:lnTo>
                  <a:lnTo>
                    <a:pt x="355" y="899"/>
                  </a:lnTo>
                  <a:lnTo>
                    <a:pt x="363" y="896"/>
                  </a:lnTo>
                  <a:lnTo>
                    <a:pt x="371" y="892"/>
                  </a:lnTo>
                  <a:lnTo>
                    <a:pt x="379" y="889"/>
                  </a:lnTo>
                  <a:lnTo>
                    <a:pt x="386" y="886"/>
                  </a:lnTo>
                  <a:lnTo>
                    <a:pt x="386" y="886"/>
                  </a:lnTo>
                  <a:lnTo>
                    <a:pt x="394" y="882"/>
                  </a:lnTo>
                  <a:lnTo>
                    <a:pt x="402" y="878"/>
                  </a:lnTo>
                  <a:lnTo>
                    <a:pt x="409" y="874"/>
                  </a:lnTo>
                  <a:lnTo>
                    <a:pt x="416" y="870"/>
                  </a:lnTo>
                  <a:lnTo>
                    <a:pt x="423" y="866"/>
                  </a:lnTo>
                  <a:lnTo>
                    <a:pt x="430" y="863"/>
                  </a:lnTo>
                  <a:lnTo>
                    <a:pt x="438" y="860"/>
                  </a:lnTo>
                  <a:lnTo>
                    <a:pt x="447" y="858"/>
                  </a:lnTo>
                  <a:lnTo>
                    <a:pt x="447" y="858"/>
                  </a:lnTo>
                  <a:lnTo>
                    <a:pt x="454" y="857"/>
                  </a:lnTo>
                  <a:lnTo>
                    <a:pt x="462" y="856"/>
                  </a:lnTo>
                  <a:lnTo>
                    <a:pt x="470" y="856"/>
                  </a:lnTo>
                  <a:lnTo>
                    <a:pt x="478" y="857"/>
                  </a:lnTo>
                  <a:lnTo>
                    <a:pt x="486" y="857"/>
                  </a:lnTo>
                  <a:lnTo>
                    <a:pt x="495" y="858"/>
                  </a:lnTo>
                  <a:lnTo>
                    <a:pt x="503" y="858"/>
                  </a:lnTo>
                  <a:lnTo>
                    <a:pt x="512" y="858"/>
                  </a:lnTo>
                  <a:lnTo>
                    <a:pt x="520" y="858"/>
                  </a:lnTo>
                  <a:lnTo>
                    <a:pt x="528" y="858"/>
                  </a:lnTo>
                  <a:lnTo>
                    <a:pt x="535" y="858"/>
                  </a:lnTo>
                  <a:lnTo>
                    <a:pt x="535" y="858"/>
                  </a:lnTo>
                  <a:lnTo>
                    <a:pt x="543" y="856"/>
                  </a:lnTo>
                  <a:lnTo>
                    <a:pt x="552" y="854"/>
                  </a:lnTo>
                  <a:lnTo>
                    <a:pt x="561" y="852"/>
                  </a:lnTo>
                  <a:lnTo>
                    <a:pt x="569" y="849"/>
                  </a:lnTo>
                  <a:lnTo>
                    <a:pt x="577" y="846"/>
                  </a:lnTo>
                  <a:lnTo>
                    <a:pt x="585" y="843"/>
                  </a:lnTo>
                  <a:lnTo>
                    <a:pt x="593" y="841"/>
                  </a:lnTo>
                  <a:lnTo>
                    <a:pt x="599" y="840"/>
                  </a:lnTo>
                  <a:lnTo>
                    <a:pt x="605" y="839"/>
                  </a:lnTo>
                  <a:lnTo>
                    <a:pt x="605" y="839"/>
                  </a:lnTo>
                  <a:lnTo>
                    <a:pt x="610" y="840"/>
                  </a:lnTo>
                  <a:lnTo>
                    <a:pt x="612" y="843"/>
                  </a:lnTo>
                  <a:lnTo>
                    <a:pt x="613" y="846"/>
                  </a:lnTo>
                  <a:lnTo>
                    <a:pt x="614" y="850"/>
                  </a:lnTo>
                  <a:lnTo>
                    <a:pt x="616" y="853"/>
                  </a:lnTo>
                  <a:lnTo>
                    <a:pt x="618" y="856"/>
                  </a:lnTo>
                  <a:lnTo>
                    <a:pt x="623" y="858"/>
                  </a:lnTo>
                  <a:lnTo>
                    <a:pt x="631" y="858"/>
                  </a:lnTo>
                  <a:lnTo>
                    <a:pt x="631" y="858"/>
                  </a:lnTo>
                  <a:lnTo>
                    <a:pt x="636" y="857"/>
                  </a:lnTo>
                  <a:lnTo>
                    <a:pt x="641" y="856"/>
                  </a:lnTo>
                  <a:lnTo>
                    <a:pt x="648" y="854"/>
                  </a:lnTo>
                  <a:lnTo>
                    <a:pt x="655" y="852"/>
                  </a:lnTo>
                  <a:lnTo>
                    <a:pt x="663" y="850"/>
                  </a:lnTo>
                  <a:lnTo>
                    <a:pt x="671" y="847"/>
                  </a:lnTo>
                  <a:lnTo>
                    <a:pt x="679" y="845"/>
                  </a:lnTo>
                  <a:lnTo>
                    <a:pt x="688" y="842"/>
                  </a:lnTo>
                  <a:lnTo>
                    <a:pt x="697" y="839"/>
                  </a:lnTo>
                  <a:lnTo>
                    <a:pt x="706" y="836"/>
                  </a:lnTo>
                  <a:lnTo>
                    <a:pt x="714" y="833"/>
                  </a:lnTo>
                  <a:lnTo>
                    <a:pt x="723" y="830"/>
                  </a:lnTo>
                  <a:lnTo>
                    <a:pt x="731" y="828"/>
                  </a:lnTo>
                  <a:lnTo>
                    <a:pt x="739" y="825"/>
                  </a:lnTo>
                  <a:lnTo>
                    <a:pt x="746" y="823"/>
                  </a:lnTo>
                  <a:lnTo>
                    <a:pt x="752" y="822"/>
                  </a:lnTo>
                  <a:lnTo>
                    <a:pt x="758" y="820"/>
                  </a:lnTo>
                  <a:lnTo>
                    <a:pt x="762" y="820"/>
                  </a:lnTo>
                  <a:lnTo>
                    <a:pt x="762" y="820"/>
                  </a:lnTo>
                  <a:lnTo>
                    <a:pt x="771" y="820"/>
                  </a:lnTo>
                  <a:lnTo>
                    <a:pt x="776" y="822"/>
                  </a:lnTo>
                  <a:lnTo>
                    <a:pt x="779" y="826"/>
                  </a:lnTo>
                  <a:lnTo>
                    <a:pt x="781" y="830"/>
                  </a:lnTo>
                  <a:lnTo>
                    <a:pt x="782" y="834"/>
                  </a:lnTo>
                  <a:lnTo>
                    <a:pt x="783" y="837"/>
                  </a:lnTo>
                  <a:lnTo>
                    <a:pt x="785" y="839"/>
                  </a:lnTo>
                  <a:lnTo>
                    <a:pt x="788" y="839"/>
                  </a:lnTo>
                  <a:lnTo>
                    <a:pt x="788" y="839"/>
                  </a:lnTo>
                  <a:lnTo>
                    <a:pt x="792" y="837"/>
                  </a:lnTo>
                  <a:lnTo>
                    <a:pt x="797" y="833"/>
                  </a:lnTo>
                  <a:lnTo>
                    <a:pt x="801" y="827"/>
                  </a:lnTo>
                  <a:lnTo>
                    <a:pt x="806" y="821"/>
                  </a:lnTo>
                  <a:lnTo>
                    <a:pt x="811" y="814"/>
                  </a:lnTo>
                  <a:lnTo>
                    <a:pt x="817" y="808"/>
                  </a:lnTo>
                  <a:lnTo>
                    <a:pt x="823" y="802"/>
                  </a:lnTo>
                  <a:lnTo>
                    <a:pt x="829" y="797"/>
                  </a:lnTo>
                  <a:lnTo>
                    <a:pt x="835" y="793"/>
                  </a:lnTo>
                  <a:lnTo>
                    <a:pt x="841" y="792"/>
                  </a:lnTo>
                  <a:lnTo>
                    <a:pt x="841" y="792"/>
                  </a:lnTo>
                  <a:lnTo>
                    <a:pt x="847" y="792"/>
                  </a:lnTo>
                  <a:lnTo>
                    <a:pt x="854" y="794"/>
                  </a:lnTo>
                  <a:lnTo>
                    <a:pt x="862" y="796"/>
                  </a:lnTo>
                  <a:lnTo>
                    <a:pt x="870" y="799"/>
                  </a:lnTo>
                  <a:lnTo>
                    <a:pt x="878" y="803"/>
                  </a:lnTo>
                  <a:lnTo>
                    <a:pt x="886" y="807"/>
                  </a:lnTo>
                  <a:lnTo>
                    <a:pt x="894" y="812"/>
                  </a:lnTo>
                  <a:lnTo>
                    <a:pt x="902" y="816"/>
                  </a:lnTo>
                  <a:lnTo>
                    <a:pt x="909" y="821"/>
                  </a:lnTo>
                  <a:lnTo>
                    <a:pt x="915" y="825"/>
                  </a:lnTo>
                  <a:lnTo>
                    <a:pt x="920" y="829"/>
                  </a:lnTo>
                  <a:lnTo>
                    <a:pt x="920" y="829"/>
                  </a:lnTo>
                  <a:lnTo>
                    <a:pt x="925" y="835"/>
                  </a:lnTo>
                  <a:lnTo>
                    <a:pt x="929" y="842"/>
                  </a:lnTo>
                  <a:lnTo>
                    <a:pt x="932" y="849"/>
                  </a:lnTo>
                  <a:lnTo>
                    <a:pt x="934" y="856"/>
                  </a:lnTo>
                  <a:lnTo>
                    <a:pt x="936" y="863"/>
                  </a:lnTo>
                  <a:lnTo>
                    <a:pt x="938" y="869"/>
                  </a:lnTo>
                  <a:lnTo>
                    <a:pt x="942" y="873"/>
                  </a:lnTo>
                  <a:lnTo>
                    <a:pt x="947" y="876"/>
                  </a:lnTo>
                  <a:lnTo>
                    <a:pt x="947" y="876"/>
                  </a:lnTo>
                  <a:lnTo>
                    <a:pt x="950" y="877"/>
                  </a:lnTo>
                  <a:lnTo>
                    <a:pt x="955" y="878"/>
                  </a:lnTo>
                  <a:lnTo>
                    <a:pt x="962" y="878"/>
                  </a:lnTo>
                  <a:lnTo>
                    <a:pt x="969" y="879"/>
                  </a:lnTo>
                  <a:lnTo>
                    <a:pt x="978" y="880"/>
                  </a:lnTo>
                  <a:lnTo>
                    <a:pt x="987" y="881"/>
                  </a:lnTo>
                  <a:lnTo>
                    <a:pt x="996" y="881"/>
                  </a:lnTo>
                  <a:lnTo>
                    <a:pt x="1006" y="882"/>
                  </a:lnTo>
                  <a:lnTo>
                    <a:pt x="1016" y="883"/>
                  </a:lnTo>
                  <a:lnTo>
                    <a:pt x="1026" y="883"/>
                  </a:lnTo>
                  <a:lnTo>
                    <a:pt x="1036" y="884"/>
                  </a:lnTo>
                  <a:lnTo>
                    <a:pt x="1045" y="884"/>
                  </a:lnTo>
                  <a:lnTo>
                    <a:pt x="1054" y="885"/>
                  </a:lnTo>
                  <a:lnTo>
                    <a:pt x="1062" y="885"/>
                  </a:lnTo>
                  <a:lnTo>
                    <a:pt x="1068" y="885"/>
                  </a:lnTo>
                  <a:lnTo>
                    <a:pt x="1074" y="886"/>
                  </a:lnTo>
                  <a:lnTo>
                    <a:pt x="1078" y="886"/>
                  </a:lnTo>
                  <a:lnTo>
                    <a:pt x="1078" y="886"/>
                  </a:lnTo>
                  <a:lnTo>
                    <a:pt x="1086" y="885"/>
                  </a:lnTo>
                  <a:lnTo>
                    <a:pt x="1094" y="883"/>
                  </a:lnTo>
                  <a:lnTo>
                    <a:pt x="1102" y="879"/>
                  </a:lnTo>
                  <a:lnTo>
                    <a:pt x="1109" y="875"/>
                  </a:lnTo>
                  <a:lnTo>
                    <a:pt x="1117" y="871"/>
                  </a:lnTo>
                  <a:lnTo>
                    <a:pt x="1124" y="868"/>
                  </a:lnTo>
                  <a:lnTo>
                    <a:pt x="1130" y="867"/>
                  </a:lnTo>
                  <a:lnTo>
                    <a:pt x="1130" y="867"/>
                  </a:lnTo>
                  <a:lnTo>
                    <a:pt x="1139" y="868"/>
                  </a:lnTo>
                  <a:lnTo>
                    <a:pt x="1147" y="872"/>
                  </a:lnTo>
                  <a:lnTo>
                    <a:pt x="1154" y="876"/>
                  </a:lnTo>
                  <a:lnTo>
                    <a:pt x="1161" y="878"/>
                  </a:lnTo>
                  <a:lnTo>
                    <a:pt x="1166" y="876"/>
                  </a:lnTo>
                  <a:lnTo>
                    <a:pt x="1166" y="876"/>
                  </a:lnTo>
                  <a:lnTo>
                    <a:pt x="1168" y="871"/>
                  </a:lnTo>
                  <a:lnTo>
                    <a:pt x="1168" y="865"/>
                  </a:lnTo>
                  <a:lnTo>
                    <a:pt x="1168" y="856"/>
                  </a:lnTo>
                  <a:lnTo>
                    <a:pt x="1168" y="847"/>
                  </a:lnTo>
                  <a:lnTo>
                    <a:pt x="1169" y="837"/>
                  </a:lnTo>
                  <a:lnTo>
                    <a:pt x="1170" y="828"/>
                  </a:lnTo>
                  <a:lnTo>
                    <a:pt x="1174" y="820"/>
                  </a:lnTo>
                  <a:lnTo>
                    <a:pt x="1174" y="820"/>
                  </a:lnTo>
                  <a:lnTo>
                    <a:pt x="1178" y="814"/>
                  </a:lnTo>
                  <a:lnTo>
                    <a:pt x="1184" y="809"/>
                  </a:lnTo>
                  <a:lnTo>
                    <a:pt x="1191" y="804"/>
                  </a:lnTo>
                  <a:lnTo>
                    <a:pt x="1198" y="798"/>
                  </a:lnTo>
                  <a:lnTo>
                    <a:pt x="1206" y="793"/>
                  </a:lnTo>
                  <a:lnTo>
                    <a:pt x="1214" y="788"/>
                  </a:lnTo>
                  <a:lnTo>
                    <a:pt x="1221" y="783"/>
                  </a:lnTo>
                  <a:lnTo>
                    <a:pt x="1229" y="778"/>
                  </a:lnTo>
                  <a:lnTo>
                    <a:pt x="1235" y="773"/>
                  </a:lnTo>
                  <a:lnTo>
                    <a:pt x="1235" y="773"/>
                  </a:lnTo>
                  <a:lnTo>
                    <a:pt x="1241" y="767"/>
                  </a:lnTo>
                  <a:lnTo>
                    <a:pt x="1247" y="761"/>
                  </a:lnTo>
                  <a:lnTo>
                    <a:pt x="1252" y="755"/>
                  </a:lnTo>
                  <a:lnTo>
                    <a:pt x="1258" y="749"/>
                  </a:lnTo>
                  <a:lnTo>
                    <a:pt x="1263" y="743"/>
                  </a:lnTo>
                  <a:lnTo>
                    <a:pt x="1268" y="737"/>
                  </a:lnTo>
                  <a:lnTo>
                    <a:pt x="1274" y="732"/>
                  </a:lnTo>
                  <a:lnTo>
                    <a:pt x="1281" y="729"/>
                  </a:lnTo>
                  <a:lnTo>
                    <a:pt x="1288" y="726"/>
                  </a:lnTo>
                  <a:lnTo>
                    <a:pt x="1288" y="726"/>
                  </a:lnTo>
                  <a:lnTo>
                    <a:pt x="1295" y="725"/>
                  </a:lnTo>
                  <a:lnTo>
                    <a:pt x="1302" y="725"/>
                  </a:lnTo>
                  <a:lnTo>
                    <a:pt x="1310" y="726"/>
                  </a:lnTo>
                  <a:lnTo>
                    <a:pt x="1318" y="727"/>
                  </a:lnTo>
                  <a:lnTo>
                    <a:pt x="1326" y="729"/>
                  </a:lnTo>
                  <a:lnTo>
                    <a:pt x="1335" y="731"/>
                  </a:lnTo>
                  <a:lnTo>
                    <a:pt x="1343" y="733"/>
                  </a:lnTo>
                  <a:lnTo>
                    <a:pt x="1352" y="734"/>
                  </a:lnTo>
                  <a:lnTo>
                    <a:pt x="1360" y="735"/>
                  </a:lnTo>
                  <a:lnTo>
                    <a:pt x="1368" y="736"/>
                  </a:lnTo>
                  <a:lnTo>
                    <a:pt x="1375" y="736"/>
                  </a:lnTo>
                  <a:lnTo>
                    <a:pt x="1375" y="736"/>
                  </a:lnTo>
                  <a:lnTo>
                    <a:pt x="1383" y="734"/>
                  </a:lnTo>
                  <a:lnTo>
                    <a:pt x="1390" y="731"/>
                  </a:lnTo>
                  <a:lnTo>
                    <a:pt x="1397" y="727"/>
                  </a:lnTo>
                  <a:lnTo>
                    <a:pt x="1404" y="723"/>
                  </a:lnTo>
                  <a:lnTo>
                    <a:pt x="1411" y="718"/>
                  </a:lnTo>
                  <a:lnTo>
                    <a:pt x="1417" y="713"/>
                  </a:lnTo>
                  <a:lnTo>
                    <a:pt x="1424" y="709"/>
                  </a:lnTo>
                  <a:lnTo>
                    <a:pt x="1431" y="705"/>
                  </a:lnTo>
                  <a:lnTo>
                    <a:pt x="1438" y="701"/>
                  </a:lnTo>
                  <a:lnTo>
                    <a:pt x="1446" y="698"/>
                  </a:lnTo>
                  <a:lnTo>
                    <a:pt x="1446" y="698"/>
                  </a:lnTo>
                  <a:lnTo>
                    <a:pt x="1453" y="696"/>
                  </a:lnTo>
                  <a:lnTo>
                    <a:pt x="1462" y="695"/>
                  </a:lnTo>
                  <a:lnTo>
                    <a:pt x="1470" y="695"/>
                  </a:lnTo>
                  <a:lnTo>
                    <a:pt x="1478" y="696"/>
                  </a:lnTo>
                  <a:lnTo>
                    <a:pt x="1486" y="698"/>
                  </a:lnTo>
                  <a:lnTo>
                    <a:pt x="1493" y="700"/>
                  </a:lnTo>
                  <a:lnTo>
                    <a:pt x="1500" y="703"/>
                  </a:lnTo>
                  <a:lnTo>
                    <a:pt x="1505" y="706"/>
                  </a:lnTo>
                  <a:lnTo>
                    <a:pt x="1508" y="709"/>
                  </a:lnTo>
                  <a:lnTo>
                    <a:pt x="1509" y="711"/>
                  </a:lnTo>
                  <a:lnTo>
                    <a:pt x="1508" y="714"/>
                  </a:lnTo>
                  <a:lnTo>
                    <a:pt x="1508" y="714"/>
                  </a:lnTo>
                  <a:lnTo>
                    <a:pt x="1507" y="716"/>
                  </a:lnTo>
                  <a:lnTo>
                    <a:pt x="1507" y="717"/>
                  </a:lnTo>
                  <a:lnTo>
                    <a:pt x="1507" y="719"/>
                  </a:lnTo>
                  <a:lnTo>
                    <a:pt x="1507" y="721"/>
                  </a:lnTo>
                  <a:lnTo>
                    <a:pt x="1508" y="723"/>
                  </a:lnTo>
                  <a:lnTo>
                    <a:pt x="1508" y="725"/>
                  </a:lnTo>
                  <a:lnTo>
                    <a:pt x="1508" y="727"/>
                  </a:lnTo>
                  <a:lnTo>
                    <a:pt x="1508" y="729"/>
                  </a:lnTo>
                  <a:lnTo>
                    <a:pt x="1508" y="731"/>
                  </a:lnTo>
                  <a:lnTo>
                    <a:pt x="1506" y="734"/>
                  </a:lnTo>
                  <a:lnTo>
                    <a:pt x="1504" y="736"/>
                  </a:lnTo>
                  <a:lnTo>
                    <a:pt x="1500" y="738"/>
                  </a:lnTo>
                  <a:lnTo>
                    <a:pt x="1496" y="740"/>
                  </a:lnTo>
                  <a:lnTo>
                    <a:pt x="1490" y="742"/>
                  </a:lnTo>
                  <a:lnTo>
                    <a:pt x="1482" y="744"/>
                  </a:lnTo>
                  <a:lnTo>
                    <a:pt x="1472" y="746"/>
                  </a:lnTo>
                  <a:lnTo>
                    <a:pt x="1461" y="748"/>
                  </a:lnTo>
                  <a:lnTo>
                    <a:pt x="1447" y="750"/>
                  </a:lnTo>
                  <a:lnTo>
                    <a:pt x="1447" y="750"/>
                  </a:lnTo>
                  <a:lnTo>
                    <a:pt x="1448" y="753"/>
                  </a:lnTo>
                  <a:lnTo>
                    <a:pt x="1451" y="756"/>
                  </a:lnTo>
                  <a:lnTo>
                    <a:pt x="1456" y="759"/>
                  </a:lnTo>
                  <a:lnTo>
                    <a:pt x="1464" y="762"/>
                  </a:lnTo>
                  <a:lnTo>
                    <a:pt x="1475" y="764"/>
                  </a:lnTo>
                  <a:lnTo>
                    <a:pt x="1488" y="764"/>
                  </a:lnTo>
                  <a:lnTo>
                    <a:pt x="1488" y="764"/>
                  </a:lnTo>
                  <a:lnTo>
                    <a:pt x="1495" y="764"/>
                  </a:lnTo>
                  <a:lnTo>
                    <a:pt x="1503" y="765"/>
                  </a:lnTo>
                  <a:lnTo>
                    <a:pt x="1513" y="765"/>
                  </a:lnTo>
                  <a:lnTo>
                    <a:pt x="1522" y="765"/>
                  </a:lnTo>
                  <a:lnTo>
                    <a:pt x="1532" y="765"/>
                  </a:lnTo>
                  <a:lnTo>
                    <a:pt x="1542" y="766"/>
                  </a:lnTo>
                  <a:lnTo>
                    <a:pt x="1552" y="766"/>
                  </a:lnTo>
                  <a:lnTo>
                    <a:pt x="1561" y="767"/>
                  </a:lnTo>
                  <a:lnTo>
                    <a:pt x="1569" y="768"/>
                  </a:lnTo>
                  <a:lnTo>
                    <a:pt x="1576" y="769"/>
                  </a:lnTo>
                  <a:lnTo>
                    <a:pt x="1581" y="770"/>
                  </a:lnTo>
                  <a:lnTo>
                    <a:pt x="1585" y="771"/>
                  </a:lnTo>
                  <a:lnTo>
                    <a:pt x="1586" y="773"/>
                  </a:lnTo>
                  <a:lnTo>
                    <a:pt x="1586" y="773"/>
                  </a:lnTo>
                  <a:lnTo>
                    <a:pt x="1585" y="776"/>
                  </a:lnTo>
                  <a:lnTo>
                    <a:pt x="1582" y="781"/>
                  </a:lnTo>
                  <a:lnTo>
                    <a:pt x="1577" y="787"/>
                  </a:lnTo>
                  <a:lnTo>
                    <a:pt x="1572" y="794"/>
                  </a:lnTo>
                  <a:lnTo>
                    <a:pt x="1566" y="801"/>
                  </a:lnTo>
                  <a:lnTo>
                    <a:pt x="1562" y="807"/>
                  </a:lnTo>
                  <a:lnTo>
                    <a:pt x="1559" y="813"/>
                  </a:lnTo>
                  <a:lnTo>
                    <a:pt x="1558" y="817"/>
                  </a:lnTo>
                  <a:lnTo>
                    <a:pt x="1560" y="820"/>
                  </a:lnTo>
                  <a:lnTo>
                    <a:pt x="1560" y="820"/>
                  </a:lnTo>
                  <a:lnTo>
                    <a:pt x="1562" y="820"/>
                  </a:lnTo>
                  <a:lnTo>
                    <a:pt x="1565" y="820"/>
                  </a:lnTo>
                  <a:lnTo>
                    <a:pt x="1570" y="820"/>
                  </a:lnTo>
                  <a:lnTo>
                    <a:pt x="1575" y="820"/>
                  </a:lnTo>
                  <a:lnTo>
                    <a:pt x="1580" y="819"/>
                  </a:lnTo>
                  <a:lnTo>
                    <a:pt x="1587" y="818"/>
                  </a:lnTo>
                  <a:lnTo>
                    <a:pt x="1594" y="816"/>
                  </a:lnTo>
                  <a:lnTo>
                    <a:pt x="1601" y="815"/>
                  </a:lnTo>
                  <a:lnTo>
                    <a:pt x="1609" y="812"/>
                  </a:lnTo>
                  <a:lnTo>
                    <a:pt x="1617" y="810"/>
                  </a:lnTo>
                  <a:lnTo>
                    <a:pt x="1626" y="808"/>
                  </a:lnTo>
                  <a:lnTo>
                    <a:pt x="1634" y="805"/>
                  </a:lnTo>
                  <a:lnTo>
                    <a:pt x="1642" y="801"/>
                  </a:lnTo>
                  <a:lnTo>
                    <a:pt x="1651" y="798"/>
                  </a:lnTo>
                  <a:lnTo>
                    <a:pt x="1658" y="794"/>
                  </a:lnTo>
                  <a:lnTo>
                    <a:pt x="1666" y="790"/>
                  </a:lnTo>
                  <a:lnTo>
                    <a:pt x="1673" y="786"/>
                  </a:lnTo>
                  <a:lnTo>
                    <a:pt x="1680" y="781"/>
                  </a:lnTo>
                  <a:lnTo>
                    <a:pt x="1686" y="776"/>
                  </a:lnTo>
                  <a:lnTo>
                    <a:pt x="1691" y="771"/>
                  </a:lnTo>
                  <a:lnTo>
                    <a:pt x="1695" y="766"/>
                  </a:lnTo>
                  <a:lnTo>
                    <a:pt x="1698" y="760"/>
                  </a:lnTo>
                  <a:lnTo>
                    <a:pt x="1700" y="754"/>
                  </a:lnTo>
                  <a:lnTo>
                    <a:pt x="1700" y="754"/>
                  </a:lnTo>
                  <a:lnTo>
                    <a:pt x="1700" y="749"/>
                  </a:lnTo>
                  <a:lnTo>
                    <a:pt x="1699" y="742"/>
                  </a:lnTo>
                  <a:lnTo>
                    <a:pt x="1697" y="733"/>
                  </a:lnTo>
                  <a:lnTo>
                    <a:pt x="1693" y="724"/>
                  </a:lnTo>
                  <a:lnTo>
                    <a:pt x="1690" y="715"/>
                  </a:lnTo>
                  <a:lnTo>
                    <a:pt x="1687" y="705"/>
                  </a:lnTo>
                  <a:lnTo>
                    <a:pt x="1684" y="696"/>
                  </a:lnTo>
                  <a:lnTo>
                    <a:pt x="1682" y="689"/>
                  </a:lnTo>
                  <a:lnTo>
                    <a:pt x="1681" y="682"/>
                  </a:lnTo>
                  <a:lnTo>
                    <a:pt x="1682" y="678"/>
                  </a:lnTo>
                  <a:lnTo>
                    <a:pt x="1682" y="678"/>
                  </a:lnTo>
                  <a:lnTo>
                    <a:pt x="1685" y="677"/>
                  </a:lnTo>
                  <a:lnTo>
                    <a:pt x="1690" y="676"/>
                  </a:lnTo>
                  <a:lnTo>
                    <a:pt x="1697" y="676"/>
                  </a:lnTo>
                  <a:lnTo>
                    <a:pt x="1706" y="677"/>
                  </a:lnTo>
                  <a:lnTo>
                    <a:pt x="1715" y="678"/>
                  </a:lnTo>
                  <a:lnTo>
                    <a:pt x="1725" y="680"/>
                  </a:lnTo>
                  <a:lnTo>
                    <a:pt x="1735" y="681"/>
                  </a:lnTo>
                  <a:lnTo>
                    <a:pt x="1745" y="683"/>
                  </a:lnTo>
                  <a:lnTo>
                    <a:pt x="1754" y="685"/>
                  </a:lnTo>
                  <a:lnTo>
                    <a:pt x="1762" y="687"/>
                  </a:lnTo>
                  <a:lnTo>
                    <a:pt x="1768" y="689"/>
                  </a:lnTo>
                  <a:lnTo>
                    <a:pt x="1772" y="691"/>
                  </a:lnTo>
                  <a:lnTo>
                    <a:pt x="1773" y="692"/>
                  </a:lnTo>
                  <a:lnTo>
                    <a:pt x="1773" y="692"/>
                  </a:lnTo>
                  <a:lnTo>
                    <a:pt x="1773" y="698"/>
                  </a:lnTo>
                  <a:lnTo>
                    <a:pt x="1771" y="704"/>
                  </a:lnTo>
                  <a:lnTo>
                    <a:pt x="1767" y="709"/>
                  </a:lnTo>
                  <a:lnTo>
                    <a:pt x="1763" y="714"/>
                  </a:lnTo>
                  <a:lnTo>
                    <a:pt x="1757" y="718"/>
                  </a:lnTo>
                  <a:lnTo>
                    <a:pt x="1752" y="721"/>
                  </a:lnTo>
                  <a:lnTo>
                    <a:pt x="1748" y="725"/>
                  </a:lnTo>
                  <a:lnTo>
                    <a:pt x="1744" y="728"/>
                  </a:lnTo>
                  <a:lnTo>
                    <a:pt x="1742" y="730"/>
                  </a:lnTo>
                  <a:lnTo>
                    <a:pt x="1741" y="733"/>
                  </a:lnTo>
                  <a:lnTo>
                    <a:pt x="1744" y="736"/>
                  </a:lnTo>
                  <a:lnTo>
                    <a:pt x="1744" y="736"/>
                  </a:lnTo>
                  <a:lnTo>
                    <a:pt x="1746" y="737"/>
                  </a:lnTo>
                  <a:lnTo>
                    <a:pt x="1751" y="738"/>
                  </a:lnTo>
                  <a:lnTo>
                    <a:pt x="1756" y="739"/>
                  </a:lnTo>
                  <a:lnTo>
                    <a:pt x="1762" y="739"/>
                  </a:lnTo>
                  <a:lnTo>
                    <a:pt x="1770" y="740"/>
                  </a:lnTo>
                  <a:lnTo>
                    <a:pt x="1778" y="740"/>
                  </a:lnTo>
                  <a:lnTo>
                    <a:pt x="1786" y="740"/>
                  </a:lnTo>
                  <a:lnTo>
                    <a:pt x="1796" y="740"/>
                  </a:lnTo>
                  <a:lnTo>
                    <a:pt x="1805" y="739"/>
                  </a:lnTo>
                  <a:lnTo>
                    <a:pt x="1815" y="739"/>
                  </a:lnTo>
                  <a:lnTo>
                    <a:pt x="1824" y="738"/>
                  </a:lnTo>
                  <a:lnTo>
                    <a:pt x="1834" y="737"/>
                  </a:lnTo>
                  <a:lnTo>
                    <a:pt x="1843" y="736"/>
                  </a:lnTo>
                  <a:lnTo>
                    <a:pt x="1852" y="735"/>
                  </a:lnTo>
                  <a:lnTo>
                    <a:pt x="1860" y="733"/>
                  </a:lnTo>
                  <a:lnTo>
                    <a:pt x="1867" y="732"/>
                  </a:lnTo>
                  <a:lnTo>
                    <a:pt x="1874" y="730"/>
                  </a:lnTo>
                  <a:lnTo>
                    <a:pt x="1879" y="728"/>
                  </a:lnTo>
                  <a:lnTo>
                    <a:pt x="1883" y="726"/>
                  </a:lnTo>
                  <a:lnTo>
                    <a:pt x="1883" y="726"/>
                  </a:lnTo>
                  <a:lnTo>
                    <a:pt x="1889" y="722"/>
                  </a:lnTo>
                  <a:lnTo>
                    <a:pt x="1895" y="717"/>
                  </a:lnTo>
                  <a:lnTo>
                    <a:pt x="1901" y="712"/>
                  </a:lnTo>
                  <a:lnTo>
                    <a:pt x="1908" y="706"/>
                  </a:lnTo>
                  <a:lnTo>
                    <a:pt x="1914" y="700"/>
                  </a:lnTo>
                  <a:lnTo>
                    <a:pt x="1920" y="694"/>
                  </a:lnTo>
                  <a:lnTo>
                    <a:pt x="1926" y="689"/>
                  </a:lnTo>
                  <a:lnTo>
                    <a:pt x="1932" y="683"/>
                  </a:lnTo>
                  <a:lnTo>
                    <a:pt x="1938" y="678"/>
                  </a:lnTo>
                  <a:lnTo>
                    <a:pt x="1943" y="674"/>
                  </a:lnTo>
                  <a:lnTo>
                    <a:pt x="1949" y="671"/>
                  </a:lnTo>
                  <a:lnTo>
                    <a:pt x="1954" y="669"/>
                  </a:lnTo>
                  <a:lnTo>
                    <a:pt x="1954" y="669"/>
                  </a:lnTo>
                  <a:lnTo>
                    <a:pt x="1959" y="669"/>
                  </a:lnTo>
                  <a:lnTo>
                    <a:pt x="1962" y="670"/>
                  </a:lnTo>
                  <a:lnTo>
                    <a:pt x="1962" y="673"/>
                  </a:lnTo>
                  <a:lnTo>
                    <a:pt x="1962" y="678"/>
                  </a:lnTo>
                  <a:lnTo>
                    <a:pt x="1960" y="683"/>
                  </a:lnTo>
                  <a:lnTo>
                    <a:pt x="1959" y="688"/>
                  </a:lnTo>
                  <a:lnTo>
                    <a:pt x="1959" y="693"/>
                  </a:lnTo>
                  <a:lnTo>
                    <a:pt x="1960" y="697"/>
                  </a:lnTo>
                  <a:lnTo>
                    <a:pt x="1962" y="701"/>
                  </a:lnTo>
                  <a:lnTo>
                    <a:pt x="1962" y="701"/>
                  </a:lnTo>
                  <a:lnTo>
                    <a:pt x="1967" y="702"/>
                  </a:lnTo>
                  <a:lnTo>
                    <a:pt x="1974" y="704"/>
                  </a:lnTo>
                  <a:lnTo>
                    <a:pt x="1982" y="705"/>
                  </a:lnTo>
                  <a:lnTo>
                    <a:pt x="1991" y="707"/>
                  </a:lnTo>
                  <a:lnTo>
                    <a:pt x="2000" y="708"/>
                  </a:lnTo>
                  <a:lnTo>
                    <a:pt x="2009" y="709"/>
                  </a:lnTo>
                  <a:lnTo>
                    <a:pt x="2018" y="710"/>
                  </a:lnTo>
                  <a:lnTo>
                    <a:pt x="2025" y="711"/>
                  </a:lnTo>
                  <a:lnTo>
                    <a:pt x="2030" y="713"/>
                  </a:lnTo>
                  <a:lnTo>
                    <a:pt x="2033" y="714"/>
                  </a:lnTo>
                  <a:lnTo>
                    <a:pt x="2033" y="716"/>
                  </a:lnTo>
                  <a:lnTo>
                    <a:pt x="2033" y="716"/>
                  </a:lnTo>
                  <a:lnTo>
                    <a:pt x="2027" y="721"/>
                  </a:lnTo>
                  <a:lnTo>
                    <a:pt x="2019" y="725"/>
                  </a:lnTo>
                  <a:lnTo>
                    <a:pt x="2011" y="730"/>
                  </a:lnTo>
                  <a:lnTo>
                    <a:pt x="2003" y="736"/>
                  </a:lnTo>
                  <a:lnTo>
                    <a:pt x="1997" y="742"/>
                  </a:lnTo>
                  <a:lnTo>
                    <a:pt x="1997" y="742"/>
                  </a:lnTo>
                  <a:lnTo>
                    <a:pt x="1997" y="745"/>
                  </a:lnTo>
                  <a:lnTo>
                    <a:pt x="1999" y="748"/>
                  </a:lnTo>
                  <a:lnTo>
                    <a:pt x="2003" y="751"/>
                  </a:lnTo>
                  <a:lnTo>
                    <a:pt x="2009" y="754"/>
                  </a:lnTo>
                  <a:lnTo>
                    <a:pt x="2016" y="757"/>
                  </a:lnTo>
                  <a:lnTo>
                    <a:pt x="2025" y="760"/>
                  </a:lnTo>
                  <a:lnTo>
                    <a:pt x="2033" y="763"/>
                  </a:lnTo>
                  <a:lnTo>
                    <a:pt x="2042" y="766"/>
                  </a:lnTo>
                  <a:lnTo>
                    <a:pt x="2050" y="768"/>
                  </a:lnTo>
                  <a:lnTo>
                    <a:pt x="2058" y="770"/>
                  </a:lnTo>
                  <a:lnTo>
                    <a:pt x="2064" y="771"/>
                  </a:lnTo>
                  <a:lnTo>
                    <a:pt x="2069" y="773"/>
                  </a:lnTo>
                  <a:lnTo>
                    <a:pt x="2069" y="773"/>
                  </a:lnTo>
                  <a:lnTo>
                    <a:pt x="2072" y="776"/>
                  </a:lnTo>
                  <a:lnTo>
                    <a:pt x="2074" y="781"/>
                  </a:lnTo>
                  <a:lnTo>
                    <a:pt x="2073" y="788"/>
                  </a:lnTo>
                  <a:lnTo>
                    <a:pt x="2072" y="795"/>
                  </a:lnTo>
                  <a:lnTo>
                    <a:pt x="2071" y="802"/>
                  </a:lnTo>
                  <a:lnTo>
                    <a:pt x="2073" y="807"/>
                  </a:lnTo>
                  <a:lnTo>
                    <a:pt x="2077" y="810"/>
                  </a:lnTo>
                  <a:lnTo>
                    <a:pt x="2077" y="810"/>
                  </a:lnTo>
                  <a:lnTo>
                    <a:pt x="2081" y="811"/>
                  </a:lnTo>
                  <a:lnTo>
                    <a:pt x="2087" y="813"/>
                  </a:lnTo>
                  <a:lnTo>
                    <a:pt x="2095" y="814"/>
                  </a:lnTo>
                  <a:lnTo>
                    <a:pt x="2104" y="816"/>
                  </a:lnTo>
                  <a:lnTo>
                    <a:pt x="2113" y="818"/>
                  </a:lnTo>
                  <a:lnTo>
                    <a:pt x="2123" y="820"/>
                  </a:lnTo>
                  <a:lnTo>
                    <a:pt x="2133" y="823"/>
                  </a:lnTo>
                  <a:lnTo>
                    <a:pt x="2143" y="825"/>
                  </a:lnTo>
                  <a:lnTo>
                    <a:pt x="2152" y="826"/>
                  </a:lnTo>
                  <a:lnTo>
                    <a:pt x="2160" y="828"/>
                  </a:lnTo>
                  <a:lnTo>
                    <a:pt x="2167" y="829"/>
                  </a:lnTo>
                  <a:lnTo>
                    <a:pt x="2173" y="829"/>
                  </a:lnTo>
                  <a:lnTo>
                    <a:pt x="2173" y="829"/>
                  </a:lnTo>
                  <a:lnTo>
                    <a:pt x="2178" y="829"/>
                  </a:lnTo>
                  <a:lnTo>
                    <a:pt x="2184" y="828"/>
                  </a:lnTo>
                  <a:lnTo>
                    <a:pt x="2191" y="827"/>
                  </a:lnTo>
                  <a:lnTo>
                    <a:pt x="2198" y="825"/>
                  </a:lnTo>
                  <a:lnTo>
                    <a:pt x="2206" y="822"/>
                  </a:lnTo>
                  <a:lnTo>
                    <a:pt x="2214" y="819"/>
                  </a:lnTo>
                  <a:lnTo>
                    <a:pt x="2223" y="817"/>
                  </a:lnTo>
                  <a:lnTo>
                    <a:pt x="2232" y="814"/>
                  </a:lnTo>
                  <a:lnTo>
                    <a:pt x="2240" y="811"/>
                  </a:lnTo>
                  <a:lnTo>
                    <a:pt x="2249" y="808"/>
                  </a:lnTo>
                  <a:lnTo>
                    <a:pt x="2257" y="806"/>
                  </a:lnTo>
                  <a:lnTo>
                    <a:pt x="2265" y="804"/>
                  </a:lnTo>
                  <a:lnTo>
                    <a:pt x="2272" y="802"/>
                  </a:lnTo>
                  <a:lnTo>
                    <a:pt x="2278" y="801"/>
                  </a:lnTo>
                  <a:lnTo>
                    <a:pt x="2278" y="801"/>
                  </a:lnTo>
                  <a:lnTo>
                    <a:pt x="2287" y="801"/>
                  </a:lnTo>
                  <a:lnTo>
                    <a:pt x="2296" y="802"/>
                  </a:lnTo>
                  <a:lnTo>
                    <a:pt x="2304" y="804"/>
                  </a:lnTo>
                  <a:lnTo>
                    <a:pt x="2312" y="806"/>
                  </a:lnTo>
                  <a:lnTo>
                    <a:pt x="2319" y="808"/>
                  </a:lnTo>
                  <a:lnTo>
                    <a:pt x="2326" y="810"/>
                  </a:lnTo>
                  <a:lnTo>
                    <a:pt x="2332" y="810"/>
                  </a:lnTo>
                  <a:lnTo>
                    <a:pt x="2339" y="810"/>
                  </a:lnTo>
                  <a:lnTo>
                    <a:pt x="2339" y="810"/>
                  </a:lnTo>
                  <a:lnTo>
                    <a:pt x="2346" y="808"/>
                  </a:lnTo>
                  <a:lnTo>
                    <a:pt x="2353" y="804"/>
                  </a:lnTo>
                  <a:lnTo>
                    <a:pt x="2360" y="800"/>
                  </a:lnTo>
                  <a:lnTo>
                    <a:pt x="2366" y="795"/>
                  </a:lnTo>
                  <a:lnTo>
                    <a:pt x="2373" y="790"/>
                  </a:lnTo>
                  <a:lnTo>
                    <a:pt x="2379" y="786"/>
                  </a:lnTo>
                  <a:lnTo>
                    <a:pt x="2386" y="783"/>
                  </a:lnTo>
                  <a:lnTo>
                    <a:pt x="2392" y="782"/>
                  </a:lnTo>
                  <a:lnTo>
                    <a:pt x="2392" y="782"/>
                  </a:lnTo>
                  <a:lnTo>
                    <a:pt x="2398" y="784"/>
                  </a:lnTo>
                  <a:lnTo>
                    <a:pt x="2401" y="788"/>
                  </a:lnTo>
                  <a:lnTo>
                    <a:pt x="2403" y="794"/>
                  </a:lnTo>
                  <a:lnTo>
                    <a:pt x="2404" y="801"/>
                  </a:lnTo>
                  <a:lnTo>
                    <a:pt x="2405" y="808"/>
                  </a:lnTo>
                  <a:lnTo>
                    <a:pt x="2407" y="814"/>
                  </a:lnTo>
                  <a:lnTo>
                    <a:pt x="2411" y="818"/>
                  </a:lnTo>
                  <a:lnTo>
                    <a:pt x="2411" y="818"/>
                  </a:lnTo>
                  <a:lnTo>
                    <a:pt x="2419" y="822"/>
                  </a:lnTo>
                  <a:lnTo>
                    <a:pt x="2427" y="824"/>
                  </a:lnTo>
                  <a:lnTo>
                    <a:pt x="2434" y="825"/>
                  </a:lnTo>
                  <a:lnTo>
                    <a:pt x="2441" y="825"/>
                  </a:lnTo>
                  <a:lnTo>
                    <a:pt x="2447" y="824"/>
                  </a:lnTo>
                  <a:lnTo>
                    <a:pt x="2453" y="822"/>
                  </a:lnTo>
                  <a:lnTo>
                    <a:pt x="2459" y="819"/>
                  </a:lnTo>
                  <a:lnTo>
                    <a:pt x="2464" y="816"/>
                  </a:lnTo>
                  <a:lnTo>
                    <a:pt x="2469" y="812"/>
                  </a:lnTo>
                  <a:lnTo>
                    <a:pt x="2473" y="808"/>
                  </a:lnTo>
                  <a:lnTo>
                    <a:pt x="2477" y="804"/>
                  </a:lnTo>
                  <a:lnTo>
                    <a:pt x="2481" y="799"/>
                  </a:lnTo>
                  <a:lnTo>
                    <a:pt x="2484" y="795"/>
                  </a:lnTo>
                  <a:lnTo>
                    <a:pt x="2487" y="791"/>
                  </a:lnTo>
                  <a:lnTo>
                    <a:pt x="2490" y="788"/>
                  </a:lnTo>
                  <a:lnTo>
                    <a:pt x="2492" y="785"/>
                  </a:lnTo>
                  <a:lnTo>
                    <a:pt x="2494" y="783"/>
                  </a:lnTo>
                  <a:lnTo>
                    <a:pt x="2495" y="782"/>
                  </a:lnTo>
                  <a:lnTo>
                    <a:pt x="2497" y="782"/>
                  </a:lnTo>
                  <a:lnTo>
                    <a:pt x="2497" y="782"/>
                  </a:lnTo>
                  <a:lnTo>
                    <a:pt x="2497" y="782"/>
                  </a:lnTo>
                  <a:close/>
                </a:path>
              </a:pathLst>
            </a:custGeom>
            <a:gradFill rotWithShape="0">
              <a:gsLst>
                <a:gs pos="0">
                  <a:srgbClr val="004C16"/>
                </a:gs>
                <a:gs pos="100000">
                  <a:srgbClr val="34CCB3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31" name="Freeform 7"/>
            <p:cNvSpPr>
              <a:spLocks noChangeArrowheads="1"/>
            </p:cNvSpPr>
            <p:nvPr/>
          </p:nvSpPr>
          <p:spPr bwMode="auto">
            <a:xfrm>
              <a:off x="975" y="3182"/>
              <a:ext cx="1015" cy="248"/>
            </a:xfrm>
            <a:custGeom>
              <a:avLst/>
              <a:gdLst/>
              <a:ahLst/>
              <a:cxnLst>
                <a:cxn ang="0">
                  <a:pos x="994" y="54"/>
                </a:cxn>
                <a:cxn ang="0">
                  <a:pos x="994" y="31"/>
                </a:cxn>
                <a:cxn ang="0">
                  <a:pos x="1009" y="4"/>
                </a:cxn>
                <a:cxn ang="0">
                  <a:pos x="961" y="4"/>
                </a:cxn>
                <a:cxn ang="0">
                  <a:pos x="917" y="19"/>
                </a:cxn>
                <a:cxn ang="0">
                  <a:pos x="905" y="27"/>
                </a:cxn>
                <a:cxn ang="0">
                  <a:pos x="863" y="69"/>
                </a:cxn>
                <a:cxn ang="0">
                  <a:pos x="832" y="100"/>
                </a:cxn>
                <a:cxn ang="0">
                  <a:pos x="811" y="113"/>
                </a:cxn>
                <a:cxn ang="0">
                  <a:pos x="754" y="138"/>
                </a:cxn>
                <a:cxn ang="0">
                  <a:pos x="712" y="143"/>
                </a:cxn>
                <a:cxn ang="0">
                  <a:pos x="651" y="145"/>
                </a:cxn>
                <a:cxn ang="0">
                  <a:pos x="600" y="144"/>
                </a:cxn>
                <a:cxn ang="0">
                  <a:pos x="586" y="141"/>
                </a:cxn>
                <a:cxn ang="0">
                  <a:pos x="552" y="118"/>
                </a:cxn>
                <a:cxn ang="0">
                  <a:pos x="502" y="130"/>
                </a:cxn>
                <a:cxn ang="0">
                  <a:pos x="448" y="148"/>
                </a:cxn>
                <a:cxn ang="0">
                  <a:pos x="431" y="155"/>
                </a:cxn>
                <a:cxn ang="0">
                  <a:pos x="374" y="187"/>
                </a:cxn>
                <a:cxn ang="0">
                  <a:pos x="344" y="192"/>
                </a:cxn>
                <a:cxn ang="0">
                  <a:pos x="302" y="182"/>
                </a:cxn>
                <a:cxn ang="0">
                  <a:pos x="261" y="170"/>
                </a:cxn>
                <a:cxn ang="0">
                  <a:pos x="201" y="189"/>
                </a:cxn>
                <a:cxn ang="0">
                  <a:pos x="172" y="193"/>
                </a:cxn>
                <a:cxn ang="0">
                  <a:pos x="122" y="186"/>
                </a:cxn>
                <a:cxn ang="0">
                  <a:pos x="79" y="152"/>
                </a:cxn>
                <a:cxn ang="0">
                  <a:pos x="39" y="160"/>
                </a:cxn>
                <a:cxn ang="0">
                  <a:pos x="0" y="169"/>
                </a:cxn>
                <a:cxn ang="0">
                  <a:pos x="9" y="212"/>
                </a:cxn>
                <a:cxn ang="0">
                  <a:pos x="57" y="220"/>
                </a:cxn>
                <a:cxn ang="0">
                  <a:pos x="105" y="229"/>
                </a:cxn>
                <a:cxn ang="0">
                  <a:pos x="154" y="244"/>
                </a:cxn>
                <a:cxn ang="0">
                  <a:pos x="197" y="238"/>
                </a:cxn>
                <a:cxn ang="0">
                  <a:pos x="239" y="227"/>
                </a:cxn>
                <a:cxn ang="0">
                  <a:pos x="267" y="224"/>
                </a:cxn>
                <a:cxn ang="0">
                  <a:pos x="312" y="248"/>
                </a:cxn>
                <a:cxn ang="0">
                  <a:pos x="350" y="235"/>
                </a:cxn>
                <a:cxn ang="0">
                  <a:pos x="402" y="204"/>
                </a:cxn>
                <a:cxn ang="0">
                  <a:pos x="429" y="186"/>
                </a:cxn>
                <a:cxn ang="0">
                  <a:pos x="445" y="210"/>
                </a:cxn>
                <a:cxn ang="0">
                  <a:pos x="485" y="208"/>
                </a:cxn>
                <a:cxn ang="0">
                  <a:pos x="547" y="196"/>
                </a:cxn>
                <a:cxn ang="0">
                  <a:pos x="586" y="186"/>
                </a:cxn>
                <a:cxn ang="0">
                  <a:pos x="611" y="206"/>
                </a:cxn>
                <a:cxn ang="0">
                  <a:pos x="654" y="204"/>
                </a:cxn>
                <a:cxn ang="0">
                  <a:pos x="699" y="178"/>
                </a:cxn>
                <a:cxn ang="0">
                  <a:pos x="740" y="178"/>
                </a:cxn>
                <a:cxn ang="0">
                  <a:pos x="779" y="186"/>
                </a:cxn>
                <a:cxn ang="0">
                  <a:pos x="823" y="178"/>
                </a:cxn>
                <a:cxn ang="0">
                  <a:pos x="854" y="152"/>
                </a:cxn>
                <a:cxn ang="0">
                  <a:pos x="894" y="118"/>
                </a:cxn>
                <a:cxn ang="0">
                  <a:pos x="943" y="118"/>
                </a:cxn>
                <a:cxn ang="0">
                  <a:pos x="975" y="94"/>
                </a:cxn>
                <a:cxn ang="0">
                  <a:pos x="1004" y="102"/>
                </a:cxn>
              </a:cxnLst>
              <a:rect l="0" t="0" r="r" b="b"/>
              <a:pathLst>
                <a:path w="1015" h="248">
                  <a:moveTo>
                    <a:pt x="1014" y="100"/>
                  </a:moveTo>
                  <a:lnTo>
                    <a:pt x="1013" y="94"/>
                  </a:lnTo>
                  <a:lnTo>
                    <a:pt x="1010" y="85"/>
                  </a:lnTo>
                  <a:lnTo>
                    <a:pt x="1005" y="75"/>
                  </a:lnTo>
                  <a:lnTo>
                    <a:pt x="1000" y="64"/>
                  </a:lnTo>
                  <a:lnTo>
                    <a:pt x="994" y="54"/>
                  </a:lnTo>
                  <a:lnTo>
                    <a:pt x="990" y="45"/>
                  </a:lnTo>
                  <a:lnTo>
                    <a:pt x="986" y="40"/>
                  </a:lnTo>
                  <a:lnTo>
                    <a:pt x="985" y="37"/>
                  </a:lnTo>
                  <a:lnTo>
                    <a:pt x="985" y="37"/>
                  </a:lnTo>
                  <a:lnTo>
                    <a:pt x="988" y="36"/>
                  </a:lnTo>
                  <a:lnTo>
                    <a:pt x="994" y="31"/>
                  </a:lnTo>
                  <a:lnTo>
                    <a:pt x="1003" y="25"/>
                  </a:lnTo>
                  <a:lnTo>
                    <a:pt x="1010" y="19"/>
                  </a:lnTo>
                  <a:lnTo>
                    <a:pt x="1015" y="12"/>
                  </a:lnTo>
                  <a:lnTo>
                    <a:pt x="1014" y="8"/>
                  </a:lnTo>
                  <a:lnTo>
                    <a:pt x="1014" y="8"/>
                  </a:lnTo>
                  <a:lnTo>
                    <a:pt x="1009" y="4"/>
                  </a:lnTo>
                  <a:lnTo>
                    <a:pt x="1002" y="1"/>
                  </a:lnTo>
                  <a:lnTo>
                    <a:pt x="995" y="0"/>
                  </a:lnTo>
                  <a:lnTo>
                    <a:pt x="987" y="0"/>
                  </a:lnTo>
                  <a:lnTo>
                    <a:pt x="979" y="0"/>
                  </a:lnTo>
                  <a:lnTo>
                    <a:pt x="970" y="2"/>
                  </a:lnTo>
                  <a:lnTo>
                    <a:pt x="961" y="4"/>
                  </a:lnTo>
                  <a:lnTo>
                    <a:pt x="952" y="6"/>
                  </a:lnTo>
                  <a:lnTo>
                    <a:pt x="944" y="9"/>
                  </a:lnTo>
                  <a:lnTo>
                    <a:pt x="936" y="11"/>
                  </a:lnTo>
                  <a:lnTo>
                    <a:pt x="929" y="14"/>
                  </a:lnTo>
                  <a:lnTo>
                    <a:pt x="922" y="17"/>
                  </a:lnTo>
                  <a:lnTo>
                    <a:pt x="917" y="19"/>
                  </a:lnTo>
                  <a:lnTo>
                    <a:pt x="913" y="21"/>
                  </a:lnTo>
                  <a:lnTo>
                    <a:pt x="910" y="22"/>
                  </a:lnTo>
                  <a:lnTo>
                    <a:pt x="909" y="22"/>
                  </a:lnTo>
                  <a:lnTo>
                    <a:pt x="909" y="22"/>
                  </a:lnTo>
                  <a:lnTo>
                    <a:pt x="908" y="24"/>
                  </a:lnTo>
                  <a:lnTo>
                    <a:pt x="905" y="27"/>
                  </a:lnTo>
                  <a:lnTo>
                    <a:pt x="900" y="32"/>
                  </a:lnTo>
                  <a:lnTo>
                    <a:pt x="894" y="38"/>
                  </a:lnTo>
                  <a:lnTo>
                    <a:pt x="887" y="45"/>
                  </a:lnTo>
                  <a:lnTo>
                    <a:pt x="879" y="53"/>
                  </a:lnTo>
                  <a:lnTo>
                    <a:pt x="871" y="61"/>
                  </a:lnTo>
                  <a:lnTo>
                    <a:pt x="863" y="69"/>
                  </a:lnTo>
                  <a:lnTo>
                    <a:pt x="855" y="77"/>
                  </a:lnTo>
                  <a:lnTo>
                    <a:pt x="848" y="84"/>
                  </a:lnTo>
                  <a:lnTo>
                    <a:pt x="841" y="91"/>
                  </a:lnTo>
                  <a:lnTo>
                    <a:pt x="836" y="95"/>
                  </a:lnTo>
                  <a:lnTo>
                    <a:pt x="833" y="99"/>
                  </a:lnTo>
                  <a:lnTo>
                    <a:pt x="832" y="100"/>
                  </a:lnTo>
                  <a:lnTo>
                    <a:pt x="832" y="100"/>
                  </a:lnTo>
                  <a:lnTo>
                    <a:pt x="831" y="100"/>
                  </a:lnTo>
                  <a:lnTo>
                    <a:pt x="828" y="102"/>
                  </a:lnTo>
                  <a:lnTo>
                    <a:pt x="824" y="105"/>
                  </a:lnTo>
                  <a:lnTo>
                    <a:pt x="818" y="109"/>
                  </a:lnTo>
                  <a:lnTo>
                    <a:pt x="811" y="113"/>
                  </a:lnTo>
                  <a:lnTo>
                    <a:pt x="803" y="118"/>
                  </a:lnTo>
                  <a:lnTo>
                    <a:pt x="794" y="122"/>
                  </a:lnTo>
                  <a:lnTo>
                    <a:pt x="785" y="127"/>
                  </a:lnTo>
                  <a:lnTo>
                    <a:pt x="775" y="131"/>
                  </a:lnTo>
                  <a:lnTo>
                    <a:pt x="764" y="135"/>
                  </a:lnTo>
                  <a:lnTo>
                    <a:pt x="754" y="138"/>
                  </a:lnTo>
                  <a:lnTo>
                    <a:pt x="744" y="141"/>
                  </a:lnTo>
                  <a:lnTo>
                    <a:pt x="744" y="141"/>
                  </a:lnTo>
                  <a:lnTo>
                    <a:pt x="737" y="141"/>
                  </a:lnTo>
                  <a:lnTo>
                    <a:pt x="730" y="142"/>
                  </a:lnTo>
                  <a:lnTo>
                    <a:pt x="721" y="143"/>
                  </a:lnTo>
                  <a:lnTo>
                    <a:pt x="712" y="143"/>
                  </a:lnTo>
                  <a:lnTo>
                    <a:pt x="703" y="144"/>
                  </a:lnTo>
                  <a:lnTo>
                    <a:pt x="692" y="144"/>
                  </a:lnTo>
                  <a:lnTo>
                    <a:pt x="682" y="144"/>
                  </a:lnTo>
                  <a:lnTo>
                    <a:pt x="672" y="144"/>
                  </a:lnTo>
                  <a:lnTo>
                    <a:pt x="661" y="145"/>
                  </a:lnTo>
                  <a:lnTo>
                    <a:pt x="651" y="145"/>
                  </a:lnTo>
                  <a:lnTo>
                    <a:pt x="641" y="144"/>
                  </a:lnTo>
                  <a:lnTo>
                    <a:pt x="631" y="144"/>
                  </a:lnTo>
                  <a:lnTo>
                    <a:pt x="622" y="144"/>
                  </a:lnTo>
                  <a:lnTo>
                    <a:pt x="614" y="144"/>
                  </a:lnTo>
                  <a:lnTo>
                    <a:pt x="606" y="144"/>
                  </a:lnTo>
                  <a:lnTo>
                    <a:pt x="600" y="144"/>
                  </a:lnTo>
                  <a:lnTo>
                    <a:pt x="595" y="144"/>
                  </a:lnTo>
                  <a:lnTo>
                    <a:pt x="591" y="144"/>
                  </a:lnTo>
                  <a:lnTo>
                    <a:pt x="588" y="143"/>
                  </a:lnTo>
                  <a:lnTo>
                    <a:pt x="587" y="143"/>
                  </a:lnTo>
                  <a:lnTo>
                    <a:pt x="587" y="143"/>
                  </a:lnTo>
                  <a:lnTo>
                    <a:pt x="586" y="141"/>
                  </a:lnTo>
                  <a:lnTo>
                    <a:pt x="584" y="137"/>
                  </a:lnTo>
                  <a:lnTo>
                    <a:pt x="579" y="130"/>
                  </a:lnTo>
                  <a:lnTo>
                    <a:pt x="572" y="124"/>
                  </a:lnTo>
                  <a:lnTo>
                    <a:pt x="563" y="119"/>
                  </a:lnTo>
                  <a:lnTo>
                    <a:pt x="552" y="118"/>
                  </a:lnTo>
                  <a:lnTo>
                    <a:pt x="552" y="118"/>
                  </a:lnTo>
                  <a:lnTo>
                    <a:pt x="547" y="118"/>
                  </a:lnTo>
                  <a:lnTo>
                    <a:pt x="540" y="120"/>
                  </a:lnTo>
                  <a:lnTo>
                    <a:pt x="531" y="122"/>
                  </a:lnTo>
                  <a:lnTo>
                    <a:pt x="522" y="124"/>
                  </a:lnTo>
                  <a:lnTo>
                    <a:pt x="512" y="127"/>
                  </a:lnTo>
                  <a:lnTo>
                    <a:pt x="502" y="130"/>
                  </a:lnTo>
                  <a:lnTo>
                    <a:pt x="491" y="133"/>
                  </a:lnTo>
                  <a:lnTo>
                    <a:pt x="481" y="137"/>
                  </a:lnTo>
                  <a:lnTo>
                    <a:pt x="471" y="140"/>
                  </a:lnTo>
                  <a:lnTo>
                    <a:pt x="462" y="143"/>
                  </a:lnTo>
                  <a:lnTo>
                    <a:pt x="454" y="146"/>
                  </a:lnTo>
                  <a:lnTo>
                    <a:pt x="448" y="148"/>
                  </a:lnTo>
                  <a:lnTo>
                    <a:pt x="443" y="150"/>
                  </a:lnTo>
                  <a:lnTo>
                    <a:pt x="439" y="151"/>
                  </a:lnTo>
                  <a:lnTo>
                    <a:pt x="438" y="152"/>
                  </a:lnTo>
                  <a:lnTo>
                    <a:pt x="438" y="152"/>
                  </a:lnTo>
                  <a:lnTo>
                    <a:pt x="436" y="153"/>
                  </a:lnTo>
                  <a:lnTo>
                    <a:pt x="431" y="155"/>
                  </a:lnTo>
                  <a:lnTo>
                    <a:pt x="424" y="159"/>
                  </a:lnTo>
                  <a:lnTo>
                    <a:pt x="414" y="165"/>
                  </a:lnTo>
                  <a:lnTo>
                    <a:pt x="404" y="170"/>
                  </a:lnTo>
                  <a:lnTo>
                    <a:pt x="393" y="176"/>
                  </a:lnTo>
                  <a:lnTo>
                    <a:pt x="383" y="182"/>
                  </a:lnTo>
                  <a:lnTo>
                    <a:pt x="374" y="187"/>
                  </a:lnTo>
                  <a:lnTo>
                    <a:pt x="366" y="191"/>
                  </a:lnTo>
                  <a:lnTo>
                    <a:pt x="361" y="194"/>
                  </a:lnTo>
                  <a:lnTo>
                    <a:pt x="359" y="195"/>
                  </a:lnTo>
                  <a:lnTo>
                    <a:pt x="359" y="195"/>
                  </a:lnTo>
                  <a:lnTo>
                    <a:pt x="355" y="194"/>
                  </a:lnTo>
                  <a:lnTo>
                    <a:pt x="344" y="192"/>
                  </a:lnTo>
                  <a:lnTo>
                    <a:pt x="331" y="189"/>
                  </a:lnTo>
                  <a:lnTo>
                    <a:pt x="320" y="187"/>
                  </a:lnTo>
                  <a:lnTo>
                    <a:pt x="316" y="186"/>
                  </a:lnTo>
                  <a:lnTo>
                    <a:pt x="316" y="186"/>
                  </a:lnTo>
                  <a:lnTo>
                    <a:pt x="312" y="185"/>
                  </a:lnTo>
                  <a:lnTo>
                    <a:pt x="302" y="182"/>
                  </a:lnTo>
                  <a:lnTo>
                    <a:pt x="289" y="178"/>
                  </a:lnTo>
                  <a:lnTo>
                    <a:pt x="277" y="173"/>
                  </a:lnTo>
                  <a:lnTo>
                    <a:pt x="267" y="170"/>
                  </a:lnTo>
                  <a:lnTo>
                    <a:pt x="263" y="169"/>
                  </a:lnTo>
                  <a:lnTo>
                    <a:pt x="263" y="169"/>
                  </a:lnTo>
                  <a:lnTo>
                    <a:pt x="261" y="170"/>
                  </a:lnTo>
                  <a:lnTo>
                    <a:pt x="255" y="172"/>
                  </a:lnTo>
                  <a:lnTo>
                    <a:pt x="246" y="174"/>
                  </a:lnTo>
                  <a:lnTo>
                    <a:pt x="235" y="178"/>
                  </a:lnTo>
                  <a:lnTo>
                    <a:pt x="223" y="182"/>
                  </a:lnTo>
                  <a:lnTo>
                    <a:pt x="212" y="186"/>
                  </a:lnTo>
                  <a:lnTo>
                    <a:pt x="201" y="189"/>
                  </a:lnTo>
                  <a:lnTo>
                    <a:pt x="192" y="192"/>
                  </a:lnTo>
                  <a:lnTo>
                    <a:pt x="186" y="194"/>
                  </a:lnTo>
                  <a:lnTo>
                    <a:pt x="184" y="195"/>
                  </a:lnTo>
                  <a:lnTo>
                    <a:pt x="184" y="195"/>
                  </a:lnTo>
                  <a:lnTo>
                    <a:pt x="180" y="194"/>
                  </a:lnTo>
                  <a:lnTo>
                    <a:pt x="172" y="193"/>
                  </a:lnTo>
                  <a:lnTo>
                    <a:pt x="160" y="191"/>
                  </a:lnTo>
                  <a:lnTo>
                    <a:pt x="146" y="190"/>
                  </a:lnTo>
                  <a:lnTo>
                    <a:pt x="134" y="188"/>
                  </a:lnTo>
                  <a:lnTo>
                    <a:pt x="126" y="187"/>
                  </a:lnTo>
                  <a:lnTo>
                    <a:pt x="122" y="186"/>
                  </a:lnTo>
                  <a:lnTo>
                    <a:pt x="122" y="186"/>
                  </a:lnTo>
                  <a:lnTo>
                    <a:pt x="119" y="184"/>
                  </a:lnTo>
                  <a:lnTo>
                    <a:pt x="111" y="177"/>
                  </a:lnTo>
                  <a:lnTo>
                    <a:pt x="100" y="169"/>
                  </a:lnTo>
                  <a:lnTo>
                    <a:pt x="90" y="161"/>
                  </a:lnTo>
                  <a:lnTo>
                    <a:pt x="82" y="154"/>
                  </a:lnTo>
                  <a:lnTo>
                    <a:pt x="79" y="152"/>
                  </a:lnTo>
                  <a:lnTo>
                    <a:pt x="79" y="152"/>
                  </a:lnTo>
                  <a:lnTo>
                    <a:pt x="76" y="152"/>
                  </a:lnTo>
                  <a:lnTo>
                    <a:pt x="70" y="153"/>
                  </a:lnTo>
                  <a:lnTo>
                    <a:pt x="62" y="155"/>
                  </a:lnTo>
                  <a:lnTo>
                    <a:pt x="51" y="158"/>
                  </a:lnTo>
                  <a:lnTo>
                    <a:pt x="39" y="160"/>
                  </a:lnTo>
                  <a:lnTo>
                    <a:pt x="28" y="163"/>
                  </a:lnTo>
                  <a:lnTo>
                    <a:pt x="17" y="165"/>
                  </a:lnTo>
                  <a:lnTo>
                    <a:pt x="8" y="167"/>
                  </a:lnTo>
                  <a:lnTo>
                    <a:pt x="3" y="168"/>
                  </a:lnTo>
                  <a:lnTo>
                    <a:pt x="0" y="169"/>
                  </a:lnTo>
                  <a:lnTo>
                    <a:pt x="0" y="169"/>
                  </a:lnTo>
                  <a:lnTo>
                    <a:pt x="1" y="173"/>
                  </a:lnTo>
                  <a:lnTo>
                    <a:pt x="3" y="184"/>
                  </a:lnTo>
                  <a:lnTo>
                    <a:pt x="6" y="197"/>
                  </a:lnTo>
                  <a:lnTo>
                    <a:pt x="8" y="207"/>
                  </a:lnTo>
                  <a:lnTo>
                    <a:pt x="9" y="212"/>
                  </a:lnTo>
                  <a:lnTo>
                    <a:pt x="9" y="212"/>
                  </a:lnTo>
                  <a:lnTo>
                    <a:pt x="11" y="212"/>
                  </a:lnTo>
                  <a:lnTo>
                    <a:pt x="16" y="213"/>
                  </a:lnTo>
                  <a:lnTo>
                    <a:pt x="24" y="214"/>
                  </a:lnTo>
                  <a:lnTo>
                    <a:pt x="34" y="216"/>
                  </a:lnTo>
                  <a:lnTo>
                    <a:pt x="45" y="218"/>
                  </a:lnTo>
                  <a:lnTo>
                    <a:pt x="57" y="220"/>
                  </a:lnTo>
                  <a:lnTo>
                    <a:pt x="69" y="222"/>
                  </a:lnTo>
                  <a:lnTo>
                    <a:pt x="80" y="224"/>
                  </a:lnTo>
                  <a:lnTo>
                    <a:pt x="90" y="226"/>
                  </a:lnTo>
                  <a:lnTo>
                    <a:pt x="98" y="228"/>
                  </a:lnTo>
                  <a:lnTo>
                    <a:pt x="104" y="229"/>
                  </a:lnTo>
                  <a:lnTo>
                    <a:pt x="105" y="229"/>
                  </a:lnTo>
                  <a:lnTo>
                    <a:pt x="105" y="229"/>
                  </a:lnTo>
                  <a:lnTo>
                    <a:pt x="109" y="230"/>
                  </a:lnTo>
                  <a:lnTo>
                    <a:pt x="119" y="233"/>
                  </a:lnTo>
                  <a:lnTo>
                    <a:pt x="132" y="237"/>
                  </a:lnTo>
                  <a:lnTo>
                    <a:pt x="144" y="241"/>
                  </a:lnTo>
                  <a:lnTo>
                    <a:pt x="154" y="244"/>
                  </a:lnTo>
                  <a:lnTo>
                    <a:pt x="158" y="246"/>
                  </a:lnTo>
                  <a:lnTo>
                    <a:pt x="158" y="246"/>
                  </a:lnTo>
                  <a:lnTo>
                    <a:pt x="162" y="245"/>
                  </a:lnTo>
                  <a:lnTo>
                    <a:pt x="173" y="243"/>
                  </a:lnTo>
                  <a:lnTo>
                    <a:pt x="186" y="240"/>
                  </a:lnTo>
                  <a:lnTo>
                    <a:pt x="197" y="238"/>
                  </a:lnTo>
                  <a:lnTo>
                    <a:pt x="201" y="237"/>
                  </a:lnTo>
                  <a:lnTo>
                    <a:pt x="201" y="237"/>
                  </a:lnTo>
                  <a:lnTo>
                    <a:pt x="205" y="236"/>
                  </a:lnTo>
                  <a:lnTo>
                    <a:pt x="214" y="234"/>
                  </a:lnTo>
                  <a:lnTo>
                    <a:pt x="226" y="230"/>
                  </a:lnTo>
                  <a:lnTo>
                    <a:pt x="239" y="227"/>
                  </a:lnTo>
                  <a:lnTo>
                    <a:pt x="251" y="224"/>
                  </a:lnTo>
                  <a:lnTo>
                    <a:pt x="259" y="221"/>
                  </a:lnTo>
                  <a:lnTo>
                    <a:pt x="263" y="220"/>
                  </a:lnTo>
                  <a:lnTo>
                    <a:pt x="263" y="220"/>
                  </a:lnTo>
                  <a:lnTo>
                    <a:pt x="264" y="221"/>
                  </a:lnTo>
                  <a:lnTo>
                    <a:pt x="267" y="224"/>
                  </a:lnTo>
                  <a:lnTo>
                    <a:pt x="272" y="228"/>
                  </a:lnTo>
                  <a:lnTo>
                    <a:pt x="278" y="233"/>
                  </a:lnTo>
                  <a:lnTo>
                    <a:pt x="286" y="238"/>
                  </a:lnTo>
                  <a:lnTo>
                    <a:pt x="294" y="242"/>
                  </a:lnTo>
                  <a:lnTo>
                    <a:pt x="303" y="246"/>
                  </a:lnTo>
                  <a:lnTo>
                    <a:pt x="312" y="248"/>
                  </a:lnTo>
                  <a:lnTo>
                    <a:pt x="322" y="247"/>
                  </a:lnTo>
                  <a:lnTo>
                    <a:pt x="322" y="247"/>
                  </a:lnTo>
                  <a:lnTo>
                    <a:pt x="328" y="246"/>
                  </a:lnTo>
                  <a:lnTo>
                    <a:pt x="334" y="243"/>
                  </a:lnTo>
                  <a:lnTo>
                    <a:pt x="342" y="240"/>
                  </a:lnTo>
                  <a:lnTo>
                    <a:pt x="350" y="235"/>
                  </a:lnTo>
                  <a:lnTo>
                    <a:pt x="359" y="231"/>
                  </a:lnTo>
                  <a:lnTo>
                    <a:pt x="368" y="225"/>
                  </a:lnTo>
                  <a:lnTo>
                    <a:pt x="377" y="220"/>
                  </a:lnTo>
                  <a:lnTo>
                    <a:pt x="386" y="215"/>
                  </a:lnTo>
                  <a:lnTo>
                    <a:pt x="394" y="209"/>
                  </a:lnTo>
                  <a:lnTo>
                    <a:pt x="402" y="204"/>
                  </a:lnTo>
                  <a:lnTo>
                    <a:pt x="410" y="199"/>
                  </a:lnTo>
                  <a:lnTo>
                    <a:pt x="416" y="195"/>
                  </a:lnTo>
                  <a:lnTo>
                    <a:pt x="421" y="191"/>
                  </a:lnTo>
                  <a:lnTo>
                    <a:pt x="426" y="189"/>
                  </a:lnTo>
                  <a:lnTo>
                    <a:pt x="428" y="187"/>
                  </a:lnTo>
                  <a:lnTo>
                    <a:pt x="429" y="186"/>
                  </a:lnTo>
                  <a:lnTo>
                    <a:pt x="429" y="186"/>
                  </a:lnTo>
                  <a:lnTo>
                    <a:pt x="429" y="188"/>
                  </a:lnTo>
                  <a:lnTo>
                    <a:pt x="430" y="193"/>
                  </a:lnTo>
                  <a:lnTo>
                    <a:pt x="433" y="199"/>
                  </a:lnTo>
                  <a:lnTo>
                    <a:pt x="437" y="205"/>
                  </a:lnTo>
                  <a:lnTo>
                    <a:pt x="445" y="210"/>
                  </a:lnTo>
                  <a:lnTo>
                    <a:pt x="456" y="212"/>
                  </a:lnTo>
                  <a:lnTo>
                    <a:pt x="456" y="212"/>
                  </a:lnTo>
                  <a:lnTo>
                    <a:pt x="461" y="211"/>
                  </a:lnTo>
                  <a:lnTo>
                    <a:pt x="468" y="211"/>
                  </a:lnTo>
                  <a:lnTo>
                    <a:pt x="476" y="209"/>
                  </a:lnTo>
                  <a:lnTo>
                    <a:pt x="485" y="208"/>
                  </a:lnTo>
                  <a:lnTo>
                    <a:pt x="495" y="206"/>
                  </a:lnTo>
                  <a:lnTo>
                    <a:pt x="505" y="204"/>
                  </a:lnTo>
                  <a:lnTo>
                    <a:pt x="515" y="202"/>
                  </a:lnTo>
                  <a:lnTo>
                    <a:pt x="526" y="200"/>
                  </a:lnTo>
                  <a:lnTo>
                    <a:pt x="537" y="198"/>
                  </a:lnTo>
                  <a:lnTo>
                    <a:pt x="547" y="196"/>
                  </a:lnTo>
                  <a:lnTo>
                    <a:pt x="556" y="193"/>
                  </a:lnTo>
                  <a:lnTo>
                    <a:pt x="565" y="191"/>
                  </a:lnTo>
                  <a:lnTo>
                    <a:pt x="572" y="190"/>
                  </a:lnTo>
                  <a:lnTo>
                    <a:pt x="579" y="188"/>
                  </a:lnTo>
                  <a:lnTo>
                    <a:pt x="583" y="187"/>
                  </a:lnTo>
                  <a:lnTo>
                    <a:pt x="586" y="186"/>
                  </a:lnTo>
                  <a:lnTo>
                    <a:pt x="587" y="186"/>
                  </a:lnTo>
                  <a:lnTo>
                    <a:pt x="587" y="186"/>
                  </a:lnTo>
                  <a:lnTo>
                    <a:pt x="589" y="188"/>
                  </a:lnTo>
                  <a:lnTo>
                    <a:pt x="595" y="193"/>
                  </a:lnTo>
                  <a:lnTo>
                    <a:pt x="602" y="199"/>
                  </a:lnTo>
                  <a:lnTo>
                    <a:pt x="611" y="206"/>
                  </a:lnTo>
                  <a:lnTo>
                    <a:pt x="621" y="210"/>
                  </a:lnTo>
                  <a:lnTo>
                    <a:pt x="631" y="212"/>
                  </a:lnTo>
                  <a:lnTo>
                    <a:pt x="631" y="212"/>
                  </a:lnTo>
                  <a:lnTo>
                    <a:pt x="637" y="210"/>
                  </a:lnTo>
                  <a:lnTo>
                    <a:pt x="645" y="208"/>
                  </a:lnTo>
                  <a:lnTo>
                    <a:pt x="654" y="204"/>
                  </a:lnTo>
                  <a:lnTo>
                    <a:pt x="663" y="199"/>
                  </a:lnTo>
                  <a:lnTo>
                    <a:pt x="672" y="194"/>
                  </a:lnTo>
                  <a:lnTo>
                    <a:pt x="681" y="189"/>
                  </a:lnTo>
                  <a:lnTo>
                    <a:pt x="689" y="185"/>
                  </a:lnTo>
                  <a:lnTo>
                    <a:pt x="695" y="181"/>
                  </a:lnTo>
                  <a:lnTo>
                    <a:pt x="699" y="178"/>
                  </a:lnTo>
                  <a:lnTo>
                    <a:pt x="701" y="178"/>
                  </a:lnTo>
                  <a:lnTo>
                    <a:pt x="701" y="178"/>
                  </a:lnTo>
                  <a:lnTo>
                    <a:pt x="705" y="178"/>
                  </a:lnTo>
                  <a:lnTo>
                    <a:pt x="714" y="178"/>
                  </a:lnTo>
                  <a:lnTo>
                    <a:pt x="727" y="178"/>
                  </a:lnTo>
                  <a:lnTo>
                    <a:pt x="740" y="178"/>
                  </a:lnTo>
                  <a:lnTo>
                    <a:pt x="750" y="178"/>
                  </a:lnTo>
                  <a:lnTo>
                    <a:pt x="753" y="178"/>
                  </a:lnTo>
                  <a:lnTo>
                    <a:pt x="753" y="178"/>
                  </a:lnTo>
                  <a:lnTo>
                    <a:pt x="760" y="180"/>
                  </a:lnTo>
                  <a:lnTo>
                    <a:pt x="773" y="184"/>
                  </a:lnTo>
                  <a:lnTo>
                    <a:pt x="779" y="186"/>
                  </a:lnTo>
                  <a:lnTo>
                    <a:pt x="779" y="186"/>
                  </a:lnTo>
                  <a:lnTo>
                    <a:pt x="784" y="185"/>
                  </a:lnTo>
                  <a:lnTo>
                    <a:pt x="795" y="183"/>
                  </a:lnTo>
                  <a:lnTo>
                    <a:pt x="808" y="181"/>
                  </a:lnTo>
                  <a:lnTo>
                    <a:pt x="819" y="178"/>
                  </a:lnTo>
                  <a:lnTo>
                    <a:pt x="823" y="178"/>
                  </a:lnTo>
                  <a:lnTo>
                    <a:pt x="823" y="178"/>
                  </a:lnTo>
                  <a:lnTo>
                    <a:pt x="825" y="176"/>
                  </a:lnTo>
                  <a:lnTo>
                    <a:pt x="829" y="172"/>
                  </a:lnTo>
                  <a:lnTo>
                    <a:pt x="836" y="167"/>
                  </a:lnTo>
                  <a:lnTo>
                    <a:pt x="844" y="159"/>
                  </a:lnTo>
                  <a:lnTo>
                    <a:pt x="854" y="152"/>
                  </a:lnTo>
                  <a:lnTo>
                    <a:pt x="863" y="143"/>
                  </a:lnTo>
                  <a:lnTo>
                    <a:pt x="873" y="136"/>
                  </a:lnTo>
                  <a:lnTo>
                    <a:pt x="881" y="128"/>
                  </a:lnTo>
                  <a:lnTo>
                    <a:pt x="888" y="123"/>
                  </a:lnTo>
                  <a:lnTo>
                    <a:pt x="892" y="119"/>
                  </a:lnTo>
                  <a:lnTo>
                    <a:pt x="894" y="118"/>
                  </a:lnTo>
                  <a:lnTo>
                    <a:pt x="894" y="118"/>
                  </a:lnTo>
                  <a:lnTo>
                    <a:pt x="898" y="118"/>
                  </a:lnTo>
                  <a:lnTo>
                    <a:pt x="906" y="118"/>
                  </a:lnTo>
                  <a:lnTo>
                    <a:pt x="918" y="118"/>
                  </a:lnTo>
                  <a:lnTo>
                    <a:pt x="931" y="118"/>
                  </a:lnTo>
                  <a:lnTo>
                    <a:pt x="943" y="118"/>
                  </a:lnTo>
                  <a:lnTo>
                    <a:pt x="952" y="118"/>
                  </a:lnTo>
                  <a:lnTo>
                    <a:pt x="956" y="118"/>
                  </a:lnTo>
                  <a:lnTo>
                    <a:pt x="956" y="118"/>
                  </a:lnTo>
                  <a:lnTo>
                    <a:pt x="959" y="113"/>
                  </a:lnTo>
                  <a:lnTo>
                    <a:pt x="967" y="103"/>
                  </a:lnTo>
                  <a:lnTo>
                    <a:pt x="975" y="94"/>
                  </a:lnTo>
                  <a:lnTo>
                    <a:pt x="979" y="89"/>
                  </a:lnTo>
                  <a:lnTo>
                    <a:pt x="979" y="89"/>
                  </a:lnTo>
                  <a:lnTo>
                    <a:pt x="981" y="91"/>
                  </a:lnTo>
                  <a:lnTo>
                    <a:pt x="987" y="95"/>
                  </a:lnTo>
                  <a:lnTo>
                    <a:pt x="996" y="99"/>
                  </a:lnTo>
                  <a:lnTo>
                    <a:pt x="1004" y="102"/>
                  </a:lnTo>
                  <a:lnTo>
                    <a:pt x="1011" y="103"/>
                  </a:lnTo>
                  <a:lnTo>
                    <a:pt x="1014" y="100"/>
                  </a:lnTo>
                  <a:lnTo>
                    <a:pt x="1014" y="100"/>
                  </a:lnTo>
                  <a:lnTo>
                    <a:pt x="1014" y="100"/>
                  </a:lnTo>
                  <a:close/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00601D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32" name="Freeform 8"/>
            <p:cNvSpPr>
              <a:spLocks noChangeArrowheads="1"/>
            </p:cNvSpPr>
            <p:nvPr/>
          </p:nvSpPr>
          <p:spPr bwMode="auto">
            <a:xfrm>
              <a:off x="3121" y="3198"/>
              <a:ext cx="850" cy="170"/>
            </a:xfrm>
            <a:custGeom>
              <a:avLst/>
              <a:gdLst/>
              <a:ahLst/>
              <a:cxnLst>
                <a:cxn ang="0">
                  <a:pos x="850" y="127"/>
                </a:cxn>
                <a:cxn ang="0">
                  <a:pos x="780" y="102"/>
                </a:cxn>
                <a:cxn ang="0">
                  <a:pos x="675" y="85"/>
                </a:cxn>
                <a:cxn ang="0">
                  <a:pos x="500" y="76"/>
                </a:cxn>
                <a:cxn ang="0">
                  <a:pos x="447" y="42"/>
                </a:cxn>
                <a:cxn ang="0">
                  <a:pos x="333" y="59"/>
                </a:cxn>
                <a:cxn ang="0">
                  <a:pos x="237" y="0"/>
                </a:cxn>
                <a:cxn ang="0">
                  <a:pos x="263" y="68"/>
                </a:cxn>
                <a:cxn ang="0">
                  <a:pos x="140" y="34"/>
                </a:cxn>
                <a:cxn ang="0">
                  <a:pos x="71" y="34"/>
                </a:cxn>
                <a:cxn ang="0">
                  <a:pos x="0" y="50"/>
                </a:cxn>
                <a:cxn ang="0">
                  <a:pos x="106" y="50"/>
                </a:cxn>
                <a:cxn ang="0">
                  <a:pos x="167" y="94"/>
                </a:cxn>
                <a:cxn ang="0">
                  <a:pos x="263" y="76"/>
                </a:cxn>
                <a:cxn ang="0">
                  <a:pos x="280" y="119"/>
                </a:cxn>
                <a:cxn ang="0">
                  <a:pos x="341" y="68"/>
                </a:cxn>
                <a:cxn ang="0">
                  <a:pos x="377" y="127"/>
                </a:cxn>
                <a:cxn ang="0">
                  <a:pos x="421" y="110"/>
                </a:cxn>
                <a:cxn ang="0">
                  <a:pos x="491" y="153"/>
                </a:cxn>
                <a:cxn ang="0">
                  <a:pos x="701" y="127"/>
                </a:cxn>
                <a:cxn ang="0">
                  <a:pos x="762" y="170"/>
                </a:cxn>
                <a:cxn ang="0">
                  <a:pos x="850" y="127"/>
                </a:cxn>
                <a:cxn ang="0">
                  <a:pos x="850" y="127"/>
                </a:cxn>
              </a:cxnLst>
              <a:rect l="0" t="0" r="r" b="b"/>
              <a:pathLst>
                <a:path w="850" h="170">
                  <a:moveTo>
                    <a:pt x="850" y="127"/>
                  </a:moveTo>
                  <a:lnTo>
                    <a:pt x="780" y="102"/>
                  </a:lnTo>
                  <a:lnTo>
                    <a:pt x="675" y="85"/>
                  </a:lnTo>
                  <a:lnTo>
                    <a:pt x="500" y="76"/>
                  </a:lnTo>
                  <a:lnTo>
                    <a:pt x="447" y="42"/>
                  </a:lnTo>
                  <a:lnTo>
                    <a:pt x="333" y="59"/>
                  </a:lnTo>
                  <a:lnTo>
                    <a:pt x="237" y="0"/>
                  </a:lnTo>
                  <a:lnTo>
                    <a:pt x="263" y="68"/>
                  </a:lnTo>
                  <a:lnTo>
                    <a:pt x="140" y="34"/>
                  </a:lnTo>
                  <a:lnTo>
                    <a:pt x="71" y="34"/>
                  </a:lnTo>
                  <a:lnTo>
                    <a:pt x="0" y="50"/>
                  </a:lnTo>
                  <a:lnTo>
                    <a:pt x="106" y="50"/>
                  </a:lnTo>
                  <a:lnTo>
                    <a:pt x="167" y="94"/>
                  </a:lnTo>
                  <a:lnTo>
                    <a:pt x="263" y="76"/>
                  </a:lnTo>
                  <a:lnTo>
                    <a:pt x="280" y="119"/>
                  </a:lnTo>
                  <a:lnTo>
                    <a:pt x="341" y="68"/>
                  </a:lnTo>
                  <a:lnTo>
                    <a:pt x="377" y="127"/>
                  </a:lnTo>
                  <a:lnTo>
                    <a:pt x="421" y="110"/>
                  </a:lnTo>
                  <a:lnTo>
                    <a:pt x="491" y="153"/>
                  </a:lnTo>
                  <a:lnTo>
                    <a:pt x="701" y="127"/>
                  </a:lnTo>
                  <a:lnTo>
                    <a:pt x="762" y="170"/>
                  </a:lnTo>
                  <a:lnTo>
                    <a:pt x="850" y="127"/>
                  </a:lnTo>
                  <a:lnTo>
                    <a:pt x="850" y="127"/>
                  </a:lnTo>
                  <a:close/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00601D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33" name="Freeform 9"/>
            <p:cNvSpPr>
              <a:spLocks noChangeArrowheads="1"/>
            </p:cNvSpPr>
            <p:nvPr/>
          </p:nvSpPr>
          <p:spPr bwMode="auto">
            <a:xfrm>
              <a:off x="3534" y="3120"/>
              <a:ext cx="395" cy="102"/>
            </a:xfrm>
            <a:custGeom>
              <a:avLst/>
              <a:gdLst/>
              <a:ahLst/>
              <a:cxnLst>
                <a:cxn ang="0">
                  <a:pos x="395" y="99"/>
                </a:cxn>
                <a:cxn ang="0">
                  <a:pos x="385" y="86"/>
                </a:cxn>
                <a:cxn ang="0">
                  <a:pos x="366" y="68"/>
                </a:cxn>
                <a:cxn ang="0">
                  <a:pos x="344" y="50"/>
                </a:cxn>
                <a:cxn ang="0">
                  <a:pos x="332" y="43"/>
                </a:cxn>
                <a:cxn ang="0">
                  <a:pos x="310" y="35"/>
                </a:cxn>
                <a:cxn ang="0">
                  <a:pos x="286" y="31"/>
                </a:cxn>
                <a:cxn ang="0">
                  <a:pos x="262" y="28"/>
                </a:cxn>
                <a:cxn ang="0">
                  <a:pos x="246" y="24"/>
                </a:cxn>
                <a:cxn ang="0">
                  <a:pos x="225" y="15"/>
                </a:cxn>
                <a:cxn ang="0">
                  <a:pos x="203" y="6"/>
                </a:cxn>
                <a:cxn ang="0">
                  <a:pos x="181" y="0"/>
                </a:cxn>
                <a:cxn ang="0">
                  <a:pos x="168" y="1"/>
                </a:cxn>
                <a:cxn ang="0">
                  <a:pos x="149" y="9"/>
                </a:cxn>
                <a:cxn ang="0">
                  <a:pos x="130" y="22"/>
                </a:cxn>
                <a:cxn ang="0">
                  <a:pos x="110" y="32"/>
                </a:cxn>
                <a:cxn ang="0">
                  <a:pos x="96" y="35"/>
                </a:cxn>
                <a:cxn ang="0">
                  <a:pos x="73" y="30"/>
                </a:cxn>
                <a:cxn ang="0">
                  <a:pos x="46" y="20"/>
                </a:cxn>
                <a:cxn ang="0">
                  <a:pos x="21" y="9"/>
                </a:cxn>
                <a:cxn ang="0">
                  <a:pos x="4" y="1"/>
                </a:cxn>
                <a:cxn ang="0">
                  <a:pos x="0" y="0"/>
                </a:cxn>
                <a:cxn ang="0">
                  <a:pos x="7" y="8"/>
                </a:cxn>
                <a:cxn ang="0">
                  <a:pos x="25" y="24"/>
                </a:cxn>
                <a:cxn ang="0">
                  <a:pos x="49" y="42"/>
                </a:cxn>
                <a:cxn ang="0">
                  <a:pos x="74" y="55"/>
                </a:cxn>
                <a:cxn ang="0">
                  <a:pos x="87" y="60"/>
                </a:cxn>
                <a:cxn ang="0">
                  <a:pos x="107" y="57"/>
                </a:cxn>
                <a:cxn ang="0">
                  <a:pos x="126" y="45"/>
                </a:cxn>
                <a:cxn ang="0">
                  <a:pos x="145" y="33"/>
                </a:cxn>
                <a:cxn ang="0">
                  <a:pos x="166" y="26"/>
                </a:cxn>
                <a:cxn ang="0">
                  <a:pos x="180" y="26"/>
                </a:cxn>
                <a:cxn ang="0">
                  <a:pos x="203" y="28"/>
                </a:cxn>
                <a:cxn ang="0">
                  <a:pos x="227" y="32"/>
                </a:cxn>
                <a:cxn ang="0">
                  <a:pos x="253" y="40"/>
                </a:cxn>
                <a:cxn ang="0">
                  <a:pos x="268" y="45"/>
                </a:cxn>
                <a:cxn ang="0">
                  <a:pos x="291" y="55"/>
                </a:cxn>
                <a:cxn ang="0">
                  <a:pos x="316" y="67"/>
                </a:cxn>
                <a:cxn ang="0">
                  <a:pos x="342" y="79"/>
                </a:cxn>
                <a:cxn ang="0">
                  <a:pos x="365" y="91"/>
                </a:cxn>
                <a:cxn ang="0">
                  <a:pos x="384" y="99"/>
                </a:cxn>
                <a:cxn ang="0">
                  <a:pos x="394" y="102"/>
                </a:cxn>
              </a:cxnLst>
              <a:rect l="0" t="0" r="r" b="b"/>
              <a:pathLst>
                <a:path w="395" h="102">
                  <a:moveTo>
                    <a:pt x="394" y="102"/>
                  </a:moveTo>
                  <a:lnTo>
                    <a:pt x="395" y="101"/>
                  </a:lnTo>
                  <a:lnTo>
                    <a:pt x="395" y="99"/>
                  </a:lnTo>
                  <a:lnTo>
                    <a:pt x="393" y="96"/>
                  </a:lnTo>
                  <a:lnTo>
                    <a:pt x="389" y="91"/>
                  </a:lnTo>
                  <a:lnTo>
                    <a:pt x="385" y="86"/>
                  </a:lnTo>
                  <a:lnTo>
                    <a:pt x="379" y="80"/>
                  </a:lnTo>
                  <a:lnTo>
                    <a:pt x="372" y="74"/>
                  </a:lnTo>
                  <a:lnTo>
                    <a:pt x="366" y="68"/>
                  </a:lnTo>
                  <a:lnTo>
                    <a:pt x="358" y="61"/>
                  </a:lnTo>
                  <a:lnTo>
                    <a:pt x="351" y="56"/>
                  </a:lnTo>
                  <a:lnTo>
                    <a:pt x="344" y="50"/>
                  </a:lnTo>
                  <a:lnTo>
                    <a:pt x="338" y="46"/>
                  </a:lnTo>
                  <a:lnTo>
                    <a:pt x="332" y="43"/>
                  </a:lnTo>
                  <a:lnTo>
                    <a:pt x="332" y="43"/>
                  </a:lnTo>
                  <a:lnTo>
                    <a:pt x="325" y="39"/>
                  </a:lnTo>
                  <a:lnTo>
                    <a:pt x="318" y="37"/>
                  </a:lnTo>
                  <a:lnTo>
                    <a:pt x="310" y="35"/>
                  </a:lnTo>
                  <a:lnTo>
                    <a:pt x="302" y="33"/>
                  </a:lnTo>
                  <a:lnTo>
                    <a:pt x="294" y="32"/>
                  </a:lnTo>
                  <a:lnTo>
                    <a:pt x="286" y="31"/>
                  </a:lnTo>
                  <a:lnTo>
                    <a:pt x="278" y="30"/>
                  </a:lnTo>
                  <a:lnTo>
                    <a:pt x="270" y="29"/>
                  </a:lnTo>
                  <a:lnTo>
                    <a:pt x="262" y="28"/>
                  </a:lnTo>
                  <a:lnTo>
                    <a:pt x="254" y="26"/>
                  </a:lnTo>
                  <a:lnTo>
                    <a:pt x="254" y="26"/>
                  </a:lnTo>
                  <a:lnTo>
                    <a:pt x="246" y="24"/>
                  </a:lnTo>
                  <a:lnTo>
                    <a:pt x="239" y="21"/>
                  </a:lnTo>
                  <a:lnTo>
                    <a:pt x="232" y="18"/>
                  </a:lnTo>
                  <a:lnTo>
                    <a:pt x="225" y="15"/>
                  </a:lnTo>
                  <a:lnTo>
                    <a:pt x="217" y="12"/>
                  </a:lnTo>
                  <a:lnTo>
                    <a:pt x="210" y="9"/>
                  </a:lnTo>
                  <a:lnTo>
                    <a:pt x="203" y="6"/>
                  </a:lnTo>
                  <a:lnTo>
                    <a:pt x="196" y="3"/>
                  </a:lnTo>
                  <a:lnTo>
                    <a:pt x="189" y="1"/>
                  </a:lnTo>
                  <a:lnTo>
                    <a:pt x="181" y="0"/>
                  </a:lnTo>
                  <a:lnTo>
                    <a:pt x="174" y="0"/>
                  </a:lnTo>
                  <a:lnTo>
                    <a:pt x="174" y="0"/>
                  </a:lnTo>
                  <a:lnTo>
                    <a:pt x="168" y="1"/>
                  </a:lnTo>
                  <a:lnTo>
                    <a:pt x="162" y="3"/>
                  </a:lnTo>
                  <a:lnTo>
                    <a:pt x="156" y="6"/>
                  </a:lnTo>
                  <a:lnTo>
                    <a:pt x="149" y="9"/>
                  </a:lnTo>
                  <a:lnTo>
                    <a:pt x="143" y="13"/>
                  </a:lnTo>
                  <a:lnTo>
                    <a:pt x="137" y="18"/>
                  </a:lnTo>
                  <a:lnTo>
                    <a:pt x="130" y="22"/>
                  </a:lnTo>
                  <a:lnTo>
                    <a:pt x="124" y="26"/>
                  </a:lnTo>
                  <a:lnTo>
                    <a:pt x="117" y="29"/>
                  </a:lnTo>
                  <a:lnTo>
                    <a:pt x="110" y="32"/>
                  </a:lnTo>
                  <a:lnTo>
                    <a:pt x="103" y="34"/>
                  </a:lnTo>
                  <a:lnTo>
                    <a:pt x="96" y="35"/>
                  </a:lnTo>
                  <a:lnTo>
                    <a:pt x="96" y="35"/>
                  </a:lnTo>
                  <a:lnTo>
                    <a:pt x="89" y="34"/>
                  </a:lnTo>
                  <a:lnTo>
                    <a:pt x="81" y="32"/>
                  </a:lnTo>
                  <a:lnTo>
                    <a:pt x="73" y="30"/>
                  </a:lnTo>
                  <a:lnTo>
                    <a:pt x="64" y="27"/>
                  </a:lnTo>
                  <a:lnTo>
                    <a:pt x="55" y="24"/>
                  </a:lnTo>
                  <a:lnTo>
                    <a:pt x="46" y="20"/>
                  </a:lnTo>
                  <a:lnTo>
                    <a:pt x="37" y="16"/>
                  </a:lnTo>
                  <a:lnTo>
                    <a:pt x="29" y="12"/>
                  </a:lnTo>
                  <a:lnTo>
                    <a:pt x="21" y="9"/>
                  </a:lnTo>
                  <a:lnTo>
                    <a:pt x="14" y="5"/>
                  </a:lnTo>
                  <a:lnTo>
                    <a:pt x="8" y="3"/>
                  </a:lnTo>
                  <a:lnTo>
                    <a:pt x="4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3" y="4"/>
                  </a:lnTo>
                  <a:lnTo>
                    <a:pt x="7" y="8"/>
                  </a:lnTo>
                  <a:lnTo>
                    <a:pt x="12" y="13"/>
                  </a:lnTo>
                  <a:lnTo>
                    <a:pt x="18" y="18"/>
                  </a:lnTo>
                  <a:lnTo>
                    <a:pt x="25" y="24"/>
                  </a:lnTo>
                  <a:lnTo>
                    <a:pt x="33" y="30"/>
                  </a:lnTo>
                  <a:lnTo>
                    <a:pt x="41" y="36"/>
                  </a:lnTo>
                  <a:lnTo>
                    <a:pt x="49" y="42"/>
                  </a:lnTo>
                  <a:lnTo>
                    <a:pt x="58" y="47"/>
                  </a:lnTo>
                  <a:lnTo>
                    <a:pt x="66" y="52"/>
                  </a:lnTo>
                  <a:lnTo>
                    <a:pt x="74" y="55"/>
                  </a:lnTo>
                  <a:lnTo>
                    <a:pt x="81" y="58"/>
                  </a:lnTo>
                  <a:lnTo>
                    <a:pt x="87" y="60"/>
                  </a:lnTo>
                  <a:lnTo>
                    <a:pt x="87" y="60"/>
                  </a:lnTo>
                  <a:lnTo>
                    <a:pt x="94" y="60"/>
                  </a:lnTo>
                  <a:lnTo>
                    <a:pt x="100" y="59"/>
                  </a:lnTo>
                  <a:lnTo>
                    <a:pt x="107" y="57"/>
                  </a:lnTo>
                  <a:lnTo>
                    <a:pt x="113" y="53"/>
                  </a:lnTo>
                  <a:lnTo>
                    <a:pt x="120" y="49"/>
                  </a:lnTo>
                  <a:lnTo>
                    <a:pt x="126" y="45"/>
                  </a:lnTo>
                  <a:lnTo>
                    <a:pt x="132" y="41"/>
                  </a:lnTo>
                  <a:lnTo>
                    <a:pt x="139" y="36"/>
                  </a:lnTo>
                  <a:lnTo>
                    <a:pt x="145" y="33"/>
                  </a:lnTo>
                  <a:lnTo>
                    <a:pt x="152" y="29"/>
                  </a:lnTo>
                  <a:lnTo>
                    <a:pt x="159" y="27"/>
                  </a:lnTo>
                  <a:lnTo>
                    <a:pt x="166" y="26"/>
                  </a:lnTo>
                  <a:lnTo>
                    <a:pt x="166" y="26"/>
                  </a:lnTo>
                  <a:lnTo>
                    <a:pt x="173" y="26"/>
                  </a:lnTo>
                  <a:lnTo>
                    <a:pt x="180" y="26"/>
                  </a:lnTo>
                  <a:lnTo>
                    <a:pt x="188" y="26"/>
                  </a:lnTo>
                  <a:lnTo>
                    <a:pt x="195" y="27"/>
                  </a:lnTo>
                  <a:lnTo>
                    <a:pt x="203" y="28"/>
                  </a:lnTo>
                  <a:lnTo>
                    <a:pt x="210" y="29"/>
                  </a:lnTo>
                  <a:lnTo>
                    <a:pt x="218" y="30"/>
                  </a:lnTo>
                  <a:lnTo>
                    <a:pt x="227" y="32"/>
                  </a:lnTo>
                  <a:lnTo>
                    <a:pt x="235" y="35"/>
                  </a:lnTo>
                  <a:lnTo>
                    <a:pt x="244" y="37"/>
                  </a:lnTo>
                  <a:lnTo>
                    <a:pt x="253" y="40"/>
                  </a:lnTo>
                  <a:lnTo>
                    <a:pt x="262" y="43"/>
                  </a:lnTo>
                  <a:lnTo>
                    <a:pt x="262" y="43"/>
                  </a:lnTo>
                  <a:lnTo>
                    <a:pt x="268" y="45"/>
                  </a:lnTo>
                  <a:lnTo>
                    <a:pt x="275" y="48"/>
                  </a:lnTo>
                  <a:lnTo>
                    <a:pt x="283" y="51"/>
                  </a:lnTo>
                  <a:lnTo>
                    <a:pt x="291" y="55"/>
                  </a:lnTo>
                  <a:lnTo>
                    <a:pt x="299" y="58"/>
                  </a:lnTo>
                  <a:lnTo>
                    <a:pt x="307" y="63"/>
                  </a:lnTo>
                  <a:lnTo>
                    <a:pt x="316" y="67"/>
                  </a:lnTo>
                  <a:lnTo>
                    <a:pt x="325" y="71"/>
                  </a:lnTo>
                  <a:lnTo>
                    <a:pt x="333" y="75"/>
                  </a:lnTo>
                  <a:lnTo>
                    <a:pt x="342" y="79"/>
                  </a:lnTo>
                  <a:lnTo>
                    <a:pt x="350" y="83"/>
                  </a:lnTo>
                  <a:lnTo>
                    <a:pt x="358" y="87"/>
                  </a:lnTo>
                  <a:lnTo>
                    <a:pt x="365" y="91"/>
                  </a:lnTo>
                  <a:lnTo>
                    <a:pt x="372" y="94"/>
                  </a:lnTo>
                  <a:lnTo>
                    <a:pt x="378" y="97"/>
                  </a:lnTo>
                  <a:lnTo>
                    <a:pt x="384" y="99"/>
                  </a:lnTo>
                  <a:lnTo>
                    <a:pt x="388" y="101"/>
                  </a:lnTo>
                  <a:lnTo>
                    <a:pt x="391" y="102"/>
                  </a:lnTo>
                  <a:lnTo>
                    <a:pt x="394" y="102"/>
                  </a:lnTo>
                  <a:lnTo>
                    <a:pt x="394" y="102"/>
                  </a:lnTo>
                  <a:lnTo>
                    <a:pt x="394" y="102"/>
                  </a:lnTo>
                  <a:close/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23998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34" name="Freeform 10"/>
            <p:cNvSpPr>
              <a:spLocks noChangeArrowheads="1"/>
            </p:cNvSpPr>
            <p:nvPr/>
          </p:nvSpPr>
          <p:spPr bwMode="auto">
            <a:xfrm>
              <a:off x="3073" y="3035"/>
              <a:ext cx="557" cy="120"/>
            </a:xfrm>
            <a:custGeom>
              <a:avLst/>
              <a:gdLst/>
              <a:ahLst/>
              <a:cxnLst>
                <a:cxn ang="0">
                  <a:pos x="555" y="48"/>
                </a:cxn>
                <a:cxn ang="0">
                  <a:pos x="537" y="54"/>
                </a:cxn>
                <a:cxn ang="0">
                  <a:pos x="511" y="59"/>
                </a:cxn>
                <a:cxn ang="0">
                  <a:pos x="487" y="60"/>
                </a:cxn>
                <a:cxn ang="0">
                  <a:pos x="473" y="57"/>
                </a:cxn>
                <a:cxn ang="0">
                  <a:pos x="451" y="47"/>
                </a:cxn>
                <a:cxn ang="0">
                  <a:pos x="428" y="37"/>
                </a:cxn>
                <a:cxn ang="0">
                  <a:pos x="407" y="34"/>
                </a:cxn>
                <a:cxn ang="0">
                  <a:pos x="396" y="39"/>
                </a:cxn>
                <a:cxn ang="0">
                  <a:pos x="379" y="55"/>
                </a:cxn>
                <a:cxn ang="0">
                  <a:pos x="363" y="74"/>
                </a:cxn>
                <a:cxn ang="0">
                  <a:pos x="347" y="85"/>
                </a:cxn>
                <a:cxn ang="0">
                  <a:pos x="331" y="85"/>
                </a:cxn>
                <a:cxn ang="0">
                  <a:pos x="306" y="77"/>
                </a:cxn>
                <a:cxn ang="0">
                  <a:pos x="283" y="69"/>
                </a:cxn>
                <a:cxn ang="0">
                  <a:pos x="269" y="70"/>
                </a:cxn>
                <a:cxn ang="0">
                  <a:pos x="248" y="84"/>
                </a:cxn>
                <a:cxn ang="0">
                  <a:pos x="232" y="94"/>
                </a:cxn>
                <a:cxn ang="0">
                  <a:pos x="229" y="88"/>
                </a:cxn>
                <a:cxn ang="0">
                  <a:pos x="229" y="70"/>
                </a:cxn>
                <a:cxn ang="0">
                  <a:pos x="215" y="60"/>
                </a:cxn>
                <a:cxn ang="0">
                  <a:pos x="206" y="60"/>
                </a:cxn>
                <a:cxn ang="0">
                  <a:pos x="185" y="64"/>
                </a:cxn>
                <a:cxn ang="0">
                  <a:pos x="161" y="71"/>
                </a:cxn>
                <a:cxn ang="0">
                  <a:pos x="135" y="78"/>
                </a:cxn>
                <a:cxn ang="0">
                  <a:pos x="110" y="86"/>
                </a:cxn>
                <a:cxn ang="0">
                  <a:pos x="89" y="92"/>
                </a:cxn>
                <a:cxn ang="0">
                  <a:pos x="72" y="97"/>
                </a:cxn>
                <a:cxn ang="0">
                  <a:pos x="45" y="110"/>
                </a:cxn>
                <a:cxn ang="0">
                  <a:pos x="27" y="119"/>
                </a:cxn>
                <a:cxn ang="0">
                  <a:pos x="18" y="119"/>
                </a:cxn>
                <a:cxn ang="0">
                  <a:pos x="4" y="113"/>
                </a:cxn>
                <a:cxn ang="0">
                  <a:pos x="1" y="102"/>
                </a:cxn>
                <a:cxn ang="0">
                  <a:pos x="14" y="94"/>
                </a:cxn>
                <a:cxn ang="0">
                  <a:pos x="28" y="89"/>
                </a:cxn>
                <a:cxn ang="0">
                  <a:pos x="47" y="83"/>
                </a:cxn>
                <a:cxn ang="0">
                  <a:pos x="70" y="76"/>
                </a:cxn>
                <a:cxn ang="0">
                  <a:pos x="95" y="70"/>
                </a:cxn>
                <a:cxn ang="0">
                  <a:pos x="122" y="63"/>
                </a:cxn>
                <a:cxn ang="0">
                  <a:pos x="148" y="56"/>
                </a:cxn>
                <a:cxn ang="0">
                  <a:pos x="173" y="51"/>
                </a:cxn>
                <a:cxn ang="0">
                  <a:pos x="195" y="45"/>
                </a:cxn>
                <a:cxn ang="0">
                  <a:pos x="206" y="43"/>
                </a:cxn>
                <a:cxn ang="0">
                  <a:pos x="239" y="35"/>
                </a:cxn>
                <a:cxn ang="0">
                  <a:pos x="263" y="29"/>
                </a:cxn>
                <a:cxn ang="0">
                  <a:pos x="282" y="26"/>
                </a:cxn>
                <a:cxn ang="0">
                  <a:pos x="294" y="25"/>
                </a:cxn>
                <a:cxn ang="0">
                  <a:pos x="310" y="32"/>
                </a:cxn>
                <a:cxn ang="0">
                  <a:pos x="323" y="41"/>
                </a:cxn>
                <a:cxn ang="0">
                  <a:pos x="337" y="43"/>
                </a:cxn>
                <a:cxn ang="0">
                  <a:pos x="354" y="37"/>
                </a:cxn>
                <a:cxn ang="0">
                  <a:pos x="375" y="27"/>
                </a:cxn>
                <a:cxn ang="0">
                  <a:pos x="398" y="16"/>
                </a:cxn>
                <a:cxn ang="0">
                  <a:pos x="422" y="6"/>
                </a:cxn>
                <a:cxn ang="0">
                  <a:pos x="445" y="0"/>
                </a:cxn>
                <a:cxn ang="0">
                  <a:pos x="460" y="0"/>
                </a:cxn>
                <a:cxn ang="0">
                  <a:pos x="485" y="6"/>
                </a:cxn>
                <a:cxn ang="0">
                  <a:pos x="512" y="15"/>
                </a:cxn>
                <a:cxn ang="0">
                  <a:pos x="535" y="27"/>
                </a:cxn>
                <a:cxn ang="0">
                  <a:pos x="552" y="38"/>
                </a:cxn>
                <a:cxn ang="0">
                  <a:pos x="557" y="43"/>
                </a:cxn>
              </a:cxnLst>
              <a:rect l="0" t="0" r="r" b="b"/>
              <a:pathLst>
                <a:path w="557" h="120">
                  <a:moveTo>
                    <a:pt x="557" y="43"/>
                  </a:moveTo>
                  <a:lnTo>
                    <a:pt x="557" y="45"/>
                  </a:lnTo>
                  <a:lnTo>
                    <a:pt x="555" y="48"/>
                  </a:lnTo>
                  <a:lnTo>
                    <a:pt x="551" y="50"/>
                  </a:lnTo>
                  <a:lnTo>
                    <a:pt x="544" y="52"/>
                  </a:lnTo>
                  <a:lnTo>
                    <a:pt x="537" y="54"/>
                  </a:lnTo>
                  <a:lnTo>
                    <a:pt x="529" y="56"/>
                  </a:lnTo>
                  <a:lnTo>
                    <a:pt x="520" y="57"/>
                  </a:lnTo>
                  <a:lnTo>
                    <a:pt x="511" y="59"/>
                  </a:lnTo>
                  <a:lnTo>
                    <a:pt x="502" y="59"/>
                  </a:lnTo>
                  <a:lnTo>
                    <a:pt x="494" y="60"/>
                  </a:lnTo>
                  <a:lnTo>
                    <a:pt x="487" y="60"/>
                  </a:lnTo>
                  <a:lnTo>
                    <a:pt x="487" y="60"/>
                  </a:lnTo>
                  <a:lnTo>
                    <a:pt x="480" y="59"/>
                  </a:lnTo>
                  <a:lnTo>
                    <a:pt x="473" y="57"/>
                  </a:lnTo>
                  <a:lnTo>
                    <a:pt x="466" y="54"/>
                  </a:lnTo>
                  <a:lnTo>
                    <a:pt x="458" y="50"/>
                  </a:lnTo>
                  <a:lnTo>
                    <a:pt x="451" y="47"/>
                  </a:lnTo>
                  <a:lnTo>
                    <a:pt x="443" y="43"/>
                  </a:lnTo>
                  <a:lnTo>
                    <a:pt x="436" y="39"/>
                  </a:lnTo>
                  <a:lnTo>
                    <a:pt x="428" y="37"/>
                  </a:lnTo>
                  <a:lnTo>
                    <a:pt x="421" y="34"/>
                  </a:lnTo>
                  <a:lnTo>
                    <a:pt x="414" y="33"/>
                  </a:lnTo>
                  <a:lnTo>
                    <a:pt x="407" y="34"/>
                  </a:lnTo>
                  <a:lnTo>
                    <a:pt x="407" y="34"/>
                  </a:lnTo>
                  <a:lnTo>
                    <a:pt x="401" y="36"/>
                  </a:lnTo>
                  <a:lnTo>
                    <a:pt x="396" y="39"/>
                  </a:lnTo>
                  <a:lnTo>
                    <a:pt x="390" y="44"/>
                  </a:lnTo>
                  <a:lnTo>
                    <a:pt x="385" y="49"/>
                  </a:lnTo>
                  <a:lnTo>
                    <a:pt x="379" y="55"/>
                  </a:lnTo>
                  <a:lnTo>
                    <a:pt x="374" y="62"/>
                  </a:lnTo>
                  <a:lnTo>
                    <a:pt x="369" y="68"/>
                  </a:lnTo>
                  <a:lnTo>
                    <a:pt x="363" y="74"/>
                  </a:lnTo>
                  <a:lnTo>
                    <a:pt x="358" y="79"/>
                  </a:lnTo>
                  <a:lnTo>
                    <a:pt x="352" y="83"/>
                  </a:lnTo>
                  <a:lnTo>
                    <a:pt x="347" y="85"/>
                  </a:lnTo>
                  <a:lnTo>
                    <a:pt x="347" y="85"/>
                  </a:lnTo>
                  <a:lnTo>
                    <a:pt x="339" y="86"/>
                  </a:lnTo>
                  <a:lnTo>
                    <a:pt x="331" y="85"/>
                  </a:lnTo>
                  <a:lnTo>
                    <a:pt x="323" y="83"/>
                  </a:lnTo>
                  <a:lnTo>
                    <a:pt x="315" y="80"/>
                  </a:lnTo>
                  <a:lnTo>
                    <a:pt x="306" y="77"/>
                  </a:lnTo>
                  <a:lnTo>
                    <a:pt x="298" y="74"/>
                  </a:lnTo>
                  <a:lnTo>
                    <a:pt x="290" y="71"/>
                  </a:lnTo>
                  <a:lnTo>
                    <a:pt x="283" y="69"/>
                  </a:lnTo>
                  <a:lnTo>
                    <a:pt x="276" y="69"/>
                  </a:lnTo>
                  <a:lnTo>
                    <a:pt x="276" y="69"/>
                  </a:lnTo>
                  <a:lnTo>
                    <a:pt x="269" y="70"/>
                  </a:lnTo>
                  <a:lnTo>
                    <a:pt x="261" y="74"/>
                  </a:lnTo>
                  <a:lnTo>
                    <a:pt x="254" y="79"/>
                  </a:lnTo>
                  <a:lnTo>
                    <a:pt x="248" y="84"/>
                  </a:lnTo>
                  <a:lnTo>
                    <a:pt x="242" y="89"/>
                  </a:lnTo>
                  <a:lnTo>
                    <a:pt x="237" y="93"/>
                  </a:lnTo>
                  <a:lnTo>
                    <a:pt x="232" y="94"/>
                  </a:lnTo>
                  <a:lnTo>
                    <a:pt x="232" y="94"/>
                  </a:lnTo>
                  <a:lnTo>
                    <a:pt x="230" y="92"/>
                  </a:lnTo>
                  <a:lnTo>
                    <a:pt x="229" y="88"/>
                  </a:lnTo>
                  <a:lnTo>
                    <a:pt x="229" y="82"/>
                  </a:lnTo>
                  <a:lnTo>
                    <a:pt x="230" y="76"/>
                  </a:lnTo>
                  <a:lnTo>
                    <a:pt x="229" y="70"/>
                  </a:lnTo>
                  <a:lnTo>
                    <a:pt x="227" y="65"/>
                  </a:lnTo>
                  <a:lnTo>
                    <a:pt x="223" y="61"/>
                  </a:lnTo>
                  <a:lnTo>
                    <a:pt x="215" y="60"/>
                  </a:lnTo>
                  <a:lnTo>
                    <a:pt x="215" y="60"/>
                  </a:lnTo>
                  <a:lnTo>
                    <a:pt x="211" y="60"/>
                  </a:lnTo>
                  <a:lnTo>
                    <a:pt x="206" y="60"/>
                  </a:lnTo>
                  <a:lnTo>
                    <a:pt x="199" y="61"/>
                  </a:lnTo>
                  <a:lnTo>
                    <a:pt x="193" y="63"/>
                  </a:lnTo>
                  <a:lnTo>
                    <a:pt x="185" y="64"/>
                  </a:lnTo>
                  <a:lnTo>
                    <a:pt x="177" y="66"/>
                  </a:lnTo>
                  <a:lnTo>
                    <a:pt x="169" y="68"/>
                  </a:lnTo>
                  <a:lnTo>
                    <a:pt x="161" y="71"/>
                  </a:lnTo>
                  <a:lnTo>
                    <a:pt x="152" y="73"/>
                  </a:lnTo>
                  <a:lnTo>
                    <a:pt x="143" y="76"/>
                  </a:lnTo>
                  <a:lnTo>
                    <a:pt x="135" y="78"/>
                  </a:lnTo>
                  <a:lnTo>
                    <a:pt x="126" y="81"/>
                  </a:lnTo>
                  <a:lnTo>
                    <a:pt x="118" y="83"/>
                  </a:lnTo>
                  <a:lnTo>
                    <a:pt x="110" y="86"/>
                  </a:lnTo>
                  <a:lnTo>
                    <a:pt x="103" y="88"/>
                  </a:lnTo>
                  <a:lnTo>
                    <a:pt x="96" y="90"/>
                  </a:lnTo>
                  <a:lnTo>
                    <a:pt x="89" y="92"/>
                  </a:lnTo>
                  <a:lnTo>
                    <a:pt x="83" y="94"/>
                  </a:lnTo>
                  <a:lnTo>
                    <a:pt x="83" y="94"/>
                  </a:lnTo>
                  <a:lnTo>
                    <a:pt x="72" y="97"/>
                  </a:lnTo>
                  <a:lnTo>
                    <a:pt x="62" y="102"/>
                  </a:lnTo>
                  <a:lnTo>
                    <a:pt x="53" y="106"/>
                  </a:lnTo>
                  <a:lnTo>
                    <a:pt x="45" y="110"/>
                  </a:lnTo>
                  <a:lnTo>
                    <a:pt x="38" y="114"/>
                  </a:lnTo>
                  <a:lnTo>
                    <a:pt x="32" y="117"/>
                  </a:lnTo>
                  <a:lnTo>
                    <a:pt x="27" y="119"/>
                  </a:lnTo>
                  <a:lnTo>
                    <a:pt x="22" y="120"/>
                  </a:lnTo>
                  <a:lnTo>
                    <a:pt x="22" y="120"/>
                  </a:lnTo>
                  <a:lnTo>
                    <a:pt x="18" y="119"/>
                  </a:lnTo>
                  <a:lnTo>
                    <a:pt x="13" y="118"/>
                  </a:lnTo>
                  <a:lnTo>
                    <a:pt x="8" y="116"/>
                  </a:lnTo>
                  <a:lnTo>
                    <a:pt x="4" y="113"/>
                  </a:lnTo>
                  <a:lnTo>
                    <a:pt x="1" y="110"/>
                  </a:lnTo>
                  <a:lnTo>
                    <a:pt x="0" y="106"/>
                  </a:lnTo>
                  <a:lnTo>
                    <a:pt x="1" y="102"/>
                  </a:lnTo>
                  <a:lnTo>
                    <a:pt x="6" y="98"/>
                  </a:lnTo>
                  <a:lnTo>
                    <a:pt x="14" y="94"/>
                  </a:lnTo>
                  <a:lnTo>
                    <a:pt x="14" y="94"/>
                  </a:lnTo>
                  <a:lnTo>
                    <a:pt x="18" y="92"/>
                  </a:lnTo>
                  <a:lnTo>
                    <a:pt x="22" y="90"/>
                  </a:lnTo>
                  <a:lnTo>
                    <a:pt x="28" y="89"/>
                  </a:lnTo>
                  <a:lnTo>
                    <a:pt x="33" y="87"/>
                  </a:lnTo>
                  <a:lnTo>
                    <a:pt x="40" y="85"/>
                  </a:lnTo>
                  <a:lnTo>
                    <a:pt x="47" y="83"/>
                  </a:lnTo>
                  <a:lnTo>
                    <a:pt x="54" y="81"/>
                  </a:lnTo>
                  <a:lnTo>
                    <a:pt x="62" y="79"/>
                  </a:lnTo>
                  <a:lnTo>
                    <a:pt x="70" y="76"/>
                  </a:lnTo>
                  <a:lnTo>
                    <a:pt x="78" y="74"/>
                  </a:lnTo>
                  <a:lnTo>
                    <a:pt x="87" y="72"/>
                  </a:lnTo>
                  <a:lnTo>
                    <a:pt x="95" y="70"/>
                  </a:lnTo>
                  <a:lnTo>
                    <a:pt x="104" y="67"/>
                  </a:lnTo>
                  <a:lnTo>
                    <a:pt x="113" y="65"/>
                  </a:lnTo>
                  <a:lnTo>
                    <a:pt x="122" y="63"/>
                  </a:lnTo>
                  <a:lnTo>
                    <a:pt x="131" y="61"/>
                  </a:lnTo>
                  <a:lnTo>
                    <a:pt x="140" y="59"/>
                  </a:lnTo>
                  <a:lnTo>
                    <a:pt x="148" y="56"/>
                  </a:lnTo>
                  <a:lnTo>
                    <a:pt x="157" y="54"/>
                  </a:lnTo>
                  <a:lnTo>
                    <a:pt x="165" y="52"/>
                  </a:lnTo>
                  <a:lnTo>
                    <a:pt x="173" y="51"/>
                  </a:lnTo>
                  <a:lnTo>
                    <a:pt x="181" y="49"/>
                  </a:lnTo>
                  <a:lnTo>
                    <a:pt x="188" y="47"/>
                  </a:lnTo>
                  <a:lnTo>
                    <a:pt x="195" y="45"/>
                  </a:lnTo>
                  <a:lnTo>
                    <a:pt x="201" y="44"/>
                  </a:lnTo>
                  <a:lnTo>
                    <a:pt x="206" y="43"/>
                  </a:lnTo>
                  <a:lnTo>
                    <a:pt x="206" y="43"/>
                  </a:lnTo>
                  <a:lnTo>
                    <a:pt x="218" y="40"/>
                  </a:lnTo>
                  <a:lnTo>
                    <a:pt x="229" y="37"/>
                  </a:lnTo>
                  <a:lnTo>
                    <a:pt x="239" y="35"/>
                  </a:lnTo>
                  <a:lnTo>
                    <a:pt x="247" y="32"/>
                  </a:lnTo>
                  <a:lnTo>
                    <a:pt x="255" y="31"/>
                  </a:lnTo>
                  <a:lnTo>
                    <a:pt x="263" y="29"/>
                  </a:lnTo>
                  <a:lnTo>
                    <a:pt x="270" y="28"/>
                  </a:lnTo>
                  <a:lnTo>
                    <a:pt x="276" y="27"/>
                  </a:lnTo>
                  <a:lnTo>
                    <a:pt x="282" y="26"/>
                  </a:lnTo>
                  <a:lnTo>
                    <a:pt x="288" y="26"/>
                  </a:lnTo>
                  <a:lnTo>
                    <a:pt x="294" y="25"/>
                  </a:lnTo>
                  <a:lnTo>
                    <a:pt x="294" y="25"/>
                  </a:lnTo>
                  <a:lnTo>
                    <a:pt x="301" y="26"/>
                  </a:lnTo>
                  <a:lnTo>
                    <a:pt x="306" y="29"/>
                  </a:lnTo>
                  <a:lnTo>
                    <a:pt x="310" y="32"/>
                  </a:lnTo>
                  <a:lnTo>
                    <a:pt x="314" y="35"/>
                  </a:lnTo>
                  <a:lnTo>
                    <a:pt x="318" y="39"/>
                  </a:lnTo>
                  <a:lnTo>
                    <a:pt x="323" y="41"/>
                  </a:lnTo>
                  <a:lnTo>
                    <a:pt x="329" y="43"/>
                  </a:lnTo>
                  <a:lnTo>
                    <a:pt x="337" y="43"/>
                  </a:lnTo>
                  <a:lnTo>
                    <a:pt x="337" y="43"/>
                  </a:lnTo>
                  <a:lnTo>
                    <a:pt x="343" y="42"/>
                  </a:lnTo>
                  <a:lnTo>
                    <a:pt x="348" y="40"/>
                  </a:lnTo>
                  <a:lnTo>
                    <a:pt x="354" y="37"/>
                  </a:lnTo>
                  <a:lnTo>
                    <a:pt x="361" y="34"/>
                  </a:lnTo>
                  <a:lnTo>
                    <a:pt x="368" y="31"/>
                  </a:lnTo>
                  <a:lnTo>
                    <a:pt x="375" y="27"/>
                  </a:lnTo>
                  <a:lnTo>
                    <a:pt x="383" y="24"/>
                  </a:lnTo>
                  <a:lnTo>
                    <a:pt x="391" y="20"/>
                  </a:lnTo>
                  <a:lnTo>
                    <a:pt x="398" y="16"/>
                  </a:lnTo>
                  <a:lnTo>
                    <a:pt x="406" y="12"/>
                  </a:lnTo>
                  <a:lnTo>
                    <a:pt x="414" y="9"/>
                  </a:lnTo>
                  <a:lnTo>
                    <a:pt x="422" y="6"/>
                  </a:lnTo>
                  <a:lnTo>
                    <a:pt x="430" y="3"/>
                  </a:lnTo>
                  <a:lnTo>
                    <a:pt x="438" y="1"/>
                  </a:lnTo>
                  <a:lnTo>
                    <a:pt x="445" y="0"/>
                  </a:lnTo>
                  <a:lnTo>
                    <a:pt x="452" y="0"/>
                  </a:lnTo>
                  <a:lnTo>
                    <a:pt x="452" y="0"/>
                  </a:lnTo>
                  <a:lnTo>
                    <a:pt x="460" y="0"/>
                  </a:lnTo>
                  <a:lnTo>
                    <a:pt x="468" y="1"/>
                  </a:lnTo>
                  <a:lnTo>
                    <a:pt x="476" y="3"/>
                  </a:lnTo>
                  <a:lnTo>
                    <a:pt x="485" y="6"/>
                  </a:lnTo>
                  <a:lnTo>
                    <a:pt x="494" y="9"/>
                  </a:lnTo>
                  <a:lnTo>
                    <a:pt x="503" y="12"/>
                  </a:lnTo>
                  <a:lnTo>
                    <a:pt x="512" y="15"/>
                  </a:lnTo>
                  <a:lnTo>
                    <a:pt x="520" y="19"/>
                  </a:lnTo>
                  <a:lnTo>
                    <a:pt x="528" y="23"/>
                  </a:lnTo>
                  <a:lnTo>
                    <a:pt x="535" y="27"/>
                  </a:lnTo>
                  <a:lnTo>
                    <a:pt x="542" y="31"/>
                  </a:lnTo>
                  <a:lnTo>
                    <a:pt x="547" y="34"/>
                  </a:lnTo>
                  <a:lnTo>
                    <a:pt x="552" y="38"/>
                  </a:lnTo>
                  <a:lnTo>
                    <a:pt x="555" y="40"/>
                  </a:lnTo>
                  <a:lnTo>
                    <a:pt x="557" y="43"/>
                  </a:lnTo>
                  <a:lnTo>
                    <a:pt x="557" y="43"/>
                  </a:lnTo>
                  <a:lnTo>
                    <a:pt x="557" y="43"/>
                  </a:lnTo>
                  <a:close/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23998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35" name="Freeform 11"/>
            <p:cNvSpPr>
              <a:spLocks noChangeArrowheads="1"/>
            </p:cNvSpPr>
            <p:nvPr/>
          </p:nvSpPr>
          <p:spPr bwMode="auto">
            <a:xfrm>
              <a:off x="2771" y="2941"/>
              <a:ext cx="657" cy="119"/>
            </a:xfrm>
            <a:custGeom>
              <a:avLst/>
              <a:gdLst/>
              <a:ahLst/>
              <a:cxnLst>
                <a:cxn ang="0">
                  <a:pos x="657" y="68"/>
                </a:cxn>
                <a:cxn ang="0">
                  <a:pos x="552" y="111"/>
                </a:cxn>
                <a:cxn ang="0">
                  <a:pos x="508" y="103"/>
                </a:cxn>
                <a:cxn ang="0">
                  <a:pos x="421" y="119"/>
                </a:cxn>
                <a:cxn ang="0">
                  <a:pos x="377" y="111"/>
                </a:cxn>
                <a:cxn ang="0">
                  <a:pos x="316" y="85"/>
                </a:cxn>
                <a:cxn ang="0">
                  <a:pos x="264" y="111"/>
                </a:cxn>
                <a:cxn ang="0">
                  <a:pos x="184" y="77"/>
                </a:cxn>
                <a:cxn ang="0">
                  <a:pos x="105" y="51"/>
                </a:cxn>
                <a:cxn ang="0">
                  <a:pos x="61" y="17"/>
                </a:cxn>
                <a:cxn ang="0">
                  <a:pos x="0" y="42"/>
                </a:cxn>
                <a:cxn ang="0">
                  <a:pos x="0" y="17"/>
                </a:cxn>
                <a:cxn ang="0">
                  <a:pos x="87" y="0"/>
                </a:cxn>
                <a:cxn ang="0">
                  <a:pos x="175" y="42"/>
                </a:cxn>
                <a:cxn ang="0">
                  <a:pos x="237" y="42"/>
                </a:cxn>
                <a:cxn ang="0">
                  <a:pos x="272" y="17"/>
                </a:cxn>
                <a:cxn ang="0">
                  <a:pos x="307" y="42"/>
                </a:cxn>
                <a:cxn ang="0">
                  <a:pos x="368" y="51"/>
                </a:cxn>
                <a:cxn ang="0">
                  <a:pos x="403" y="77"/>
                </a:cxn>
                <a:cxn ang="0">
                  <a:pos x="465" y="51"/>
                </a:cxn>
                <a:cxn ang="0">
                  <a:pos x="508" y="77"/>
                </a:cxn>
                <a:cxn ang="0">
                  <a:pos x="657" y="68"/>
                </a:cxn>
                <a:cxn ang="0">
                  <a:pos x="657" y="68"/>
                </a:cxn>
              </a:cxnLst>
              <a:rect l="0" t="0" r="r" b="b"/>
              <a:pathLst>
                <a:path w="657" h="119">
                  <a:moveTo>
                    <a:pt x="657" y="68"/>
                  </a:moveTo>
                  <a:lnTo>
                    <a:pt x="552" y="111"/>
                  </a:lnTo>
                  <a:lnTo>
                    <a:pt x="508" y="103"/>
                  </a:lnTo>
                  <a:lnTo>
                    <a:pt x="421" y="119"/>
                  </a:lnTo>
                  <a:lnTo>
                    <a:pt x="377" y="111"/>
                  </a:lnTo>
                  <a:lnTo>
                    <a:pt x="316" y="85"/>
                  </a:lnTo>
                  <a:lnTo>
                    <a:pt x="264" y="111"/>
                  </a:lnTo>
                  <a:lnTo>
                    <a:pt x="184" y="77"/>
                  </a:lnTo>
                  <a:lnTo>
                    <a:pt x="105" y="51"/>
                  </a:lnTo>
                  <a:lnTo>
                    <a:pt x="61" y="17"/>
                  </a:lnTo>
                  <a:lnTo>
                    <a:pt x="0" y="42"/>
                  </a:lnTo>
                  <a:lnTo>
                    <a:pt x="0" y="17"/>
                  </a:lnTo>
                  <a:lnTo>
                    <a:pt x="87" y="0"/>
                  </a:lnTo>
                  <a:lnTo>
                    <a:pt x="175" y="42"/>
                  </a:lnTo>
                  <a:lnTo>
                    <a:pt x="237" y="42"/>
                  </a:lnTo>
                  <a:lnTo>
                    <a:pt x="272" y="17"/>
                  </a:lnTo>
                  <a:lnTo>
                    <a:pt x="307" y="42"/>
                  </a:lnTo>
                  <a:lnTo>
                    <a:pt x="368" y="51"/>
                  </a:lnTo>
                  <a:lnTo>
                    <a:pt x="403" y="77"/>
                  </a:lnTo>
                  <a:lnTo>
                    <a:pt x="465" y="51"/>
                  </a:lnTo>
                  <a:lnTo>
                    <a:pt x="508" y="77"/>
                  </a:lnTo>
                  <a:lnTo>
                    <a:pt x="657" y="68"/>
                  </a:lnTo>
                  <a:lnTo>
                    <a:pt x="657" y="68"/>
                  </a:lnTo>
                  <a:close/>
                </a:path>
              </a:pathLst>
            </a:custGeom>
            <a:gradFill rotWithShape="0">
              <a:gsLst>
                <a:gs pos="0">
                  <a:srgbClr val="003310"/>
                </a:gs>
                <a:gs pos="100000">
                  <a:srgbClr val="23998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36" name="Freeform 12"/>
            <p:cNvSpPr>
              <a:spLocks noChangeArrowheads="1"/>
            </p:cNvSpPr>
            <p:nvPr/>
          </p:nvSpPr>
          <p:spPr bwMode="auto">
            <a:xfrm>
              <a:off x="1887" y="3284"/>
              <a:ext cx="279" cy="60"/>
            </a:xfrm>
            <a:custGeom>
              <a:avLst/>
              <a:gdLst/>
              <a:ahLst/>
              <a:cxnLst>
                <a:cxn ang="0">
                  <a:pos x="253" y="13"/>
                </a:cxn>
                <a:cxn ang="0">
                  <a:pos x="230" y="7"/>
                </a:cxn>
                <a:cxn ang="0">
                  <a:pos x="207" y="1"/>
                </a:cxn>
                <a:cxn ang="0">
                  <a:pos x="203" y="0"/>
                </a:cxn>
                <a:cxn ang="0">
                  <a:pos x="192" y="5"/>
                </a:cxn>
                <a:cxn ang="0">
                  <a:pos x="171" y="16"/>
                </a:cxn>
                <a:cxn ang="0">
                  <a:pos x="153" y="24"/>
                </a:cxn>
                <a:cxn ang="0">
                  <a:pos x="150" y="26"/>
                </a:cxn>
                <a:cxn ang="0">
                  <a:pos x="140" y="22"/>
                </a:cxn>
                <a:cxn ang="0">
                  <a:pos x="117" y="16"/>
                </a:cxn>
                <a:cxn ang="0">
                  <a:pos x="95" y="9"/>
                </a:cxn>
                <a:cxn ang="0">
                  <a:pos x="85" y="5"/>
                </a:cxn>
                <a:cxn ang="0">
                  <a:pos x="82" y="6"/>
                </a:cxn>
                <a:cxn ang="0">
                  <a:pos x="62" y="7"/>
                </a:cxn>
                <a:cxn ang="0">
                  <a:pos x="39" y="8"/>
                </a:cxn>
                <a:cxn ang="0">
                  <a:pos x="27" y="9"/>
                </a:cxn>
                <a:cxn ang="0">
                  <a:pos x="23" y="13"/>
                </a:cxn>
                <a:cxn ang="0">
                  <a:pos x="4" y="30"/>
                </a:cxn>
                <a:cxn ang="0">
                  <a:pos x="0" y="33"/>
                </a:cxn>
                <a:cxn ang="0">
                  <a:pos x="5" y="41"/>
                </a:cxn>
                <a:cxn ang="0">
                  <a:pos x="18" y="54"/>
                </a:cxn>
                <a:cxn ang="0">
                  <a:pos x="36" y="60"/>
                </a:cxn>
                <a:cxn ang="0">
                  <a:pos x="42" y="59"/>
                </a:cxn>
                <a:cxn ang="0">
                  <a:pos x="59" y="52"/>
                </a:cxn>
                <a:cxn ang="0">
                  <a:pos x="78" y="41"/>
                </a:cxn>
                <a:cxn ang="0">
                  <a:pos x="96" y="30"/>
                </a:cxn>
                <a:cxn ang="0">
                  <a:pos x="110" y="21"/>
                </a:cxn>
                <a:cxn ang="0">
                  <a:pos x="115" y="18"/>
                </a:cxn>
                <a:cxn ang="0">
                  <a:pos x="116" y="20"/>
                </a:cxn>
                <a:cxn ang="0">
                  <a:pos x="123" y="34"/>
                </a:cxn>
                <a:cxn ang="0">
                  <a:pos x="134" y="51"/>
                </a:cxn>
                <a:cxn ang="0">
                  <a:pos x="150" y="60"/>
                </a:cxn>
                <a:cxn ang="0">
                  <a:pos x="153" y="60"/>
                </a:cxn>
                <a:cxn ang="0">
                  <a:pos x="158" y="58"/>
                </a:cxn>
                <a:cxn ang="0">
                  <a:pos x="163" y="55"/>
                </a:cxn>
                <a:cxn ang="0">
                  <a:pos x="168" y="50"/>
                </a:cxn>
                <a:cxn ang="0">
                  <a:pos x="175" y="44"/>
                </a:cxn>
                <a:cxn ang="0">
                  <a:pos x="183" y="39"/>
                </a:cxn>
                <a:cxn ang="0">
                  <a:pos x="193" y="34"/>
                </a:cxn>
                <a:cxn ang="0">
                  <a:pos x="206" y="30"/>
                </a:cxn>
                <a:cxn ang="0">
                  <a:pos x="223" y="28"/>
                </a:cxn>
                <a:cxn ang="0">
                  <a:pos x="243" y="27"/>
                </a:cxn>
                <a:cxn ang="0">
                  <a:pos x="268" y="30"/>
                </a:cxn>
                <a:cxn ang="0">
                  <a:pos x="277" y="29"/>
                </a:cxn>
                <a:cxn ang="0">
                  <a:pos x="277" y="17"/>
                </a:cxn>
                <a:cxn ang="0">
                  <a:pos x="273" y="9"/>
                </a:cxn>
                <a:cxn ang="0">
                  <a:pos x="269" y="11"/>
                </a:cxn>
                <a:cxn ang="0">
                  <a:pos x="257" y="14"/>
                </a:cxn>
                <a:cxn ang="0">
                  <a:pos x="257" y="14"/>
                </a:cxn>
              </a:cxnLst>
              <a:rect l="0" t="0" r="r" b="b"/>
              <a:pathLst>
                <a:path w="279" h="60">
                  <a:moveTo>
                    <a:pt x="257" y="14"/>
                  </a:moveTo>
                  <a:lnTo>
                    <a:pt x="253" y="13"/>
                  </a:lnTo>
                  <a:lnTo>
                    <a:pt x="243" y="10"/>
                  </a:lnTo>
                  <a:lnTo>
                    <a:pt x="230" y="7"/>
                  </a:lnTo>
                  <a:lnTo>
                    <a:pt x="217" y="4"/>
                  </a:lnTo>
                  <a:lnTo>
                    <a:pt x="207" y="1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200" y="2"/>
                  </a:lnTo>
                  <a:lnTo>
                    <a:pt x="192" y="5"/>
                  </a:lnTo>
                  <a:lnTo>
                    <a:pt x="182" y="10"/>
                  </a:lnTo>
                  <a:lnTo>
                    <a:pt x="171" y="16"/>
                  </a:lnTo>
                  <a:lnTo>
                    <a:pt x="161" y="21"/>
                  </a:lnTo>
                  <a:lnTo>
                    <a:pt x="153" y="24"/>
                  </a:lnTo>
                  <a:lnTo>
                    <a:pt x="150" y="26"/>
                  </a:lnTo>
                  <a:lnTo>
                    <a:pt x="150" y="26"/>
                  </a:lnTo>
                  <a:lnTo>
                    <a:pt x="147" y="25"/>
                  </a:lnTo>
                  <a:lnTo>
                    <a:pt x="140" y="22"/>
                  </a:lnTo>
                  <a:lnTo>
                    <a:pt x="129" y="19"/>
                  </a:lnTo>
                  <a:lnTo>
                    <a:pt x="117" y="16"/>
                  </a:lnTo>
                  <a:lnTo>
                    <a:pt x="105" y="12"/>
                  </a:lnTo>
                  <a:lnTo>
                    <a:pt x="95" y="9"/>
                  </a:lnTo>
                  <a:lnTo>
                    <a:pt x="88" y="6"/>
                  </a:lnTo>
                  <a:lnTo>
                    <a:pt x="85" y="5"/>
                  </a:lnTo>
                  <a:lnTo>
                    <a:pt x="85" y="5"/>
                  </a:lnTo>
                  <a:lnTo>
                    <a:pt x="82" y="6"/>
                  </a:lnTo>
                  <a:lnTo>
                    <a:pt x="73" y="6"/>
                  </a:lnTo>
                  <a:lnTo>
                    <a:pt x="62" y="7"/>
                  </a:lnTo>
                  <a:lnTo>
                    <a:pt x="50" y="8"/>
                  </a:lnTo>
                  <a:lnTo>
                    <a:pt x="39" y="8"/>
                  </a:lnTo>
                  <a:lnTo>
                    <a:pt x="30" y="9"/>
                  </a:lnTo>
                  <a:lnTo>
                    <a:pt x="27" y="9"/>
                  </a:lnTo>
                  <a:lnTo>
                    <a:pt x="27" y="9"/>
                  </a:lnTo>
                  <a:lnTo>
                    <a:pt x="23" y="13"/>
                  </a:lnTo>
                  <a:lnTo>
                    <a:pt x="14" y="21"/>
                  </a:lnTo>
                  <a:lnTo>
                    <a:pt x="4" y="30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1" y="35"/>
                  </a:lnTo>
                  <a:lnTo>
                    <a:pt x="5" y="41"/>
                  </a:lnTo>
                  <a:lnTo>
                    <a:pt x="10" y="47"/>
                  </a:lnTo>
                  <a:lnTo>
                    <a:pt x="18" y="54"/>
                  </a:lnTo>
                  <a:lnTo>
                    <a:pt x="26" y="59"/>
                  </a:lnTo>
                  <a:lnTo>
                    <a:pt x="36" y="60"/>
                  </a:lnTo>
                  <a:lnTo>
                    <a:pt x="36" y="60"/>
                  </a:lnTo>
                  <a:lnTo>
                    <a:pt x="42" y="59"/>
                  </a:lnTo>
                  <a:lnTo>
                    <a:pt x="50" y="56"/>
                  </a:lnTo>
                  <a:lnTo>
                    <a:pt x="59" y="52"/>
                  </a:lnTo>
                  <a:lnTo>
                    <a:pt x="69" y="47"/>
                  </a:lnTo>
                  <a:lnTo>
                    <a:pt x="78" y="41"/>
                  </a:lnTo>
                  <a:lnTo>
                    <a:pt x="88" y="35"/>
                  </a:lnTo>
                  <a:lnTo>
                    <a:pt x="96" y="30"/>
                  </a:lnTo>
                  <a:lnTo>
                    <a:pt x="104" y="25"/>
                  </a:lnTo>
                  <a:lnTo>
                    <a:pt x="110" y="21"/>
                  </a:lnTo>
                  <a:lnTo>
                    <a:pt x="114" y="19"/>
                  </a:lnTo>
                  <a:lnTo>
                    <a:pt x="115" y="18"/>
                  </a:lnTo>
                  <a:lnTo>
                    <a:pt x="115" y="18"/>
                  </a:lnTo>
                  <a:lnTo>
                    <a:pt x="116" y="20"/>
                  </a:lnTo>
                  <a:lnTo>
                    <a:pt x="118" y="26"/>
                  </a:lnTo>
                  <a:lnTo>
                    <a:pt x="123" y="34"/>
                  </a:lnTo>
                  <a:lnTo>
                    <a:pt x="128" y="43"/>
                  </a:lnTo>
                  <a:lnTo>
                    <a:pt x="134" y="51"/>
                  </a:lnTo>
                  <a:lnTo>
                    <a:pt x="142" y="57"/>
                  </a:lnTo>
                  <a:lnTo>
                    <a:pt x="150" y="60"/>
                  </a:lnTo>
                  <a:lnTo>
                    <a:pt x="150" y="60"/>
                  </a:lnTo>
                  <a:lnTo>
                    <a:pt x="153" y="60"/>
                  </a:lnTo>
                  <a:lnTo>
                    <a:pt x="155" y="59"/>
                  </a:lnTo>
                  <a:lnTo>
                    <a:pt x="158" y="58"/>
                  </a:lnTo>
                  <a:lnTo>
                    <a:pt x="160" y="57"/>
                  </a:lnTo>
                  <a:lnTo>
                    <a:pt x="163" y="55"/>
                  </a:lnTo>
                  <a:lnTo>
                    <a:pt x="165" y="52"/>
                  </a:lnTo>
                  <a:lnTo>
                    <a:pt x="168" y="50"/>
                  </a:lnTo>
                  <a:lnTo>
                    <a:pt x="171" y="47"/>
                  </a:lnTo>
                  <a:lnTo>
                    <a:pt x="175" y="44"/>
                  </a:lnTo>
                  <a:lnTo>
                    <a:pt x="178" y="42"/>
                  </a:lnTo>
                  <a:lnTo>
                    <a:pt x="183" y="39"/>
                  </a:lnTo>
                  <a:lnTo>
                    <a:pt x="188" y="36"/>
                  </a:lnTo>
                  <a:lnTo>
                    <a:pt x="193" y="34"/>
                  </a:lnTo>
                  <a:lnTo>
                    <a:pt x="199" y="32"/>
                  </a:lnTo>
                  <a:lnTo>
                    <a:pt x="206" y="30"/>
                  </a:lnTo>
                  <a:lnTo>
                    <a:pt x="214" y="28"/>
                  </a:lnTo>
                  <a:lnTo>
                    <a:pt x="223" y="28"/>
                  </a:lnTo>
                  <a:lnTo>
                    <a:pt x="232" y="27"/>
                  </a:lnTo>
                  <a:lnTo>
                    <a:pt x="243" y="27"/>
                  </a:lnTo>
                  <a:lnTo>
                    <a:pt x="255" y="28"/>
                  </a:lnTo>
                  <a:lnTo>
                    <a:pt x="268" y="30"/>
                  </a:lnTo>
                  <a:lnTo>
                    <a:pt x="268" y="30"/>
                  </a:lnTo>
                  <a:lnTo>
                    <a:pt x="277" y="29"/>
                  </a:lnTo>
                  <a:lnTo>
                    <a:pt x="279" y="24"/>
                  </a:lnTo>
                  <a:lnTo>
                    <a:pt x="277" y="17"/>
                  </a:lnTo>
                  <a:lnTo>
                    <a:pt x="274" y="12"/>
                  </a:lnTo>
                  <a:lnTo>
                    <a:pt x="273" y="9"/>
                  </a:lnTo>
                  <a:lnTo>
                    <a:pt x="273" y="9"/>
                  </a:lnTo>
                  <a:lnTo>
                    <a:pt x="269" y="11"/>
                  </a:lnTo>
                  <a:lnTo>
                    <a:pt x="261" y="13"/>
                  </a:lnTo>
                  <a:lnTo>
                    <a:pt x="257" y="14"/>
                  </a:lnTo>
                  <a:lnTo>
                    <a:pt x="257" y="14"/>
                  </a:lnTo>
                  <a:lnTo>
                    <a:pt x="257" y="14"/>
                  </a:lnTo>
                  <a:close/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23998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37" name="Freeform 13"/>
            <p:cNvSpPr>
              <a:spLocks noChangeArrowheads="1"/>
            </p:cNvSpPr>
            <p:nvPr/>
          </p:nvSpPr>
          <p:spPr bwMode="auto">
            <a:xfrm>
              <a:off x="1588" y="3146"/>
              <a:ext cx="201" cy="76"/>
            </a:xfrm>
            <a:custGeom>
              <a:avLst/>
              <a:gdLst/>
              <a:ahLst/>
              <a:cxnLst>
                <a:cxn ang="0">
                  <a:pos x="201" y="25"/>
                </a:cxn>
                <a:cxn ang="0">
                  <a:pos x="123" y="0"/>
                </a:cxn>
                <a:cxn ang="0">
                  <a:pos x="53" y="43"/>
                </a:cxn>
                <a:cxn ang="0">
                  <a:pos x="0" y="76"/>
                </a:cxn>
                <a:cxn ang="0">
                  <a:pos x="132" y="34"/>
                </a:cxn>
                <a:cxn ang="0">
                  <a:pos x="201" y="25"/>
                </a:cxn>
                <a:cxn ang="0">
                  <a:pos x="201" y="25"/>
                </a:cxn>
              </a:cxnLst>
              <a:rect l="0" t="0" r="r" b="b"/>
              <a:pathLst>
                <a:path w="201" h="76">
                  <a:moveTo>
                    <a:pt x="201" y="25"/>
                  </a:moveTo>
                  <a:lnTo>
                    <a:pt x="123" y="0"/>
                  </a:lnTo>
                  <a:lnTo>
                    <a:pt x="53" y="43"/>
                  </a:lnTo>
                  <a:lnTo>
                    <a:pt x="0" y="76"/>
                  </a:lnTo>
                  <a:lnTo>
                    <a:pt x="132" y="34"/>
                  </a:lnTo>
                  <a:lnTo>
                    <a:pt x="201" y="25"/>
                  </a:lnTo>
                  <a:lnTo>
                    <a:pt x="201" y="25"/>
                  </a:lnTo>
                  <a:close/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00601D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38" name="Freeform 14"/>
            <p:cNvSpPr>
              <a:spLocks noChangeArrowheads="1"/>
            </p:cNvSpPr>
            <p:nvPr/>
          </p:nvSpPr>
          <p:spPr bwMode="auto">
            <a:xfrm>
              <a:off x="1071" y="3060"/>
              <a:ext cx="701" cy="171"/>
            </a:xfrm>
            <a:custGeom>
              <a:avLst/>
              <a:gdLst/>
              <a:ahLst/>
              <a:cxnLst>
                <a:cxn ang="0">
                  <a:pos x="701" y="18"/>
                </a:cxn>
                <a:cxn ang="0">
                  <a:pos x="613" y="77"/>
                </a:cxn>
                <a:cxn ang="0">
                  <a:pos x="535" y="95"/>
                </a:cxn>
                <a:cxn ang="0">
                  <a:pos x="473" y="103"/>
                </a:cxn>
                <a:cxn ang="0">
                  <a:pos x="377" y="111"/>
                </a:cxn>
                <a:cxn ang="0">
                  <a:pos x="342" y="137"/>
                </a:cxn>
                <a:cxn ang="0">
                  <a:pos x="281" y="129"/>
                </a:cxn>
                <a:cxn ang="0">
                  <a:pos x="210" y="171"/>
                </a:cxn>
                <a:cxn ang="0">
                  <a:pos x="141" y="154"/>
                </a:cxn>
                <a:cxn ang="0">
                  <a:pos x="149" y="103"/>
                </a:cxn>
                <a:cxn ang="0">
                  <a:pos x="97" y="137"/>
                </a:cxn>
                <a:cxn ang="0">
                  <a:pos x="35" y="120"/>
                </a:cxn>
                <a:cxn ang="0">
                  <a:pos x="70" y="103"/>
                </a:cxn>
                <a:cxn ang="0">
                  <a:pos x="0" y="111"/>
                </a:cxn>
                <a:cxn ang="0">
                  <a:pos x="0" y="77"/>
                </a:cxn>
                <a:cxn ang="0">
                  <a:pos x="70" y="51"/>
                </a:cxn>
                <a:cxn ang="0">
                  <a:pos x="141" y="77"/>
                </a:cxn>
                <a:cxn ang="0">
                  <a:pos x="166" y="111"/>
                </a:cxn>
                <a:cxn ang="0">
                  <a:pos x="263" y="51"/>
                </a:cxn>
                <a:cxn ang="0">
                  <a:pos x="316" y="77"/>
                </a:cxn>
                <a:cxn ang="0">
                  <a:pos x="421" y="18"/>
                </a:cxn>
                <a:cxn ang="0">
                  <a:pos x="386" y="77"/>
                </a:cxn>
                <a:cxn ang="0">
                  <a:pos x="482" y="35"/>
                </a:cxn>
                <a:cxn ang="0">
                  <a:pos x="535" y="44"/>
                </a:cxn>
                <a:cxn ang="0">
                  <a:pos x="587" y="35"/>
                </a:cxn>
                <a:cxn ang="0">
                  <a:pos x="613" y="0"/>
                </a:cxn>
                <a:cxn ang="0">
                  <a:pos x="701" y="18"/>
                </a:cxn>
                <a:cxn ang="0">
                  <a:pos x="701" y="18"/>
                </a:cxn>
              </a:cxnLst>
              <a:rect l="0" t="0" r="r" b="b"/>
              <a:pathLst>
                <a:path w="701" h="171">
                  <a:moveTo>
                    <a:pt x="701" y="18"/>
                  </a:moveTo>
                  <a:lnTo>
                    <a:pt x="613" y="77"/>
                  </a:lnTo>
                  <a:lnTo>
                    <a:pt x="535" y="95"/>
                  </a:lnTo>
                  <a:lnTo>
                    <a:pt x="473" y="103"/>
                  </a:lnTo>
                  <a:lnTo>
                    <a:pt x="377" y="111"/>
                  </a:lnTo>
                  <a:lnTo>
                    <a:pt x="342" y="137"/>
                  </a:lnTo>
                  <a:lnTo>
                    <a:pt x="281" y="129"/>
                  </a:lnTo>
                  <a:lnTo>
                    <a:pt x="210" y="171"/>
                  </a:lnTo>
                  <a:lnTo>
                    <a:pt x="141" y="154"/>
                  </a:lnTo>
                  <a:lnTo>
                    <a:pt x="149" y="103"/>
                  </a:lnTo>
                  <a:lnTo>
                    <a:pt x="97" y="137"/>
                  </a:lnTo>
                  <a:lnTo>
                    <a:pt x="35" y="120"/>
                  </a:lnTo>
                  <a:lnTo>
                    <a:pt x="70" y="103"/>
                  </a:lnTo>
                  <a:lnTo>
                    <a:pt x="0" y="111"/>
                  </a:lnTo>
                  <a:lnTo>
                    <a:pt x="0" y="77"/>
                  </a:lnTo>
                  <a:lnTo>
                    <a:pt x="70" y="51"/>
                  </a:lnTo>
                  <a:lnTo>
                    <a:pt x="141" y="77"/>
                  </a:lnTo>
                  <a:lnTo>
                    <a:pt x="166" y="111"/>
                  </a:lnTo>
                  <a:lnTo>
                    <a:pt x="263" y="51"/>
                  </a:lnTo>
                  <a:lnTo>
                    <a:pt x="316" y="77"/>
                  </a:lnTo>
                  <a:lnTo>
                    <a:pt x="421" y="18"/>
                  </a:lnTo>
                  <a:lnTo>
                    <a:pt x="386" y="77"/>
                  </a:lnTo>
                  <a:lnTo>
                    <a:pt x="482" y="35"/>
                  </a:lnTo>
                  <a:lnTo>
                    <a:pt x="535" y="44"/>
                  </a:lnTo>
                  <a:lnTo>
                    <a:pt x="587" y="35"/>
                  </a:lnTo>
                  <a:lnTo>
                    <a:pt x="613" y="0"/>
                  </a:lnTo>
                  <a:lnTo>
                    <a:pt x="701" y="18"/>
                  </a:lnTo>
                  <a:lnTo>
                    <a:pt x="701" y="18"/>
                  </a:lnTo>
                  <a:close/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2CB29D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39" name="Freeform 15"/>
            <p:cNvSpPr>
              <a:spLocks noChangeArrowheads="1"/>
            </p:cNvSpPr>
            <p:nvPr/>
          </p:nvSpPr>
          <p:spPr bwMode="auto">
            <a:xfrm>
              <a:off x="1299" y="2855"/>
              <a:ext cx="455" cy="94"/>
            </a:xfrm>
            <a:custGeom>
              <a:avLst/>
              <a:gdLst/>
              <a:ahLst/>
              <a:cxnLst>
                <a:cxn ang="0">
                  <a:pos x="455" y="60"/>
                </a:cxn>
                <a:cxn ang="0">
                  <a:pos x="385" y="68"/>
                </a:cxn>
                <a:cxn ang="0">
                  <a:pos x="315" y="60"/>
                </a:cxn>
                <a:cxn ang="0">
                  <a:pos x="202" y="68"/>
                </a:cxn>
                <a:cxn ang="0">
                  <a:pos x="140" y="94"/>
                </a:cxn>
                <a:cxn ang="0">
                  <a:pos x="44" y="68"/>
                </a:cxn>
                <a:cxn ang="0">
                  <a:pos x="0" y="86"/>
                </a:cxn>
                <a:cxn ang="0">
                  <a:pos x="44" y="17"/>
                </a:cxn>
                <a:cxn ang="0">
                  <a:pos x="114" y="0"/>
                </a:cxn>
                <a:cxn ang="0">
                  <a:pos x="140" y="34"/>
                </a:cxn>
                <a:cxn ang="0">
                  <a:pos x="245" y="0"/>
                </a:cxn>
                <a:cxn ang="0">
                  <a:pos x="272" y="25"/>
                </a:cxn>
                <a:cxn ang="0">
                  <a:pos x="359" y="0"/>
                </a:cxn>
                <a:cxn ang="0">
                  <a:pos x="455" y="60"/>
                </a:cxn>
                <a:cxn ang="0">
                  <a:pos x="455" y="60"/>
                </a:cxn>
              </a:cxnLst>
              <a:rect l="0" t="0" r="r" b="b"/>
              <a:pathLst>
                <a:path w="455" h="94">
                  <a:moveTo>
                    <a:pt x="455" y="60"/>
                  </a:moveTo>
                  <a:lnTo>
                    <a:pt x="385" y="68"/>
                  </a:lnTo>
                  <a:lnTo>
                    <a:pt x="315" y="60"/>
                  </a:lnTo>
                  <a:lnTo>
                    <a:pt x="202" y="68"/>
                  </a:lnTo>
                  <a:lnTo>
                    <a:pt x="140" y="94"/>
                  </a:lnTo>
                  <a:lnTo>
                    <a:pt x="44" y="68"/>
                  </a:lnTo>
                  <a:lnTo>
                    <a:pt x="0" y="86"/>
                  </a:lnTo>
                  <a:lnTo>
                    <a:pt x="44" y="17"/>
                  </a:lnTo>
                  <a:lnTo>
                    <a:pt x="114" y="0"/>
                  </a:lnTo>
                  <a:lnTo>
                    <a:pt x="140" y="34"/>
                  </a:lnTo>
                  <a:lnTo>
                    <a:pt x="245" y="0"/>
                  </a:lnTo>
                  <a:lnTo>
                    <a:pt x="272" y="25"/>
                  </a:lnTo>
                  <a:lnTo>
                    <a:pt x="359" y="0"/>
                  </a:lnTo>
                  <a:lnTo>
                    <a:pt x="455" y="60"/>
                  </a:lnTo>
                  <a:lnTo>
                    <a:pt x="455" y="60"/>
                  </a:lnTo>
                  <a:close/>
                </a:path>
              </a:pathLst>
            </a:custGeom>
            <a:gradFill rotWithShape="0">
              <a:gsLst>
                <a:gs pos="0">
                  <a:srgbClr val="00551A"/>
                </a:gs>
                <a:gs pos="100000">
                  <a:srgbClr val="23998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0" name="Freeform 16"/>
            <p:cNvSpPr>
              <a:spLocks noChangeArrowheads="1"/>
            </p:cNvSpPr>
            <p:nvPr/>
          </p:nvSpPr>
          <p:spPr bwMode="auto">
            <a:xfrm>
              <a:off x="1457" y="2753"/>
              <a:ext cx="394" cy="77"/>
            </a:xfrm>
            <a:custGeom>
              <a:avLst/>
              <a:gdLst/>
              <a:ahLst/>
              <a:cxnLst>
                <a:cxn ang="0">
                  <a:pos x="0" y="43"/>
                </a:cxn>
                <a:cxn ang="0">
                  <a:pos x="79" y="77"/>
                </a:cxn>
                <a:cxn ang="0">
                  <a:pos x="157" y="43"/>
                </a:cxn>
                <a:cxn ang="0">
                  <a:pos x="184" y="59"/>
                </a:cxn>
                <a:cxn ang="0">
                  <a:pos x="245" y="8"/>
                </a:cxn>
                <a:cxn ang="0">
                  <a:pos x="263" y="34"/>
                </a:cxn>
                <a:cxn ang="0">
                  <a:pos x="394" y="0"/>
                </a:cxn>
                <a:cxn ang="0">
                  <a:pos x="263" y="0"/>
                </a:cxn>
                <a:cxn ang="0">
                  <a:pos x="227" y="0"/>
                </a:cxn>
                <a:cxn ang="0">
                  <a:pos x="157" y="51"/>
                </a:cxn>
                <a:cxn ang="0">
                  <a:pos x="105" y="34"/>
                </a:cxn>
                <a:cxn ang="0">
                  <a:pos x="69" y="59"/>
                </a:cxn>
                <a:cxn ang="0">
                  <a:pos x="17" y="34"/>
                </a:cxn>
                <a:cxn ang="0">
                  <a:pos x="0" y="43"/>
                </a:cxn>
                <a:cxn ang="0">
                  <a:pos x="0" y="43"/>
                </a:cxn>
              </a:cxnLst>
              <a:rect l="0" t="0" r="r" b="b"/>
              <a:pathLst>
                <a:path w="394" h="77">
                  <a:moveTo>
                    <a:pt x="0" y="43"/>
                  </a:moveTo>
                  <a:lnTo>
                    <a:pt x="79" y="77"/>
                  </a:lnTo>
                  <a:lnTo>
                    <a:pt x="157" y="43"/>
                  </a:lnTo>
                  <a:lnTo>
                    <a:pt x="184" y="59"/>
                  </a:lnTo>
                  <a:lnTo>
                    <a:pt x="245" y="8"/>
                  </a:lnTo>
                  <a:lnTo>
                    <a:pt x="263" y="34"/>
                  </a:lnTo>
                  <a:lnTo>
                    <a:pt x="394" y="0"/>
                  </a:lnTo>
                  <a:lnTo>
                    <a:pt x="263" y="0"/>
                  </a:lnTo>
                  <a:lnTo>
                    <a:pt x="227" y="0"/>
                  </a:lnTo>
                  <a:lnTo>
                    <a:pt x="157" y="51"/>
                  </a:lnTo>
                  <a:lnTo>
                    <a:pt x="105" y="34"/>
                  </a:lnTo>
                  <a:lnTo>
                    <a:pt x="69" y="59"/>
                  </a:lnTo>
                  <a:lnTo>
                    <a:pt x="17" y="34"/>
                  </a:lnTo>
                  <a:lnTo>
                    <a:pt x="0" y="43"/>
                  </a:lnTo>
                  <a:lnTo>
                    <a:pt x="0" y="43"/>
                  </a:lnTo>
                  <a:close/>
                </a:path>
              </a:pathLst>
            </a:custGeom>
            <a:gradFill rotWithShape="0">
              <a:gsLst>
                <a:gs pos="0">
                  <a:srgbClr val="00551A"/>
                </a:gs>
                <a:gs pos="100000">
                  <a:srgbClr val="23998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1" name="Freeform 17"/>
            <p:cNvSpPr>
              <a:spLocks noChangeArrowheads="1"/>
            </p:cNvSpPr>
            <p:nvPr/>
          </p:nvSpPr>
          <p:spPr bwMode="auto">
            <a:xfrm>
              <a:off x="2438" y="2582"/>
              <a:ext cx="263" cy="59"/>
            </a:xfrm>
            <a:custGeom>
              <a:avLst/>
              <a:gdLst/>
              <a:ahLst/>
              <a:cxnLst>
                <a:cxn ang="0">
                  <a:pos x="9" y="17"/>
                </a:cxn>
                <a:cxn ang="0">
                  <a:pos x="88" y="8"/>
                </a:cxn>
                <a:cxn ang="0">
                  <a:pos x="166" y="0"/>
                </a:cxn>
                <a:cxn ang="0">
                  <a:pos x="228" y="8"/>
                </a:cxn>
                <a:cxn ang="0">
                  <a:pos x="263" y="25"/>
                </a:cxn>
                <a:cxn ang="0">
                  <a:pos x="131" y="43"/>
                </a:cxn>
                <a:cxn ang="0">
                  <a:pos x="0" y="59"/>
                </a:cxn>
                <a:cxn ang="0">
                  <a:pos x="9" y="17"/>
                </a:cxn>
                <a:cxn ang="0">
                  <a:pos x="9" y="17"/>
                </a:cxn>
              </a:cxnLst>
              <a:rect l="0" t="0" r="r" b="b"/>
              <a:pathLst>
                <a:path w="263" h="59">
                  <a:moveTo>
                    <a:pt x="9" y="17"/>
                  </a:moveTo>
                  <a:lnTo>
                    <a:pt x="88" y="8"/>
                  </a:lnTo>
                  <a:lnTo>
                    <a:pt x="166" y="0"/>
                  </a:lnTo>
                  <a:lnTo>
                    <a:pt x="228" y="8"/>
                  </a:lnTo>
                  <a:lnTo>
                    <a:pt x="263" y="25"/>
                  </a:lnTo>
                  <a:lnTo>
                    <a:pt x="131" y="43"/>
                  </a:lnTo>
                  <a:lnTo>
                    <a:pt x="0" y="59"/>
                  </a:lnTo>
                  <a:lnTo>
                    <a:pt x="9" y="17"/>
                  </a:lnTo>
                  <a:lnTo>
                    <a:pt x="9" y="17"/>
                  </a:lnTo>
                  <a:close/>
                </a:path>
              </a:pathLst>
            </a:custGeom>
            <a:gradFill rotWithShape="0">
              <a:gsLst>
                <a:gs pos="0">
                  <a:srgbClr val="1B7F70"/>
                </a:gs>
                <a:gs pos="100000">
                  <a:srgbClr val="30BFA8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2" name="Freeform 18"/>
            <p:cNvSpPr>
              <a:spLocks noChangeArrowheads="1"/>
            </p:cNvSpPr>
            <p:nvPr/>
          </p:nvSpPr>
          <p:spPr bwMode="auto">
            <a:xfrm>
              <a:off x="2368" y="2641"/>
              <a:ext cx="307" cy="78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27" y="18"/>
                </a:cxn>
                <a:cxn ang="0">
                  <a:pos x="70" y="18"/>
                </a:cxn>
                <a:cxn ang="0">
                  <a:pos x="158" y="0"/>
                </a:cxn>
                <a:cxn ang="0">
                  <a:pos x="201" y="26"/>
                </a:cxn>
                <a:cxn ang="0">
                  <a:pos x="307" y="9"/>
                </a:cxn>
                <a:cxn ang="0">
                  <a:pos x="167" y="78"/>
                </a:cxn>
                <a:cxn ang="0">
                  <a:pos x="149" y="26"/>
                </a:cxn>
                <a:cxn ang="0">
                  <a:pos x="0" y="78"/>
                </a:cxn>
                <a:cxn ang="0">
                  <a:pos x="0" y="52"/>
                </a:cxn>
                <a:cxn ang="0">
                  <a:pos x="0" y="52"/>
                </a:cxn>
              </a:cxnLst>
              <a:rect l="0" t="0" r="r" b="b"/>
              <a:pathLst>
                <a:path w="307" h="78">
                  <a:moveTo>
                    <a:pt x="0" y="52"/>
                  </a:moveTo>
                  <a:lnTo>
                    <a:pt x="27" y="18"/>
                  </a:lnTo>
                  <a:lnTo>
                    <a:pt x="70" y="18"/>
                  </a:lnTo>
                  <a:lnTo>
                    <a:pt x="158" y="0"/>
                  </a:lnTo>
                  <a:lnTo>
                    <a:pt x="201" y="26"/>
                  </a:lnTo>
                  <a:lnTo>
                    <a:pt x="307" y="9"/>
                  </a:lnTo>
                  <a:lnTo>
                    <a:pt x="167" y="78"/>
                  </a:lnTo>
                  <a:lnTo>
                    <a:pt x="149" y="26"/>
                  </a:lnTo>
                  <a:lnTo>
                    <a:pt x="0" y="78"/>
                  </a:lnTo>
                  <a:lnTo>
                    <a:pt x="0" y="52"/>
                  </a:lnTo>
                  <a:lnTo>
                    <a:pt x="0" y="52"/>
                  </a:lnTo>
                  <a:close/>
                </a:path>
              </a:pathLst>
            </a:custGeom>
            <a:gradFill rotWithShape="0">
              <a:gsLst>
                <a:gs pos="0">
                  <a:srgbClr val="00551A"/>
                </a:gs>
                <a:gs pos="100000">
                  <a:srgbClr val="23998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3" name="Freeform 19"/>
            <p:cNvSpPr>
              <a:spLocks noChangeArrowheads="1"/>
            </p:cNvSpPr>
            <p:nvPr/>
          </p:nvSpPr>
          <p:spPr bwMode="auto">
            <a:xfrm>
              <a:off x="2114" y="2710"/>
              <a:ext cx="219" cy="60"/>
            </a:xfrm>
            <a:custGeom>
              <a:avLst/>
              <a:gdLst/>
              <a:ahLst/>
              <a:cxnLst>
                <a:cxn ang="0">
                  <a:pos x="0" y="60"/>
                </a:cxn>
                <a:cxn ang="0">
                  <a:pos x="131" y="34"/>
                </a:cxn>
                <a:cxn ang="0">
                  <a:pos x="175" y="51"/>
                </a:cxn>
                <a:cxn ang="0">
                  <a:pos x="219" y="51"/>
                </a:cxn>
                <a:cxn ang="0">
                  <a:pos x="175" y="0"/>
                </a:cxn>
                <a:cxn ang="0">
                  <a:pos x="87" y="9"/>
                </a:cxn>
                <a:cxn ang="0">
                  <a:pos x="0" y="60"/>
                </a:cxn>
                <a:cxn ang="0">
                  <a:pos x="0" y="60"/>
                </a:cxn>
              </a:cxnLst>
              <a:rect l="0" t="0" r="r" b="b"/>
              <a:pathLst>
                <a:path w="219" h="60">
                  <a:moveTo>
                    <a:pt x="0" y="60"/>
                  </a:moveTo>
                  <a:lnTo>
                    <a:pt x="131" y="34"/>
                  </a:lnTo>
                  <a:lnTo>
                    <a:pt x="175" y="51"/>
                  </a:lnTo>
                  <a:lnTo>
                    <a:pt x="219" y="51"/>
                  </a:lnTo>
                  <a:lnTo>
                    <a:pt x="175" y="0"/>
                  </a:lnTo>
                  <a:lnTo>
                    <a:pt x="87" y="9"/>
                  </a:lnTo>
                  <a:lnTo>
                    <a:pt x="0" y="60"/>
                  </a:lnTo>
                  <a:lnTo>
                    <a:pt x="0" y="60"/>
                  </a:lnTo>
                  <a:close/>
                </a:path>
              </a:pathLst>
            </a:custGeom>
            <a:gradFill rotWithShape="0">
              <a:gsLst>
                <a:gs pos="0">
                  <a:srgbClr val="00551A"/>
                </a:gs>
                <a:gs pos="100000">
                  <a:srgbClr val="23998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4" name="Freeform 20"/>
            <p:cNvSpPr>
              <a:spLocks noChangeArrowheads="1"/>
            </p:cNvSpPr>
            <p:nvPr/>
          </p:nvSpPr>
          <p:spPr bwMode="auto">
            <a:xfrm>
              <a:off x="2999" y="2582"/>
              <a:ext cx="167" cy="77"/>
            </a:xfrm>
            <a:custGeom>
              <a:avLst/>
              <a:gdLst/>
              <a:ahLst/>
              <a:cxnLst>
                <a:cxn ang="0">
                  <a:pos x="105" y="0"/>
                </a:cxn>
                <a:cxn ang="0">
                  <a:pos x="61" y="0"/>
                </a:cxn>
                <a:cxn ang="0">
                  <a:pos x="0" y="34"/>
                </a:cxn>
                <a:cxn ang="0">
                  <a:pos x="96" y="17"/>
                </a:cxn>
                <a:cxn ang="0">
                  <a:pos x="132" y="77"/>
                </a:cxn>
                <a:cxn ang="0">
                  <a:pos x="167" y="59"/>
                </a:cxn>
                <a:cxn ang="0">
                  <a:pos x="105" y="0"/>
                </a:cxn>
                <a:cxn ang="0">
                  <a:pos x="105" y="0"/>
                </a:cxn>
              </a:cxnLst>
              <a:rect l="0" t="0" r="r" b="b"/>
              <a:pathLst>
                <a:path w="167" h="77">
                  <a:moveTo>
                    <a:pt x="105" y="0"/>
                  </a:moveTo>
                  <a:lnTo>
                    <a:pt x="61" y="0"/>
                  </a:lnTo>
                  <a:lnTo>
                    <a:pt x="0" y="34"/>
                  </a:lnTo>
                  <a:lnTo>
                    <a:pt x="96" y="17"/>
                  </a:lnTo>
                  <a:lnTo>
                    <a:pt x="132" y="77"/>
                  </a:lnTo>
                  <a:lnTo>
                    <a:pt x="167" y="59"/>
                  </a:lnTo>
                  <a:lnTo>
                    <a:pt x="105" y="0"/>
                  </a:lnTo>
                  <a:lnTo>
                    <a:pt x="105" y="0"/>
                  </a:lnTo>
                  <a:close/>
                </a:path>
              </a:pathLst>
            </a:custGeom>
            <a:gradFill rotWithShape="0">
              <a:gsLst>
                <a:gs pos="0">
                  <a:srgbClr val="27A591"/>
                </a:gs>
                <a:gs pos="100000">
                  <a:srgbClr val="23998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5" name="Freeform 21"/>
            <p:cNvSpPr>
              <a:spLocks noChangeArrowheads="1"/>
            </p:cNvSpPr>
            <p:nvPr/>
          </p:nvSpPr>
          <p:spPr bwMode="auto">
            <a:xfrm>
              <a:off x="2289" y="2641"/>
              <a:ext cx="990" cy="214"/>
            </a:xfrm>
            <a:custGeom>
              <a:avLst/>
              <a:gdLst/>
              <a:ahLst/>
              <a:cxnLst>
                <a:cxn ang="0">
                  <a:pos x="806" y="69"/>
                </a:cxn>
                <a:cxn ang="0">
                  <a:pos x="806" y="44"/>
                </a:cxn>
                <a:cxn ang="0">
                  <a:pos x="736" y="9"/>
                </a:cxn>
                <a:cxn ang="0">
                  <a:pos x="693" y="0"/>
                </a:cxn>
                <a:cxn ang="0">
                  <a:pos x="631" y="35"/>
                </a:cxn>
                <a:cxn ang="0">
                  <a:pos x="579" y="35"/>
                </a:cxn>
                <a:cxn ang="0">
                  <a:pos x="464" y="78"/>
                </a:cxn>
                <a:cxn ang="0">
                  <a:pos x="412" y="78"/>
                </a:cxn>
                <a:cxn ang="0">
                  <a:pos x="272" y="129"/>
                </a:cxn>
                <a:cxn ang="0">
                  <a:pos x="254" y="103"/>
                </a:cxn>
                <a:cxn ang="0">
                  <a:pos x="114" y="163"/>
                </a:cxn>
                <a:cxn ang="0">
                  <a:pos x="0" y="189"/>
                </a:cxn>
                <a:cxn ang="0">
                  <a:pos x="132" y="171"/>
                </a:cxn>
                <a:cxn ang="0">
                  <a:pos x="237" y="171"/>
                </a:cxn>
                <a:cxn ang="0">
                  <a:pos x="237" y="138"/>
                </a:cxn>
                <a:cxn ang="0">
                  <a:pos x="386" y="120"/>
                </a:cxn>
                <a:cxn ang="0">
                  <a:pos x="535" y="94"/>
                </a:cxn>
                <a:cxn ang="0">
                  <a:pos x="631" y="69"/>
                </a:cxn>
                <a:cxn ang="0">
                  <a:pos x="473" y="138"/>
                </a:cxn>
                <a:cxn ang="0">
                  <a:pos x="333" y="163"/>
                </a:cxn>
                <a:cxn ang="0">
                  <a:pos x="272" y="197"/>
                </a:cxn>
                <a:cxn ang="0">
                  <a:pos x="342" y="214"/>
                </a:cxn>
                <a:cxn ang="0">
                  <a:pos x="438" y="197"/>
                </a:cxn>
                <a:cxn ang="0">
                  <a:pos x="552" y="112"/>
                </a:cxn>
                <a:cxn ang="0">
                  <a:pos x="649" y="94"/>
                </a:cxn>
                <a:cxn ang="0">
                  <a:pos x="762" y="86"/>
                </a:cxn>
                <a:cxn ang="0">
                  <a:pos x="824" y="103"/>
                </a:cxn>
                <a:cxn ang="0">
                  <a:pos x="903" y="103"/>
                </a:cxn>
                <a:cxn ang="0">
                  <a:pos x="990" y="94"/>
                </a:cxn>
                <a:cxn ang="0">
                  <a:pos x="990" y="60"/>
                </a:cxn>
                <a:cxn ang="0">
                  <a:pos x="806" y="69"/>
                </a:cxn>
                <a:cxn ang="0">
                  <a:pos x="806" y="69"/>
                </a:cxn>
              </a:cxnLst>
              <a:rect l="0" t="0" r="r" b="b"/>
              <a:pathLst>
                <a:path w="990" h="214">
                  <a:moveTo>
                    <a:pt x="806" y="69"/>
                  </a:moveTo>
                  <a:lnTo>
                    <a:pt x="806" y="44"/>
                  </a:lnTo>
                  <a:lnTo>
                    <a:pt x="736" y="9"/>
                  </a:lnTo>
                  <a:lnTo>
                    <a:pt x="693" y="0"/>
                  </a:lnTo>
                  <a:lnTo>
                    <a:pt x="631" y="35"/>
                  </a:lnTo>
                  <a:lnTo>
                    <a:pt x="579" y="35"/>
                  </a:lnTo>
                  <a:lnTo>
                    <a:pt x="464" y="78"/>
                  </a:lnTo>
                  <a:lnTo>
                    <a:pt x="412" y="78"/>
                  </a:lnTo>
                  <a:lnTo>
                    <a:pt x="272" y="129"/>
                  </a:lnTo>
                  <a:lnTo>
                    <a:pt x="254" y="103"/>
                  </a:lnTo>
                  <a:lnTo>
                    <a:pt x="114" y="163"/>
                  </a:lnTo>
                  <a:lnTo>
                    <a:pt x="0" y="189"/>
                  </a:lnTo>
                  <a:lnTo>
                    <a:pt x="132" y="171"/>
                  </a:lnTo>
                  <a:lnTo>
                    <a:pt x="237" y="171"/>
                  </a:lnTo>
                  <a:lnTo>
                    <a:pt x="237" y="138"/>
                  </a:lnTo>
                  <a:lnTo>
                    <a:pt x="386" y="120"/>
                  </a:lnTo>
                  <a:lnTo>
                    <a:pt x="535" y="94"/>
                  </a:lnTo>
                  <a:lnTo>
                    <a:pt x="631" y="69"/>
                  </a:lnTo>
                  <a:lnTo>
                    <a:pt x="473" y="138"/>
                  </a:lnTo>
                  <a:lnTo>
                    <a:pt x="333" y="163"/>
                  </a:lnTo>
                  <a:lnTo>
                    <a:pt x="272" y="197"/>
                  </a:lnTo>
                  <a:lnTo>
                    <a:pt x="342" y="214"/>
                  </a:lnTo>
                  <a:lnTo>
                    <a:pt x="438" y="197"/>
                  </a:lnTo>
                  <a:lnTo>
                    <a:pt x="552" y="112"/>
                  </a:lnTo>
                  <a:lnTo>
                    <a:pt x="649" y="94"/>
                  </a:lnTo>
                  <a:lnTo>
                    <a:pt x="762" y="86"/>
                  </a:lnTo>
                  <a:lnTo>
                    <a:pt x="824" y="103"/>
                  </a:lnTo>
                  <a:lnTo>
                    <a:pt x="903" y="103"/>
                  </a:lnTo>
                  <a:lnTo>
                    <a:pt x="990" y="94"/>
                  </a:lnTo>
                  <a:lnTo>
                    <a:pt x="990" y="60"/>
                  </a:lnTo>
                  <a:lnTo>
                    <a:pt x="806" y="69"/>
                  </a:lnTo>
                  <a:lnTo>
                    <a:pt x="806" y="69"/>
                  </a:lnTo>
                  <a:close/>
                </a:path>
              </a:pathLst>
            </a:custGeom>
            <a:gradFill rotWithShape="0">
              <a:gsLst>
                <a:gs pos="0">
                  <a:srgbClr val="003326"/>
                </a:gs>
                <a:gs pos="100000">
                  <a:srgbClr val="2CB29D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6" name="Freeform 22"/>
            <p:cNvSpPr>
              <a:spLocks noChangeArrowheads="1"/>
            </p:cNvSpPr>
            <p:nvPr/>
          </p:nvSpPr>
          <p:spPr bwMode="auto">
            <a:xfrm>
              <a:off x="1798" y="2804"/>
              <a:ext cx="675" cy="137"/>
            </a:xfrm>
            <a:custGeom>
              <a:avLst/>
              <a:gdLst/>
              <a:ahLst/>
              <a:cxnLst>
                <a:cxn ang="0">
                  <a:pos x="494" y="86"/>
                </a:cxn>
                <a:cxn ang="0">
                  <a:pos x="675" y="34"/>
                </a:cxn>
                <a:cxn ang="0">
                  <a:pos x="585" y="38"/>
                </a:cxn>
                <a:cxn ang="0">
                  <a:pos x="536" y="44"/>
                </a:cxn>
                <a:cxn ang="0">
                  <a:pos x="438" y="4"/>
                </a:cxn>
                <a:cxn ang="0">
                  <a:pos x="334" y="68"/>
                </a:cxn>
                <a:cxn ang="0">
                  <a:pos x="290" y="25"/>
                </a:cxn>
                <a:cxn ang="0">
                  <a:pos x="281" y="0"/>
                </a:cxn>
                <a:cxn ang="0">
                  <a:pos x="219" y="34"/>
                </a:cxn>
                <a:cxn ang="0">
                  <a:pos x="141" y="60"/>
                </a:cxn>
                <a:cxn ang="0">
                  <a:pos x="45" y="68"/>
                </a:cxn>
                <a:cxn ang="0">
                  <a:pos x="0" y="119"/>
                </a:cxn>
                <a:cxn ang="0">
                  <a:pos x="71" y="102"/>
                </a:cxn>
                <a:cxn ang="0">
                  <a:pos x="133" y="102"/>
                </a:cxn>
                <a:cxn ang="0">
                  <a:pos x="115" y="128"/>
                </a:cxn>
                <a:cxn ang="0">
                  <a:pos x="211" y="68"/>
                </a:cxn>
                <a:cxn ang="0">
                  <a:pos x="202" y="137"/>
                </a:cxn>
                <a:cxn ang="0">
                  <a:pos x="290" y="94"/>
                </a:cxn>
                <a:cxn ang="0">
                  <a:pos x="360" y="85"/>
                </a:cxn>
                <a:cxn ang="0">
                  <a:pos x="494" y="86"/>
                </a:cxn>
                <a:cxn ang="0">
                  <a:pos x="494" y="86"/>
                </a:cxn>
              </a:cxnLst>
              <a:rect l="0" t="0" r="r" b="b"/>
              <a:pathLst>
                <a:path w="675" h="137">
                  <a:moveTo>
                    <a:pt x="494" y="86"/>
                  </a:moveTo>
                  <a:lnTo>
                    <a:pt x="675" y="34"/>
                  </a:lnTo>
                  <a:lnTo>
                    <a:pt x="585" y="38"/>
                  </a:lnTo>
                  <a:lnTo>
                    <a:pt x="536" y="44"/>
                  </a:lnTo>
                  <a:lnTo>
                    <a:pt x="438" y="4"/>
                  </a:lnTo>
                  <a:lnTo>
                    <a:pt x="334" y="68"/>
                  </a:lnTo>
                  <a:lnTo>
                    <a:pt x="290" y="25"/>
                  </a:lnTo>
                  <a:lnTo>
                    <a:pt x="281" y="0"/>
                  </a:lnTo>
                  <a:lnTo>
                    <a:pt x="219" y="34"/>
                  </a:lnTo>
                  <a:lnTo>
                    <a:pt x="141" y="60"/>
                  </a:lnTo>
                  <a:lnTo>
                    <a:pt x="45" y="68"/>
                  </a:lnTo>
                  <a:lnTo>
                    <a:pt x="0" y="119"/>
                  </a:lnTo>
                  <a:lnTo>
                    <a:pt x="71" y="102"/>
                  </a:lnTo>
                  <a:lnTo>
                    <a:pt x="133" y="102"/>
                  </a:lnTo>
                  <a:lnTo>
                    <a:pt x="115" y="128"/>
                  </a:lnTo>
                  <a:lnTo>
                    <a:pt x="211" y="68"/>
                  </a:lnTo>
                  <a:lnTo>
                    <a:pt x="202" y="137"/>
                  </a:lnTo>
                  <a:lnTo>
                    <a:pt x="290" y="94"/>
                  </a:lnTo>
                  <a:lnTo>
                    <a:pt x="360" y="85"/>
                  </a:lnTo>
                  <a:lnTo>
                    <a:pt x="494" y="86"/>
                  </a:lnTo>
                  <a:lnTo>
                    <a:pt x="494" y="86"/>
                  </a:lnTo>
                  <a:close/>
                </a:path>
              </a:pathLst>
            </a:custGeom>
            <a:gradFill rotWithShape="0">
              <a:gsLst>
                <a:gs pos="0">
                  <a:srgbClr val="003310"/>
                </a:gs>
                <a:gs pos="100000">
                  <a:srgbClr val="27A59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7" name="Freeform 23"/>
            <p:cNvSpPr>
              <a:spLocks noChangeArrowheads="1"/>
            </p:cNvSpPr>
            <p:nvPr/>
          </p:nvSpPr>
          <p:spPr bwMode="auto">
            <a:xfrm>
              <a:off x="2465" y="3095"/>
              <a:ext cx="560" cy="161"/>
            </a:xfrm>
            <a:custGeom>
              <a:avLst/>
              <a:gdLst/>
              <a:ahLst/>
              <a:cxnLst>
                <a:cxn ang="0">
                  <a:pos x="525" y="85"/>
                </a:cxn>
                <a:cxn ang="0">
                  <a:pos x="560" y="42"/>
                </a:cxn>
                <a:cxn ang="0">
                  <a:pos x="490" y="0"/>
                </a:cxn>
                <a:cxn ang="0">
                  <a:pos x="411" y="25"/>
                </a:cxn>
                <a:cxn ang="0">
                  <a:pos x="341" y="16"/>
                </a:cxn>
                <a:cxn ang="0">
                  <a:pos x="219" y="16"/>
                </a:cxn>
                <a:cxn ang="0">
                  <a:pos x="157" y="60"/>
                </a:cxn>
                <a:cxn ang="0">
                  <a:pos x="139" y="119"/>
                </a:cxn>
                <a:cxn ang="0">
                  <a:pos x="70" y="85"/>
                </a:cxn>
                <a:cxn ang="0">
                  <a:pos x="0" y="119"/>
                </a:cxn>
                <a:cxn ang="0">
                  <a:pos x="78" y="127"/>
                </a:cxn>
                <a:cxn ang="0">
                  <a:pos x="70" y="161"/>
                </a:cxn>
                <a:cxn ang="0">
                  <a:pos x="157" y="153"/>
                </a:cxn>
                <a:cxn ang="0">
                  <a:pos x="201" y="102"/>
                </a:cxn>
                <a:cxn ang="0">
                  <a:pos x="201" y="51"/>
                </a:cxn>
                <a:cxn ang="0">
                  <a:pos x="262" y="94"/>
                </a:cxn>
                <a:cxn ang="0">
                  <a:pos x="323" y="94"/>
                </a:cxn>
                <a:cxn ang="0">
                  <a:pos x="376" y="85"/>
                </a:cxn>
                <a:cxn ang="0">
                  <a:pos x="437" y="51"/>
                </a:cxn>
                <a:cxn ang="0">
                  <a:pos x="473" y="42"/>
                </a:cxn>
                <a:cxn ang="0">
                  <a:pos x="525" y="68"/>
                </a:cxn>
                <a:cxn ang="0">
                  <a:pos x="463" y="102"/>
                </a:cxn>
                <a:cxn ang="0">
                  <a:pos x="517" y="110"/>
                </a:cxn>
                <a:cxn ang="0">
                  <a:pos x="525" y="85"/>
                </a:cxn>
                <a:cxn ang="0">
                  <a:pos x="525" y="85"/>
                </a:cxn>
              </a:cxnLst>
              <a:rect l="0" t="0" r="r" b="b"/>
              <a:pathLst>
                <a:path w="560" h="161">
                  <a:moveTo>
                    <a:pt x="525" y="85"/>
                  </a:moveTo>
                  <a:lnTo>
                    <a:pt x="560" y="42"/>
                  </a:lnTo>
                  <a:lnTo>
                    <a:pt x="490" y="0"/>
                  </a:lnTo>
                  <a:lnTo>
                    <a:pt x="411" y="25"/>
                  </a:lnTo>
                  <a:lnTo>
                    <a:pt x="341" y="16"/>
                  </a:lnTo>
                  <a:lnTo>
                    <a:pt x="219" y="16"/>
                  </a:lnTo>
                  <a:lnTo>
                    <a:pt x="157" y="60"/>
                  </a:lnTo>
                  <a:lnTo>
                    <a:pt x="139" y="119"/>
                  </a:lnTo>
                  <a:lnTo>
                    <a:pt x="70" y="85"/>
                  </a:lnTo>
                  <a:lnTo>
                    <a:pt x="0" y="119"/>
                  </a:lnTo>
                  <a:lnTo>
                    <a:pt x="78" y="127"/>
                  </a:lnTo>
                  <a:lnTo>
                    <a:pt x="70" y="161"/>
                  </a:lnTo>
                  <a:lnTo>
                    <a:pt x="157" y="153"/>
                  </a:lnTo>
                  <a:lnTo>
                    <a:pt x="201" y="102"/>
                  </a:lnTo>
                  <a:lnTo>
                    <a:pt x="201" y="51"/>
                  </a:lnTo>
                  <a:lnTo>
                    <a:pt x="262" y="94"/>
                  </a:lnTo>
                  <a:lnTo>
                    <a:pt x="323" y="94"/>
                  </a:lnTo>
                  <a:lnTo>
                    <a:pt x="376" y="85"/>
                  </a:lnTo>
                  <a:lnTo>
                    <a:pt x="437" y="51"/>
                  </a:lnTo>
                  <a:lnTo>
                    <a:pt x="473" y="42"/>
                  </a:lnTo>
                  <a:lnTo>
                    <a:pt x="525" y="68"/>
                  </a:lnTo>
                  <a:lnTo>
                    <a:pt x="463" y="102"/>
                  </a:lnTo>
                  <a:lnTo>
                    <a:pt x="517" y="110"/>
                  </a:lnTo>
                  <a:lnTo>
                    <a:pt x="525" y="85"/>
                  </a:lnTo>
                  <a:lnTo>
                    <a:pt x="525" y="85"/>
                  </a:lnTo>
                  <a:close/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1B7F7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8" name="Freeform 24"/>
            <p:cNvSpPr>
              <a:spLocks noChangeArrowheads="1"/>
            </p:cNvSpPr>
            <p:nvPr/>
          </p:nvSpPr>
          <p:spPr bwMode="auto">
            <a:xfrm>
              <a:off x="1185" y="2941"/>
              <a:ext cx="1332" cy="923"/>
            </a:xfrm>
            <a:custGeom>
              <a:avLst/>
              <a:gdLst/>
              <a:ahLst/>
              <a:cxnLst>
                <a:cxn ang="0">
                  <a:pos x="96" y="441"/>
                </a:cxn>
                <a:cxn ang="0">
                  <a:pos x="163" y="444"/>
                </a:cxn>
                <a:cxn ang="0">
                  <a:pos x="264" y="439"/>
                </a:cxn>
                <a:cxn ang="0">
                  <a:pos x="358" y="428"/>
                </a:cxn>
                <a:cxn ang="0">
                  <a:pos x="444" y="410"/>
                </a:cxn>
                <a:cxn ang="0">
                  <a:pos x="540" y="374"/>
                </a:cxn>
                <a:cxn ang="0">
                  <a:pos x="614" y="321"/>
                </a:cxn>
                <a:cxn ang="0">
                  <a:pos x="638" y="310"/>
                </a:cxn>
                <a:cxn ang="0">
                  <a:pos x="704" y="290"/>
                </a:cxn>
                <a:cxn ang="0">
                  <a:pos x="804" y="280"/>
                </a:cxn>
                <a:cxn ang="0">
                  <a:pos x="914" y="284"/>
                </a:cxn>
                <a:cxn ang="0">
                  <a:pos x="1002" y="303"/>
                </a:cxn>
                <a:cxn ang="0">
                  <a:pos x="1039" y="337"/>
                </a:cxn>
                <a:cxn ang="0">
                  <a:pos x="1018" y="421"/>
                </a:cxn>
                <a:cxn ang="0">
                  <a:pos x="966" y="521"/>
                </a:cxn>
                <a:cxn ang="0">
                  <a:pos x="933" y="592"/>
                </a:cxn>
                <a:cxn ang="0">
                  <a:pos x="954" y="623"/>
                </a:cxn>
                <a:cxn ang="0">
                  <a:pos x="1031" y="688"/>
                </a:cxn>
                <a:cxn ang="0">
                  <a:pos x="1137" y="772"/>
                </a:cxn>
                <a:cxn ang="0">
                  <a:pos x="1241" y="853"/>
                </a:cxn>
                <a:cxn ang="0">
                  <a:pos x="1314" y="910"/>
                </a:cxn>
                <a:cxn ang="0">
                  <a:pos x="1326" y="911"/>
                </a:cxn>
                <a:cxn ang="0">
                  <a:pos x="1283" y="820"/>
                </a:cxn>
                <a:cxn ang="0">
                  <a:pos x="1245" y="729"/>
                </a:cxn>
                <a:cxn ang="0">
                  <a:pos x="1165" y="683"/>
                </a:cxn>
                <a:cxn ang="0">
                  <a:pos x="1104" y="624"/>
                </a:cxn>
                <a:cxn ang="0">
                  <a:pos x="1063" y="516"/>
                </a:cxn>
                <a:cxn ang="0">
                  <a:pos x="1072" y="414"/>
                </a:cxn>
                <a:cxn ang="0">
                  <a:pos x="1102" y="341"/>
                </a:cxn>
                <a:cxn ang="0">
                  <a:pos x="1125" y="295"/>
                </a:cxn>
                <a:cxn ang="0">
                  <a:pos x="1112" y="273"/>
                </a:cxn>
                <a:cxn ang="0">
                  <a:pos x="1039" y="272"/>
                </a:cxn>
                <a:cxn ang="0">
                  <a:pos x="916" y="274"/>
                </a:cxn>
                <a:cxn ang="0">
                  <a:pos x="834" y="266"/>
                </a:cxn>
                <a:cxn ang="0">
                  <a:pos x="804" y="181"/>
                </a:cxn>
                <a:cxn ang="0">
                  <a:pos x="829" y="108"/>
                </a:cxn>
                <a:cxn ang="0">
                  <a:pos x="852" y="34"/>
                </a:cxn>
                <a:cxn ang="0">
                  <a:pos x="772" y="24"/>
                </a:cxn>
                <a:cxn ang="0">
                  <a:pos x="666" y="4"/>
                </a:cxn>
                <a:cxn ang="0">
                  <a:pos x="683" y="34"/>
                </a:cxn>
                <a:cxn ang="0">
                  <a:pos x="622" y="69"/>
                </a:cxn>
                <a:cxn ang="0">
                  <a:pos x="696" y="52"/>
                </a:cxn>
                <a:cxn ang="0">
                  <a:pos x="793" y="43"/>
                </a:cxn>
                <a:cxn ang="0">
                  <a:pos x="806" y="84"/>
                </a:cxn>
                <a:cxn ang="0">
                  <a:pos x="724" y="156"/>
                </a:cxn>
                <a:cxn ang="0">
                  <a:pos x="662" y="184"/>
                </a:cxn>
                <a:cxn ang="0">
                  <a:pos x="561" y="241"/>
                </a:cxn>
                <a:cxn ang="0">
                  <a:pos x="491" y="307"/>
                </a:cxn>
                <a:cxn ang="0">
                  <a:pos x="539" y="269"/>
                </a:cxn>
                <a:cxn ang="0">
                  <a:pos x="645" y="210"/>
                </a:cxn>
                <a:cxn ang="0">
                  <a:pos x="736" y="193"/>
                </a:cxn>
                <a:cxn ang="0">
                  <a:pos x="783" y="248"/>
                </a:cxn>
                <a:cxn ang="0">
                  <a:pos x="737" y="269"/>
                </a:cxn>
                <a:cxn ang="0">
                  <a:pos x="634" y="281"/>
                </a:cxn>
                <a:cxn ang="0">
                  <a:pos x="590" y="310"/>
                </a:cxn>
                <a:cxn ang="0">
                  <a:pos x="525" y="362"/>
                </a:cxn>
                <a:cxn ang="0">
                  <a:pos x="423" y="400"/>
                </a:cxn>
                <a:cxn ang="0">
                  <a:pos x="302" y="424"/>
                </a:cxn>
                <a:cxn ang="0">
                  <a:pos x="182" y="434"/>
                </a:cxn>
                <a:cxn ang="0">
                  <a:pos x="80" y="437"/>
                </a:cxn>
                <a:cxn ang="0">
                  <a:pos x="15" y="436"/>
                </a:cxn>
              </a:cxnLst>
              <a:rect l="0" t="0" r="r" b="b"/>
              <a:pathLst>
                <a:path w="1332" h="923">
                  <a:moveTo>
                    <a:pt x="0" y="436"/>
                  </a:moveTo>
                  <a:lnTo>
                    <a:pt x="1" y="436"/>
                  </a:lnTo>
                  <a:lnTo>
                    <a:pt x="4" y="436"/>
                  </a:lnTo>
                  <a:lnTo>
                    <a:pt x="8" y="436"/>
                  </a:lnTo>
                  <a:lnTo>
                    <a:pt x="15" y="437"/>
                  </a:lnTo>
                  <a:lnTo>
                    <a:pt x="22" y="437"/>
                  </a:lnTo>
                  <a:lnTo>
                    <a:pt x="31" y="437"/>
                  </a:lnTo>
                  <a:lnTo>
                    <a:pt x="41" y="438"/>
                  </a:lnTo>
                  <a:lnTo>
                    <a:pt x="51" y="438"/>
                  </a:lnTo>
                  <a:lnTo>
                    <a:pt x="62" y="439"/>
                  </a:lnTo>
                  <a:lnTo>
                    <a:pt x="73" y="440"/>
                  </a:lnTo>
                  <a:lnTo>
                    <a:pt x="84" y="440"/>
                  </a:lnTo>
                  <a:lnTo>
                    <a:pt x="96" y="441"/>
                  </a:lnTo>
                  <a:lnTo>
                    <a:pt x="107" y="441"/>
                  </a:lnTo>
                  <a:lnTo>
                    <a:pt x="117" y="442"/>
                  </a:lnTo>
                  <a:lnTo>
                    <a:pt x="127" y="442"/>
                  </a:lnTo>
                  <a:lnTo>
                    <a:pt x="135" y="443"/>
                  </a:lnTo>
                  <a:lnTo>
                    <a:pt x="143" y="443"/>
                  </a:lnTo>
                  <a:lnTo>
                    <a:pt x="149" y="443"/>
                  </a:lnTo>
                  <a:lnTo>
                    <a:pt x="154" y="444"/>
                  </a:lnTo>
                  <a:lnTo>
                    <a:pt x="157" y="444"/>
                  </a:lnTo>
                  <a:lnTo>
                    <a:pt x="158" y="444"/>
                  </a:lnTo>
                  <a:lnTo>
                    <a:pt x="158" y="444"/>
                  </a:lnTo>
                  <a:lnTo>
                    <a:pt x="159" y="444"/>
                  </a:lnTo>
                  <a:lnTo>
                    <a:pt x="160" y="444"/>
                  </a:lnTo>
                  <a:lnTo>
                    <a:pt x="163" y="444"/>
                  </a:lnTo>
                  <a:lnTo>
                    <a:pt x="167" y="444"/>
                  </a:lnTo>
                  <a:lnTo>
                    <a:pt x="172" y="443"/>
                  </a:lnTo>
                  <a:lnTo>
                    <a:pt x="178" y="443"/>
                  </a:lnTo>
                  <a:lnTo>
                    <a:pt x="184" y="443"/>
                  </a:lnTo>
                  <a:lnTo>
                    <a:pt x="191" y="443"/>
                  </a:lnTo>
                  <a:lnTo>
                    <a:pt x="199" y="442"/>
                  </a:lnTo>
                  <a:lnTo>
                    <a:pt x="207" y="442"/>
                  </a:lnTo>
                  <a:lnTo>
                    <a:pt x="216" y="442"/>
                  </a:lnTo>
                  <a:lnTo>
                    <a:pt x="225" y="441"/>
                  </a:lnTo>
                  <a:lnTo>
                    <a:pt x="235" y="441"/>
                  </a:lnTo>
                  <a:lnTo>
                    <a:pt x="244" y="440"/>
                  </a:lnTo>
                  <a:lnTo>
                    <a:pt x="254" y="439"/>
                  </a:lnTo>
                  <a:lnTo>
                    <a:pt x="264" y="439"/>
                  </a:lnTo>
                  <a:lnTo>
                    <a:pt x="274" y="438"/>
                  </a:lnTo>
                  <a:lnTo>
                    <a:pt x="284" y="437"/>
                  </a:lnTo>
                  <a:lnTo>
                    <a:pt x="294" y="436"/>
                  </a:lnTo>
                  <a:lnTo>
                    <a:pt x="303" y="435"/>
                  </a:lnTo>
                  <a:lnTo>
                    <a:pt x="312" y="434"/>
                  </a:lnTo>
                  <a:lnTo>
                    <a:pt x="321" y="433"/>
                  </a:lnTo>
                  <a:lnTo>
                    <a:pt x="330" y="432"/>
                  </a:lnTo>
                  <a:lnTo>
                    <a:pt x="338" y="431"/>
                  </a:lnTo>
                  <a:lnTo>
                    <a:pt x="338" y="431"/>
                  </a:lnTo>
                  <a:lnTo>
                    <a:pt x="342" y="430"/>
                  </a:lnTo>
                  <a:lnTo>
                    <a:pt x="347" y="430"/>
                  </a:lnTo>
                  <a:lnTo>
                    <a:pt x="353" y="429"/>
                  </a:lnTo>
                  <a:lnTo>
                    <a:pt x="358" y="428"/>
                  </a:lnTo>
                  <a:lnTo>
                    <a:pt x="364" y="427"/>
                  </a:lnTo>
                  <a:lnTo>
                    <a:pt x="370" y="426"/>
                  </a:lnTo>
                  <a:lnTo>
                    <a:pt x="376" y="425"/>
                  </a:lnTo>
                  <a:lnTo>
                    <a:pt x="382" y="424"/>
                  </a:lnTo>
                  <a:lnTo>
                    <a:pt x="389" y="423"/>
                  </a:lnTo>
                  <a:lnTo>
                    <a:pt x="395" y="421"/>
                  </a:lnTo>
                  <a:lnTo>
                    <a:pt x="402" y="420"/>
                  </a:lnTo>
                  <a:lnTo>
                    <a:pt x="409" y="419"/>
                  </a:lnTo>
                  <a:lnTo>
                    <a:pt x="416" y="417"/>
                  </a:lnTo>
                  <a:lnTo>
                    <a:pt x="423" y="415"/>
                  </a:lnTo>
                  <a:lnTo>
                    <a:pt x="430" y="414"/>
                  </a:lnTo>
                  <a:lnTo>
                    <a:pt x="437" y="412"/>
                  </a:lnTo>
                  <a:lnTo>
                    <a:pt x="444" y="410"/>
                  </a:lnTo>
                  <a:lnTo>
                    <a:pt x="452" y="408"/>
                  </a:lnTo>
                  <a:lnTo>
                    <a:pt x="459" y="406"/>
                  </a:lnTo>
                  <a:lnTo>
                    <a:pt x="467" y="404"/>
                  </a:lnTo>
                  <a:lnTo>
                    <a:pt x="474" y="401"/>
                  </a:lnTo>
                  <a:lnTo>
                    <a:pt x="482" y="399"/>
                  </a:lnTo>
                  <a:lnTo>
                    <a:pt x="489" y="396"/>
                  </a:lnTo>
                  <a:lnTo>
                    <a:pt x="496" y="393"/>
                  </a:lnTo>
                  <a:lnTo>
                    <a:pt x="504" y="390"/>
                  </a:lnTo>
                  <a:lnTo>
                    <a:pt x="511" y="387"/>
                  </a:lnTo>
                  <a:lnTo>
                    <a:pt x="519" y="384"/>
                  </a:lnTo>
                  <a:lnTo>
                    <a:pt x="526" y="381"/>
                  </a:lnTo>
                  <a:lnTo>
                    <a:pt x="533" y="377"/>
                  </a:lnTo>
                  <a:lnTo>
                    <a:pt x="540" y="374"/>
                  </a:lnTo>
                  <a:lnTo>
                    <a:pt x="548" y="370"/>
                  </a:lnTo>
                  <a:lnTo>
                    <a:pt x="555" y="366"/>
                  </a:lnTo>
                  <a:lnTo>
                    <a:pt x="562" y="362"/>
                  </a:lnTo>
                  <a:lnTo>
                    <a:pt x="568" y="357"/>
                  </a:lnTo>
                  <a:lnTo>
                    <a:pt x="575" y="353"/>
                  </a:lnTo>
                  <a:lnTo>
                    <a:pt x="581" y="348"/>
                  </a:lnTo>
                  <a:lnTo>
                    <a:pt x="588" y="343"/>
                  </a:lnTo>
                  <a:lnTo>
                    <a:pt x="594" y="338"/>
                  </a:lnTo>
                  <a:lnTo>
                    <a:pt x="600" y="333"/>
                  </a:lnTo>
                  <a:lnTo>
                    <a:pt x="600" y="333"/>
                  </a:lnTo>
                  <a:lnTo>
                    <a:pt x="605" y="328"/>
                  </a:lnTo>
                  <a:lnTo>
                    <a:pt x="610" y="324"/>
                  </a:lnTo>
                  <a:lnTo>
                    <a:pt x="614" y="321"/>
                  </a:lnTo>
                  <a:lnTo>
                    <a:pt x="617" y="319"/>
                  </a:lnTo>
                  <a:lnTo>
                    <a:pt x="619" y="316"/>
                  </a:lnTo>
                  <a:lnTo>
                    <a:pt x="622" y="315"/>
                  </a:lnTo>
                  <a:lnTo>
                    <a:pt x="623" y="313"/>
                  </a:lnTo>
                  <a:lnTo>
                    <a:pt x="625" y="312"/>
                  </a:lnTo>
                  <a:lnTo>
                    <a:pt x="626" y="312"/>
                  </a:lnTo>
                  <a:lnTo>
                    <a:pt x="627" y="311"/>
                  </a:lnTo>
                  <a:lnTo>
                    <a:pt x="629" y="311"/>
                  </a:lnTo>
                  <a:lnTo>
                    <a:pt x="630" y="311"/>
                  </a:lnTo>
                  <a:lnTo>
                    <a:pt x="631" y="311"/>
                  </a:lnTo>
                  <a:lnTo>
                    <a:pt x="633" y="311"/>
                  </a:lnTo>
                  <a:lnTo>
                    <a:pt x="635" y="310"/>
                  </a:lnTo>
                  <a:lnTo>
                    <a:pt x="638" y="310"/>
                  </a:lnTo>
                  <a:lnTo>
                    <a:pt x="641" y="310"/>
                  </a:lnTo>
                  <a:lnTo>
                    <a:pt x="644" y="309"/>
                  </a:lnTo>
                  <a:lnTo>
                    <a:pt x="649" y="308"/>
                  </a:lnTo>
                  <a:lnTo>
                    <a:pt x="654" y="306"/>
                  </a:lnTo>
                  <a:lnTo>
                    <a:pt x="660" y="304"/>
                  </a:lnTo>
                  <a:lnTo>
                    <a:pt x="667" y="302"/>
                  </a:lnTo>
                  <a:lnTo>
                    <a:pt x="675" y="299"/>
                  </a:lnTo>
                  <a:lnTo>
                    <a:pt x="675" y="299"/>
                  </a:lnTo>
                  <a:lnTo>
                    <a:pt x="680" y="297"/>
                  </a:lnTo>
                  <a:lnTo>
                    <a:pt x="686" y="295"/>
                  </a:lnTo>
                  <a:lnTo>
                    <a:pt x="692" y="294"/>
                  </a:lnTo>
                  <a:lnTo>
                    <a:pt x="698" y="292"/>
                  </a:lnTo>
                  <a:lnTo>
                    <a:pt x="704" y="290"/>
                  </a:lnTo>
                  <a:lnTo>
                    <a:pt x="711" y="289"/>
                  </a:lnTo>
                  <a:lnTo>
                    <a:pt x="718" y="288"/>
                  </a:lnTo>
                  <a:lnTo>
                    <a:pt x="725" y="287"/>
                  </a:lnTo>
                  <a:lnTo>
                    <a:pt x="732" y="285"/>
                  </a:lnTo>
                  <a:lnTo>
                    <a:pt x="739" y="284"/>
                  </a:lnTo>
                  <a:lnTo>
                    <a:pt x="747" y="283"/>
                  </a:lnTo>
                  <a:lnTo>
                    <a:pt x="755" y="283"/>
                  </a:lnTo>
                  <a:lnTo>
                    <a:pt x="763" y="282"/>
                  </a:lnTo>
                  <a:lnTo>
                    <a:pt x="771" y="281"/>
                  </a:lnTo>
                  <a:lnTo>
                    <a:pt x="779" y="281"/>
                  </a:lnTo>
                  <a:lnTo>
                    <a:pt x="787" y="280"/>
                  </a:lnTo>
                  <a:lnTo>
                    <a:pt x="796" y="280"/>
                  </a:lnTo>
                  <a:lnTo>
                    <a:pt x="804" y="280"/>
                  </a:lnTo>
                  <a:lnTo>
                    <a:pt x="812" y="279"/>
                  </a:lnTo>
                  <a:lnTo>
                    <a:pt x="821" y="279"/>
                  </a:lnTo>
                  <a:lnTo>
                    <a:pt x="830" y="279"/>
                  </a:lnTo>
                  <a:lnTo>
                    <a:pt x="838" y="279"/>
                  </a:lnTo>
                  <a:lnTo>
                    <a:pt x="847" y="280"/>
                  </a:lnTo>
                  <a:lnTo>
                    <a:pt x="855" y="280"/>
                  </a:lnTo>
                  <a:lnTo>
                    <a:pt x="864" y="280"/>
                  </a:lnTo>
                  <a:lnTo>
                    <a:pt x="872" y="281"/>
                  </a:lnTo>
                  <a:lnTo>
                    <a:pt x="881" y="281"/>
                  </a:lnTo>
                  <a:lnTo>
                    <a:pt x="889" y="282"/>
                  </a:lnTo>
                  <a:lnTo>
                    <a:pt x="898" y="283"/>
                  </a:lnTo>
                  <a:lnTo>
                    <a:pt x="906" y="283"/>
                  </a:lnTo>
                  <a:lnTo>
                    <a:pt x="914" y="284"/>
                  </a:lnTo>
                  <a:lnTo>
                    <a:pt x="922" y="285"/>
                  </a:lnTo>
                  <a:lnTo>
                    <a:pt x="930" y="286"/>
                  </a:lnTo>
                  <a:lnTo>
                    <a:pt x="937" y="287"/>
                  </a:lnTo>
                  <a:lnTo>
                    <a:pt x="945" y="289"/>
                  </a:lnTo>
                  <a:lnTo>
                    <a:pt x="952" y="290"/>
                  </a:lnTo>
                  <a:lnTo>
                    <a:pt x="959" y="291"/>
                  </a:lnTo>
                  <a:lnTo>
                    <a:pt x="966" y="293"/>
                  </a:lnTo>
                  <a:lnTo>
                    <a:pt x="973" y="294"/>
                  </a:lnTo>
                  <a:lnTo>
                    <a:pt x="979" y="296"/>
                  </a:lnTo>
                  <a:lnTo>
                    <a:pt x="985" y="298"/>
                  </a:lnTo>
                  <a:lnTo>
                    <a:pt x="991" y="299"/>
                  </a:lnTo>
                  <a:lnTo>
                    <a:pt x="997" y="301"/>
                  </a:lnTo>
                  <a:lnTo>
                    <a:pt x="1002" y="303"/>
                  </a:lnTo>
                  <a:lnTo>
                    <a:pt x="1007" y="305"/>
                  </a:lnTo>
                  <a:lnTo>
                    <a:pt x="1012" y="307"/>
                  </a:lnTo>
                  <a:lnTo>
                    <a:pt x="1016" y="310"/>
                  </a:lnTo>
                  <a:lnTo>
                    <a:pt x="1020" y="312"/>
                  </a:lnTo>
                  <a:lnTo>
                    <a:pt x="1024" y="314"/>
                  </a:lnTo>
                  <a:lnTo>
                    <a:pt x="1027" y="317"/>
                  </a:lnTo>
                  <a:lnTo>
                    <a:pt x="1030" y="319"/>
                  </a:lnTo>
                  <a:lnTo>
                    <a:pt x="1032" y="322"/>
                  </a:lnTo>
                  <a:lnTo>
                    <a:pt x="1034" y="324"/>
                  </a:lnTo>
                  <a:lnTo>
                    <a:pt x="1034" y="324"/>
                  </a:lnTo>
                  <a:lnTo>
                    <a:pt x="1036" y="328"/>
                  </a:lnTo>
                  <a:lnTo>
                    <a:pt x="1038" y="332"/>
                  </a:lnTo>
                  <a:lnTo>
                    <a:pt x="1039" y="337"/>
                  </a:lnTo>
                  <a:lnTo>
                    <a:pt x="1039" y="342"/>
                  </a:lnTo>
                  <a:lnTo>
                    <a:pt x="1040" y="347"/>
                  </a:lnTo>
                  <a:lnTo>
                    <a:pt x="1039" y="352"/>
                  </a:lnTo>
                  <a:lnTo>
                    <a:pt x="1039" y="358"/>
                  </a:lnTo>
                  <a:lnTo>
                    <a:pt x="1038" y="364"/>
                  </a:lnTo>
                  <a:lnTo>
                    <a:pt x="1036" y="371"/>
                  </a:lnTo>
                  <a:lnTo>
                    <a:pt x="1034" y="377"/>
                  </a:lnTo>
                  <a:lnTo>
                    <a:pt x="1032" y="384"/>
                  </a:lnTo>
                  <a:lnTo>
                    <a:pt x="1030" y="391"/>
                  </a:lnTo>
                  <a:lnTo>
                    <a:pt x="1027" y="398"/>
                  </a:lnTo>
                  <a:lnTo>
                    <a:pt x="1024" y="406"/>
                  </a:lnTo>
                  <a:lnTo>
                    <a:pt x="1021" y="413"/>
                  </a:lnTo>
                  <a:lnTo>
                    <a:pt x="1018" y="421"/>
                  </a:lnTo>
                  <a:lnTo>
                    <a:pt x="1015" y="428"/>
                  </a:lnTo>
                  <a:lnTo>
                    <a:pt x="1011" y="436"/>
                  </a:lnTo>
                  <a:lnTo>
                    <a:pt x="1007" y="444"/>
                  </a:lnTo>
                  <a:lnTo>
                    <a:pt x="1003" y="452"/>
                  </a:lnTo>
                  <a:lnTo>
                    <a:pt x="999" y="460"/>
                  </a:lnTo>
                  <a:lnTo>
                    <a:pt x="995" y="468"/>
                  </a:lnTo>
                  <a:lnTo>
                    <a:pt x="991" y="475"/>
                  </a:lnTo>
                  <a:lnTo>
                    <a:pt x="987" y="483"/>
                  </a:lnTo>
                  <a:lnTo>
                    <a:pt x="983" y="491"/>
                  </a:lnTo>
                  <a:lnTo>
                    <a:pt x="978" y="499"/>
                  </a:lnTo>
                  <a:lnTo>
                    <a:pt x="974" y="506"/>
                  </a:lnTo>
                  <a:lnTo>
                    <a:pt x="970" y="514"/>
                  </a:lnTo>
                  <a:lnTo>
                    <a:pt x="966" y="521"/>
                  </a:lnTo>
                  <a:lnTo>
                    <a:pt x="963" y="528"/>
                  </a:lnTo>
                  <a:lnTo>
                    <a:pt x="959" y="535"/>
                  </a:lnTo>
                  <a:lnTo>
                    <a:pt x="955" y="541"/>
                  </a:lnTo>
                  <a:lnTo>
                    <a:pt x="952" y="548"/>
                  </a:lnTo>
                  <a:lnTo>
                    <a:pt x="949" y="554"/>
                  </a:lnTo>
                  <a:lnTo>
                    <a:pt x="946" y="560"/>
                  </a:lnTo>
                  <a:lnTo>
                    <a:pt x="943" y="566"/>
                  </a:lnTo>
                  <a:lnTo>
                    <a:pt x="941" y="571"/>
                  </a:lnTo>
                  <a:lnTo>
                    <a:pt x="938" y="576"/>
                  </a:lnTo>
                  <a:lnTo>
                    <a:pt x="937" y="581"/>
                  </a:lnTo>
                  <a:lnTo>
                    <a:pt x="935" y="585"/>
                  </a:lnTo>
                  <a:lnTo>
                    <a:pt x="934" y="589"/>
                  </a:lnTo>
                  <a:lnTo>
                    <a:pt x="933" y="592"/>
                  </a:lnTo>
                  <a:lnTo>
                    <a:pt x="933" y="595"/>
                  </a:lnTo>
                  <a:lnTo>
                    <a:pt x="933" y="598"/>
                  </a:lnTo>
                  <a:lnTo>
                    <a:pt x="933" y="600"/>
                  </a:lnTo>
                  <a:lnTo>
                    <a:pt x="933" y="600"/>
                  </a:lnTo>
                  <a:lnTo>
                    <a:pt x="934" y="601"/>
                  </a:lnTo>
                  <a:lnTo>
                    <a:pt x="935" y="603"/>
                  </a:lnTo>
                  <a:lnTo>
                    <a:pt x="937" y="605"/>
                  </a:lnTo>
                  <a:lnTo>
                    <a:pt x="939" y="607"/>
                  </a:lnTo>
                  <a:lnTo>
                    <a:pt x="941" y="610"/>
                  </a:lnTo>
                  <a:lnTo>
                    <a:pt x="944" y="613"/>
                  </a:lnTo>
                  <a:lnTo>
                    <a:pt x="947" y="616"/>
                  </a:lnTo>
                  <a:lnTo>
                    <a:pt x="950" y="619"/>
                  </a:lnTo>
                  <a:lnTo>
                    <a:pt x="954" y="623"/>
                  </a:lnTo>
                  <a:lnTo>
                    <a:pt x="959" y="627"/>
                  </a:lnTo>
                  <a:lnTo>
                    <a:pt x="963" y="631"/>
                  </a:lnTo>
                  <a:lnTo>
                    <a:pt x="968" y="635"/>
                  </a:lnTo>
                  <a:lnTo>
                    <a:pt x="973" y="640"/>
                  </a:lnTo>
                  <a:lnTo>
                    <a:pt x="979" y="644"/>
                  </a:lnTo>
                  <a:lnTo>
                    <a:pt x="985" y="649"/>
                  </a:lnTo>
                  <a:lnTo>
                    <a:pt x="991" y="654"/>
                  </a:lnTo>
                  <a:lnTo>
                    <a:pt x="997" y="659"/>
                  </a:lnTo>
                  <a:lnTo>
                    <a:pt x="1003" y="665"/>
                  </a:lnTo>
                  <a:lnTo>
                    <a:pt x="1010" y="670"/>
                  </a:lnTo>
                  <a:lnTo>
                    <a:pt x="1017" y="676"/>
                  </a:lnTo>
                  <a:lnTo>
                    <a:pt x="1024" y="682"/>
                  </a:lnTo>
                  <a:lnTo>
                    <a:pt x="1031" y="688"/>
                  </a:lnTo>
                  <a:lnTo>
                    <a:pt x="1039" y="694"/>
                  </a:lnTo>
                  <a:lnTo>
                    <a:pt x="1046" y="700"/>
                  </a:lnTo>
                  <a:lnTo>
                    <a:pt x="1054" y="706"/>
                  </a:lnTo>
                  <a:lnTo>
                    <a:pt x="1062" y="713"/>
                  </a:lnTo>
                  <a:lnTo>
                    <a:pt x="1070" y="719"/>
                  </a:lnTo>
                  <a:lnTo>
                    <a:pt x="1078" y="726"/>
                  </a:lnTo>
                  <a:lnTo>
                    <a:pt x="1086" y="732"/>
                  </a:lnTo>
                  <a:lnTo>
                    <a:pt x="1095" y="739"/>
                  </a:lnTo>
                  <a:lnTo>
                    <a:pt x="1103" y="745"/>
                  </a:lnTo>
                  <a:lnTo>
                    <a:pt x="1111" y="752"/>
                  </a:lnTo>
                  <a:lnTo>
                    <a:pt x="1120" y="759"/>
                  </a:lnTo>
                  <a:lnTo>
                    <a:pt x="1128" y="765"/>
                  </a:lnTo>
                  <a:lnTo>
                    <a:pt x="1137" y="772"/>
                  </a:lnTo>
                  <a:lnTo>
                    <a:pt x="1145" y="779"/>
                  </a:lnTo>
                  <a:lnTo>
                    <a:pt x="1153" y="785"/>
                  </a:lnTo>
                  <a:lnTo>
                    <a:pt x="1162" y="792"/>
                  </a:lnTo>
                  <a:lnTo>
                    <a:pt x="1170" y="798"/>
                  </a:lnTo>
                  <a:lnTo>
                    <a:pt x="1178" y="805"/>
                  </a:lnTo>
                  <a:lnTo>
                    <a:pt x="1187" y="811"/>
                  </a:lnTo>
                  <a:lnTo>
                    <a:pt x="1195" y="817"/>
                  </a:lnTo>
                  <a:lnTo>
                    <a:pt x="1203" y="824"/>
                  </a:lnTo>
                  <a:lnTo>
                    <a:pt x="1211" y="830"/>
                  </a:lnTo>
                  <a:lnTo>
                    <a:pt x="1218" y="836"/>
                  </a:lnTo>
                  <a:lnTo>
                    <a:pt x="1226" y="842"/>
                  </a:lnTo>
                  <a:lnTo>
                    <a:pt x="1234" y="847"/>
                  </a:lnTo>
                  <a:lnTo>
                    <a:pt x="1241" y="853"/>
                  </a:lnTo>
                  <a:lnTo>
                    <a:pt x="1248" y="858"/>
                  </a:lnTo>
                  <a:lnTo>
                    <a:pt x="1255" y="864"/>
                  </a:lnTo>
                  <a:lnTo>
                    <a:pt x="1262" y="869"/>
                  </a:lnTo>
                  <a:lnTo>
                    <a:pt x="1268" y="874"/>
                  </a:lnTo>
                  <a:lnTo>
                    <a:pt x="1274" y="879"/>
                  </a:lnTo>
                  <a:lnTo>
                    <a:pt x="1280" y="883"/>
                  </a:lnTo>
                  <a:lnTo>
                    <a:pt x="1286" y="888"/>
                  </a:lnTo>
                  <a:lnTo>
                    <a:pt x="1292" y="892"/>
                  </a:lnTo>
                  <a:lnTo>
                    <a:pt x="1297" y="896"/>
                  </a:lnTo>
                  <a:lnTo>
                    <a:pt x="1302" y="900"/>
                  </a:lnTo>
                  <a:lnTo>
                    <a:pt x="1306" y="903"/>
                  </a:lnTo>
                  <a:lnTo>
                    <a:pt x="1311" y="907"/>
                  </a:lnTo>
                  <a:lnTo>
                    <a:pt x="1314" y="910"/>
                  </a:lnTo>
                  <a:lnTo>
                    <a:pt x="1318" y="912"/>
                  </a:lnTo>
                  <a:lnTo>
                    <a:pt x="1321" y="915"/>
                  </a:lnTo>
                  <a:lnTo>
                    <a:pt x="1324" y="917"/>
                  </a:lnTo>
                  <a:lnTo>
                    <a:pt x="1326" y="919"/>
                  </a:lnTo>
                  <a:lnTo>
                    <a:pt x="1328" y="920"/>
                  </a:lnTo>
                  <a:lnTo>
                    <a:pt x="1330" y="921"/>
                  </a:lnTo>
                  <a:lnTo>
                    <a:pt x="1331" y="922"/>
                  </a:lnTo>
                  <a:lnTo>
                    <a:pt x="1332" y="923"/>
                  </a:lnTo>
                  <a:lnTo>
                    <a:pt x="1332" y="923"/>
                  </a:lnTo>
                  <a:lnTo>
                    <a:pt x="1332" y="923"/>
                  </a:lnTo>
                  <a:lnTo>
                    <a:pt x="1331" y="922"/>
                  </a:lnTo>
                  <a:lnTo>
                    <a:pt x="1329" y="917"/>
                  </a:lnTo>
                  <a:lnTo>
                    <a:pt x="1326" y="911"/>
                  </a:lnTo>
                  <a:lnTo>
                    <a:pt x="1322" y="903"/>
                  </a:lnTo>
                  <a:lnTo>
                    <a:pt x="1318" y="893"/>
                  </a:lnTo>
                  <a:lnTo>
                    <a:pt x="1313" y="883"/>
                  </a:lnTo>
                  <a:lnTo>
                    <a:pt x="1308" y="872"/>
                  </a:lnTo>
                  <a:lnTo>
                    <a:pt x="1303" y="862"/>
                  </a:lnTo>
                  <a:lnTo>
                    <a:pt x="1298" y="851"/>
                  </a:lnTo>
                  <a:lnTo>
                    <a:pt x="1293" y="842"/>
                  </a:lnTo>
                  <a:lnTo>
                    <a:pt x="1289" y="834"/>
                  </a:lnTo>
                  <a:lnTo>
                    <a:pt x="1286" y="827"/>
                  </a:lnTo>
                  <a:lnTo>
                    <a:pt x="1284" y="823"/>
                  </a:lnTo>
                  <a:lnTo>
                    <a:pt x="1284" y="822"/>
                  </a:lnTo>
                  <a:lnTo>
                    <a:pt x="1284" y="822"/>
                  </a:lnTo>
                  <a:lnTo>
                    <a:pt x="1283" y="820"/>
                  </a:lnTo>
                  <a:lnTo>
                    <a:pt x="1281" y="815"/>
                  </a:lnTo>
                  <a:lnTo>
                    <a:pt x="1278" y="807"/>
                  </a:lnTo>
                  <a:lnTo>
                    <a:pt x="1274" y="798"/>
                  </a:lnTo>
                  <a:lnTo>
                    <a:pt x="1270" y="787"/>
                  </a:lnTo>
                  <a:lnTo>
                    <a:pt x="1265" y="776"/>
                  </a:lnTo>
                  <a:lnTo>
                    <a:pt x="1261" y="764"/>
                  </a:lnTo>
                  <a:lnTo>
                    <a:pt x="1256" y="753"/>
                  </a:lnTo>
                  <a:lnTo>
                    <a:pt x="1252" y="744"/>
                  </a:lnTo>
                  <a:lnTo>
                    <a:pt x="1249" y="736"/>
                  </a:lnTo>
                  <a:lnTo>
                    <a:pt x="1247" y="731"/>
                  </a:lnTo>
                  <a:lnTo>
                    <a:pt x="1247" y="730"/>
                  </a:lnTo>
                  <a:lnTo>
                    <a:pt x="1247" y="730"/>
                  </a:lnTo>
                  <a:lnTo>
                    <a:pt x="1245" y="729"/>
                  </a:lnTo>
                  <a:lnTo>
                    <a:pt x="1241" y="726"/>
                  </a:lnTo>
                  <a:lnTo>
                    <a:pt x="1234" y="722"/>
                  </a:lnTo>
                  <a:lnTo>
                    <a:pt x="1226" y="718"/>
                  </a:lnTo>
                  <a:lnTo>
                    <a:pt x="1216" y="712"/>
                  </a:lnTo>
                  <a:lnTo>
                    <a:pt x="1206" y="707"/>
                  </a:lnTo>
                  <a:lnTo>
                    <a:pt x="1196" y="701"/>
                  </a:lnTo>
                  <a:lnTo>
                    <a:pt x="1186" y="695"/>
                  </a:lnTo>
                  <a:lnTo>
                    <a:pt x="1178" y="691"/>
                  </a:lnTo>
                  <a:lnTo>
                    <a:pt x="1171" y="687"/>
                  </a:lnTo>
                  <a:lnTo>
                    <a:pt x="1167" y="684"/>
                  </a:lnTo>
                  <a:lnTo>
                    <a:pt x="1165" y="683"/>
                  </a:lnTo>
                  <a:lnTo>
                    <a:pt x="1165" y="683"/>
                  </a:lnTo>
                  <a:lnTo>
                    <a:pt x="1165" y="683"/>
                  </a:lnTo>
                  <a:lnTo>
                    <a:pt x="1163" y="682"/>
                  </a:lnTo>
                  <a:lnTo>
                    <a:pt x="1161" y="680"/>
                  </a:lnTo>
                  <a:lnTo>
                    <a:pt x="1158" y="678"/>
                  </a:lnTo>
                  <a:lnTo>
                    <a:pt x="1154" y="675"/>
                  </a:lnTo>
                  <a:lnTo>
                    <a:pt x="1150" y="671"/>
                  </a:lnTo>
                  <a:lnTo>
                    <a:pt x="1145" y="667"/>
                  </a:lnTo>
                  <a:lnTo>
                    <a:pt x="1140" y="662"/>
                  </a:lnTo>
                  <a:lnTo>
                    <a:pt x="1134" y="657"/>
                  </a:lnTo>
                  <a:lnTo>
                    <a:pt x="1128" y="651"/>
                  </a:lnTo>
                  <a:lnTo>
                    <a:pt x="1122" y="645"/>
                  </a:lnTo>
                  <a:lnTo>
                    <a:pt x="1116" y="638"/>
                  </a:lnTo>
                  <a:lnTo>
                    <a:pt x="1110" y="631"/>
                  </a:lnTo>
                  <a:lnTo>
                    <a:pt x="1104" y="624"/>
                  </a:lnTo>
                  <a:lnTo>
                    <a:pt x="1098" y="616"/>
                  </a:lnTo>
                  <a:lnTo>
                    <a:pt x="1093" y="608"/>
                  </a:lnTo>
                  <a:lnTo>
                    <a:pt x="1088" y="600"/>
                  </a:lnTo>
                  <a:lnTo>
                    <a:pt x="1083" y="591"/>
                  </a:lnTo>
                  <a:lnTo>
                    <a:pt x="1078" y="582"/>
                  </a:lnTo>
                  <a:lnTo>
                    <a:pt x="1075" y="573"/>
                  </a:lnTo>
                  <a:lnTo>
                    <a:pt x="1071" y="564"/>
                  </a:lnTo>
                  <a:lnTo>
                    <a:pt x="1069" y="554"/>
                  </a:lnTo>
                  <a:lnTo>
                    <a:pt x="1069" y="554"/>
                  </a:lnTo>
                  <a:lnTo>
                    <a:pt x="1067" y="545"/>
                  </a:lnTo>
                  <a:lnTo>
                    <a:pt x="1065" y="535"/>
                  </a:lnTo>
                  <a:lnTo>
                    <a:pt x="1064" y="526"/>
                  </a:lnTo>
                  <a:lnTo>
                    <a:pt x="1063" y="516"/>
                  </a:lnTo>
                  <a:lnTo>
                    <a:pt x="1062" y="507"/>
                  </a:lnTo>
                  <a:lnTo>
                    <a:pt x="1062" y="499"/>
                  </a:lnTo>
                  <a:lnTo>
                    <a:pt x="1062" y="490"/>
                  </a:lnTo>
                  <a:lnTo>
                    <a:pt x="1062" y="482"/>
                  </a:lnTo>
                  <a:lnTo>
                    <a:pt x="1062" y="473"/>
                  </a:lnTo>
                  <a:lnTo>
                    <a:pt x="1063" y="465"/>
                  </a:lnTo>
                  <a:lnTo>
                    <a:pt x="1064" y="457"/>
                  </a:lnTo>
                  <a:lnTo>
                    <a:pt x="1064" y="450"/>
                  </a:lnTo>
                  <a:lnTo>
                    <a:pt x="1066" y="442"/>
                  </a:lnTo>
                  <a:lnTo>
                    <a:pt x="1067" y="435"/>
                  </a:lnTo>
                  <a:lnTo>
                    <a:pt x="1069" y="428"/>
                  </a:lnTo>
                  <a:lnTo>
                    <a:pt x="1070" y="421"/>
                  </a:lnTo>
                  <a:lnTo>
                    <a:pt x="1072" y="414"/>
                  </a:lnTo>
                  <a:lnTo>
                    <a:pt x="1074" y="407"/>
                  </a:lnTo>
                  <a:lnTo>
                    <a:pt x="1076" y="401"/>
                  </a:lnTo>
                  <a:lnTo>
                    <a:pt x="1078" y="394"/>
                  </a:lnTo>
                  <a:lnTo>
                    <a:pt x="1080" y="388"/>
                  </a:lnTo>
                  <a:lnTo>
                    <a:pt x="1083" y="382"/>
                  </a:lnTo>
                  <a:lnTo>
                    <a:pt x="1085" y="377"/>
                  </a:lnTo>
                  <a:lnTo>
                    <a:pt x="1088" y="371"/>
                  </a:lnTo>
                  <a:lnTo>
                    <a:pt x="1090" y="366"/>
                  </a:lnTo>
                  <a:lnTo>
                    <a:pt x="1093" y="360"/>
                  </a:lnTo>
                  <a:lnTo>
                    <a:pt x="1095" y="355"/>
                  </a:lnTo>
                  <a:lnTo>
                    <a:pt x="1098" y="350"/>
                  </a:lnTo>
                  <a:lnTo>
                    <a:pt x="1100" y="345"/>
                  </a:lnTo>
                  <a:lnTo>
                    <a:pt x="1102" y="341"/>
                  </a:lnTo>
                  <a:lnTo>
                    <a:pt x="1105" y="336"/>
                  </a:lnTo>
                  <a:lnTo>
                    <a:pt x="1107" y="332"/>
                  </a:lnTo>
                  <a:lnTo>
                    <a:pt x="1109" y="328"/>
                  </a:lnTo>
                  <a:lnTo>
                    <a:pt x="1112" y="324"/>
                  </a:lnTo>
                  <a:lnTo>
                    <a:pt x="1114" y="320"/>
                  </a:lnTo>
                  <a:lnTo>
                    <a:pt x="1116" y="316"/>
                  </a:lnTo>
                  <a:lnTo>
                    <a:pt x="1118" y="313"/>
                  </a:lnTo>
                  <a:lnTo>
                    <a:pt x="1119" y="309"/>
                  </a:lnTo>
                  <a:lnTo>
                    <a:pt x="1121" y="306"/>
                  </a:lnTo>
                  <a:lnTo>
                    <a:pt x="1122" y="303"/>
                  </a:lnTo>
                  <a:lnTo>
                    <a:pt x="1123" y="300"/>
                  </a:lnTo>
                  <a:lnTo>
                    <a:pt x="1125" y="297"/>
                  </a:lnTo>
                  <a:lnTo>
                    <a:pt x="1125" y="295"/>
                  </a:lnTo>
                  <a:lnTo>
                    <a:pt x="1126" y="292"/>
                  </a:lnTo>
                  <a:lnTo>
                    <a:pt x="1126" y="290"/>
                  </a:lnTo>
                  <a:lnTo>
                    <a:pt x="1127" y="288"/>
                  </a:lnTo>
                  <a:lnTo>
                    <a:pt x="1127" y="285"/>
                  </a:lnTo>
                  <a:lnTo>
                    <a:pt x="1126" y="284"/>
                  </a:lnTo>
                  <a:lnTo>
                    <a:pt x="1126" y="282"/>
                  </a:lnTo>
                  <a:lnTo>
                    <a:pt x="1125" y="280"/>
                  </a:lnTo>
                  <a:lnTo>
                    <a:pt x="1123" y="279"/>
                  </a:lnTo>
                  <a:lnTo>
                    <a:pt x="1122" y="277"/>
                  </a:lnTo>
                  <a:lnTo>
                    <a:pt x="1120" y="276"/>
                  </a:lnTo>
                  <a:lnTo>
                    <a:pt x="1118" y="275"/>
                  </a:lnTo>
                  <a:lnTo>
                    <a:pt x="1115" y="274"/>
                  </a:lnTo>
                  <a:lnTo>
                    <a:pt x="1112" y="273"/>
                  </a:lnTo>
                  <a:lnTo>
                    <a:pt x="1112" y="273"/>
                  </a:lnTo>
                  <a:lnTo>
                    <a:pt x="1109" y="273"/>
                  </a:lnTo>
                  <a:lnTo>
                    <a:pt x="1106" y="272"/>
                  </a:lnTo>
                  <a:lnTo>
                    <a:pt x="1102" y="272"/>
                  </a:lnTo>
                  <a:lnTo>
                    <a:pt x="1097" y="271"/>
                  </a:lnTo>
                  <a:lnTo>
                    <a:pt x="1091" y="271"/>
                  </a:lnTo>
                  <a:lnTo>
                    <a:pt x="1085" y="271"/>
                  </a:lnTo>
                  <a:lnTo>
                    <a:pt x="1079" y="271"/>
                  </a:lnTo>
                  <a:lnTo>
                    <a:pt x="1072" y="271"/>
                  </a:lnTo>
                  <a:lnTo>
                    <a:pt x="1064" y="271"/>
                  </a:lnTo>
                  <a:lnTo>
                    <a:pt x="1056" y="271"/>
                  </a:lnTo>
                  <a:lnTo>
                    <a:pt x="1048" y="272"/>
                  </a:lnTo>
                  <a:lnTo>
                    <a:pt x="1039" y="272"/>
                  </a:lnTo>
                  <a:lnTo>
                    <a:pt x="1030" y="272"/>
                  </a:lnTo>
                  <a:lnTo>
                    <a:pt x="1021" y="272"/>
                  </a:lnTo>
                  <a:lnTo>
                    <a:pt x="1012" y="272"/>
                  </a:lnTo>
                  <a:lnTo>
                    <a:pt x="1002" y="273"/>
                  </a:lnTo>
                  <a:lnTo>
                    <a:pt x="993" y="273"/>
                  </a:lnTo>
                  <a:lnTo>
                    <a:pt x="983" y="273"/>
                  </a:lnTo>
                  <a:lnTo>
                    <a:pt x="973" y="273"/>
                  </a:lnTo>
                  <a:lnTo>
                    <a:pt x="963" y="274"/>
                  </a:lnTo>
                  <a:lnTo>
                    <a:pt x="954" y="274"/>
                  </a:lnTo>
                  <a:lnTo>
                    <a:pt x="944" y="274"/>
                  </a:lnTo>
                  <a:lnTo>
                    <a:pt x="934" y="274"/>
                  </a:lnTo>
                  <a:lnTo>
                    <a:pt x="925" y="274"/>
                  </a:lnTo>
                  <a:lnTo>
                    <a:pt x="916" y="274"/>
                  </a:lnTo>
                  <a:lnTo>
                    <a:pt x="907" y="274"/>
                  </a:lnTo>
                  <a:lnTo>
                    <a:pt x="898" y="274"/>
                  </a:lnTo>
                  <a:lnTo>
                    <a:pt x="890" y="274"/>
                  </a:lnTo>
                  <a:lnTo>
                    <a:pt x="882" y="273"/>
                  </a:lnTo>
                  <a:lnTo>
                    <a:pt x="875" y="273"/>
                  </a:lnTo>
                  <a:lnTo>
                    <a:pt x="868" y="273"/>
                  </a:lnTo>
                  <a:lnTo>
                    <a:pt x="861" y="272"/>
                  </a:lnTo>
                  <a:lnTo>
                    <a:pt x="855" y="271"/>
                  </a:lnTo>
                  <a:lnTo>
                    <a:pt x="850" y="271"/>
                  </a:lnTo>
                  <a:lnTo>
                    <a:pt x="845" y="270"/>
                  </a:lnTo>
                  <a:lnTo>
                    <a:pt x="841" y="268"/>
                  </a:lnTo>
                  <a:lnTo>
                    <a:pt x="837" y="267"/>
                  </a:lnTo>
                  <a:lnTo>
                    <a:pt x="834" y="266"/>
                  </a:lnTo>
                  <a:lnTo>
                    <a:pt x="832" y="264"/>
                  </a:lnTo>
                  <a:lnTo>
                    <a:pt x="832" y="264"/>
                  </a:lnTo>
                  <a:lnTo>
                    <a:pt x="829" y="260"/>
                  </a:lnTo>
                  <a:lnTo>
                    <a:pt x="825" y="254"/>
                  </a:lnTo>
                  <a:lnTo>
                    <a:pt x="822" y="248"/>
                  </a:lnTo>
                  <a:lnTo>
                    <a:pt x="819" y="241"/>
                  </a:lnTo>
                  <a:lnTo>
                    <a:pt x="816" y="233"/>
                  </a:lnTo>
                  <a:lnTo>
                    <a:pt x="813" y="225"/>
                  </a:lnTo>
                  <a:lnTo>
                    <a:pt x="811" y="216"/>
                  </a:lnTo>
                  <a:lnTo>
                    <a:pt x="809" y="208"/>
                  </a:lnTo>
                  <a:lnTo>
                    <a:pt x="807" y="199"/>
                  </a:lnTo>
                  <a:lnTo>
                    <a:pt x="806" y="190"/>
                  </a:lnTo>
                  <a:lnTo>
                    <a:pt x="804" y="181"/>
                  </a:lnTo>
                  <a:lnTo>
                    <a:pt x="804" y="173"/>
                  </a:lnTo>
                  <a:lnTo>
                    <a:pt x="803" y="165"/>
                  </a:lnTo>
                  <a:lnTo>
                    <a:pt x="803" y="157"/>
                  </a:lnTo>
                  <a:lnTo>
                    <a:pt x="804" y="151"/>
                  </a:lnTo>
                  <a:lnTo>
                    <a:pt x="805" y="145"/>
                  </a:lnTo>
                  <a:lnTo>
                    <a:pt x="805" y="145"/>
                  </a:lnTo>
                  <a:lnTo>
                    <a:pt x="806" y="140"/>
                  </a:lnTo>
                  <a:lnTo>
                    <a:pt x="808" y="135"/>
                  </a:lnTo>
                  <a:lnTo>
                    <a:pt x="812" y="129"/>
                  </a:lnTo>
                  <a:lnTo>
                    <a:pt x="815" y="124"/>
                  </a:lnTo>
                  <a:lnTo>
                    <a:pt x="819" y="119"/>
                  </a:lnTo>
                  <a:lnTo>
                    <a:pt x="824" y="113"/>
                  </a:lnTo>
                  <a:lnTo>
                    <a:pt x="829" y="108"/>
                  </a:lnTo>
                  <a:lnTo>
                    <a:pt x="834" y="102"/>
                  </a:lnTo>
                  <a:lnTo>
                    <a:pt x="838" y="96"/>
                  </a:lnTo>
                  <a:lnTo>
                    <a:pt x="843" y="90"/>
                  </a:lnTo>
                  <a:lnTo>
                    <a:pt x="847" y="84"/>
                  </a:lnTo>
                  <a:lnTo>
                    <a:pt x="851" y="77"/>
                  </a:lnTo>
                  <a:lnTo>
                    <a:pt x="854" y="71"/>
                  </a:lnTo>
                  <a:lnTo>
                    <a:pt x="857" y="64"/>
                  </a:lnTo>
                  <a:lnTo>
                    <a:pt x="859" y="57"/>
                  </a:lnTo>
                  <a:lnTo>
                    <a:pt x="859" y="50"/>
                  </a:lnTo>
                  <a:lnTo>
                    <a:pt x="859" y="42"/>
                  </a:lnTo>
                  <a:lnTo>
                    <a:pt x="859" y="42"/>
                  </a:lnTo>
                  <a:lnTo>
                    <a:pt x="857" y="38"/>
                  </a:lnTo>
                  <a:lnTo>
                    <a:pt x="852" y="34"/>
                  </a:lnTo>
                  <a:lnTo>
                    <a:pt x="845" y="32"/>
                  </a:lnTo>
                  <a:lnTo>
                    <a:pt x="837" y="30"/>
                  </a:lnTo>
                  <a:lnTo>
                    <a:pt x="828" y="28"/>
                  </a:lnTo>
                  <a:lnTo>
                    <a:pt x="818" y="27"/>
                  </a:lnTo>
                  <a:lnTo>
                    <a:pt x="809" y="26"/>
                  </a:lnTo>
                  <a:lnTo>
                    <a:pt x="800" y="26"/>
                  </a:lnTo>
                  <a:lnTo>
                    <a:pt x="792" y="25"/>
                  </a:lnTo>
                  <a:lnTo>
                    <a:pt x="786" y="25"/>
                  </a:lnTo>
                  <a:lnTo>
                    <a:pt x="782" y="25"/>
                  </a:lnTo>
                  <a:lnTo>
                    <a:pt x="780" y="25"/>
                  </a:lnTo>
                  <a:lnTo>
                    <a:pt x="780" y="25"/>
                  </a:lnTo>
                  <a:lnTo>
                    <a:pt x="778" y="25"/>
                  </a:lnTo>
                  <a:lnTo>
                    <a:pt x="772" y="24"/>
                  </a:lnTo>
                  <a:lnTo>
                    <a:pt x="764" y="22"/>
                  </a:lnTo>
                  <a:lnTo>
                    <a:pt x="754" y="20"/>
                  </a:lnTo>
                  <a:lnTo>
                    <a:pt x="742" y="18"/>
                  </a:lnTo>
                  <a:lnTo>
                    <a:pt x="730" y="16"/>
                  </a:lnTo>
                  <a:lnTo>
                    <a:pt x="719" y="13"/>
                  </a:lnTo>
                  <a:lnTo>
                    <a:pt x="709" y="11"/>
                  </a:lnTo>
                  <a:lnTo>
                    <a:pt x="700" y="10"/>
                  </a:lnTo>
                  <a:lnTo>
                    <a:pt x="695" y="9"/>
                  </a:lnTo>
                  <a:lnTo>
                    <a:pt x="693" y="8"/>
                  </a:lnTo>
                  <a:lnTo>
                    <a:pt x="693" y="8"/>
                  </a:lnTo>
                  <a:lnTo>
                    <a:pt x="689" y="7"/>
                  </a:lnTo>
                  <a:lnTo>
                    <a:pt x="679" y="6"/>
                  </a:lnTo>
                  <a:lnTo>
                    <a:pt x="666" y="4"/>
                  </a:lnTo>
                  <a:lnTo>
                    <a:pt x="653" y="2"/>
                  </a:lnTo>
                  <a:lnTo>
                    <a:pt x="643" y="1"/>
                  </a:lnTo>
                  <a:lnTo>
                    <a:pt x="639" y="0"/>
                  </a:lnTo>
                  <a:lnTo>
                    <a:pt x="639" y="0"/>
                  </a:lnTo>
                  <a:lnTo>
                    <a:pt x="641" y="0"/>
                  </a:lnTo>
                  <a:lnTo>
                    <a:pt x="645" y="1"/>
                  </a:lnTo>
                  <a:lnTo>
                    <a:pt x="652" y="3"/>
                  </a:lnTo>
                  <a:lnTo>
                    <a:pt x="659" y="6"/>
                  </a:lnTo>
                  <a:lnTo>
                    <a:pt x="667" y="9"/>
                  </a:lnTo>
                  <a:lnTo>
                    <a:pt x="674" y="14"/>
                  </a:lnTo>
                  <a:lnTo>
                    <a:pt x="679" y="19"/>
                  </a:lnTo>
                  <a:lnTo>
                    <a:pt x="683" y="26"/>
                  </a:lnTo>
                  <a:lnTo>
                    <a:pt x="683" y="34"/>
                  </a:lnTo>
                  <a:lnTo>
                    <a:pt x="683" y="34"/>
                  </a:lnTo>
                  <a:lnTo>
                    <a:pt x="682" y="38"/>
                  </a:lnTo>
                  <a:lnTo>
                    <a:pt x="679" y="42"/>
                  </a:lnTo>
                  <a:lnTo>
                    <a:pt x="675" y="46"/>
                  </a:lnTo>
                  <a:lnTo>
                    <a:pt x="669" y="49"/>
                  </a:lnTo>
                  <a:lnTo>
                    <a:pt x="663" y="53"/>
                  </a:lnTo>
                  <a:lnTo>
                    <a:pt x="657" y="56"/>
                  </a:lnTo>
                  <a:lnTo>
                    <a:pt x="650" y="59"/>
                  </a:lnTo>
                  <a:lnTo>
                    <a:pt x="643" y="62"/>
                  </a:lnTo>
                  <a:lnTo>
                    <a:pt x="637" y="64"/>
                  </a:lnTo>
                  <a:lnTo>
                    <a:pt x="631" y="66"/>
                  </a:lnTo>
                  <a:lnTo>
                    <a:pt x="626" y="68"/>
                  </a:lnTo>
                  <a:lnTo>
                    <a:pt x="622" y="69"/>
                  </a:lnTo>
                  <a:lnTo>
                    <a:pt x="619" y="69"/>
                  </a:lnTo>
                  <a:lnTo>
                    <a:pt x="618" y="69"/>
                  </a:lnTo>
                  <a:lnTo>
                    <a:pt x="619" y="69"/>
                  </a:lnTo>
                  <a:lnTo>
                    <a:pt x="622" y="68"/>
                  </a:lnTo>
                  <a:lnTo>
                    <a:pt x="622" y="68"/>
                  </a:lnTo>
                  <a:lnTo>
                    <a:pt x="631" y="66"/>
                  </a:lnTo>
                  <a:lnTo>
                    <a:pt x="640" y="64"/>
                  </a:lnTo>
                  <a:lnTo>
                    <a:pt x="650" y="62"/>
                  </a:lnTo>
                  <a:lnTo>
                    <a:pt x="659" y="59"/>
                  </a:lnTo>
                  <a:lnTo>
                    <a:pt x="668" y="58"/>
                  </a:lnTo>
                  <a:lnTo>
                    <a:pt x="677" y="56"/>
                  </a:lnTo>
                  <a:lnTo>
                    <a:pt x="686" y="54"/>
                  </a:lnTo>
                  <a:lnTo>
                    <a:pt x="696" y="52"/>
                  </a:lnTo>
                  <a:lnTo>
                    <a:pt x="705" y="50"/>
                  </a:lnTo>
                  <a:lnTo>
                    <a:pt x="714" y="49"/>
                  </a:lnTo>
                  <a:lnTo>
                    <a:pt x="722" y="48"/>
                  </a:lnTo>
                  <a:lnTo>
                    <a:pt x="731" y="46"/>
                  </a:lnTo>
                  <a:lnTo>
                    <a:pt x="739" y="45"/>
                  </a:lnTo>
                  <a:lnTo>
                    <a:pt x="747" y="44"/>
                  </a:lnTo>
                  <a:lnTo>
                    <a:pt x="755" y="44"/>
                  </a:lnTo>
                  <a:lnTo>
                    <a:pt x="762" y="43"/>
                  </a:lnTo>
                  <a:lnTo>
                    <a:pt x="769" y="43"/>
                  </a:lnTo>
                  <a:lnTo>
                    <a:pt x="776" y="42"/>
                  </a:lnTo>
                  <a:lnTo>
                    <a:pt x="782" y="42"/>
                  </a:lnTo>
                  <a:lnTo>
                    <a:pt x="788" y="42"/>
                  </a:lnTo>
                  <a:lnTo>
                    <a:pt x="793" y="43"/>
                  </a:lnTo>
                  <a:lnTo>
                    <a:pt x="798" y="43"/>
                  </a:lnTo>
                  <a:lnTo>
                    <a:pt x="803" y="44"/>
                  </a:lnTo>
                  <a:lnTo>
                    <a:pt x="806" y="45"/>
                  </a:lnTo>
                  <a:lnTo>
                    <a:pt x="810" y="46"/>
                  </a:lnTo>
                  <a:lnTo>
                    <a:pt x="812" y="48"/>
                  </a:lnTo>
                  <a:lnTo>
                    <a:pt x="814" y="49"/>
                  </a:lnTo>
                  <a:lnTo>
                    <a:pt x="815" y="51"/>
                  </a:lnTo>
                  <a:lnTo>
                    <a:pt x="815" y="51"/>
                  </a:lnTo>
                  <a:lnTo>
                    <a:pt x="816" y="57"/>
                  </a:lnTo>
                  <a:lnTo>
                    <a:pt x="816" y="64"/>
                  </a:lnTo>
                  <a:lnTo>
                    <a:pt x="814" y="70"/>
                  </a:lnTo>
                  <a:lnTo>
                    <a:pt x="811" y="77"/>
                  </a:lnTo>
                  <a:lnTo>
                    <a:pt x="806" y="84"/>
                  </a:lnTo>
                  <a:lnTo>
                    <a:pt x="801" y="91"/>
                  </a:lnTo>
                  <a:lnTo>
                    <a:pt x="796" y="98"/>
                  </a:lnTo>
                  <a:lnTo>
                    <a:pt x="790" y="105"/>
                  </a:lnTo>
                  <a:lnTo>
                    <a:pt x="784" y="112"/>
                  </a:lnTo>
                  <a:lnTo>
                    <a:pt x="778" y="118"/>
                  </a:lnTo>
                  <a:lnTo>
                    <a:pt x="778" y="118"/>
                  </a:lnTo>
                  <a:lnTo>
                    <a:pt x="773" y="123"/>
                  </a:lnTo>
                  <a:lnTo>
                    <a:pt x="766" y="128"/>
                  </a:lnTo>
                  <a:lnTo>
                    <a:pt x="758" y="134"/>
                  </a:lnTo>
                  <a:lnTo>
                    <a:pt x="750" y="140"/>
                  </a:lnTo>
                  <a:lnTo>
                    <a:pt x="741" y="146"/>
                  </a:lnTo>
                  <a:lnTo>
                    <a:pt x="733" y="151"/>
                  </a:lnTo>
                  <a:lnTo>
                    <a:pt x="724" y="156"/>
                  </a:lnTo>
                  <a:lnTo>
                    <a:pt x="717" y="161"/>
                  </a:lnTo>
                  <a:lnTo>
                    <a:pt x="710" y="165"/>
                  </a:lnTo>
                  <a:lnTo>
                    <a:pt x="705" y="168"/>
                  </a:lnTo>
                  <a:lnTo>
                    <a:pt x="702" y="170"/>
                  </a:lnTo>
                  <a:lnTo>
                    <a:pt x="701" y="170"/>
                  </a:lnTo>
                  <a:lnTo>
                    <a:pt x="701" y="170"/>
                  </a:lnTo>
                  <a:lnTo>
                    <a:pt x="700" y="171"/>
                  </a:lnTo>
                  <a:lnTo>
                    <a:pt x="697" y="172"/>
                  </a:lnTo>
                  <a:lnTo>
                    <a:pt x="692" y="173"/>
                  </a:lnTo>
                  <a:lnTo>
                    <a:pt x="686" y="175"/>
                  </a:lnTo>
                  <a:lnTo>
                    <a:pt x="679" y="178"/>
                  </a:lnTo>
                  <a:lnTo>
                    <a:pt x="671" y="180"/>
                  </a:lnTo>
                  <a:lnTo>
                    <a:pt x="662" y="184"/>
                  </a:lnTo>
                  <a:lnTo>
                    <a:pt x="652" y="187"/>
                  </a:lnTo>
                  <a:lnTo>
                    <a:pt x="642" y="191"/>
                  </a:lnTo>
                  <a:lnTo>
                    <a:pt x="632" y="195"/>
                  </a:lnTo>
                  <a:lnTo>
                    <a:pt x="622" y="200"/>
                  </a:lnTo>
                  <a:lnTo>
                    <a:pt x="613" y="204"/>
                  </a:lnTo>
                  <a:lnTo>
                    <a:pt x="604" y="209"/>
                  </a:lnTo>
                  <a:lnTo>
                    <a:pt x="596" y="214"/>
                  </a:lnTo>
                  <a:lnTo>
                    <a:pt x="596" y="214"/>
                  </a:lnTo>
                  <a:lnTo>
                    <a:pt x="590" y="218"/>
                  </a:lnTo>
                  <a:lnTo>
                    <a:pt x="583" y="222"/>
                  </a:lnTo>
                  <a:lnTo>
                    <a:pt x="576" y="228"/>
                  </a:lnTo>
                  <a:lnTo>
                    <a:pt x="569" y="234"/>
                  </a:lnTo>
                  <a:lnTo>
                    <a:pt x="561" y="241"/>
                  </a:lnTo>
                  <a:lnTo>
                    <a:pt x="553" y="247"/>
                  </a:lnTo>
                  <a:lnTo>
                    <a:pt x="546" y="254"/>
                  </a:lnTo>
                  <a:lnTo>
                    <a:pt x="538" y="261"/>
                  </a:lnTo>
                  <a:lnTo>
                    <a:pt x="530" y="268"/>
                  </a:lnTo>
                  <a:lnTo>
                    <a:pt x="523" y="275"/>
                  </a:lnTo>
                  <a:lnTo>
                    <a:pt x="516" y="282"/>
                  </a:lnTo>
                  <a:lnTo>
                    <a:pt x="510" y="288"/>
                  </a:lnTo>
                  <a:lnTo>
                    <a:pt x="505" y="293"/>
                  </a:lnTo>
                  <a:lnTo>
                    <a:pt x="500" y="298"/>
                  </a:lnTo>
                  <a:lnTo>
                    <a:pt x="496" y="302"/>
                  </a:lnTo>
                  <a:lnTo>
                    <a:pt x="493" y="305"/>
                  </a:lnTo>
                  <a:lnTo>
                    <a:pt x="491" y="306"/>
                  </a:lnTo>
                  <a:lnTo>
                    <a:pt x="491" y="307"/>
                  </a:lnTo>
                  <a:lnTo>
                    <a:pt x="491" y="307"/>
                  </a:lnTo>
                  <a:lnTo>
                    <a:pt x="491" y="307"/>
                  </a:lnTo>
                  <a:lnTo>
                    <a:pt x="492" y="306"/>
                  </a:lnTo>
                  <a:lnTo>
                    <a:pt x="494" y="304"/>
                  </a:lnTo>
                  <a:lnTo>
                    <a:pt x="497" y="302"/>
                  </a:lnTo>
                  <a:lnTo>
                    <a:pt x="500" y="299"/>
                  </a:lnTo>
                  <a:lnTo>
                    <a:pt x="504" y="296"/>
                  </a:lnTo>
                  <a:lnTo>
                    <a:pt x="509" y="292"/>
                  </a:lnTo>
                  <a:lnTo>
                    <a:pt x="514" y="288"/>
                  </a:lnTo>
                  <a:lnTo>
                    <a:pt x="520" y="284"/>
                  </a:lnTo>
                  <a:lnTo>
                    <a:pt x="526" y="279"/>
                  </a:lnTo>
                  <a:lnTo>
                    <a:pt x="532" y="274"/>
                  </a:lnTo>
                  <a:lnTo>
                    <a:pt x="539" y="269"/>
                  </a:lnTo>
                  <a:lnTo>
                    <a:pt x="547" y="264"/>
                  </a:lnTo>
                  <a:lnTo>
                    <a:pt x="554" y="259"/>
                  </a:lnTo>
                  <a:lnTo>
                    <a:pt x="562" y="253"/>
                  </a:lnTo>
                  <a:lnTo>
                    <a:pt x="570" y="248"/>
                  </a:lnTo>
                  <a:lnTo>
                    <a:pt x="578" y="243"/>
                  </a:lnTo>
                  <a:lnTo>
                    <a:pt x="587" y="238"/>
                  </a:lnTo>
                  <a:lnTo>
                    <a:pt x="595" y="233"/>
                  </a:lnTo>
                  <a:lnTo>
                    <a:pt x="604" y="228"/>
                  </a:lnTo>
                  <a:lnTo>
                    <a:pt x="612" y="224"/>
                  </a:lnTo>
                  <a:lnTo>
                    <a:pt x="621" y="220"/>
                  </a:lnTo>
                  <a:lnTo>
                    <a:pt x="629" y="216"/>
                  </a:lnTo>
                  <a:lnTo>
                    <a:pt x="637" y="213"/>
                  </a:lnTo>
                  <a:lnTo>
                    <a:pt x="645" y="210"/>
                  </a:lnTo>
                  <a:lnTo>
                    <a:pt x="653" y="208"/>
                  </a:lnTo>
                  <a:lnTo>
                    <a:pt x="661" y="206"/>
                  </a:lnTo>
                  <a:lnTo>
                    <a:pt x="668" y="205"/>
                  </a:lnTo>
                  <a:lnTo>
                    <a:pt x="675" y="205"/>
                  </a:lnTo>
                  <a:lnTo>
                    <a:pt x="675" y="205"/>
                  </a:lnTo>
                  <a:lnTo>
                    <a:pt x="686" y="204"/>
                  </a:lnTo>
                  <a:lnTo>
                    <a:pt x="696" y="203"/>
                  </a:lnTo>
                  <a:lnTo>
                    <a:pt x="705" y="202"/>
                  </a:lnTo>
                  <a:lnTo>
                    <a:pt x="713" y="200"/>
                  </a:lnTo>
                  <a:lnTo>
                    <a:pt x="720" y="198"/>
                  </a:lnTo>
                  <a:lnTo>
                    <a:pt x="726" y="196"/>
                  </a:lnTo>
                  <a:lnTo>
                    <a:pt x="731" y="194"/>
                  </a:lnTo>
                  <a:lnTo>
                    <a:pt x="736" y="193"/>
                  </a:lnTo>
                  <a:lnTo>
                    <a:pt x="741" y="192"/>
                  </a:lnTo>
                  <a:lnTo>
                    <a:pt x="745" y="192"/>
                  </a:lnTo>
                  <a:lnTo>
                    <a:pt x="750" y="194"/>
                  </a:lnTo>
                  <a:lnTo>
                    <a:pt x="754" y="196"/>
                  </a:lnTo>
                  <a:lnTo>
                    <a:pt x="754" y="196"/>
                  </a:lnTo>
                  <a:lnTo>
                    <a:pt x="762" y="204"/>
                  </a:lnTo>
                  <a:lnTo>
                    <a:pt x="769" y="211"/>
                  </a:lnTo>
                  <a:lnTo>
                    <a:pt x="775" y="218"/>
                  </a:lnTo>
                  <a:lnTo>
                    <a:pt x="779" y="225"/>
                  </a:lnTo>
                  <a:lnTo>
                    <a:pt x="782" y="231"/>
                  </a:lnTo>
                  <a:lnTo>
                    <a:pt x="783" y="237"/>
                  </a:lnTo>
                  <a:lnTo>
                    <a:pt x="784" y="243"/>
                  </a:lnTo>
                  <a:lnTo>
                    <a:pt x="783" y="248"/>
                  </a:lnTo>
                  <a:lnTo>
                    <a:pt x="782" y="252"/>
                  </a:lnTo>
                  <a:lnTo>
                    <a:pt x="780" y="256"/>
                  </a:lnTo>
                  <a:lnTo>
                    <a:pt x="778" y="260"/>
                  </a:lnTo>
                  <a:lnTo>
                    <a:pt x="775" y="263"/>
                  </a:lnTo>
                  <a:lnTo>
                    <a:pt x="771" y="265"/>
                  </a:lnTo>
                  <a:lnTo>
                    <a:pt x="768" y="266"/>
                  </a:lnTo>
                  <a:lnTo>
                    <a:pt x="764" y="267"/>
                  </a:lnTo>
                  <a:lnTo>
                    <a:pt x="764" y="267"/>
                  </a:lnTo>
                  <a:lnTo>
                    <a:pt x="761" y="267"/>
                  </a:lnTo>
                  <a:lnTo>
                    <a:pt x="756" y="267"/>
                  </a:lnTo>
                  <a:lnTo>
                    <a:pt x="750" y="268"/>
                  </a:lnTo>
                  <a:lnTo>
                    <a:pt x="744" y="268"/>
                  </a:lnTo>
                  <a:lnTo>
                    <a:pt x="737" y="269"/>
                  </a:lnTo>
                  <a:lnTo>
                    <a:pt x="729" y="269"/>
                  </a:lnTo>
                  <a:lnTo>
                    <a:pt x="721" y="270"/>
                  </a:lnTo>
                  <a:lnTo>
                    <a:pt x="713" y="270"/>
                  </a:lnTo>
                  <a:lnTo>
                    <a:pt x="704" y="271"/>
                  </a:lnTo>
                  <a:lnTo>
                    <a:pt x="695" y="272"/>
                  </a:lnTo>
                  <a:lnTo>
                    <a:pt x="686" y="273"/>
                  </a:lnTo>
                  <a:lnTo>
                    <a:pt x="676" y="274"/>
                  </a:lnTo>
                  <a:lnTo>
                    <a:pt x="667" y="275"/>
                  </a:lnTo>
                  <a:lnTo>
                    <a:pt x="658" y="276"/>
                  </a:lnTo>
                  <a:lnTo>
                    <a:pt x="650" y="277"/>
                  </a:lnTo>
                  <a:lnTo>
                    <a:pt x="642" y="279"/>
                  </a:lnTo>
                  <a:lnTo>
                    <a:pt x="634" y="281"/>
                  </a:lnTo>
                  <a:lnTo>
                    <a:pt x="634" y="281"/>
                  </a:lnTo>
                  <a:lnTo>
                    <a:pt x="628" y="282"/>
                  </a:lnTo>
                  <a:lnTo>
                    <a:pt x="623" y="284"/>
                  </a:lnTo>
                  <a:lnTo>
                    <a:pt x="619" y="286"/>
                  </a:lnTo>
                  <a:lnTo>
                    <a:pt x="615" y="288"/>
                  </a:lnTo>
                  <a:lnTo>
                    <a:pt x="611" y="290"/>
                  </a:lnTo>
                  <a:lnTo>
                    <a:pt x="608" y="292"/>
                  </a:lnTo>
                  <a:lnTo>
                    <a:pt x="605" y="294"/>
                  </a:lnTo>
                  <a:lnTo>
                    <a:pt x="602" y="296"/>
                  </a:lnTo>
                  <a:lnTo>
                    <a:pt x="599" y="299"/>
                  </a:lnTo>
                  <a:lnTo>
                    <a:pt x="597" y="302"/>
                  </a:lnTo>
                  <a:lnTo>
                    <a:pt x="594" y="304"/>
                  </a:lnTo>
                  <a:lnTo>
                    <a:pt x="592" y="307"/>
                  </a:lnTo>
                  <a:lnTo>
                    <a:pt x="590" y="310"/>
                  </a:lnTo>
                  <a:lnTo>
                    <a:pt x="587" y="314"/>
                  </a:lnTo>
                  <a:lnTo>
                    <a:pt x="584" y="317"/>
                  </a:lnTo>
                  <a:lnTo>
                    <a:pt x="581" y="320"/>
                  </a:lnTo>
                  <a:lnTo>
                    <a:pt x="578" y="324"/>
                  </a:lnTo>
                  <a:lnTo>
                    <a:pt x="574" y="328"/>
                  </a:lnTo>
                  <a:lnTo>
                    <a:pt x="570" y="332"/>
                  </a:lnTo>
                  <a:lnTo>
                    <a:pt x="566" y="335"/>
                  </a:lnTo>
                  <a:lnTo>
                    <a:pt x="561" y="340"/>
                  </a:lnTo>
                  <a:lnTo>
                    <a:pt x="555" y="344"/>
                  </a:lnTo>
                  <a:lnTo>
                    <a:pt x="549" y="348"/>
                  </a:lnTo>
                  <a:lnTo>
                    <a:pt x="541" y="352"/>
                  </a:lnTo>
                  <a:lnTo>
                    <a:pt x="534" y="357"/>
                  </a:lnTo>
                  <a:lnTo>
                    <a:pt x="525" y="362"/>
                  </a:lnTo>
                  <a:lnTo>
                    <a:pt x="516" y="367"/>
                  </a:lnTo>
                  <a:lnTo>
                    <a:pt x="505" y="371"/>
                  </a:lnTo>
                  <a:lnTo>
                    <a:pt x="505" y="371"/>
                  </a:lnTo>
                  <a:lnTo>
                    <a:pt x="498" y="375"/>
                  </a:lnTo>
                  <a:lnTo>
                    <a:pt x="490" y="378"/>
                  </a:lnTo>
                  <a:lnTo>
                    <a:pt x="482" y="381"/>
                  </a:lnTo>
                  <a:lnTo>
                    <a:pt x="474" y="384"/>
                  </a:lnTo>
                  <a:lnTo>
                    <a:pt x="466" y="387"/>
                  </a:lnTo>
                  <a:lnTo>
                    <a:pt x="458" y="390"/>
                  </a:lnTo>
                  <a:lnTo>
                    <a:pt x="449" y="393"/>
                  </a:lnTo>
                  <a:lnTo>
                    <a:pt x="440" y="395"/>
                  </a:lnTo>
                  <a:lnTo>
                    <a:pt x="432" y="398"/>
                  </a:lnTo>
                  <a:lnTo>
                    <a:pt x="423" y="400"/>
                  </a:lnTo>
                  <a:lnTo>
                    <a:pt x="414" y="403"/>
                  </a:lnTo>
                  <a:lnTo>
                    <a:pt x="405" y="405"/>
                  </a:lnTo>
                  <a:lnTo>
                    <a:pt x="396" y="407"/>
                  </a:lnTo>
                  <a:lnTo>
                    <a:pt x="387" y="409"/>
                  </a:lnTo>
                  <a:lnTo>
                    <a:pt x="378" y="411"/>
                  </a:lnTo>
                  <a:lnTo>
                    <a:pt x="368" y="413"/>
                  </a:lnTo>
                  <a:lnTo>
                    <a:pt x="359" y="415"/>
                  </a:lnTo>
                  <a:lnTo>
                    <a:pt x="350" y="416"/>
                  </a:lnTo>
                  <a:lnTo>
                    <a:pt x="340" y="418"/>
                  </a:lnTo>
                  <a:lnTo>
                    <a:pt x="331" y="419"/>
                  </a:lnTo>
                  <a:lnTo>
                    <a:pt x="321" y="421"/>
                  </a:lnTo>
                  <a:lnTo>
                    <a:pt x="312" y="422"/>
                  </a:lnTo>
                  <a:lnTo>
                    <a:pt x="302" y="424"/>
                  </a:lnTo>
                  <a:lnTo>
                    <a:pt x="293" y="425"/>
                  </a:lnTo>
                  <a:lnTo>
                    <a:pt x="283" y="426"/>
                  </a:lnTo>
                  <a:lnTo>
                    <a:pt x="274" y="427"/>
                  </a:lnTo>
                  <a:lnTo>
                    <a:pt x="264" y="428"/>
                  </a:lnTo>
                  <a:lnTo>
                    <a:pt x="255" y="429"/>
                  </a:lnTo>
                  <a:lnTo>
                    <a:pt x="246" y="430"/>
                  </a:lnTo>
                  <a:lnTo>
                    <a:pt x="236" y="431"/>
                  </a:lnTo>
                  <a:lnTo>
                    <a:pt x="227" y="431"/>
                  </a:lnTo>
                  <a:lnTo>
                    <a:pt x="218" y="432"/>
                  </a:lnTo>
                  <a:lnTo>
                    <a:pt x="209" y="433"/>
                  </a:lnTo>
                  <a:lnTo>
                    <a:pt x="200" y="433"/>
                  </a:lnTo>
                  <a:lnTo>
                    <a:pt x="191" y="434"/>
                  </a:lnTo>
                  <a:lnTo>
                    <a:pt x="182" y="434"/>
                  </a:lnTo>
                  <a:lnTo>
                    <a:pt x="173" y="435"/>
                  </a:lnTo>
                  <a:lnTo>
                    <a:pt x="165" y="435"/>
                  </a:lnTo>
                  <a:lnTo>
                    <a:pt x="156" y="436"/>
                  </a:lnTo>
                  <a:lnTo>
                    <a:pt x="148" y="436"/>
                  </a:lnTo>
                  <a:lnTo>
                    <a:pt x="140" y="436"/>
                  </a:lnTo>
                  <a:lnTo>
                    <a:pt x="132" y="437"/>
                  </a:lnTo>
                  <a:lnTo>
                    <a:pt x="124" y="437"/>
                  </a:lnTo>
                  <a:lnTo>
                    <a:pt x="116" y="437"/>
                  </a:lnTo>
                  <a:lnTo>
                    <a:pt x="109" y="437"/>
                  </a:lnTo>
                  <a:lnTo>
                    <a:pt x="101" y="437"/>
                  </a:lnTo>
                  <a:lnTo>
                    <a:pt x="94" y="437"/>
                  </a:lnTo>
                  <a:lnTo>
                    <a:pt x="87" y="437"/>
                  </a:lnTo>
                  <a:lnTo>
                    <a:pt x="80" y="437"/>
                  </a:lnTo>
                  <a:lnTo>
                    <a:pt x="74" y="437"/>
                  </a:lnTo>
                  <a:lnTo>
                    <a:pt x="67" y="437"/>
                  </a:lnTo>
                  <a:lnTo>
                    <a:pt x="61" y="437"/>
                  </a:lnTo>
                  <a:lnTo>
                    <a:pt x="55" y="437"/>
                  </a:lnTo>
                  <a:lnTo>
                    <a:pt x="50" y="437"/>
                  </a:lnTo>
                  <a:lnTo>
                    <a:pt x="44" y="437"/>
                  </a:lnTo>
                  <a:lnTo>
                    <a:pt x="39" y="437"/>
                  </a:lnTo>
                  <a:lnTo>
                    <a:pt x="34" y="437"/>
                  </a:lnTo>
                  <a:lnTo>
                    <a:pt x="30" y="437"/>
                  </a:lnTo>
                  <a:lnTo>
                    <a:pt x="26" y="437"/>
                  </a:lnTo>
                  <a:lnTo>
                    <a:pt x="22" y="437"/>
                  </a:lnTo>
                  <a:lnTo>
                    <a:pt x="18" y="436"/>
                  </a:lnTo>
                  <a:lnTo>
                    <a:pt x="15" y="436"/>
                  </a:lnTo>
                  <a:lnTo>
                    <a:pt x="11" y="436"/>
                  </a:lnTo>
                  <a:lnTo>
                    <a:pt x="9" y="436"/>
                  </a:lnTo>
                  <a:lnTo>
                    <a:pt x="6" y="436"/>
                  </a:lnTo>
                  <a:lnTo>
                    <a:pt x="4" y="436"/>
                  </a:lnTo>
                  <a:lnTo>
                    <a:pt x="3" y="436"/>
                  </a:lnTo>
                  <a:lnTo>
                    <a:pt x="1" y="436"/>
                  </a:lnTo>
                  <a:lnTo>
                    <a:pt x="0" y="436"/>
                  </a:lnTo>
                  <a:lnTo>
                    <a:pt x="0" y="436"/>
                  </a:lnTo>
                  <a:lnTo>
                    <a:pt x="0" y="436"/>
                  </a:lnTo>
                  <a:lnTo>
                    <a:pt x="0" y="436"/>
                  </a:lnTo>
                  <a:lnTo>
                    <a:pt x="0" y="436"/>
                  </a:lnTo>
                  <a:close/>
                </a:path>
              </a:pathLst>
            </a:custGeom>
            <a:gradFill rotWithShape="0">
              <a:gsLst>
                <a:gs pos="0">
                  <a:srgbClr val="CCB2AC"/>
                </a:gs>
                <a:gs pos="100000">
                  <a:srgbClr val="75667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9" name="Freeform 25"/>
            <p:cNvSpPr>
              <a:spLocks noChangeArrowheads="1"/>
            </p:cNvSpPr>
            <p:nvPr/>
          </p:nvSpPr>
          <p:spPr bwMode="auto">
            <a:xfrm>
              <a:off x="2813" y="3144"/>
              <a:ext cx="254" cy="501"/>
            </a:xfrm>
            <a:custGeom>
              <a:avLst/>
              <a:gdLst/>
              <a:ahLst/>
              <a:cxnLst>
                <a:cxn ang="0">
                  <a:pos x="24" y="42"/>
                </a:cxn>
                <a:cxn ang="0">
                  <a:pos x="1" y="76"/>
                </a:cxn>
                <a:cxn ang="0">
                  <a:pos x="0" y="105"/>
                </a:cxn>
                <a:cxn ang="0">
                  <a:pos x="5" y="130"/>
                </a:cxn>
                <a:cxn ang="0">
                  <a:pos x="21" y="159"/>
                </a:cxn>
                <a:cxn ang="0">
                  <a:pos x="39" y="179"/>
                </a:cxn>
                <a:cxn ang="0">
                  <a:pos x="65" y="201"/>
                </a:cxn>
                <a:cxn ang="0">
                  <a:pos x="93" y="223"/>
                </a:cxn>
                <a:cxn ang="0">
                  <a:pos x="110" y="232"/>
                </a:cxn>
                <a:cxn ang="0">
                  <a:pos x="141" y="243"/>
                </a:cxn>
                <a:cxn ang="0">
                  <a:pos x="165" y="258"/>
                </a:cxn>
                <a:cxn ang="0">
                  <a:pos x="169" y="272"/>
                </a:cxn>
                <a:cxn ang="0">
                  <a:pos x="163" y="287"/>
                </a:cxn>
                <a:cxn ang="0">
                  <a:pos x="149" y="309"/>
                </a:cxn>
                <a:cxn ang="0">
                  <a:pos x="131" y="337"/>
                </a:cxn>
                <a:cxn ang="0">
                  <a:pos x="109" y="367"/>
                </a:cxn>
                <a:cxn ang="0">
                  <a:pos x="86" y="399"/>
                </a:cxn>
                <a:cxn ang="0">
                  <a:pos x="65" y="429"/>
                </a:cxn>
                <a:cxn ang="0">
                  <a:pos x="46" y="457"/>
                </a:cxn>
                <a:cxn ang="0">
                  <a:pos x="32" y="480"/>
                </a:cxn>
                <a:cxn ang="0">
                  <a:pos x="25" y="496"/>
                </a:cxn>
                <a:cxn ang="0">
                  <a:pos x="35" y="488"/>
                </a:cxn>
                <a:cxn ang="0">
                  <a:pos x="70" y="443"/>
                </a:cxn>
                <a:cxn ang="0">
                  <a:pos x="101" y="412"/>
                </a:cxn>
                <a:cxn ang="0">
                  <a:pos x="125" y="393"/>
                </a:cxn>
                <a:cxn ang="0">
                  <a:pos x="145" y="383"/>
                </a:cxn>
                <a:cxn ang="0">
                  <a:pos x="160" y="379"/>
                </a:cxn>
                <a:cxn ang="0">
                  <a:pos x="169" y="378"/>
                </a:cxn>
                <a:cxn ang="0">
                  <a:pos x="174" y="379"/>
                </a:cxn>
                <a:cxn ang="0">
                  <a:pos x="180" y="379"/>
                </a:cxn>
                <a:cxn ang="0">
                  <a:pos x="195" y="377"/>
                </a:cxn>
                <a:cxn ang="0">
                  <a:pos x="203" y="361"/>
                </a:cxn>
                <a:cxn ang="0">
                  <a:pos x="217" y="330"/>
                </a:cxn>
                <a:cxn ang="0">
                  <a:pos x="233" y="293"/>
                </a:cxn>
                <a:cxn ang="0">
                  <a:pos x="247" y="257"/>
                </a:cxn>
                <a:cxn ang="0">
                  <a:pos x="253" y="232"/>
                </a:cxn>
                <a:cxn ang="0">
                  <a:pos x="250" y="208"/>
                </a:cxn>
                <a:cxn ang="0">
                  <a:pos x="230" y="190"/>
                </a:cxn>
                <a:cxn ang="0">
                  <a:pos x="213" y="185"/>
                </a:cxn>
                <a:cxn ang="0">
                  <a:pos x="181" y="180"/>
                </a:cxn>
                <a:cxn ang="0">
                  <a:pos x="145" y="175"/>
                </a:cxn>
                <a:cxn ang="0">
                  <a:pos x="122" y="168"/>
                </a:cxn>
                <a:cxn ang="0">
                  <a:pos x="94" y="145"/>
                </a:cxn>
                <a:cxn ang="0">
                  <a:pos x="78" y="123"/>
                </a:cxn>
                <a:cxn ang="0">
                  <a:pos x="77" y="109"/>
                </a:cxn>
                <a:cxn ang="0">
                  <a:pos x="84" y="76"/>
                </a:cxn>
                <a:cxn ang="0">
                  <a:pos x="94" y="37"/>
                </a:cxn>
                <a:cxn ang="0">
                  <a:pos x="101" y="8"/>
                </a:cxn>
                <a:cxn ang="0">
                  <a:pos x="95" y="0"/>
                </a:cxn>
                <a:cxn ang="0">
                  <a:pos x="64" y="13"/>
                </a:cxn>
                <a:cxn ang="0">
                  <a:pos x="37" y="28"/>
                </a:cxn>
              </a:cxnLst>
              <a:rect l="0" t="0" r="r" b="b"/>
              <a:pathLst>
                <a:path w="254" h="501">
                  <a:moveTo>
                    <a:pt x="35" y="29"/>
                  </a:moveTo>
                  <a:lnTo>
                    <a:pt x="34" y="31"/>
                  </a:lnTo>
                  <a:lnTo>
                    <a:pt x="30" y="35"/>
                  </a:lnTo>
                  <a:lnTo>
                    <a:pt x="24" y="42"/>
                  </a:lnTo>
                  <a:lnTo>
                    <a:pt x="17" y="50"/>
                  </a:lnTo>
                  <a:lnTo>
                    <a:pt x="11" y="59"/>
                  </a:lnTo>
                  <a:lnTo>
                    <a:pt x="5" y="68"/>
                  </a:lnTo>
                  <a:lnTo>
                    <a:pt x="1" y="76"/>
                  </a:lnTo>
                  <a:lnTo>
                    <a:pt x="0" y="83"/>
                  </a:lnTo>
                  <a:lnTo>
                    <a:pt x="0" y="83"/>
                  </a:lnTo>
                  <a:lnTo>
                    <a:pt x="0" y="94"/>
                  </a:lnTo>
                  <a:lnTo>
                    <a:pt x="0" y="105"/>
                  </a:lnTo>
                  <a:lnTo>
                    <a:pt x="1" y="114"/>
                  </a:lnTo>
                  <a:lnTo>
                    <a:pt x="2" y="122"/>
                  </a:lnTo>
                  <a:lnTo>
                    <a:pt x="5" y="130"/>
                  </a:lnTo>
                  <a:lnTo>
                    <a:pt x="5" y="130"/>
                  </a:lnTo>
                  <a:lnTo>
                    <a:pt x="8" y="137"/>
                  </a:lnTo>
                  <a:lnTo>
                    <a:pt x="12" y="144"/>
                  </a:lnTo>
                  <a:lnTo>
                    <a:pt x="16" y="152"/>
                  </a:lnTo>
                  <a:lnTo>
                    <a:pt x="21" y="159"/>
                  </a:lnTo>
                  <a:lnTo>
                    <a:pt x="27" y="166"/>
                  </a:lnTo>
                  <a:lnTo>
                    <a:pt x="33" y="174"/>
                  </a:lnTo>
                  <a:lnTo>
                    <a:pt x="33" y="174"/>
                  </a:lnTo>
                  <a:lnTo>
                    <a:pt x="39" y="179"/>
                  </a:lnTo>
                  <a:lnTo>
                    <a:pt x="45" y="184"/>
                  </a:lnTo>
                  <a:lnTo>
                    <a:pt x="51" y="190"/>
                  </a:lnTo>
                  <a:lnTo>
                    <a:pt x="58" y="195"/>
                  </a:lnTo>
                  <a:lnTo>
                    <a:pt x="65" y="201"/>
                  </a:lnTo>
                  <a:lnTo>
                    <a:pt x="73" y="207"/>
                  </a:lnTo>
                  <a:lnTo>
                    <a:pt x="80" y="212"/>
                  </a:lnTo>
                  <a:lnTo>
                    <a:pt x="87" y="218"/>
                  </a:lnTo>
                  <a:lnTo>
                    <a:pt x="93" y="223"/>
                  </a:lnTo>
                  <a:lnTo>
                    <a:pt x="93" y="223"/>
                  </a:lnTo>
                  <a:lnTo>
                    <a:pt x="98" y="227"/>
                  </a:lnTo>
                  <a:lnTo>
                    <a:pt x="104" y="230"/>
                  </a:lnTo>
                  <a:lnTo>
                    <a:pt x="110" y="232"/>
                  </a:lnTo>
                  <a:lnTo>
                    <a:pt x="118" y="235"/>
                  </a:lnTo>
                  <a:lnTo>
                    <a:pt x="126" y="237"/>
                  </a:lnTo>
                  <a:lnTo>
                    <a:pt x="133" y="240"/>
                  </a:lnTo>
                  <a:lnTo>
                    <a:pt x="141" y="243"/>
                  </a:lnTo>
                  <a:lnTo>
                    <a:pt x="148" y="246"/>
                  </a:lnTo>
                  <a:lnTo>
                    <a:pt x="155" y="250"/>
                  </a:lnTo>
                  <a:lnTo>
                    <a:pt x="160" y="254"/>
                  </a:lnTo>
                  <a:lnTo>
                    <a:pt x="165" y="258"/>
                  </a:lnTo>
                  <a:lnTo>
                    <a:pt x="167" y="263"/>
                  </a:lnTo>
                  <a:lnTo>
                    <a:pt x="169" y="269"/>
                  </a:lnTo>
                  <a:lnTo>
                    <a:pt x="169" y="269"/>
                  </a:lnTo>
                  <a:lnTo>
                    <a:pt x="169" y="272"/>
                  </a:lnTo>
                  <a:lnTo>
                    <a:pt x="168" y="275"/>
                  </a:lnTo>
                  <a:lnTo>
                    <a:pt x="167" y="278"/>
                  </a:lnTo>
                  <a:lnTo>
                    <a:pt x="165" y="282"/>
                  </a:lnTo>
                  <a:lnTo>
                    <a:pt x="163" y="287"/>
                  </a:lnTo>
                  <a:lnTo>
                    <a:pt x="160" y="292"/>
                  </a:lnTo>
                  <a:lnTo>
                    <a:pt x="157" y="297"/>
                  </a:lnTo>
                  <a:lnTo>
                    <a:pt x="153" y="303"/>
                  </a:lnTo>
                  <a:lnTo>
                    <a:pt x="149" y="309"/>
                  </a:lnTo>
                  <a:lnTo>
                    <a:pt x="145" y="316"/>
                  </a:lnTo>
                  <a:lnTo>
                    <a:pt x="141" y="322"/>
                  </a:lnTo>
                  <a:lnTo>
                    <a:pt x="136" y="329"/>
                  </a:lnTo>
                  <a:lnTo>
                    <a:pt x="131" y="337"/>
                  </a:lnTo>
                  <a:lnTo>
                    <a:pt x="126" y="344"/>
                  </a:lnTo>
                  <a:lnTo>
                    <a:pt x="120" y="352"/>
                  </a:lnTo>
                  <a:lnTo>
                    <a:pt x="115" y="359"/>
                  </a:lnTo>
                  <a:lnTo>
                    <a:pt x="109" y="367"/>
                  </a:lnTo>
                  <a:lnTo>
                    <a:pt x="103" y="375"/>
                  </a:lnTo>
                  <a:lnTo>
                    <a:pt x="98" y="383"/>
                  </a:lnTo>
                  <a:lnTo>
                    <a:pt x="92" y="391"/>
                  </a:lnTo>
                  <a:lnTo>
                    <a:pt x="86" y="399"/>
                  </a:lnTo>
                  <a:lnTo>
                    <a:pt x="81" y="407"/>
                  </a:lnTo>
                  <a:lnTo>
                    <a:pt x="75" y="414"/>
                  </a:lnTo>
                  <a:lnTo>
                    <a:pt x="70" y="422"/>
                  </a:lnTo>
                  <a:lnTo>
                    <a:pt x="65" y="429"/>
                  </a:lnTo>
                  <a:lnTo>
                    <a:pt x="60" y="437"/>
                  </a:lnTo>
                  <a:lnTo>
                    <a:pt x="55" y="444"/>
                  </a:lnTo>
                  <a:lnTo>
                    <a:pt x="50" y="451"/>
                  </a:lnTo>
                  <a:lnTo>
                    <a:pt x="46" y="457"/>
                  </a:lnTo>
                  <a:lnTo>
                    <a:pt x="42" y="464"/>
                  </a:lnTo>
                  <a:lnTo>
                    <a:pt x="38" y="469"/>
                  </a:lnTo>
                  <a:lnTo>
                    <a:pt x="35" y="475"/>
                  </a:lnTo>
                  <a:lnTo>
                    <a:pt x="32" y="480"/>
                  </a:lnTo>
                  <a:lnTo>
                    <a:pt x="29" y="485"/>
                  </a:lnTo>
                  <a:lnTo>
                    <a:pt x="27" y="489"/>
                  </a:lnTo>
                  <a:lnTo>
                    <a:pt x="26" y="493"/>
                  </a:lnTo>
                  <a:lnTo>
                    <a:pt x="25" y="496"/>
                  </a:lnTo>
                  <a:lnTo>
                    <a:pt x="25" y="499"/>
                  </a:lnTo>
                  <a:lnTo>
                    <a:pt x="25" y="501"/>
                  </a:lnTo>
                  <a:lnTo>
                    <a:pt x="25" y="501"/>
                  </a:lnTo>
                  <a:lnTo>
                    <a:pt x="35" y="488"/>
                  </a:lnTo>
                  <a:lnTo>
                    <a:pt x="44" y="475"/>
                  </a:lnTo>
                  <a:lnTo>
                    <a:pt x="53" y="463"/>
                  </a:lnTo>
                  <a:lnTo>
                    <a:pt x="62" y="453"/>
                  </a:lnTo>
                  <a:lnTo>
                    <a:pt x="70" y="443"/>
                  </a:lnTo>
                  <a:lnTo>
                    <a:pt x="78" y="434"/>
                  </a:lnTo>
                  <a:lnTo>
                    <a:pt x="86" y="426"/>
                  </a:lnTo>
                  <a:lnTo>
                    <a:pt x="93" y="419"/>
                  </a:lnTo>
                  <a:lnTo>
                    <a:pt x="101" y="412"/>
                  </a:lnTo>
                  <a:lnTo>
                    <a:pt x="107" y="407"/>
                  </a:lnTo>
                  <a:lnTo>
                    <a:pt x="114" y="401"/>
                  </a:lnTo>
                  <a:lnTo>
                    <a:pt x="120" y="397"/>
                  </a:lnTo>
                  <a:lnTo>
                    <a:pt x="125" y="393"/>
                  </a:lnTo>
                  <a:lnTo>
                    <a:pt x="131" y="390"/>
                  </a:lnTo>
                  <a:lnTo>
                    <a:pt x="136" y="387"/>
                  </a:lnTo>
                  <a:lnTo>
                    <a:pt x="141" y="385"/>
                  </a:lnTo>
                  <a:lnTo>
                    <a:pt x="145" y="383"/>
                  </a:lnTo>
                  <a:lnTo>
                    <a:pt x="149" y="381"/>
                  </a:lnTo>
                  <a:lnTo>
                    <a:pt x="153" y="380"/>
                  </a:lnTo>
                  <a:lnTo>
                    <a:pt x="156" y="379"/>
                  </a:lnTo>
                  <a:lnTo>
                    <a:pt x="160" y="379"/>
                  </a:lnTo>
                  <a:lnTo>
                    <a:pt x="162" y="378"/>
                  </a:lnTo>
                  <a:lnTo>
                    <a:pt x="165" y="378"/>
                  </a:lnTo>
                  <a:lnTo>
                    <a:pt x="167" y="378"/>
                  </a:lnTo>
                  <a:lnTo>
                    <a:pt x="169" y="378"/>
                  </a:lnTo>
                  <a:lnTo>
                    <a:pt x="171" y="379"/>
                  </a:lnTo>
                  <a:lnTo>
                    <a:pt x="172" y="379"/>
                  </a:lnTo>
                  <a:lnTo>
                    <a:pt x="173" y="379"/>
                  </a:lnTo>
                  <a:lnTo>
                    <a:pt x="174" y="379"/>
                  </a:lnTo>
                  <a:lnTo>
                    <a:pt x="174" y="380"/>
                  </a:lnTo>
                  <a:lnTo>
                    <a:pt x="175" y="380"/>
                  </a:lnTo>
                  <a:lnTo>
                    <a:pt x="175" y="380"/>
                  </a:lnTo>
                  <a:lnTo>
                    <a:pt x="180" y="379"/>
                  </a:lnTo>
                  <a:lnTo>
                    <a:pt x="189" y="378"/>
                  </a:lnTo>
                  <a:lnTo>
                    <a:pt x="195" y="378"/>
                  </a:lnTo>
                  <a:lnTo>
                    <a:pt x="195" y="378"/>
                  </a:lnTo>
                  <a:lnTo>
                    <a:pt x="195" y="377"/>
                  </a:lnTo>
                  <a:lnTo>
                    <a:pt x="196" y="375"/>
                  </a:lnTo>
                  <a:lnTo>
                    <a:pt x="198" y="371"/>
                  </a:lnTo>
                  <a:lnTo>
                    <a:pt x="200" y="367"/>
                  </a:lnTo>
                  <a:lnTo>
                    <a:pt x="203" y="361"/>
                  </a:lnTo>
                  <a:lnTo>
                    <a:pt x="206" y="354"/>
                  </a:lnTo>
                  <a:lnTo>
                    <a:pt x="209" y="347"/>
                  </a:lnTo>
                  <a:lnTo>
                    <a:pt x="213" y="339"/>
                  </a:lnTo>
                  <a:lnTo>
                    <a:pt x="217" y="330"/>
                  </a:lnTo>
                  <a:lnTo>
                    <a:pt x="221" y="321"/>
                  </a:lnTo>
                  <a:lnTo>
                    <a:pt x="225" y="312"/>
                  </a:lnTo>
                  <a:lnTo>
                    <a:pt x="229" y="302"/>
                  </a:lnTo>
                  <a:lnTo>
                    <a:pt x="233" y="293"/>
                  </a:lnTo>
                  <a:lnTo>
                    <a:pt x="237" y="283"/>
                  </a:lnTo>
                  <a:lnTo>
                    <a:pt x="240" y="274"/>
                  </a:lnTo>
                  <a:lnTo>
                    <a:pt x="244" y="265"/>
                  </a:lnTo>
                  <a:lnTo>
                    <a:pt x="247" y="257"/>
                  </a:lnTo>
                  <a:lnTo>
                    <a:pt x="249" y="250"/>
                  </a:lnTo>
                  <a:lnTo>
                    <a:pt x="251" y="243"/>
                  </a:lnTo>
                  <a:lnTo>
                    <a:pt x="252" y="237"/>
                  </a:lnTo>
                  <a:lnTo>
                    <a:pt x="253" y="232"/>
                  </a:lnTo>
                  <a:lnTo>
                    <a:pt x="253" y="232"/>
                  </a:lnTo>
                  <a:lnTo>
                    <a:pt x="254" y="222"/>
                  </a:lnTo>
                  <a:lnTo>
                    <a:pt x="252" y="214"/>
                  </a:lnTo>
                  <a:lnTo>
                    <a:pt x="250" y="208"/>
                  </a:lnTo>
                  <a:lnTo>
                    <a:pt x="246" y="202"/>
                  </a:lnTo>
                  <a:lnTo>
                    <a:pt x="241" y="197"/>
                  </a:lnTo>
                  <a:lnTo>
                    <a:pt x="236" y="193"/>
                  </a:lnTo>
                  <a:lnTo>
                    <a:pt x="230" y="190"/>
                  </a:lnTo>
                  <a:lnTo>
                    <a:pt x="224" y="188"/>
                  </a:lnTo>
                  <a:lnTo>
                    <a:pt x="218" y="186"/>
                  </a:lnTo>
                  <a:lnTo>
                    <a:pt x="218" y="186"/>
                  </a:lnTo>
                  <a:lnTo>
                    <a:pt x="213" y="185"/>
                  </a:lnTo>
                  <a:lnTo>
                    <a:pt x="206" y="183"/>
                  </a:lnTo>
                  <a:lnTo>
                    <a:pt x="198" y="182"/>
                  </a:lnTo>
                  <a:lnTo>
                    <a:pt x="190" y="181"/>
                  </a:lnTo>
                  <a:lnTo>
                    <a:pt x="181" y="180"/>
                  </a:lnTo>
                  <a:lnTo>
                    <a:pt x="172" y="179"/>
                  </a:lnTo>
                  <a:lnTo>
                    <a:pt x="163" y="178"/>
                  </a:lnTo>
                  <a:lnTo>
                    <a:pt x="154" y="177"/>
                  </a:lnTo>
                  <a:lnTo>
                    <a:pt x="145" y="175"/>
                  </a:lnTo>
                  <a:lnTo>
                    <a:pt x="137" y="173"/>
                  </a:lnTo>
                  <a:lnTo>
                    <a:pt x="130" y="171"/>
                  </a:lnTo>
                  <a:lnTo>
                    <a:pt x="130" y="171"/>
                  </a:lnTo>
                  <a:lnTo>
                    <a:pt x="122" y="168"/>
                  </a:lnTo>
                  <a:lnTo>
                    <a:pt x="114" y="163"/>
                  </a:lnTo>
                  <a:lnTo>
                    <a:pt x="107" y="158"/>
                  </a:lnTo>
                  <a:lnTo>
                    <a:pt x="100" y="152"/>
                  </a:lnTo>
                  <a:lnTo>
                    <a:pt x="94" y="145"/>
                  </a:lnTo>
                  <a:lnTo>
                    <a:pt x="89" y="139"/>
                  </a:lnTo>
                  <a:lnTo>
                    <a:pt x="84" y="133"/>
                  </a:lnTo>
                  <a:lnTo>
                    <a:pt x="81" y="127"/>
                  </a:lnTo>
                  <a:lnTo>
                    <a:pt x="78" y="123"/>
                  </a:lnTo>
                  <a:lnTo>
                    <a:pt x="78" y="123"/>
                  </a:lnTo>
                  <a:lnTo>
                    <a:pt x="77" y="120"/>
                  </a:lnTo>
                  <a:lnTo>
                    <a:pt x="77" y="115"/>
                  </a:lnTo>
                  <a:lnTo>
                    <a:pt x="77" y="109"/>
                  </a:lnTo>
                  <a:lnTo>
                    <a:pt x="79" y="102"/>
                  </a:lnTo>
                  <a:lnTo>
                    <a:pt x="80" y="94"/>
                  </a:lnTo>
                  <a:lnTo>
                    <a:pt x="82" y="85"/>
                  </a:lnTo>
                  <a:lnTo>
                    <a:pt x="84" y="76"/>
                  </a:lnTo>
                  <a:lnTo>
                    <a:pt x="87" y="66"/>
                  </a:lnTo>
                  <a:lnTo>
                    <a:pt x="89" y="56"/>
                  </a:lnTo>
                  <a:lnTo>
                    <a:pt x="92" y="46"/>
                  </a:lnTo>
                  <a:lnTo>
                    <a:pt x="94" y="37"/>
                  </a:lnTo>
                  <a:lnTo>
                    <a:pt x="96" y="28"/>
                  </a:lnTo>
                  <a:lnTo>
                    <a:pt x="98" y="21"/>
                  </a:lnTo>
                  <a:lnTo>
                    <a:pt x="100" y="14"/>
                  </a:lnTo>
                  <a:lnTo>
                    <a:pt x="101" y="8"/>
                  </a:lnTo>
                  <a:lnTo>
                    <a:pt x="101" y="4"/>
                  </a:lnTo>
                  <a:lnTo>
                    <a:pt x="101" y="4"/>
                  </a:lnTo>
                  <a:lnTo>
                    <a:pt x="100" y="1"/>
                  </a:lnTo>
                  <a:lnTo>
                    <a:pt x="95" y="0"/>
                  </a:lnTo>
                  <a:lnTo>
                    <a:pt x="89" y="2"/>
                  </a:lnTo>
                  <a:lnTo>
                    <a:pt x="81" y="5"/>
                  </a:lnTo>
                  <a:lnTo>
                    <a:pt x="73" y="9"/>
                  </a:lnTo>
                  <a:lnTo>
                    <a:pt x="64" y="13"/>
                  </a:lnTo>
                  <a:lnTo>
                    <a:pt x="55" y="18"/>
                  </a:lnTo>
                  <a:lnTo>
                    <a:pt x="47" y="22"/>
                  </a:lnTo>
                  <a:lnTo>
                    <a:pt x="41" y="26"/>
                  </a:lnTo>
                  <a:lnTo>
                    <a:pt x="37" y="28"/>
                  </a:lnTo>
                  <a:lnTo>
                    <a:pt x="35" y="29"/>
                  </a:lnTo>
                  <a:lnTo>
                    <a:pt x="35" y="29"/>
                  </a:lnTo>
                  <a:lnTo>
                    <a:pt x="35" y="29"/>
                  </a:lnTo>
                  <a:close/>
                </a:path>
              </a:pathLst>
            </a:custGeom>
            <a:gradFill rotWithShape="0">
              <a:gsLst>
                <a:gs pos="0">
                  <a:srgbClr val="CEC5CF"/>
                </a:gs>
                <a:gs pos="100000">
                  <a:srgbClr val="472D29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50" name="Freeform 26"/>
            <p:cNvSpPr>
              <a:spLocks noChangeArrowheads="1"/>
            </p:cNvSpPr>
            <p:nvPr/>
          </p:nvSpPr>
          <p:spPr bwMode="auto">
            <a:xfrm>
              <a:off x="2808" y="3420"/>
              <a:ext cx="1383" cy="820"/>
            </a:xfrm>
            <a:custGeom>
              <a:avLst/>
              <a:gdLst/>
              <a:ahLst/>
              <a:cxnLst>
                <a:cxn ang="0">
                  <a:pos x="220" y="71"/>
                </a:cxn>
                <a:cxn ang="0">
                  <a:pos x="178" y="146"/>
                </a:cxn>
                <a:cxn ang="0">
                  <a:pos x="147" y="198"/>
                </a:cxn>
                <a:cxn ang="0">
                  <a:pos x="132" y="260"/>
                </a:cxn>
                <a:cxn ang="0">
                  <a:pos x="167" y="261"/>
                </a:cxn>
                <a:cxn ang="0">
                  <a:pos x="235" y="247"/>
                </a:cxn>
                <a:cxn ang="0">
                  <a:pos x="186" y="322"/>
                </a:cxn>
                <a:cxn ang="0">
                  <a:pos x="204" y="371"/>
                </a:cxn>
                <a:cxn ang="0">
                  <a:pos x="261" y="401"/>
                </a:cxn>
                <a:cxn ang="0">
                  <a:pos x="326" y="403"/>
                </a:cxn>
                <a:cxn ang="0">
                  <a:pos x="413" y="445"/>
                </a:cxn>
                <a:cxn ang="0">
                  <a:pos x="464" y="469"/>
                </a:cxn>
                <a:cxn ang="0">
                  <a:pos x="556" y="495"/>
                </a:cxn>
                <a:cxn ang="0">
                  <a:pos x="597" y="509"/>
                </a:cxn>
                <a:cxn ang="0">
                  <a:pos x="689" y="554"/>
                </a:cxn>
                <a:cxn ang="0">
                  <a:pos x="743" y="580"/>
                </a:cxn>
                <a:cxn ang="0">
                  <a:pos x="793" y="601"/>
                </a:cxn>
                <a:cxn ang="0">
                  <a:pos x="893" y="642"/>
                </a:cxn>
                <a:cxn ang="0">
                  <a:pos x="966" y="672"/>
                </a:cxn>
                <a:cxn ang="0">
                  <a:pos x="1003" y="682"/>
                </a:cxn>
                <a:cxn ang="0">
                  <a:pos x="1104" y="705"/>
                </a:cxn>
                <a:cxn ang="0">
                  <a:pos x="1137" y="714"/>
                </a:cxn>
                <a:cxn ang="0">
                  <a:pos x="1231" y="742"/>
                </a:cxn>
                <a:cxn ang="0">
                  <a:pos x="1315" y="767"/>
                </a:cxn>
                <a:cxn ang="0">
                  <a:pos x="1361" y="802"/>
                </a:cxn>
                <a:cxn ang="0">
                  <a:pos x="1347" y="813"/>
                </a:cxn>
                <a:cxn ang="0">
                  <a:pos x="1281" y="801"/>
                </a:cxn>
                <a:cxn ang="0">
                  <a:pos x="1187" y="779"/>
                </a:cxn>
                <a:cxn ang="0">
                  <a:pos x="1224" y="820"/>
                </a:cxn>
                <a:cxn ang="0">
                  <a:pos x="1143" y="813"/>
                </a:cxn>
                <a:cxn ang="0">
                  <a:pos x="1106" y="806"/>
                </a:cxn>
                <a:cxn ang="0">
                  <a:pos x="1022" y="772"/>
                </a:cxn>
                <a:cxn ang="0">
                  <a:pos x="924" y="733"/>
                </a:cxn>
                <a:cxn ang="0">
                  <a:pos x="883" y="717"/>
                </a:cxn>
                <a:cxn ang="0">
                  <a:pos x="949" y="760"/>
                </a:cxn>
                <a:cxn ang="0">
                  <a:pos x="1014" y="803"/>
                </a:cxn>
                <a:cxn ang="0">
                  <a:pos x="954" y="809"/>
                </a:cxn>
                <a:cxn ang="0">
                  <a:pos x="857" y="819"/>
                </a:cxn>
                <a:cxn ang="0">
                  <a:pos x="834" y="762"/>
                </a:cxn>
                <a:cxn ang="0">
                  <a:pos x="794" y="746"/>
                </a:cxn>
                <a:cxn ang="0">
                  <a:pos x="688" y="729"/>
                </a:cxn>
                <a:cxn ang="0">
                  <a:pos x="653" y="716"/>
                </a:cxn>
                <a:cxn ang="0">
                  <a:pos x="639" y="649"/>
                </a:cxn>
                <a:cxn ang="0">
                  <a:pos x="557" y="603"/>
                </a:cxn>
                <a:cxn ang="0">
                  <a:pos x="484" y="570"/>
                </a:cxn>
                <a:cxn ang="0">
                  <a:pos x="477" y="594"/>
                </a:cxn>
                <a:cxn ang="0">
                  <a:pos x="401" y="585"/>
                </a:cxn>
                <a:cxn ang="0">
                  <a:pos x="323" y="561"/>
                </a:cxn>
                <a:cxn ang="0">
                  <a:pos x="259" y="550"/>
                </a:cxn>
                <a:cxn ang="0">
                  <a:pos x="203" y="537"/>
                </a:cxn>
                <a:cxn ang="0">
                  <a:pos x="142" y="503"/>
                </a:cxn>
                <a:cxn ang="0">
                  <a:pos x="69" y="439"/>
                </a:cxn>
                <a:cxn ang="0">
                  <a:pos x="33" y="401"/>
                </a:cxn>
                <a:cxn ang="0">
                  <a:pos x="9" y="368"/>
                </a:cxn>
                <a:cxn ang="0">
                  <a:pos x="7" y="300"/>
                </a:cxn>
                <a:cxn ang="0">
                  <a:pos x="26" y="240"/>
                </a:cxn>
                <a:cxn ang="0">
                  <a:pos x="60" y="172"/>
                </a:cxn>
                <a:cxn ang="0">
                  <a:pos x="120" y="111"/>
                </a:cxn>
                <a:cxn ang="0">
                  <a:pos x="163" y="87"/>
                </a:cxn>
                <a:cxn ang="0">
                  <a:pos x="210" y="50"/>
                </a:cxn>
              </a:cxnLst>
              <a:rect l="0" t="0" r="r" b="b"/>
              <a:pathLst>
                <a:path w="1383" h="820">
                  <a:moveTo>
                    <a:pt x="246" y="0"/>
                  </a:moveTo>
                  <a:lnTo>
                    <a:pt x="244" y="8"/>
                  </a:lnTo>
                  <a:lnTo>
                    <a:pt x="242" y="16"/>
                  </a:lnTo>
                  <a:lnTo>
                    <a:pt x="239" y="23"/>
                  </a:lnTo>
                  <a:lnTo>
                    <a:pt x="237" y="31"/>
                  </a:lnTo>
                  <a:lnTo>
                    <a:pt x="234" y="39"/>
                  </a:lnTo>
                  <a:lnTo>
                    <a:pt x="230" y="47"/>
                  </a:lnTo>
                  <a:lnTo>
                    <a:pt x="227" y="55"/>
                  </a:lnTo>
                  <a:lnTo>
                    <a:pt x="223" y="63"/>
                  </a:lnTo>
                  <a:lnTo>
                    <a:pt x="220" y="71"/>
                  </a:lnTo>
                  <a:lnTo>
                    <a:pt x="216" y="79"/>
                  </a:lnTo>
                  <a:lnTo>
                    <a:pt x="212" y="87"/>
                  </a:lnTo>
                  <a:lnTo>
                    <a:pt x="208" y="95"/>
                  </a:lnTo>
                  <a:lnTo>
                    <a:pt x="203" y="103"/>
                  </a:lnTo>
                  <a:lnTo>
                    <a:pt x="199" y="110"/>
                  </a:lnTo>
                  <a:lnTo>
                    <a:pt x="195" y="118"/>
                  </a:lnTo>
                  <a:lnTo>
                    <a:pt x="191" y="125"/>
                  </a:lnTo>
                  <a:lnTo>
                    <a:pt x="187" y="132"/>
                  </a:lnTo>
                  <a:lnTo>
                    <a:pt x="182" y="139"/>
                  </a:lnTo>
                  <a:lnTo>
                    <a:pt x="178" y="146"/>
                  </a:lnTo>
                  <a:lnTo>
                    <a:pt x="174" y="152"/>
                  </a:lnTo>
                  <a:lnTo>
                    <a:pt x="170" y="158"/>
                  </a:lnTo>
                  <a:lnTo>
                    <a:pt x="167" y="164"/>
                  </a:lnTo>
                  <a:lnTo>
                    <a:pt x="163" y="170"/>
                  </a:lnTo>
                  <a:lnTo>
                    <a:pt x="160" y="176"/>
                  </a:lnTo>
                  <a:lnTo>
                    <a:pt x="157" y="181"/>
                  </a:lnTo>
                  <a:lnTo>
                    <a:pt x="154" y="186"/>
                  </a:lnTo>
                  <a:lnTo>
                    <a:pt x="151" y="190"/>
                  </a:lnTo>
                  <a:lnTo>
                    <a:pt x="149" y="194"/>
                  </a:lnTo>
                  <a:lnTo>
                    <a:pt x="147" y="198"/>
                  </a:lnTo>
                  <a:lnTo>
                    <a:pt x="145" y="201"/>
                  </a:lnTo>
                  <a:lnTo>
                    <a:pt x="144" y="204"/>
                  </a:lnTo>
                  <a:lnTo>
                    <a:pt x="144" y="204"/>
                  </a:lnTo>
                  <a:lnTo>
                    <a:pt x="141" y="212"/>
                  </a:lnTo>
                  <a:lnTo>
                    <a:pt x="139" y="220"/>
                  </a:lnTo>
                  <a:lnTo>
                    <a:pt x="137" y="229"/>
                  </a:lnTo>
                  <a:lnTo>
                    <a:pt x="135" y="237"/>
                  </a:lnTo>
                  <a:lnTo>
                    <a:pt x="133" y="245"/>
                  </a:lnTo>
                  <a:lnTo>
                    <a:pt x="132" y="253"/>
                  </a:lnTo>
                  <a:lnTo>
                    <a:pt x="132" y="260"/>
                  </a:lnTo>
                  <a:lnTo>
                    <a:pt x="132" y="266"/>
                  </a:lnTo>
                  <a:lnTo>
                    <a:pt x="132" y="270"/>
                  </a:lnTo>
                  <a:lnTo>
                    <a:pt x="134" y="273"/>
                  </a:lnTo>
                  <a:lnTo>
                    <a:pt x="136" y="274"/>
                  </a:lnTo>
                  <a:lnTo>
                    <a:pt x="138" y="273"/>
                  </a:lnTo>
                  <a:lnTo>
                    <a:pt x="138" y="273"/>
                  </a:lnTo>
                  <a:lnTo>
                    <a:pt x="143" y="270"/>
                  </a:lnTo>
                  <a:lnTo>
                    <a:pt x="149" y="267"/>
                  </a:lnTo>
                  <a:lnTo>
                    <a:pt x="157" y="264"/>
                  </a:lnTo>
                  <a:lnTo>
                    <a:pt x="167" y="261"/>
                  </a:lnTo>
                  <a:lnTo>
                    <a:pt x="177" y="258"/>
                  </a:lnTo>
                  <a:lnTo>
                    <a:pt x="187" y="256"/>
                  </a:lnTo>
                  <a:lnTo>
                    <a:pt x="197" y="254"/>
                  </a:lnTo>
                  <a:lnTo>
                    <a:pt x="207" y="252"/>
                  </a:lnTo>
                  <a:lnTo>
                    <a:pt x="216" y="250"/>
                  </a:lnTo>
                  <a:lnTo>
                    <a:pt x="223" y="249"/>
                  </a:lnTo>
                  <a:lnTo>
                    <a:pt x="229" y="248"/>
                  </a:lnTo>
                  <a:lnTo>
                    <a:pt x="233" y="247"/>
                  </a:lnTo>
                  <a:lnTo>
                    <a:pt x="235" y="247"/>
                  </a:lnTo>
                  <a:lnTo>
                    <a:pt x="235" y="247"/>
                  </a:lnTo>
                  <a:lnTo>
                    <a:pt x="234" y="249"/>
                  </a:lnTo>
                  <a:lnTo>
                    <a:pt x="231" y="252"/>
                  </a:lnTo>
                  <a:lnTo>
                    <a:pt x="228" y="258"/>
                  </a:lnTo>
                  <a:lnTo>
                    <a:pt x="223" y="266"/>
                  </a:lnTo>
                  <a:lnTo>
                    <a:pt x="217" y="274"/>
                  </a:lnTo>
                  <a:lnTo>
                    <a:pt x="211" y="284"/>
                  </a:lnTo>
                  <a:lnTo>
                    <a:pt x="204" y="294"/>
                  </a:lnTo>
                  <a:lnTo>
                    <a:pt x="198" y="304"/>
                  </a:lnTo>
                  <a:lnTo>
                    <a:pt x="192" y="313"/>
                  </a:lnTo>
                  <a:lnTo>
                    <a:pt x="186" y="322"/>
                  </a:lnTo>
                  <a:lnTo>
                    <a:pt x="181" y="330"/>
                  </a:lnTo>
                  <a:lnTo>
                    <a:pt x="177" y="336"/>
                  </a:lnTo>
                  <a:lnTo>
                    <a:pt x="175" y="339"/>
                  </a:lnTo>
                  <a:lnTo>
                    <a:pt x="174" y="341"/>
                  </a:lnTo>
                  <a:lnTo>
                    <a:pt x="174" y="341"/>
                  </a:lnTo>
                  <a:lnTo>
                    <a:pt x="175" y="342"/>
                  </a:lnTo>
                  <a:lnTo>
                    <a:pt x="180" y="347"/>
                  </a:lnTo>
                  <a:lnTo>
                    <a:pt x="187" y="354"/>
                  </a:lnTo>
                  <a:lnTo>
                    <a:pt x="195" y="362"/>
                  </a:lnTo>
                  <a:lnTo>
                    <a:pt x="204" y="371"/>
                  </a:lnTo>
                  <a:lnTo>
                    <a:pt x="213" y="380"/>
                  </a:lnTo>
                  <a:lnTo>
                    <a:pt x="222" y="388"/>
                  </a:lnTo>
                  <a:lnTo>
                    <a:pt x="228" y="395"/>
                  </a:lnTo>
                  <a:lnTo>
                    <a:pt x="233" y="399"/>
                  </a:lnTo>
                  <a:lnTo>
                    <a:pt x="235" y="401"/>
                  </a:lnTo>
                  <a:lnTo>
                    <a:pt x="235" y="401"/>
                  </a:lnTo>
                  <a:lnTo>
                    <a:pt x="237" y="401"/>
                  </a:lnTo>
                  <a:lnTo>
                    <a:pt x="242" y="401"/>
                  </a:lnTo>
                  <a:lnTo>
                    <a:pt x="251" y="401"/>
                  </a:lnTo>
                  <a:lnTo>
                    <a:pt x="261" y="401"/>
                  </a:lnTo>
                  <a:lnTo>
                    <a:pt x="273" y="401"/>
                  </a:lnTo>
                  <a:lnTo>
                    <a:pt x="285" y="401"/>
                  </a:lnTo>
                  <a:lnTo>
                    <a:pt x="296" y="401"/>
                  </a:lnTo>
                  <a:lnTo>
                    <a:pt x="307" y="401"/>
                  </a:lnTo>
                  <a:lnTo>
                    <a:pt x="315" y="401"/>
                  </a:lnTo>
                  <a:lnTo>
                    <a:pt x="320" y="401"/>
                  </a:lnTo>
                  <a:lnTo>
                    <a:pt x="323" y="401"/>
                  </a:lnTo>
                  <a:lnTo>
                    <a:pt x="323" y="401"/>
                  </a:lnTo>
                  <a:lnTo>
                    <a:pt x="324" y="401"/>
                  </a:lnTo>
                  <a:lnTo>
                    <a:pt x="326" y="403"/>
                  </a:lnTo>
                  <a:lnTo>
                    <a:pt x="331" y="405"/>
                  </a:lnTo>
                  <a:lnTo>
                    <a:pt x="337" y="408"/>
                  </a:lnTo>
                  <a:lnTo>
                    <a:pt x="344" y="411"/>
                  </a:lnTo>
                  <a:lnTo>
                    <a:pt x="353" y="416"/>
                  </a:lnTo>
                  <a:lnTo>
                    <a:pt x="362" y="420"/>
                  </a:lnTo>
                  <a:lnTo>
                    <a:pt x="372" y="425"/>
                  </a:lnTo>
                  <a:lnTo>
                    <a:pt x="382" y="430"/>
                  </a:lnTo>
                  <a:lnTo>
                    <a:pt x="392" y="435"/>
                  </a:lnTo>
                  <a:lnTo>
                    <a:pt x="403" y="440"/>
                  </a:lnTo>
                  <a:lnTo>
                    <a:pt x="413" y="445"/>
                  </a:lnTo>
                  <a:lnTo>
                    <a:pt x="423" y="450"/>
                  </a:lnTo>
                  <a:lnTo>
                    <a:pt x="432" y="454"/>
                  </a:lnTo>
                  <a:lnTo>
                    <a:pt x="440" y="458"/>
                  </a:lnTo>
                  <a:lnTo>
                    <a:pt x="448" y="462"/>
                  </a:lnTo>
                  <a:lnTo>
                    <a:pt x="454" y="465"/>
                  </a:lnTo>
                  <a:lnTo>
                    <a:pt x="458" y="467"/>
                  </a:lnTo>
                  <a:lnTo>
                    <a:pt x="461" y="468"/>
                  </a:lnTo>
                  <a:lnTo>
                    <a:pt x="462" y="469"/>
                  </a:lnTo>
                  <a:lnTo>
                    <a:pt x="462" y="469"/>
                  </a:lnTo>
                  <a:lnTo>
                    <a:pt x="464" y="469"/>
                  </a:lnTo>
                  <a:lnTo>
                    <a:pt x="467" y="470"/>
                  </a:lnTo>
                  <a:lnTo>
                    <a:pt x="474" y="472"/>
                  </a:lnTo>
                  <a:lnTo>
                    <a:pt x="481" y="474"/>
                  </a:lnTo>
                  <a:lnTo>
                    <a:pt x="491" y="477"/>
                  </a:lnTo>
                  <a:lnTo>
                    <a:pt x="501" y="480"/>
                  </a:lnTo>
                  <a:lnTo>
                    <a:pt x="512" y="483"/>
                  </a:lnTo>
                  <a:lnTo>
                    <a:pt x="523" y="486"/>
                  </a:lnTo>
                  <a:lnTo>
                    <a:pt x="535" y="489"/>
                  </a:lnTo>
                  <a:lnTo>
                    <a:pt x="546" y="492"/>
                  </a:lnTo>
                  <a:lnTo>
                    <a:pt x="556" y="495"/>
                  </a:lnTo>
                  <a:lnTo>
                    <a:pt x="565" y="498"/>
                  </a:lnTo>
                  <a:lnTo>
                    <a:pt x="573" y="500"/>
                  </a:lnTo>
                  <a:lnTo>
                    <a:pt x="579" y="502"/>
                  </a:lnTo>
                  <a:lnTo>
                    <a:pt x="583" y="503"/>
                  </a:lnTo>
                  <a:lnTo>
                    <a:pt x="585" y="503"/>
                  </a:lnTo>
                  <a:lnTo>
                    <a:pt x="585" y="503"/>
                  </a:lnTo>
                  <a:lnTo>
                    <a:pt x="585" y="503"/>
                  </a:lnTo>
                  <a:lnTo>
                    <a:pt x="588" y="505"/>
                  </a:lnTo>
                  <a:lnTo>
                    <a:pt x="592" y="507"/>
                  </a:lnTo>
                  <a:lnTo>
                    <a:pt x="597" y="509"/>
                  </a:lnTo>
                  <a:lnTo>
                    <a:pt x="604" y="512"/>
                  </a:lnTo>
                  <a:lnTo>
                    <a:pt x="611" y="516"/>
                  </a:lnTo>
                  <a:lnTo>
                    <a:pt x="620" y="520"/>
                  </a:lnTo>
                  <a:lnTo>
                    <a:pt x="629" y="525"/>
                  </a:lnTo>
                  <a:lnTo>
                    <a:pt x="638" y="529"/>
                  </a:lnTo>
                  <a:lnTo>
                    <a:pt x="648" y="534"/>
                  </a:lnTo>
                  <a:lnTo>
                    <a:pt x="658" y="539"/>
                  </a:lnTo>
                  <a:lnTo>
                    <a:pt x="669" y="544"/>
                  </a:lnTo>
                  <a:lnTo>
                    <a:pt x="679" y="549"/>
                  </a:lnTo>
                  <a:lnTo>
                    <a:pt x="689" y="554"/>
                  </a:lnTo>
                  <a:lnTo>
                    <a:pt x="699" y="559"/>
                  </a:lnTo>
                  <a:lnTo>
                    <a:pt x="708" y="563"/>
                  </a:lnTo>
                  <a:lnTo>
                    <a:pt x="716" y="567"/>
                  </a:lnTo>
                  <a:lnTo>
                    <a:pt x="723" y="571"/>
                  </a:lnTo>
                  <a:lnTo>
                    <a:pt x="730" y="574"/>
                  </a:lnTo>
                  <a:lnTo>
                    <a:pt x="735" y="577"/>
                  </a:lnTo>
                  <a:lnTo>
                    <a:pt x="739" y="579"/>
                  </a:lnTo>
                  <a:lnTo>
                    <a:pt x="742" y="580"/>
                  </a:lnTo>
                  <a:lnTo>
                    <a:pt x="743" y="580"/>
                  </a:lnTo>
                  <a:lnTo>
                    <a:pt x="743" y="580"/>
                  </a:lnTo>
                  <a:lnTo>
                    <a:pt x="743" y="581"/>
                  </a:lnTo>
                  <a:lnTo>
                    <a:pt x="745" y="581"/>
                  </a:lnTo>
                  <a:lnTo>
                    <a:pt x="748" y="582"/>
                  </a:lnTo>
                  <a:lnTo>
                    <a:pt x="752" y="584"/>
                  </a:lnTo>
                  <a:lnTo>
                    <a:pt x="757" y="586"/>
                  </a:lnTo>
                  <a:lnTo>
                    <a:pt x="762" y="588"/>
                  </a:lnTo>
                  <a:lnTo>
                    <a:pt x="769" y="591"/>
                  </a:lnTo>
                  <a:lnTo>
                    <a:pt x="776" y="594"/>
                  </a:lnTo>
                  <a:lnTo>
                    <a:pt x="784" y="597"/>
                  </a:lnTo>
                  <a:lnTo>
                    <a:pt x="793" y="601"/>
                  </a:lnTo>
                  <a:lnTo>
                    <a:pt x="802" y="605"/>
                  </a:lnTo>
                  <a:lnTo>
                    <a:pt x="811" y="609"/>
                  </a:lnTo>
                  <a:lnTo>
                    <a:pt x="821" y="613"/>
                  </a:lnTo>
                  <a:lnTo>
                    <a:pt x="831" y="617"/>
                  </a:lnTo>
                  <a:lnTo>
                    <a:pt x="841" y="621"/>
                  </a:lnTo>
                  <a:lnTo>
                    <a:pt x="852" y="625"/>
                  </a:lnTo>
                  <a:lnTo>
                    <a:pt x="862" y="629"/>
                  </a:lnTo>
                  <a:lnTo>
                    <a:pt x="872" y="634"/>
                  </a:lnTo>
                  <a:lnTo>
                    <a:pt x="883" y="638"/>
                  </a:lnTo>
                  <a:lnTo>
                    <a:pt x="893" y="642"/>
                  </a:lnTo>
                  <a:lnTo>
                    <a:pt x="902" y="646"/>
                  </a:lnTo>
                  <a:lnTo>
                    <a:pt x="912" y="650"/>
                  </a:lnTo>
                  <a:lnTo>
                    <a:pt x="921" y="654"/>
                  </a:lnTo>
                  <a:lnTo>
                    <a:pt x="929" y="657"/>
                  </a:lnTo>
                  <a:lnTo>
                    <a:pt x="937" y="660"/>
                  </a:lnTo>
                  <a:lnTo>
                    <a:pt x="945" y="663"/>
                  </a:lnTo>
                  <a:lnTo>
                    <a:pt x="951" y="666"/>
                  </a:lnTo>
                  <a:lnTo>
                    <a:pt x="957" y="669"/>
                  </a:lnTo>
                  <a:lnTo>
                    <a:pt x="962" y="671"/>
                  </a:lnTo>
                  <a:lnTo>
                    <a:pt x="966" y="672"/>
                  </a:lnTo>
                  <a:lnTo>
                    <a:pt x="969" y="673"/>
                  </a:lnTo>
                  <a:lnTo>
                    <a:pt x="970" y="674"/>
                  </a:lnTo>
                  <a:lnTo>
                    <a:pt x="971" y="674"/>
                  </a:lnTo>
                  <a:lnTo>
                    <a:pt x="971" y="674"/>
                  </a:lnTo>
                  <a:lnTo>
                    <a:pt x="972" y="675"/>
                  </a:lnTo>
                  <a:lnTo>
                    <a:pt x="975" y="675"/>
                  </a:lnTo>
                  <a:lnTo>
                    <a:pt x="980" y="676"/>
                  </a:lnTo>
                  <a:lnTo>
                    <a:pt x="986" y="678"/>
                  </a:lnTo>
                  <a:lnTo>
                    <a:pt x="994" y="680"/>
                  </a:lnTo>
                  <a:lnTo>
                    <a:pt x="1003" y="682"/>
                  </a:lnTo>
                  <a:lnTo>
                    <a:pt x="1013" y="684"/>
                  </a:lnTo>
                  <a:lnTo>
                    <a:pt x="1023" y="686"/>
                  </a:lnTo>
                  <a:lnTo>
                    <a:pt x="1034" y="689"/>
                  </a:lnTo>
                  <a:lnTo>
                    <a:pt x="1045" y="691"/>
                  </a:lnTo>
                  <a:lnTo>
                    <a:pt x="1057" y="694"/>
                  </a:lnTo>
                  <a:lnTo>
                    <a:pt x="1067" y="696"/>
                  </a:lnTo>
                  <a:lnTo>
                    <a:pt x="1078" y="699"/>
                  </a:lnTo>
                  <a:lnTo>
                    <a:pt x="1088" y="701"/>
                  </a:lnTo>
                  <a:lnTo>
                    <a:pt x="1097" y="703"/>
                  </a:lnTo>
                  <a:lnTo>
                    <a:pt x="1104" y="705"/>
                  </a:lnTo>
                  <a:lnTo>
                    <a:pt x="1111" y="706"/>
                  </a:lnTo>
                  <a:lnTo>
                    <a:pt x="1116" y="708"/>
                  </a:lnTo>
                  <a:lnTo>
                    <a:pt x="1119" y="708"/>
                  </a:lnTo>
                  <a:lnTo>
                    <a:pt x="1120" y="708"/>
                  </a:lnTo>
                  <a:lnTo>
                    <a:pt x="1120" y="708"/>
                  </a:lnTo>
                  <a:lnTo>
                    <a:pt x="1121" y="709"/>
                  </a:lnTo>
                  <a:lnTo>
                    <a:pt x="1123" y="709"/>
                  </a:lnTo>
                  <a:lnTo>
                    <a:pt x="1126" y="710"/>
                  </a:lnTo>
                  <a:lnTo>
                    <a:pt x="1131" y="712"/>
                  </a:lnTo>
                  <a:lnTo>
                    <a:pt x="1137" y="714"/>
                  </a:lnTo>
                  <a:lnTo>
                    <a:pt x="1144" y="716"/>
                  </a:lnTo>
                  <a:lnTo>
                    <a:pt x="1151" y="718"/>
                  </a:lnTo>
                  <a:lnTo>
                    <a:pt x="1160" y="720"/>
                  </a:lnTo>
                  <a:lnTo>
                    <a:pt x="1169" y="723"/>
                  </a:lnTo>
                  <a:lnTo>
                    <a:pt x="1179" y="726"/>
                  </a:lnTo>
                  <a:lnTo>
                    <a:pt x="1189" y="729"/>
                  </a:lnTo>
                  <a:lnTo>
                    <a:pt x="1199" y="732"/>
                  </a:lnTo>
                  <a:lnTo>
                    <a:pt x="1210" y="735"/>
                  </a:lnTo>
                  <a:lnTo>
                    <a:pt x="1221" y="738"/>
                  </a:lnTo>
                  <a:lnTo>
                    <a:pt x="1231" y="742"/>
                  </a:lnTo>
                  <a:lnTo>
                    <a:pt x="1242" y="745"/>
                  </a:lnTo>
                  <a:lnTo>
                    <a:pt x="1253" y="748"/>
                  </a:lnTo>
                  <a:lnTo>
                    <a:pt x="1263" y="751"/>
                  </a:lnTo>
                  <a:lnTo>
                    <a:pt x="1272" y="754"/>
                  </a:lnTo>
                  <a:lnTo>
                    <a:pt x="1281" y="757"/>
                  </a:lnTo>
                  <a:lnTo>
                    <a:pt x="1290" y="759"/>
                  </a:lnTo>
                  <a:lnTo>
                    <a:pt x="1298" y="761"/>
                  </a:lnTo>
                  <a:lnTo>
                    <a:pt x="1304" y="763"/>
                  </a:lnTo>
                  <a:lnTo>
                    <a:pt x="1310" y="765"/>
                  </a:lnTo>
                  <a:lnTo>
                    <a:pt x="1315" y="767"/>
                  </a:lnTo>
                  <a:lnTo>
                    <a:pt x="1318" y="768"/>
                  </a:lnTo>
                  <a:lnTo>
                    <a:pt x="1321" y="768"/>
                  </a:lnTo>
                  <a:lnTo>
                    <a:pt x="1321" y="768"/>
                  </a:lnTo>
                  <a:lnTo>
                    <a:pt x="1321" y="768"/>
                  </a:lnTo>
                  <a:lnTo>
                    <a:pt x="1323" y="770"/>
                  </a:lnTo>
                  <a:lnTo>
                    <a:pt x="1328" y="774"/>
                  </a:lnTo>
                  <a:lnTo>
                    <a:pt x="1335" y="780"/>
                  </a:lnTo>
                  <a:lnTo>
                    <a:pt x="1343" y="787"/>
                  </a:lnTo>
                  <a:lnTo>
                    <a:pt x="1352" y="794"/>
                  </a:lnTo>
                  <a:lnTo>
                    <a:pt x="1361" y="802"/>
                  </a:lnTo>
                  <a:lnTo>
                    <a:pt x="1370" y="809"/>
                  </a:lnTo>
                  <a:lnTo>
                    <a:pt x="1376" y="814"/>
                  </a:lnTo>
                  <a:lnTo>
                    <a:pt x="1381" y="818"/>
                  </a:lnTo>
                  <a:lnTo>
                    <a:pt x="1383" y="820"/>
                  </a:lnTo>
                  <a:lnTo>
                    <a:pt x="1383" y="820"/>
                  </a:lnTo>
                  <a:lnTo>
                    <a:pt x="1381" y="819"/>
                  </a:lnTo>
                  <a:lnTo>
                    <a:pt x="1376" y="819"/>
                  </a:lnTo>
                  <a:lnTo>
                    <a:pt x="1368" y="817"/>
                  </a:lnTo>
                  <a:lnTo>
                    <a:pt x="1358" y="815"/>
                  </a:lnTo>
                  <a:lnTo>
                    <a:pt x="1347" y="813"/>
                  </a:lnTo>
                  <a:lnTo>
                    <a:pt x="1335" y="811"/>
                  </a:lnTo>
                  <a:lnTo>
                    <a:pt x="1323" y="809"/>
                  </a:lnTo>
                  <a:lnTo>
                    <a:pt x="1311" y="807"/>
                  </a:lnTo>
                  <a:lnTo>
                    <a:pt x="1301" y="805"/>
                  </a:lnTo>
                  <a:lnTo>
                    <a:pt x="1294" y="804"/>
                  </a:lnTo>
                  <a:lnTo>
                    <a:pt x="1288" y="803"/>
                  </a:lnTo>
                  <a:lnTo>
                    <a:pt x="1286" y="803"/>
                  </a:lnTo>
                  <a:lnTo>
                    <a:pt x="1286" y="803"/>
                  </a:lnTo>
                  <a:lnTo>
                    <a:pt x="1285" y="802"/>
                  </a:lnTo>
                  <a:lnTo>
                    <a:pt x="1281" y="801"/>
                  </a:lnTo>
                  <a:lnTo>
                    <a:pt x="1274" y="800"/>
                  </a:lnTo>
                  <a:lnTo>
                    <a:pt x="1266" y="797"/>
                  </a:lnTo>
                  <a:lnTo>
                    <a:pt x="1256" y="795"/>
                  </a:lnTo>
                  <a:lnTo>
                    <a:pt x="1245" y="793"/>
                  </a:lnTo>
                  <a:lnTo>
                    <a:pt x="1234" y="790"/>
                  </a:lnTo>
                  <a:lnTo>
                    <a:pt x="1223" y="787"/>
                  </a:lnTo>
                  <a:lnTo>
                    <a:pt x="1212" y="785"/>
                  </a:lnTo>
                  <a:lnTo>
                    <a:pt x="1202" y="782"/>
                  </a:lnTo>
                  <a:lnTo>
                    <a:pt x="1194" y="780"/>
                  </a:lnTo>
                  <a:lnTo>
                    <a:pt x="1187" y="779"/>
                  </a:lnTo>
                  <a:lnTo>
                    <a:pt x="1183" y="777"/>
                  </a:lnTo>
                  <a:lnTo>
                    <a:pt x="1181" y="777"/>
                  </a:lnTo>
                  <a:lnTo>
                    <a:pt x="1181" y="777"/>
                  </a:lnTo>
                  <a:lnTo>
                    <a:pt x="1184" y="779"/>
                  </a:lnTo>
                  <a:lnTo>
                    <a:pt x="1190" y="786"/>
                  </a:lnTo>
                  <a:lnTo>
                    <a:pt x="1198" y="794"/>
                  </a:lnTo>
                  <a:lnTo>
                    <a:pt x="1207" y="803"/>
                  </a:lnTo>
                  <a:lnTo>
                    <a:pt x="1216" y="811"/>
                  </a:lnTo>
                  <a:lnTo>
                    <a:pt x="1222" y="817"/>
                  </a:lnTo>
                  <a:lnTo>
                    <a:pt x="1224" y="820"/>
                  </a:lnTo>
                  <a:lnTo>
                    <a:pt x="1224" y="820"/>
                  </a:lnTo>
                  <a:lnTo>
                    <a:pt x="1223" y="820"/>
                  </a:lnTo>
                  <a:lnTo>
                    <a:pt x="1218" y="819"/>
                  </a:lnTo>
                  <a:lnTo>
                    <a:pt x="1210" y="819"/>
                  </a:lnTo>
                  <a:lnTo>
                    <a:pt x="1201" y="818"/>
                  </a:lnTo>
                  <a:lnTo>
                    <a:pt x="1190" y="817"/>
                  </a:lnTo>
                  <a:lnTo>
                    <a:pt x="1178" y="816"/>
                  </a:lnTo>
                  <a:lnTo>
                    <a:pt x="1166" y="815"/>
                  </a:lnTo>
                  <a:lnTo>
                    <a:pt x="1154" y="814"/>
                  </a:lnTo>
                  <a:lnTo>
                    <a:pt x="1143" y="813"/>
                  </a:lnTo>
                  <a:lnTo>
                    <a:pt x="1134" y="812"/>
                  </a:lnTo>
                  <a:lnTo>
                    <a:pt x="1126" y="812"/>
                  </a:lnTo>
                  <a:lnTo>
                    <a:pt x="1122" y="811"/>
                  </a:lnTo>
                  <a:lnTo>
                    <a:pt x="1120" y="811"/>
                  </a:lnTo>
                  <a:lnTo>
                    <a:pt x="1120" y="811"/>
                  </a:lnTo>
                  <a:lnTo>
                    <a:pt x="1119" y="811"/>
                  </a:lnTo>
                  <a:lnTo>
                    <a:pt x="1117" y="810"/>
                  </a:lnTo>
                  <a:lnTo>
                    <a:pt x="1115" y="809"/>
                  </a:lnTo>
                  <a:lnTo>
                    <a:pt x="1111" y="808"/>
                  </a:lnTo>
                  <a:lnTo>
                    <a:pt x="1106" y="806"/>
                  </a:lnTo>
                  <a:lnTo>
                    <a:pt x="1100" y="803"/>
                  </a:lnTo>
                  <a:lnTo>
                    <a:pt x="1094" y="801"/>
                  </a:lnTo>
                  <a:lnTo>
                    <a:pt x="1087" y="798"/>
                  </a:lnTo>
                  <a:lnTo>
                    <a:pt x="1079" y="795"/>
                  </a:lnTo>
                  <a:lnTo>
                    <a:pt x="1070" y="792"/>
                  </a:lnTo>
                  <a:lnTo>
                    <a:pt x="1062" y="788"/>
                  </a:lnTo>
                  <a:lnTo>
                    <a:pt x="1052" y="784"/>
                  </a:lnTo>
                  <a:lnTo>
                    <a:pt x="1042" y="780"/>
                  </a:lnTo>
                  <a:lnTo>
                    <a:pt x="1032" y="776"/>
                  </a:lnTo>
                  <a:lnTo>
                    <a:pt x="1022" y="772"/>
                  </a:lnTo>
                  <a:lnTo>
                    <a:pt x="1012" y="768"/>
                  </a:lnTo>
                  <a:lnTo>
                    <a:pt x="1002" y="764"/>
                  </a:lnTo>
                  <a:lnTo>
                    <a:pt x="991" y="760"/>
                  </a:lnTo>
                  <a:lnTo>
                    <a:pt x="981" y="756"/>
                  </a:lnTo>
                  <a:lnTo>
                    <a:pt x="971" y="752"/>
                  </a:lnTo>
                  <a:lnTo>
                    <a:pt x="961" y="748"/>
                  </a:lnTo>
                  <a:lnTo>
                    <a:pt x="951" y="744"/>
                  </a:lnTo>
                  <a:lnTo>
                    <a:pt x="941" y="740"/>
                  </a:lnTo>
                  <a:lnTo>
                    <a:pt x="933" y="737"/>
                  </a:lnTo>
                  <a:lnTo>
                    <a:pt x="924" y="733"/>
                  </a:lnTo>
                  <a:lnTo>
                    <a:pt x="916" y="730"/>
                  </a:lnTo>
                  <a:lnTo>
                    <a:pt x="909" y="727"/>
                  </a:lnTo>
                  <a:lnTo>
                    <a:pt x="903" y="725"/>
                  </a:lnTo>
                  <a:lnTo>
                    <a:pt x="897" y="723"/>
                  </a:lnTo>
                  <a:lnTo>
                    <a:pt x="892" y="721"/>
                  </a:lnTo>
                  <a:lnTo>
                    <a:pt x="888" y="719"/>
                  </a:lnTo>
                  <a:lnTo>
                    <a:pt x="886" y="718"/>
                  </a:lnTo>
                  <a:lnTo>
                    <a:pt x="884" y="717"/>
                  </a:lnTo>
                  <a:lnTo>
                    <a:pt x="883" y="717"/>
                  </a:lnTo>
                  <a:lnTo>
                    <a:pt x="883" y="717"/>
                  </a:lnTo>
                  <a:lnTo>
                    <a:pt x="884" y="718"/>
                  </a:lnTo>
                  <a:lnTo>
                    <a:pt x="887" y="719"/>
                  </a:lnTo>
                  <a:lnTo>
                    <a:pt x="891" y="722"/>
                  </a:lnTo>
                  <a:lnTo>
                    <a:pt x="897" y="726"/>
                  </a:lnTo>
                  <a:lnTo>
                    <a:pt x="904" y="730"/>
                  </a:lnTo>
                  <a:lnTo>
                    <a:pt x="911" y="736"/>
                  </a:lnTo>
                  <a:lnTo>
                    <a:pt x="920" y="741"/>
                  </a:lnTo>
                  <a:lnTo>
                    <a:pt x="929" y="747"/>
                  </a:lnTo>
                  <a:lnTo>
                    <a:pt x="939" y="753"/>
                  </a:lnTo>
                  <a:lnTo>
                    <a:pt x="949" y="760"/>
                  </a:lnTo>
                  <a:lnTo>
                    <a:pt x="958" y="766"/>
                  </a:lnTo>
                  <a:lnTo>
                    <a:pt x="968" y="772"/>
                  </a:lnTo>
                  <a:lnTo>
                    <a:pt x="977" y="778"/>
                  </a:lnTo>
                  <a:lnTo>
                    <a:pt x="986" y="784"/>
                  </a:lnTo>
                  <a:lnTo>
                    <a:pt x="994" y="789"/>
                  </a:lnTo>
                  <a:lnTo>
                    <a:pt x="1001" y="794"/>
                  </a:lnTo>
                  <a:lnTo>
                    <a:pt x="1006" y="797"/>
                  </a:lnTo>
                  <a:lnTo>
                    <a:pt x="1011" y="800"/>
                  </a:lnTo>
                  <a:lnTo>
                    <a:pt x="1013" y="802"/>
                  </a:lnTo>
                  <a:lnTo>
                    <a:pt x="1014" y="803"/>
                  </a:lnTo>
                  <a:lnTo>
                    <a:pt x="1014" y="803"/>
                  </a:lnTo>
                  <a:lnTo>
                    <a:pt x="1013" y="803"/>
                  </a:lnTo>
                  <a:lnTo>
                    <a:pt x="1010" y="803"/>
                  </a:lnTo>
                  <a:lnTo>
                    <a:pt x="1006" y="803"/>
                  </a:lnTo>
                  <a:lnTo>
                    <a:pt x="1000" y="804"/>
                  </a:lnTo>
                  <a:lnTo>
                    <a:pt x="992" y="805"/>
                  </a:lnTo>
                  <a:lnTo>
                    <a:pt x="984" y="806"/>
                  </a:lnTo>
                  <a:lnTo>
                    <a:pt x="974" y="807"/>
                  </a:lnTo>
                  <a:lnTo>
                    <a:pt x="964" y="808"/>
                  </a:lnTo>
                  <a:lnTo>
                    <a:pt x="954" y="809"/>
                  </a:lnTo>
                  <a:lnTo>
                    <a:pt x="942" y="810"/>
                  </a:lnTo>
                  <a:lnTo>
                    <a:pt x="931" y="811"/>
                  </a:lnTo>
                  <a:lnTo>
                    <a:pt x="920" y="812"/>
                  </a:lnTo>
                  <a:lnTo>
                    <a:pt x="909" y="814"/>
                  </a:lnTo>
                  <a:lnTo>
                    <a:pt x="898" y="815"/>
                  </a:lnTo>
                  <a:lnTo>
                    <a:pt x="888" y="816"/>
                  </a:lnTo>
                  <a:lnTo>
                    <a:pt x="878" y="817"/>
                  </a:lnTo>
                  <a:lnTo>
                    <a:pt x="870" y="818"/>
                  </a:lnTo>
                  <a:lnTo>
                    <a:pt x="863" y="818"/>
                  </a:lnTo>
                  <a:lnTo>
                    <a:pt x="857" y="819"/>
                  </a:lnTo>
                  <a:lnTo>
                    <a:pt x="852" y="819"/>
                  </a:lnTo>
                  <a:lnTo>
                    <a:pt x="849" y="820"/>
                  </a:lnTo>
                  <a:lnTo>
                    <a:pt x="848" y="820"/>
                  </a:lnTo>
                  <a:lnTo>
                    <a:pt x="848" y="820"/>
                  </a:lnTo>
                  <a:lnTo>
                    <a:pt x="847" y="817"/>
                  </a:lnTo>
                  <a:lnTo>
                    <a:pt x="845" y="809"/>
                  </a:lnTo>
                  <a:lnTo>
                    <a:pt x="843" y="798"/>
                  </a:lnTo>
                  <a:lnTo>
                    <a:pt x="840" y="786"/>
                  </a:lnTo>
                  <a:lnTo>
                    <a:pt x="836" y="773"/>
                  </a:lnTo>
                  <a:lnTo>
                    <a:pt x="834" y="762"/>
                  </a:lnTo>
                  <a:lnTo>
                    <a:pt x="832" y="754"/>
                  </a:lnTo>
                  <a:lnTo>
                    <a:pt x="831" y="751"/>
                  </a:lnTo>
                  <a:lnTo>
                    <a:pt x="831" y="751"/>
                  </a:lnTo>
                  <a:lnTo>
                    <a:pt x="830" y="751"/>
                  </a:lnTo>
                  <a:lnTo>
                    <a:pt x="827" y="751"/>
                  </a:lnTo>
                  <a:lnTo>
                    <a:pt x="823" y="750"/>
                  </a:lnTo>
                  <a:lnTo>
                    <a:pt x="818" y="749"/>
                  </a:lnTo>
                  <a:lnTo>
                    <a:pt x="811" y="748"/>
                  </a:lnTo>
                  <a:lnTo>
                    <a:pt x="803" y="747"/>
                  </a:lnTo>
                  <a:lnTo>
                    <a:pt x="794" y="746"/>
                  </a:lnTo>
                  <a:lnTo>
                    <a:pt x="784" y="744"/>
                  </a:lnTo>
                  <a:lnTo>
                    <a:pt x="774" y="743"/>
                  </a:lnTo>
                  <a:lnTo>
                    <a:pt x="763" y="741"/>
                  </a:lnTo>
                  <a:lnTo>
                    <a:pt x="752" y="739"/>
                  </a:lnTo>
                  <a:lnTo>
                    <a:pt x="741" y="738"/>
                  </a:lnTo>
                  <a:lnTo>
                    <a:pt x="730" y="736"/>
                  </a:lnTo>
                  <a:lnTo>
                    <a:pt x="719" y="734"/>
                  </a:lnTo>
                  <a:lnTo>
                    <a:pt x="708" y="732"/>
                  </a:lnTo>
                  <a:lnTo>
                    <a:pt x="698" y="731"/>
                  </a:lnTo>
                  <a:lnTo>
                    <a:pt x="688" y="729"/>
                  </a:lnTo>
                  <a:lnTo>
                    <a:pt x="679" y="728"/>
                  </a:lnTo>
                  <a:lnTo>
                    <a:pt x="671" y="727"/>
                  </a:lnTo>
                  <a:lnTo>
                    <a:pt x="665" y="726"/>
                  </a:lnTo>
                  <a:lnTo>
                    <a:pt x="659" y="725"/>
                  </a:lnTo>
                  <a:lnTo>
                    <a:pt x="655" y="724"/>
                  </a:lnTo>
                  <a:lnTo>
                    <a:pt x="652" y="724"/>
                  </a:lnTo>
                  <a:lnTo>
                    <a:pt x="651" y="724"/>
                  </a:lnTo>
                  <a:lnTo>
                    <a:pt x="651" y="724"/>
                  </a:lnTo>
                  <a:lnTo>
                    <a:pt x="652" y="722"/>
                  </a:lnTo>
                  <a:lnTo>
                    <a:pt x="653" y="716"/>
                  </a:lnTo>
                  <a:lnTo>
                    <a:pt x="654" y="708"/>
                  </a:lnTo>
                  <a:lnTo>
                    <a:pt x="656" y="698"/>
                  </a:lnTo>
                  <a:lnTo>
                    <a:pt x="656" y="687"/>
                  </a:lnTo>
                  <a:lnTo>
                    <a:pt x="656" y="677"/>
                  </a:lnTo>
                  <a:lnTo>
                    <a:pt x="655" y="668"/>
                  </a:lnTo>
                  <a:lnTo>
                    <a:pt x="651" y="660"/>
                  </a:lnTo>
                  <a:lnTo>
                    <a:pt x="651" y="660"/>
                  </a:lnTo>
                  <a:lnTo>
                    <a:pt x="648" y="657"/>
                  </a:lnTo>
                  <a:lnTo>
                    <a:pt x="644" y="653"/>
                  </a:lnTo>
                  <a:lnTo>
                    <a:pt x="639" y="649"/>
                  </a:lnTo>
                  <a:lnTo>
                    <a:pt x="633" y="644"/>
                  </a:lnTo>
                  <a:lnTo>
                    <a:pt x="626" y="640"/>
                  </a:lnTo>
                  <a:lnTo>
                    <a:pt x="619" y="635"/>
                  </a:lnTo>
                  <a:lnTo>
                    <a:pt x="611" y="631"/>
                  </a:lnTo>
                  <a:lnTo>
                    <a:pt x="603" y="626"/>
                  </a:lnTo>
                  <a:lnTo>
                    <a:pt x="594" y="621"/>
                  </a:lnTo>
                  <a:lnTo>
                    <a:pt x="585" y="616"/>
                  </a:lnTo>
                  <a:lnTo>
                    <a:pt x="576" y="612"/>
                  </a:lnTo>
                  <a:lnTo>
                    <a:pt x="566" y="607"/>
                  </a:lnTo>
                  <a:lnTo>
                    <a:pt x="557" y="603"/>
                  </a:lnTo>
                  <a:lnTo>
                    <a:pt x="548" y="598"/>
                  </a:lnTo>
                  <a:lnTo>
                    <a:pt x="538" y="594"/>
                  </a:lnTo>
                  <a:lnTo>
                    <a:pt x="530" y="590"/>
                  </a:lnTo>
                  <a:lnTo>
                    <a:pt x="521" y="586"/>
                  </a:lnTo>
                  <a:lnTo>
                    <a:pt x="513" y="583"/>
                  </a:lnTo>
                  <a:lnTo>
                    <a:pt x="506" y="579"/>
                  </a:lnTo>
                  <a:lnTo>
                    <a:pt x="499" y="577"/>
                  </a:lnTo>
                  <a:lnTo>
                    <a:pt x="493" y="574"/>
                  </a:lnTo>
                  <a:lnTo>
                    <a:pt x="488" y="572"/>
                  </a:lnTo>
                  <a:lnTo>
                    <a:pt x="484" y="570"/>
                  </a:lnTo>
                  <a:lnTo>
                    <a:pt x="481" y="569"/>
                  </a:lnTo>
                  <a:lnTo>
                    <a:pt x="479" y="568"/>
                  </a:lnTo>
                  <a:lnTo>
                    <a:pt x="479" y="568"/>
                  </a:lnTo>
                  <a:lnTo>
                    <a:pt x="479" y="568"/>
                  </a:lnTo>
                  <a:lnTo>
                    <a:pt x="479" y="569"/>
                  </a:lnTo>
                  <a:lnTo>
                    <a:pt x="479" y="572"/>
                  </a:lnTo>
                  <a:lnTo>
                    <a:pt x="480" y="577"/>
                  </a:lnTo>
                  <a:lnTo>
                    <a:pt x="480" y="582"/>
                  </a:lnTo>
                  <a:lnTo>
                    <a:pt x="479" y="588"/>
                  </a:lnTo>
                  <a:lnTo>
                    <a:pt x="477" y="594"/>
                  </a:lnTo>
                  <a:lnTo>
                    <a:pt x="473" y="599"/>
                  </a:lnTo>
                  <a:lnTo>
                    <a:pt x="467" y="603"/>
                  </a:lnTo>
                  <a:lnTo>
                    <a:pt x="459" y="606"/>
                  </a:lnTo>
                  <a:lnTo>
                    <a:pt x="447" y="607"/>
                  </a:lnTo>
                  <a:lnTo>
                    <a:pt x="447" y="607"/>
                  </a:lnTo>
                  <a:lnTo>
                    <a:pt x="438" y="602"/>
                  </a:lnTo>
                  <a:lnTo>
                    <a:pt x="428" y="598"/>
                  </a:lnTo>
                  <a:lnTo>
                    <a:pt x="419" y="593"/>
                  </a:lnTo>
                  <a:lnTo>
                    <a:pt x="410" y="589"/>
                  </a:lnTo>
                  <a:lnTo>
                    <a:pt x="401" y="585"/>
                  </a:lnTo>
                  <a:lnTo>
                    <a:pt x="393" y="582"/>
                  </a:lnTo>
                  <a:lnTo>
                    <a:pt x="384" y="579"/>
                  </a:lnTo>
                  <a:lnTo>
                    <a:pt x="376" y="576"/>
                  </a:lnTo>
                  <a:lnTo>
                    <a:pt x="368" y="573"/>
                  </a:lnTo>
                  <a:lnTo>
                    <a:pt x="360" y="571"/>
                  </a:lnTo>
                  <a:lnTo>
                    <a:pt x="353" y="568"/>
                  </a:lnTo>
                  <a:lnTo>
                    <a:pt x="345" y="566"/>
                  </a:lnTo>
                  <a:lnTo>
                    <a:pt x="338" y="564"/>
                  </a:lnTo>
                  <a:lnTo>
                    <a:pt x="330" y="563"/>
                  </a:lnTo>
                  <a:lnTo>
                    <a:pt x="323" y="561"/>
                  </a:lnTo>
                  <a:lnTo>
                    <a:pt x="316" y="560"/>
                  </a:lnTo>
                  <a:lnTo>
                    <a:pt x="309" y="558"/>
                  </a:lnTo>
                  <a:lnTo>
                    <a:pt x="303" y="557"/>
                  </a:lnTo>
                  <a:lnTo>
                    <a:pt x="296" y="556"/>
                  </a:lnTo>
                  <a:lnTo>
                    <a:pt x="290" y="555"/>
                  </a:lnTo>
                  <a:lnTo>
                    <a:pt x="283" y="554"/>
                  </a:lnTo>
                  <a:lnTo>
                    <a:pt x="277" y="553"/>
                  </a:lnTo>
                  <a:lnTo>
                    <a:pt x="271" y="552"/>
                  </a:lnTo>
                  <a:lnTo>
                    <a:pt x="265" y="551"/>
                  </a:lnTo>
                  <a:lnTo>
                    <a:pt x="259" y="550"/>
                  </a:lnTo>
                  <a:lnTo>
                    <a:pt x="253" y="549"/>
                  </a:lnTo>
                  <a:lnTo>
                    <a:pt x="247" y="548"/>
                  </a:lnTo>
                  <a:lnTo>
                    <a:pt x="241" y="547"/>
                  </a:lnTo>
                  <a:lnTo>
                    <a:pt x="236" y="546"/>
                  </a:lnTo>
                  <a:lnTo>
                    <a:pt x="230" y="545"/>
                  </a:lnTo>
                  <a:lnTo>
                    <a:pt x="225" y="544"/>
                  </a:lnTo>
                  <a:lnTo>
                    <a:pt x="219" y="542"/>
                  </a:lnTo>
                  <a:lnTo>
                    <a:pt x="214" y="541"/>
                  </a:lnTo>
                  <a:lnTo>
                    <a:pt x="208" y="539"/>
                  </a:lnTo>
                  <a:lnTo>
                    <a:pt x="203" y="537"/>
                  </a:lnTo>
                  <a:lnTo>
                    <a:pt x="198" y="535"/>
                  </a:lnTo>
                  <a:lnTo>
                    <a:pt x="192" y="533"/>
                  </a:lnTo>
                  <a:lnTo>
                    <a:pt x="187" y="531"/>
                  </a:lnTo>
                  <a:lnTo>
                    <a:pt x="182" y="528"/>
                  </a:lnTo>
                  <a:lnTo>
                    <a:pt x="182" y="528"/>
                  </a:lnTo>
                  <a:lnTo>
                    <a:pt x="174" y="524"/>
                  </a:lnTo>
                  <a:lnTo>
                    <a:pt x="166" y="520"/>
                  </a:lnTo>
                  <a:lnTo>
                    <a:pt x="158" y="515"/>
                  </a:lnTo>
                  <a:lnTo>
                    <a:pt x="150" y="509"/>
                  </a:lnTo>
                  <a:lnTo>
                    <a:pt x="142" y="503"/>
                  </a:lnTo>
                  <a:lnTo>
                    <a:pt x="134" y="497"/>
                  </a:lnTo>
                  <a:lnTo>
                    <a:pt x="126" y="491"/>
                  </a:lnTo>
                  <a:lnTo>
                    <a:pt x="118" y="485"/>
                  </a:lnTo>
                  <a:lnTo>
                    <a:pt x="110" y="478"/>
                  </a:lnTo>
                  <a:lnTo>
                    <a:pt x="103" y="471"/>
                  </a:lnTo>
                  <a:lnTo>
                    <a:pt x="96" y="465"/>
                  </a:lnTo>
                  <a:lnTo>
                    <a:pt x="88" y="458"/>
                  </a:lnTo>
                  <a:lnTo>
                    <a:pt x="82" y="452"/>
                  </a:lnTo>
                  <a:lnTo>
                    <a:pt x="75" y="446"/>
                  </a:lnTo>
                  <a:lnTo>
                    <a:pt x="69" y="439"/>
                  </a:lnTo>
                  <a:lnTo>
                    <a:pt x="63" y="434"/>
                  </a:lnTo>
                  <a:lnTo>
                    <a:pt x="58" y="428"/>
                  </a:lnTo>
                  <a:lnTo>
                    <a:pt x="53" y="423"/>
                  </a:lnTo>
                  <a:lnTo>
                    <a:pt x="48" y="418"/>
                  </a:lnTo>
                  <a:lnTo>
                    <a:pt x="44" y="414"/>
                  </a:lnTo>
                  <a:lnTo>
                    <a:pt x="41" y="410"/>
                  </a:lnTo>
                  <a:lnTo>
                    <a:pt x="38" y="407"/>
                  </a:lnTo>
                  <a:lnTo>
                    <a:pt x="36" y="404"/>
                  </a:lnTo>
                  <a:lnTo>
                    <a:pt x="34" y="402"/>
                  </a:lnTo>
                  <a:lnTo>
                    <a:pt x="33" y="401"/>
                  </a:lnTo>
                  <a:lnTo>
                    <a:pt x="33" y="401"/>
                  </a:lnTo>
                  <a:lnTo>
                    <a:pt x="33" y="401"/>
                  </a:lnTo>
                  <a:lnTo>
                    <a:pt x="32" y="400"/>
                  </a:lnTo>
                  <a:lnTo>
                    <a:pt x="30" y="398"/>
                  </a:lnTo>
                  <a:lnTo>
                    <a:pt x="28" y="396"/>
                  </a:lnTo>
                  <a:lnTo>
                    <a:pt x="24" y="392"/>
                  </a:lnTo>
                  <a:lnTo>
                    <a:pt x="20" y="387"/>
                  </a:lnTo>
                  <a:lnTo>
                    <a:pt x="16" y="382"/>
                  </a:lnTo>
                  <a:lnTo>
                    <a:pt x="12" y="375"/>
                  </a:lnTo>
                  <a:lnTo>
                    <a:pt x="9" y="368"/>
                  </a:lnTo>
                  <a:lnTo>
                    <a:pt x="5" y="361"/>
                  </a:lnTo>
                  <a:lnTo>
                    <a:pt x="3" y="352"/>
                  </a:lnTo>
                  <a:lnTo>
                    <a:pt x="1" y="343"/>
                  </a:lnTo>
                  <a:lnTo>
                    <a:pt x="0" y="334"/>
                  </a:lnTo>
                  <a:lnTo>
                    <a:pt x="1" y="324"/>
                  </a:lnTo>
                  <a:lnTo>
                    <a:pt x="3" y="314"/>
                  </a:lnTo>
                  <a:lnTo>
                    <a:pt x="3" y="314"/>
                  </a:lnTo>
                  <a:lnTo>
                    <a:pt x="5" y="310"/>
                  </a:lnTo>
                  <a:lnTo>
                    <a:pt x="6" y="305"/>
                  </a:lnTo>
                  <a:lnTo>
                    <a:pt x="7" y="300"/>
                  </a:lnTo>
                  <a:lnTo>
                    <a:pt x="9" y="295"/>
                  </a:lnTo>
                  <a:lnTo>
                    <a:pt x="10" y="289"/>
                  </a:lnTo>
                  <a:lnTo>
                    <a:pt x="12" y="284"/>
                  </a:lnTo>
                  <a:lnTo>
                    <a:pt x="14" y="278"/>
                  </a:lnTo>
                  <a:lnTo>
                    <a:pt x="15" y="272"/>
                  </a:lnTo>
                  <a:lnTo>
                    <a:pt x="17" y="266"/>
                  </a:lnTo>
                  <a:lnTo>
                    <a:pt x="19" y="260"/>
                  </a:lnTo>
                  <a:lnTo>
                    <a:pt x="21" y="253"/>
                  </a:lnTo>
                  <a:lnTo>
                    <a:pt x="24" y="247"/>
                  </a:lnTo>
                  <a:lnTo>
                    <a:pt x="26" y="240"/>
                  </a:lnTo>
                  <a:lnTo>
                    <a:pt x="29" y="233"/>
                  </a:lnTo>
                  <a:lnTo>
                    <a:pt x="31" y="226"/>
                  </a:lnTo>
                  <a:lnTo>
                    <a:pt x="34" y="220"/>
                  </a:lnTo>
                  <a:lnTo>
                    <a:pt x="37" y="213"/>
                  </a:lnTo>
                  <a:lnTo>
                    <a:pt x="41" y="206"/>
                  </a:lnTo>
                  <a:lnTo>
                    <a:pt x="44" y="199"/>
                  </a:lnTo>
                  <a:lnTo>
                    <a:pt x="48" y="192"/>
                  </a:lnTo>
                  <a:lnTo>
                    <a:pt x="52" y="185"/>
                  </a:lnTo>
                  <a:lnTo>
                    <a:pt x="56" y="179"/>
                  </a:lnTo>
                  <a:lnTo>
                    <a:pt x="60" y="172"/>
                  </a:lnTo>
                  <a:lnTo>
                    <a:pt x="65" y="165"/>
                  </a:lnTo>
                  <a:lnTo>
                    <a:pt x="70" y="159"/>
                  </a:lnTo>
                  <a:lnTo>
                    <a:pt x="75" y="152"/>
                  </a:lnTo>
                  <a:lnTo>
                    <a:pt x="81" y="146"/>
                  </a:lnTo>
                  <a:lnTo>
                    <a:pt x="87" y="140"/>
                  </a:lnTo>
                  <a:lnTo>
                    <a:pt x="93" y="133"/>
                  </a:lnTo>
                  <a:lnTo>
                    <a:pt x="99" y="128"/>
                  </a:lnTo>
                  <a:lnTo>
                    <a:pt x="106" y="122"/>
                  </a:lnTo>
                  <a:lnTo>
                    <a:pt x="113" y="116"/>
                  </a:lnTo>
                  <a:lnTo>
                    <a:pt x="120" y="111"/>
                  </a:lnTo>
                  <a:lnTo>
                    <a:pt x="120" y="111"/>
                  </a:lnTo>
                  <a:lnTo>
                    <a:pt x="126" y="107"/>
                  </a:lnTo>
                  <a:lnTo>
                    <a:pt x="131" y="104"/>
                  </a:lnTo>
                  <a:lnTo>
                    <a:pt x="135" y="101"/>
                  </a:lnTo>
                  <a:lnTo>
                    <a:pt x="140" y="99"/>
                  </a:lnTo>
                  <a:lnTo>
                    <a:pt x="145" y="96"/>
                  </a:lnTo>
                  <a:lnTo>
                    <a:pt x="149" y="94"/>
                  </a:lnTo>
                  <a:lnTo>
                    <a:pt x="154" y="92"/>
                  </a:lnTo>
                  <a:lnTo>
                    <a:pt x="158" y="90"/>
                  </a:lnTo>
                  <a:lnTo>
                    <a:pt x="163" y="87"/>
                  </a:lnTo>
                  <a:lnTo>
                    <a:pt x="167" y="85"/>
                  </a:lnTo>
                  <a:lnTo>
                    <a:pt x="172" y="82"/>
                  </a:lnTo>
                  <a:lnTo>
                    <a:pt x="176" y="80"/>
                  </a:lnTo>
                  <a:lnTo>
                    <a:pt x="181" y="77"/>
                  </a:lnTo>
                  <a:lnTo>
                    <a:pt x="185" y="73"/>
                  </a:lnTo>
                  <a:lnTo>
                    <a:pt x="190" y="70"/>
                  </a:lnTo>
                  <a:lnTo>
                    <a:pt x="195" y="66"/>
                  </a:lnTo>
                  <a:lnTo>
                    <a:pt x="200" y="61"/>
                  </a:lnTo>
                  <a:lnTo>
                    <a:pt x="205" y="56"/>
                  </a:lnTo>
                  <a:lnTo>
                    <a:pt x="210" y="50"/>
                  </a:lnTo>
                  <a:lnTo>
                    <a:pt x="216" y="44"/>
                  </a:lnTo>
                  <a:lnTo>
                    <a:pt x="221" y="37"/>
                  </a:lnTo>
                  <a:lnTo>
                    <a:pt x="227" y="29"/>
                  </a:lnTo>
                  <a:lnTo>
                    <a:pt x="233" y="20"/>
                  </a:lnTo>
                  <a:lnTo>
                    <a:pt x="239" y="10"/>
                  </a:lnTo>
                  <a:lnTo>
                    <a:pt x="246" y="0"/>
                  </a:lnTo>
                  <a:lnTo>
                    <a:pt x="246" y="0"/>
                  </a:lnTo>
                  <a:lnTo>
                    <a:pt x="246" y="0"/>
                  </a:lnTo>
                  <a:close/>
                </a:path>
              </a:pathLst>
            </a:custGeom>
            <a:gradFill rotWithShape="0">
              <a:gsLst>
                <a:gs pos="0">
                  <a:srgbClr val="D8CCC1"/>
                </a:gs>
                <a:gs pos="100000">
                  <a:srgbClr val="50373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51" name="Freeform 27"/>
            <p:cNvSpPr>
              <a:spLocks noChangeArrowheads="1"/>
            </p:cNvSpPr>
            <p:nvPr/>
          </p:nvSpPr>
          <p:spPr bwMode="auto">
            <a:xfrm>
              <a:off x="2447" y="3316"/>
              <a:ext cx="411" cy="520"/>
            </a:xfrm>
            <a:custGeom>
              <a:avLst/>
              <a:gdLst/>
              <a:ahLst/>
              <a:cxnLst>
                <a:cxn ang="0">
                  <a:pos x="355" y="349"/>
                </a:cxn>
                <a:cxn ang="0">
                  <a:pos x="341" y="333"/>
                </a:cxn>
                <a:cxn ang="0">
                  <a:pos x="321" y="293"/>
                </a:cxn>
                <a:cxn ang="0">
                  <a:pos x="301" y="242"/>
                </a:cxn>
                <a:cxn ang="0">
                  <a:pos x="307" y="193"/>
                </a:cxn>
                <a:cxn ang="0">
                  <a:pos x="330" y="165"/>
                </a:cxn>
                <a:cxn ang="0">
                  <a:pos x="347" y="145"/>
                </a:cxn>
                <a:cxn ang="0">
                  <a:pos x="328" y="106"/>
                </a:cxn>
                <a:cxn ang="0">
                  <a:pos x="308" y="96"/>
                </a:cxn>
                <a:cxn ang="0">
                  <a:pos x="315" y="137"/>
                </a:cxn>
                <a:cxn ang="0">
                  <a:pos x="292" y="171"/>
                </a:cxn>
                <a:cxn ang="0">
                  <a:pos x="263" y="211"/>
                </a:cxn>
                <a:cxn ang="0">
                  <a:pos x="258" y="242"/>
                </a:cxn>
                <a:cxn ang="0">
                  <a:pos x="279" y="277"/>
                </a:cxn>
                <a:cxn ang="0">
                  <a:pos x="301" y="313"/>
                </a:cxn>
                <a:cxn ang="0">
                  <a:pos x="315" y="361"/>
                </a:cxn>
                <a:cxn ang="0">
                  <a:pos x="297" y="369"/>
                </a:cxn>
                <a:cxn ang="0">
                  <a:pos x="244" y="365"/>
                </a:cxn>
                <a:cxn ang="0">
                  <a:pos x="233" y="366"/>
                </a:cxn>
                <a:cxn ang="0">
                  <a:pos x="205" y="361"/>
                </a:cxn>
                <a:cxn ang="0">
                  <a:pos x="190" y="338"/>
                </a:cxn>
                <a:cxn ang="0">
                  <a:pos x="204" y="303"/>
                </a:cxn>
                <a:cxn ang="0">
                  <a:pos x="201" y="256"/>
                </a:cxn>
                <a:cxn ang="0">
                  <a:pos x="189" y="214"/>
                </a:cxn>
                <a:cxn ang="0">
                  <a:pos x="166" y="158"/>
                </a:cxn>
                <a:cxn ang="0">
                  <a:pos x="157" y="138"/>
                </a:cxn>
                <a:cxn ang="0">
                  <a:pos x="139" y="85"/>
                </a:cxn>
                <a:cxn ang="0">
                  <a:pos x="149" y="63"/>
                </a:cxn>
                <a:cxn ang="0">
                  <a:pos x="130" y="65"/>
                </a:cxn>
                <a:cxn ang="0">
                  <a:pos x="97" y="79"/>
                </a:cxn>
                <a:cxn ang="0">
                  <a:pos x="58" y="83"/>
                </a:cxn>
                <a:cxn ang="0">
                  <a:pos x="45" y="66"/>
                </a:cxn>
                <a:cxn ang="0">
                  <a:pos x="58" y="41"/>
                </a:cxn>
                <a:cxn ang="0">
                  <a:pos x="28" y="11"/>
                </a:cxn>
                <a:cxn ang="0">
                  <a:pos x="0" y="0"/>
                </a:cxn>
                <a:cxn ang="0">
                  <a:pos x="39" y="38"/>
                </a:cxn>
                <a:cxn ang="0">
                  <a:pos x="32" y="66"/>
                </a:cxn>
                <a:cxn ang="0">
                  <a:pos x="13" y="91"/>
                </a:cxn>
                <a:cxn ang="0">
                  <a:pos x="25" y="105"/>
                </a:cxn>
                <a:cxn ang="0">
                  <a:pos x="62" y="102"/>
                </a:cxn>
                <a:cxn ang="0">
                  <a:pos x="105" y="94"/>
                </a:cxn>
                <a:cxn ang="0">
                  <a:pos x="125" y="109"/>
                </a:cxn>
                <a:cxn ang="0">
                  <a:pos x="142" y="151"/>
                </a:cxn>
                <a:cxn ang="0">
                  <a:pos x="154" y="197"/>
                </a:cxn>
                <a:cxn ang="0">
                  <a:pos x="164" y="236"/>
                </a:cxn>
                <a:cxn ang="0">
                  <a:pos x="165" y="284"/>
                </a:cxn>
                <a:cxn ang="0">
                  <a:pos x="148" y="300"/>
                </a:cxn>
                <a:cxn ang="0">
                  <a:pos x="114" y="343"/>
                </a:cxn>
                <a:cxn ang="0">
                  <a:pos x="124" y="379"/>
                </a:cxn>
                <a:cxn ang="0">
                  <a:pos x="155" y="405"/>
                </a:cxn>
                <a:cxn ang="0">
                  <a:pos x="215" y="417"/>
                </a:cxn>
                <a:cxn ang="0">
                  <a:pos x="245" y="419"/>
                </a:cxn>
                <a:cxn ang="0">
                  <a:pos x="282" y="437"/>
                </a:cxn>
                <a:cxn ang="0">
                  <a:pos x="339" y="465"/>
                </a:cxn>
                <a:cxn ang="0">
                  <a:pos x="358" y="477"/>
                </a:cxn>
                <a:cxn ang="0">
                  <a:pos x="409" y="518"/>
                </a:cxn>
                <a:cxn ang="0">
                  <a:pos x="405" y="512"/>
                </a:cxn>
                <a:cxn ang="0">
                  <a:pos x="384" y="480"/>
                </a:cxn>
                <a:cxn ang="0">
                  <a:pos x="369" y="434"/>
                </a:cxn>
                <a:cxn ang="0">
                  <a:pos x="379" y="395"/>
                </a:cxn>
              </a:cxnLst>
              <a:rect l="0" t="0" r="r" b="b"/>
              <a:pathLst>
                <a:path w="411" h="520">
                  <a:moveTo>
                    <a:pt x="379" y="395"/>
                  </a:moveTo>
                  <a:lnTo>
                    <a:pt x="376" y="385"/>
                  </a:lnTo>
                  <a:lnTo>
                    <a:pt x="371" y="375"/>
                  </a:lnTo>
                  <a:lnTo>
                    <a:pt x="366" y="365"/>
                  </a:lnTo>
                  <a:lnTo>
                    <a:pt x="360" y="357"/>
                  </a:lnTo>
                  <a:lnTo>
                    <a:pt x="355" y="349"/>
                  </a:lnTo>
                  <a:lnTo>
                    <a:pt x="349" y="343"/>
                  </a:lnTo>
                  <a:lnTo>
                    <a:pt x="345" y="338"/>
                  </a:lnTo>
                  <a:lnTo>
                    <a:pt x="342" y="335"/>
                  </a:lnTo>
                  <a:lnTo>
                    <a:pt x="341" y="334"/>
                  </a:lnTo>
                  <a:lnTo>
                    <a:pt x="341" y="334"/>
                  </a:lnTo>
                  <a:lnTo>
                    <a:pt x="341" y="333"/>
                  </a:lnTo>
                  <a:lnTo>
                    <a:pt x="339" y="330"/>
                  </a:lnTo>
                  <a:lnTo>
                    <a:pt x="336" y="325"/>
                  </a:lnTo>
                  <a:lnTo>
                    <a:pt x="333" y="318"/>
                  </a:lnTo>
                  <a:lnTo>
                    <a:pt x="329" y="311"/>
                  </a:lnTo>
                  <a:lnTo>
                    <a:pt x="325" y="303"/>
                  </a:lnTo>
                  <a:lnTo>
                    <a:pt x="321" y="293"/>
                  </a:lnTo>
                  <a:lnTo>
                    <a:pt x="316" y="284"/>
                  </a:lnTo>
                  <a:lnTo>
                    <a:pt x="312" y="275"/>
                  </a:lnTo>
                  <a:lnTo>
                    <a:pt x="308" y="265"/>
                  </a:lnTo>
                  <a:lnTo>
                    <a:pt x="305" y="257"/>
                  </a:lnTo>
                  <a:lnTo>
                    <a:pt x="303" y="249"/>
                  </a:lnTo>
                  <a:lnTo>
                    <a:pt x="301" y="242"/>
                  </a:lnTo>
                  <a:lnTo>
                    <a:pt x="301" y="242"/>
                  </a:lnTo>
                  <a:lnTo>
                    <a:pt x="299" y="230"/>
                  </a:lnTo>
                  <a:lnTo>
                    <a:pt x="299" y="219"/>
                  </a:lnTo>
                  <a:lnTo>
                    <a:pt x="301" y="209"/>
                  </a:lnTo>
                  <a:lnTo>
                    <a:pt x="303" y="201"/>
                  </a:lnTo>
                  <a:lnTo>
                    <a:pt x="307" y="193"/>
                  </a:lnTo>
                  <a:lnTo>
                    <a:pt x="311" y="186"/>
                  </a:lnTo>
                  <a:lnTo>
                    <a:pt x="315" y="180"/>
                  </a:lnTo>
                  <a:lnTo>
                    <a:pt x="319" y="175"/>
                  </a:lnTo>
                  <a:lnTo>
                    <a:pt x="323" y="170"/>
                  </a:lnTo>
                  <a:lnTo>
                    <a:pt x="327" y="167"/>
                  </a:lnTo>
                  <a:lnTo>
                    <a:pt x="330" y="165"/>
                  </a:lnTo>
                  <a:lnTo>
                    <a:pt x="332" y="163"/>
                  </a:lnTo>
                  <a:lnTo>
                    <a:pt x="333" y="163"/>
                  </a:lnTo>
                  <a:lnTo>
                    <a:pt x="333" y="163"/>
                  </a:lnTo>
                  <a:lnTo>
                    <a:pt x="335" y="160"/>
                  </a:lnTo>
                  <a:lnTo>
                    <a:pt x="341" y="154"/>
                  </a:lnTo>
                  <a:lnTo>
                    <a:pt x="347" y="145"/>
                  </a:lnTo>
                  <a:lnTo>
                    <a:pt x="351" y="136"/>
                  </a:lnTo>
                  <a:lnTo>
                    <a:pt x="350" y="128"/>
                  </a:lnTo>
                  <a:lnTo>
                    <a:pt x="350" y="128"/>
                  </a:lnTo>
                  <a:lnTo>
                    <a:pt x="344" y="119"/>
                  </a:lnTo>
                  <a:lnTo>
                    <a:pt x="336" y="112"/>
                  </a:lnTo>
                  <a:lnTo>
                    <a:pt x="328" y="106"/>
                  </a:lnTo>
                  <a:lnTo>
                    <a:pt x="320" y="101"/>
                  </a:lnTo>
                  <a:lnTo>
                    <a:pt x="313" y="97"/>
                  </a:lnTo>
                  <a:lnTo>
                    <a:pt x="308" y="95"/>
                  </a:lnTo>
                  <a:lnTo>
                    <a:pt x="306" y="94"/>
                  </a:lnTo>
                  <a:lnTo>
                    <a:pt x="306" y="94"/>
                  </a:lnTo>
                  <a:lnTo>
                    <a:pt x="308" y="96"/>
                  </a:lnTo>
                  <a:lnTo>
                    <a:pt x="310" y="101"/>
                  </a:lnTo>
                  <a:lnTo>
                    <a:pt x="314" y="107"/>
                  </a:lnTo>
                  <a:lnTo>
                    <a:pt x="317" y="116"/>
                  </a:lnTo>
                  <a:lnTo>
                    <a:pt x="318" y="126"/>
                  </a:lnTo>
                  <a:lnTo>
                    <a:pt x="315" y="137"/>
                  </a:lnTo>
                  <a:lnTo>
                    <a:pt x="315" y="137"/>
                  </a:lnTo>
                  <a:lnTo>
                    <a:pt x="313" y="142"/>
                  </a:lnTo>
                  <a:lnTo>
                    <a:pt x="310" y="147"/>
                  </a:lnTo>
                  <a:lnTo>
                    <a:pt x="306" y="152"/>
                  </a:lnTo>
                  <a:lnTo>
                    <a:pt x="302" y="158"/>
                  </a:lnTo>
                  <a:lnTo>
                    <a:pt x="297" y="165"/>
                  </a:lnTo>
                  <a:lnTo>
                    <a:pt x="292" y="171"/>
                  </a:lnTo>
                  <a:lnTo>
                    <a:pt x="287" y="178"/>
                  </a:lnTo>
                  <a:lnTo>
                    <a:pt x="281" y="184"/>
                  </a:lnTo>
                  <a:lnTo>
                    <a:pt x="276" y="191"/>
                  </a:lnTo>
                  <a:lnTo>
                    <a:pt x="271" y="198"/>
                  </a:lnTo>
                  <a:lnTo>
                    <a:pt x="267" y="205"/>
                  </a:lnTo>
                  <a:lnTo>
                    <a:pt x="263" y="211"/>
                  </a:lnTo>
                  <a:lnTo>
                    <a:pt x="260" y="218"/>
                  </a:lnTo>
                  <a:lnTo>
                    <a:pt x="258" y="224"/>
                  </a:lnTo>
                  <a:lnTo>
                    <a:pt x="257" y="230"/>
                  </a:lnTo>
                  <a:lnTo>
                    <a:pt x="257" y="230"/>
                  </a:lnTo>
                  <a:lnTo>
                    <a:pt x="257" y="236"/>
                  </a:lnTo>
                  <a:lnTo>
                    <a:pt x="258" y="242"/>
                  </a:lnTo>
                  <a:lnTo>
                    <a:pt x="260" y="248"/>
                  </a:lnTo>
                  <a:lnTo>
                    <a:pt x="263" y="254"/>
                  </a:lnTo>
                  <a:lnTo>
                    <a:pt x="266" y="260"/>
                  </a:lnTo>
                  <a:lnTo>
                    <a:pt x="270" y="266"/>
                  </a:lnTo>
                  <a:lnTo>
                    <a:pt x="274" y="271"/>
                  </a:lnTo>
                  <a:lnTo>
                    <a:pt x="279" y="277"/>
                  </a:lnTo>
                  <a:lnTo>
                    <a:pt x="284" y="284"/>
                  </a:lnTo>
                  <a:lnTo>
                    <a:pt x="288" y="290"/>
                  </a:lnTo>
                  <a:lnTo>
                    <a:pt x="293" y="297"/>
                  </a:lnTo>
                  <a:lnTo>
                    <a:pt x="297" y="305"/>
                  </a:lnTo>
                  <a:lnTo>
                    <a:pt x="301" y="313"/>
                  </a:lnTo>
                  <a:lnTo>
                    <a:pt x="301" y="313"/>
                  </a:lnTo>
                  <a:lnTo>
                    <a:pt x="304" y="321"/>
                  </a:lnTo>
                  <a:lnTo>
                    <a:pt x="307" y="329"/>
                  </a:lnTo>
                  <a:lnTo>
                    <a:pt x="310" y="338"/>
                  </a:lnTo>
                  <a:lnTo>
                    <a:pt x="313" y="347"/>
                  </a:lnTo>
                  <a:lnTo>
                    <a:pt x="314" y="355"/>
                  </a:lnTo>
                  <a:lnTo>
                    <a:pt x="315" y="361"/>
                  </a:lnTo>
                  <a:lnTo>
                    <a:pt x="315" y="367"/>
                  </a:lnTo>
                  <a:lnTo>
                    <a:pt x="313" y="370"/>
                  </a:lnTo>
                  <a:lnTo>
                    <a:pt x="310" y="370"/>
                  </a:lnTo>
                  <a:lnTo>
                    <a:pt x="310" y="370"/>
                  </a:lnTo>
                  <a:lnTo>
                    <a:pt x="305" y="370"/>
                  </a:lnTo>
                  <a:lnTo>
                    <a:pt x="297" y="369"/>
                  </a:lnTo>
                  <a:lnTo>
                    <a:pt x="286" y="368"/>
                  </a:lnTo>
                  <a:lnTo>
                    <a:pt x="274" y="367"/>
                  </a:lnTo>
                  <a:lnTo>
                    <a:pt x="263" y="367"/>
                  </a:lnTo>
                  <a:lnTo>
                    <a:pt x="254" y="366"/>
                  </a:lnTo>
                  <a:lnTo>
                    <a:pt x="247" y="365"/>
                  </a:lnTo>
                  <a:lnTo>
                    <a:pt x="244" y="365"/>
                  </a:lnTo>
                  <a:lnTo>
                    <a:pt x="244" y="365"/>
                  </a:lnTo>
                  <a:lnTo>
                    <a:pt x="244" y="365"/>
                  </a:lnTo>
                  <a:lnTo>
                    <a:pt x="242" y="365"/>
                  </a:lnTo>
                  <a:lnTo>
                    <a:pt x="240" y="365"/>
                  </a:lnTo>
                  <a:lnTo>
                    <a:pt x="237" y="366"/>
                  </a:lnTo>
                  <a:lnTo>
                    <a:pt x="233" y="366"/>
                  </a:lnTo>
                  <a:lnTo>
                    <a:pt x="229" y="365"/>
                  </a:lnTo>
                  <a:lnTo>
                    <a:pt x="224" y="365"/>
                  </a:lnTo>
                  <a:lnTo>
                    <a:pt x="219" y="364"/>
                  </a:lnTo>
                  <a:lnTo>
                    <a:pt x="214" y="364"/>
                  </a:lnTo>
                  <a:lnTo>
                    <a:pt x="210" y="362"/>
                  </a:lnTo>
                  <a:lnTo>
                    <a:pt x="205" y="361"/>
                  </a:lnTo>
                  <a:lnTo>
                    <a:pt x="201" y="358"/>
                  </a:lnTo>
                  <a:lnTo>
                    <a:pt x="197" y="356"/>
                  </a:lnTo>
                  <a:lnTo>
                    <a:pt x="194" y="352"/>
                  </a:lnTo>
                  <a:lnTo>
                    <a:pt x="192" y="348"/>
                  </a:lnTo>
                  <a:lnTo>
                    <a:pt x="190" y="344"/>
                  </a:lnTo>
                  <a:lnTo>
                    <a:pt x="190" y="338"/>
                  </a:lnTo>
                  <a:lnTo>
                    <a:pt x="191" y="332"/>
                  </a:lnTo>
                  <a:lnTo>
                    <a:pt x="193" y="325"/>
                  </a:lnTo>
                  <a:lnTo>
                    <a:pt x="196" y="317"/>
                  </a:lnTo>
                  <a:lnTo>
                    <a:pt x="201" y="308"/>
                  </a:lnTo>
                  <a:lnTo>
                    <a:pt x="201" y="308"/>
                  </a:lnTo>
                  <a:lnTo>
                    <a:pt x="204" y="303"/>
                  </a:lnTo>
                  <a:lnTo>
                    <a:pt x="205" y="296"/>
                  </a:lnTo>
                  <a:lnTo>
                    <a:pt x="206" y="289"/>
                  </a:lnTo>
                  <a:lnTo>
                    <a:pt x="205" y="281"/>
                  </a:lnTo>
                  <a:lnTo>
                    <a:pt x="204" y="273"/>
                  </a:lnTo>
                  <a:lnTo>
                    <a:pt x="203" y="264"/>
                  </a:lnTo>
                  <a:lnTo>
                    <a:pt x="201" y="256"/>
                  </a:lnTo>
                  <a:lnTo>
                    <a:pt x="199" y="247"/>
                  </a:lnTo>
                  <a:lnTo>
                    <a:pt x="196" y="239"/>
                  </a:lnTo>
                  <a:lnTo>
                    <a:pt x="194" y="231"/>
                  </a:lnTo>
                  <a:lnTo>
                    <a:pt x="192" y="223"/>
                  </a:lnTo>
                  <a:lnTo>
                    <a:pt x="192" y="223"/>
                  </a:lnTo>
                  <a:lnTo>
                    <a:pt x="189" y="214"/>
                  </a:lnTo>
                  <a:lnTo>
                    <a:pt x="186" y="205"/>
                  </a:lnTo>
                  <a:lnTo>
                    <a:pt x="182" y="195"/>
                  </a:lnTo>
                  <a:lnTo>
                    <a:pt x="178" y="185"/>
                  </a:lnTo>
                  <a:lnTo>
                    <a:pt x="173" y="175"/>
                  </a:lnTo>
                  <a:lnTo>
                    <a:pt x="169" y="166"/>
                  </a:lnTo>
                  <a:lnTo>
                    <a:pt x="166" y="158"/>
                  </a:lnTo>
                  <a:lnTo>
                    <a:pt x="163" y="152"/>
                  </a:lnTo>
                  <a:lnTo>
                    <a:pt x="161" y="149"/>
                  </a:lnTo>
                  <a:lnTo>
                    <a:pt x="160" y="147"/>
                  </a:lnTo>
                  <a:lnTo>
                    <a:pt x="160" y="147"/>
                  </a:lnTo>
                  <a:lnTo>
                    <a:pt x="159" y="145"/>
                  </a:lnTo>
                  <a:lnTo>
                    <a:pt x="157" y="138"/>
                  </a:lnTo>
                  <a:lnTo>
                    <a:pt x="154" y="128"/>
                  </a:lnTo>
                  <a:lnTo>
                    <a:pt x="150" y="116"/>
                  </a:lnTo>
                  <a:lnTo>
                    <a:pt x="146" y="105"/>
                  </a:lnTo>
                  <a:lnTo>
                    <a:pt x="142" y="95"/>
                  </a:lnTo>
                  <a:lnTo>
                    <a:pt x="140" y="88"/>
                  </a:lnTo>
                  <a:lnTo>
                    <a:pt x="139" y="85"/>
                  </a:lnTo>
                  <a:lnTo>
                    <a:pt x="139" y="85"/>
                  </a:lnTo>
                  <a:lnTo>
                    <a:pt x="140" y="84"/>
                  </a:lnTo>
                  <a:lnTo>
                    <a:pt x="142" y="81"/>
                  </a:lnTo>
                  <a:lnTo>
                    <a:pt x="145" y="76"/>
                  </a:lnTo>
                  <a:lnTo>
                    <a:pt x="148" y="70"/>
                  </a:lnTo>
                  <a:lnTo>
                    <a:pt x="149" y="63"/>
                  </a:lnTo>
                  <a:lnTo>
                    <a:pt x="148" y="57"/>
                  </a:lnTo>
                  <a:lnTo>
                    <a:pt x="145" y="50"/>
                  </a:lnTo>
                  <a:lnTo>
                    <a:pt x="137" y="44"/>
                  </a:lnTo>
                  <a:lnTo>
                    <a:pt x="137" y="44"/>
                  </a:lnTo>
                  <a:lnTo>
                    <a:pt x="134" y="56"/>
                  </a:lnTo>
                  <a:lnTo>
                    <a:pt x="130" y="65"/>
                  </a:lnTo>
                  <a:lnTo>
                    <a:pt x="125" y="71"/>
                  </a:lnTo>
                  <a:lnTo>
                    <a:pt x="119" y="75"/>
                  </a:lnTo>
                  <a:lnTo>
                    <a:pt x="114" y="77"/>
                  </a:lnTo>
                  <a:lnTo>
                    <a:pt x="108" y="78"/>
                  </a:lnTo>
                  <a:lnTo>
                    <a:pt x="102" y="79"/>
                  </a:lnTo>
                  <a:lnTo>
                    <a:pt x="97" y="79"/>
                  </a:lnTo>
                  <a:lnTo>
                    <a:pt x="97" y="79"/>
                  </a:lnTo>
                  <a:lnTo>
                    <a:pt x="88" y="80"/>
                  </a:lnTo>
                  <a:lnTo>
                    <a:pt x="80" y="82"/>
                  </a:lnTo>
                  <a:lnTo>
                    <a:pt x="72" y="83"/>
                  </a:lnTo>
                  <a:lnTo>
                    <a:pt x="65" y="84"/>
                  </a:lnTo>
                  <a:lnTo>
                    <a:pt x="58" y="83"/>
                  </a:lnTo>
                  <a:lnTo>
                    <a:pt x="51" y="80"/>
                  </a:lnTo>
                  <a:lnTo>
                    <a:pt x="51" y="80"/>
                  </a:lnTo>
                  <a:lnTo>
                    <a:pt x="47" y="76"/>
                  </a:lnTo>
                  <a:lnTo>
                    <a:pt x="44" y="73"/>
                  </a:lnTo>
                  <a:lnTo>
                    <a:pt x="44" y="69"/>
                  </a:lnTo>
                  <a:lnTo>
                    <a:pt x="45" y="66"/>
                  </a:lnTo>
                  <a:lnTo>
                    <a:pt x="47" y="62"/>
                  </a:lnTo>
                  <a:lnTo>
                    <a:pt x="50" y="58"/>
                  </a:lnTo>
                  <a:lnTo>
                    <a:pt x="53" y="54"/>
                  </a:lnTo>
                  <a:lnTo>
                    <a:pt x="56" y="50"/>
                  </a:lnTo>
                  <a:lnTo>
                    <a:pt x="57" y="46"/>
                  </a:lnTo>
                  <a:lnTo>
                    <a:pt x="58" y="41"/>
                  </a:lnTo>
                  <a:lnTo>
                    <a:pt x="57" y="35"/>
                  </a:lnTo>
                  <a:lnTo>
                    <a:pt x="57" y="35"/>
                  </a:lnTo>
                  <a:lnTo>
                    <a:pt x="52" y="28"/>
                  </a:lnTo>
                  <a:lnTo>
                    <a:pt x="45" y="21"/>
                  </a:lnTo>
                  <a:lnTo>
                    <a:pt x="37" y="16"/>
                  </a:lnTo>
                  <a:lnTo>
                    <a:pt x="28" y="11"/>
                  </a:lnTo>
                  <a:lnTo>
                    <a:pt x="20" y="7"/>
                  </a:lnTo>
                  <a:lnTo>
                    <a:pt x="12" y="4"/>
                  </a:lnTo>
                  <a:lnTo>
                    <a:pt x="6" y="2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9" y="7"/>
                  </a:lnTo>
                  <a:lnTo>
                    <a:pt x="18" y="13"/>
                  </a:lnTo>
                  <a:lnTo>
                    <a:pt x="27" y="21"/>
                  </a:lnTo>
                  <a:lnTo>
                    <a:pt x="34" y="30"/>
                  </a:lnTo>
                  <a:lnTo>
                    <a:pt x="39" y="38"/>
                  </a:lnTo>
                  <a:lnTo>
                    <a:pt x="39" y="38"/>
                  </a:lnTo>
                  <a:lnTo>
                    <a:pt x="40" y="44"/>
                  </a:lnTo>
                  <a:lnTo>
                    <a:pt x="40" y="50"/>
                  </a:lnTo>
                  <a:lnTo>
                    <a:pt x="38" y="56"/>
                  </a:lnTo>
                  <a:lnTo>
                    <a:pt x="36" y="61"/>
                  </a:lnTo>
                  <a:lnTo>
                    <a:pt x="32" y="66"/>
                  </a:lnTo>
                  <a:lnTo>
                    <a:pt x="29" y="71"/>
                  </a:lnTo>
                  <a:lnTo>
                    <a:pt x="25" y="76"/>
                  </a:lnTo>
                  <a:lnTo>
                    <a:pt x="21" y="80"/>
                  </a:lnTo>
                  <a:lnTo>
                    <a:pt x="18" y="84"/>
                  </a:lnTo>
                  <a:lnTo>
                    <a:pt x="15" y="88"/>
                  </a:lnTo>
                  <a:lnTo>
                    <a:pt x="13" y="91"/>
                  </a:lnTo>
                  <a:lnTo>
                    <a:pt x="12" y="95"/>
                  </a:lnTo>
                  <a:lnTo>
                    <a:pt x="12" y="98"/>
                  </a:lnTo>
                  <a:lnTo>
                    <a:pt x="14" y="100"/>
                  </a:lnTo>
                  <a:lnTo>
                    <a:pt x="18" y="103"/>
                  </a:lnTo>
                  <a:lnTo>
                    <a:pt x="18" y="103"/>
                  </a:lnTo>
                  <a:lnTo>
                    <a:pt x="25" y="105"/>
                  </a:lnTo>
                  <a:lnTo>
                    <a:pt x="31" y="107"/>
                  </a:lnTo>
                  <a:lnTo>
                    <a:pt x="37" y="107"/>
                  </a:lnTo>
                  <a:lnTo>
                    <a:pt x="44" y="107"/>
                  </a:lnTo>
                  <a:lnTo>
                    <a:pt x="50" y="106"/>
                  </a:lnTo>
                  <a:lnTo>
                    <a:pt x="56" y="104"/>
                  </a:lnTo>
                  <a:lnTo>
                    <a:pt x="62" y="102"/>
                  </a:lnTo>
                  <a:lnTo>
                    <a:pt x="69" y="100"/>
                  </a:lnTo>
                  <a:lnTo>
                    <a:pt x="75" y="98"/>
                  </a:lnTo>
                  <a:lnTo>
                    <a:pt x="82" y="97"/>
                  </a:lnTo>
                  <a:lnTo>
                    <a:pt x="89" y="95"/>
                  </a:lnTo>
                  <a:lnTo>
                    <a:pt x="97" y="94"/>
                  </a:lnTo>
                  <a:lnTo>
                    <a:pt x="105" y="94"/>
                  </a:lnTo>
                  <a:lnTo>
                    <a:pt x="105" y="94"/>
                  </a:lnTo>
                  <a:lnTo>
                    <a:pt x="110" y="95"/>
                  </a:lnTo>
                  <a:lnTo>
                    <a:pt x="114" y="97"/>
                  </a:lnTo>
                  <a:lnTo>
                    <a:pt x="118" y="100"/>
                  </a:lnTo>
                  <a:lnTo>
                    <a:pt x="121" y="104"/>
                  </a:lnTo>
                  <a:lnTo>
                    <a:pt x="125" y="109"/>
                  </a:lnTo>
                  <a:lnTo>
                    <a:pt x="128" y="115"/>
                  </a:lnTo>
                  <a:lnTo>
                    <a:pt x="131" y="121"/>
                  </a:lnTo>
                  <a:lnTo>
                    <a:pt x="134" y="128"/>
                  </a:lnTo>
                  <a:lnTo>
                    <a:pt x="137" y="136"/>
                  </a:lnTo>
                  <a:lnTo>
                    <a:pt x="139" y="143"/>
                  </a:lnTo>
                  <a:lnTo>
                    <a:pt x="142" y="151"/>
                  </a:lnTo>
                  <a:lnTo>
                    <a:pt x="144" y="159"/>
                  </a:lnTo>
                  <a:lnTo>
                    <a:pt x="146" y="167"/>
                  </a:lnTo>
                  <a:lnTo>
                    <a:pt x="148" y="175"/>
                  </a:lnTo>
                  <a:lnTo>
                    <a:pt x="150" y="183"/>
                  </a:lnTo>
                  <a:lnTo>
                    <a:pt x="152" y="190"/>
                  </a:lnTo>
                  <a:lnTo>
                    <a:pt x="154" y="197"/>
                  </a:lnTo>
                  <a:lnTo>
                    <a:pt x="155" y="204"/>
                  </a:lnTo>
                  <a:lnTo>
                    <a:pt x="157" y="210"/>
                  </a:lnTo>
                  <a:lnTo>
                    <a:pt x="158" y="215"/>
                  </a:lnTo>
                  <a:lnTo>
                    <a:pt x="158" y="215"/>
                  </a:lnTo>
                  <a:lnTo>
                    <a:pt x="161" y="225"/>
                  </a:lnTo>
                  <a:lnTo>
                    <a:pt x="164" y="236"/>
                  </a:lnTo>
                  <a:lnTo>
                    <a:pt x="165" y="247"/>
                  </a:lnTo>
                  <a:lnTo>
                    <a:pt x="166" y="257"/>
                  </a:lnTo>
                  <a:lnTo>
                    <a:pt x="166" y="266"/>
                  </a:lnTo>
                  <a:lnTo>
                    <a:pt x="166" y="274"/>
                  </a:lnTo>
                  <a:lnTo>
                    <a:pt x="166" y="280"/>
                  </a:lnTo>
                  <a:lnTo>
                    <a:pt x="165" y="284"/>
                  </a:lnTo>
                  <a:lnTo>
                    <a:pt x="165" y="285"/>
                  </a:lnTo>
                  <a:lnTo>
                    <a:pt x="165" y="285"/>
                  </a:lnTo>
                  <a:lnTo>
                    <a:pt x="164" y="286"/>
                  </a:lnTo>
                  <a:lnTo>
                    <a:pt x="160" y="289"/>
                  </a:lnTo>
                  <a:lnTo>
                    <a:pt x="155" y="294"/>
                  </a:lnTo>
                  <a:lnTo>
                    <a:pt x="148" y="300"/>
                  </a:lnTo>
                  <a:lnTo>
                    <a:pt x="141" y="307"/>
                  </a:lnTo>
                  <a:lnTo>
                    <a:pt x="134" y="314"/>
                  </a:lnTo>
                  <a:lnTo>
                    <a:pt x="127" y="322"/>
                  </a:lnTo>
                  <a:lnTo>
                    <a:pt x="121" y="329"/>
                  </a:lnTo>
                  <a:lnTo>
                    <a:pt x="116" y="336"/>
                  </a:lnTo>
                  <a:lnTo>
                    <a:pt x="114" y="343"/>
                  </a:lnTo>
                  <a:lnTo>
                    <a:pt x="114" y="343"/>
                  </a:lnTo>
                  <a:lnTo>
                    <a:pt x="113" y="349"/>
                  </a:lnTo>
                  <a:lnTo>
                    <a:pt x="114" y="356"/>
                  </a:lnTo>
                  <a:lnTo>
                    <a:pt x="116" y="364"/>
                  </a:lnTo>
                  <a:lnTo>
                    <a:pt x="120" y="372"/>
                  </a:lnTo>
                  <a:lnTo>
                    <a:pt x="124" y="379"/>
                  </a:lnTo>
                  <a:lnTo>
                    <a:pt x="129" y="386"/>
                  </a:lnTo>
                  <a:lnTo>
                    <a:pt x="135" y="392"/>
                  </a:lnTo>
                  <a:lnTo>
                    <a:pt x="142" y="398"/>
                  </a:lnTo>
                  <a:lnTo>
                    <a:pt x="149" y="403"/>
                  </a:lnTo>
                  <a:lnTo>
                    <a:pt x="149" y="403"/>
                  </a:lnTo>
                  <a:lnTo>
                    <a:pt x="155" y="405"/>
                  </a:lnTo>
                  <a:lnTo>
                    <a:pt x="163" y="408"/>
                  </a:lnTo>
                  <a:lnTo>
                    <a:pt x="173" y="410"/>
                  </a:lnTo>
                  <a:lnTo>
                    <a:pt x="183" y="412"/>
                  </a:lnTo>
                  <a:lnTo>
                    <a:pt x="194" y="414"/>
                  </a:lnTo>
                  <a:lnTo>
                    <a:pt x="205" y="415"/>
                  </a:lnTo>
                  <a:lnTo>
                    <a:pt x="215" y="417"/>
                  </a:lnTo>
                  <a:lnTo>
                    <a:pt x="225" y="418"/>
                  </a:lnTo>
                  <a:lnTo>
                    <a:pt x="233" y="418"/>
                  </a:lnTo>
                  <a:lnTo>
                    <a:pt x="239" y="419"/>
                  </a:lnTo>
                  <a:lnTo>
                    <a:pt x="243" y="419"/>
                  </a:lnTo>
                  <a:lnTo>
                    <a:pt x="245" y="419"/>
                  </a:lnTo>
                  <a:lnTo>
                    <a:pt x="245" y="419"/>
                  </a:lnTo>
                  <a:lnTo>
                    <a:pt x="246" y="420"/>
                  </a:lnTo>
                  <a:lnTo>
                    <a:pt x="250" y="422"/>
                  </a:lnTo>
                  <a:lnTo>
                    <a:pt x="256" y="425"/>
                  </a:lnTo>
                  <a:lnTo>
                    <a:pt x="263" y="428"/>
                  </a:lnTo>
                  <a:lnTo>
                    <a:pt x="272" y="433"/>
                  </a:lnTo>
                  <a:lnTo>
                    <a:pt x="282" y="437"/>
                  </a:lnTo>
                  <a:lnTo>
                    <a:pt x="292" y="442"/>
                  </a:lnTo>
                  <a:lnTo>
                    <a:pt x="303" y="448"/>
                  </a:lnTo>
                  <a:lnTo>
                    <a:pt x="313" y="453"/>
                  </a:lnTo>
                  <a:lnTo>
                    <a:pt x="323" y="457"/>
                  </a:lnTo>
                  <a:lnTo>
                    <a:pt x="332" y="462"/>
                  </a:lnTo>
                  <a:lnTo>
                    <a:pt x="339" y="465"/>
                  </a:lnTo>
                  <a:lnTo>
                    <a:pt x="345" y="468"/>
                  </a:lnTo>
                  <a:lnTo>
                    <a:pt x="349" y="470"/>
                  </a:lnTo>
                  <a:lnTo>
                    <a:pt x="350" y="471"/>
                  </a:lnTo>
                  <a:lnTo>
                    <a:pt x="350" y="471"/>
                  </a:lnTo>
                  <a:lnTo>
                    <a:pt x="353" y="472"/>
                  </a:lnTo>
                  <a:lnTo>
                    <a:pt x="358" y="477"/>
                  </a:lnTo>
                  <a:lnTo>
                    <a:pt x="366" y="483"/>
                  </a:lnTo>
                  <a:lnTo>
                    <a:pt x="376" y="491"/>
                  </a:lnTo>
                  <a:lnTo>
                    <a:pt x="386" y="499"/>
                  </a:lnTo>
                  <a:lnTo>
                    <a:pt x="396" y="507"/>
                  </a:lnTo>
                  <a:lnTo>
                    <a:pt x="404" y="513"/>
                  </a:lnTo>
                  <a:lnTo>
                    <a:pt x="409" y="518"/>
                  </a:lnTo>
                  <a:lnTo>
                    <a:pt x="411" y="520"/>
                  </a:lnTo>
                  <a:lnTo>
                    <a:pt x="411" y="520"/>
                  </a:lnTo>
                  <a:lnTo>
                    <a:pt x="411" y="519"/>
                  </a:lnTo>
                  <a:lnTo>
                    <a:pt x="410" y="518"/>
                  </a:lnTo>
                  <a:lnTo>
                    <a:pt x="408" y="515"/>
                  </a:lnTo>
                  <a:lnTo>
                    <a:pt x="405" y="512"/>
                  </a:lnTo>
                  <a:lnTo>
                    <a:pt x="402" y="509"/>
                  </a:lnTo>
                  <a:lnTo>
                    <a:pt x="399" y="504"/>
                  </a:lnTo>
                  <a:lnTo>
                    <a:pt x="395" y="499"/>
                  </a:lnTo>
                  <a:lnTo>
                    <a:pt x="391" y="493"/>
                  </a:lnTo>
                  <a:lnTo>
                    <a:pt x="388" y="487"/>
                  </a:lnTo>
                  <a:lnTo>
                    <a:pt x="384" y="480"/>
                  </a:lnTo>
                  <a:lnTo>
                    <a:pt x="380" y="473"/>
                  </a:lnTo>
                  <a:lnTo>
                    <a:pt x="377" y="466"/>
                  </a:lnTo>
                  <a:lnTo>
                    <a:pt x="374" y="458"/>
                  </a:lnTo>
                  <a:lnTo>
                    <a:pt x="372" y="450"/>
                  </a:lnTo>
                  <a:lnTo>
                    <a:pt x="370" y="442"/>
                  </a:lnTo>
                  <a:lnTo>
                    <a:pt x="369" y="434"/>
                  </a:lnTo>
                  <a:lnTo>
                    <a:pt x="369" y="426"/>
                  </a:lnTo>
                  <a:lnTo>
                    <a:pt x="370" y="418"/>
                  </a:lnTo>
                  <a:lnTo>
                    <a:pt x="372" y="411"/>
                  </a:lnTo>
                  <a:lnTo>
                    <a:pt x="375" y="403"/>
                  </a:lnTo>
                  <a:lnTo>
                    <a:pt x="379" y="395"/>
                  </a:lnTo>
                  <a:lnTo>
                    <a:pt x="379" y="395"/>
                  </a:lnTo>
                  <a:lnTo>
                    <a:pt x="379" y="395"/>
                  </a:lnTo>
                  <a:close/>
                </a:path>
              </a:pathLst>
            </a:custGeom>
            <a:gradFill rotWithShape="0">
              <a:gsLst>
                <a:gs pos="0">
                  <a:srgbClr val="756670"/>
                </a:gs>
                <a:gs pos="100000">
                  <a:srgbClr val="CCB2AC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52" name="Freeform 28"/>
            <p:cNvSpPr>
              <a:spLocks noChangeArrowheads="1"/>
            </p:cNvSpPr>
            <p:nvPr/>
          </p:nvSpPr>
          <p:spPr bwMode="auto">
            <a:xfrm>
              <a:off x="2972" y="3191"/>
              <a:ext cx="658" cy="588"/>
            </a:xfrm>
            <a:custGeom>
              <a:avLst/>
              <a:gdLst/>
              <a:ahLst/>
              <a:cxnLst>
                <a:cxn ang="0">
                  <a:pos x="36" y="463"/>
                </a:cxn>
                <a:cxn ang="0">
                  <a:pos x="62" y="416"/>
                </a:cxn>
                <a:cxn ang="0">
                  <a:pos x="95" y="390"/>
                </a:cxn>
                <a:cxn ang="0">
                  <a:pos x="143" y="376"/>
                </a:cxn>
                <a:cxn ang="0">
                  <a:pos x="194" y="362"/>
                </a:cxn>
                <a:cxn ang="0">
                  <a:pos x="233" y="336"/>
                </a:cxn>
                <a:cxn ang="0">
                  <a:pos x="265" y="279"/>
                </a:cxn>
                <a:cxn ang="0">
                  <a:pos x="281" y="221"/>
                </a:cxn>
                <a:cxn ang="0">
                  <a:pos x="279" y="179"/>
                </a:cxn>
                <a:cxn ang="0">
                  <a:pos x="272" y="150"/>
                </a:cxn>
                <a:cxn ang="0">
                  <a:pos x="272" y="134"/>
                </a:cxn>
                <a:cxn ang="0">
                  <a:pos x="304" y="87"/>
                </a:cxn>
                <a:cxn ang="0">
                  <a:pos x="342" y="57"/>
                </a:cxn>
                <a:cxn ang="0">
                  <a:pos x="348" y="4"/>
                </a:cxn>
                <a:cxn ang="0">
                  <a:pos x="352" y="22"/>
                </a:cxn>
                <a:cxn ang="0">
                  <a:pos x="382" y="58"/>
                </a:cxn>
                <a:cxn ang="0">
                  <a:pos x="420" y="54"/>
                </a:cxn>
                <a:cxn ang="0">
                  <a:pos x="482" y="58"/>
                </a:cxn>
                <a:cxn ang="0">
                  <a:pos x="446" y="64"/>
                </a:cxn>
                <a:cxn ang="0">
                  <a:pos x="391" y="74"/>
                </a:cxn>
                <a:cxn ang="0">
                  <a:pos x="357" y="89"/>
                </a:cxn>
                <a:cxn ang="0">
                  <a:pos x="343" y="114"/>
                </a:cxn>
                <a:cxn ang="0">
                  <a:pos x="348" y="136"/>
                </a:cxn>
                <a:cxn ang="0">
                  <a:pos x="345" y="144"/>
                </a:cxn>
                <a:cxn ang="0">
                  <a:pos x="366" y="150"/>
                </a:cxn>
                <a:cxn ang="0">
                  <a:pos x="402" y="164"/>
                </a:cxn>
                <a:cxn ang="0">
                  <a:pos x="467" y="199"/>
                </a:cxn>
                <a:cxn ang="0">
                  <a:pos x="492" y="211"/>
                </a:cxn>
                <a:cxn ang="0">
                  <a:pos x="548" y="216"/>
                </a:cxn>
                <a:cxn ang="0">
                  <a:pos x="593" y="174"/>
                </a:cxn>
                <a:cxn ang="0">
                  <a:pos x="629" y="129"/>
                </a:cxn>
                <a:cxn ang="0">
                  <a:pos x="642" y="97"/>
                </a:cxn>
                <a:cxn ang="0">
                  <a:pos x="657" y="59"/>
                </a:cxn>
                <a:cxn ang="0">
                  <a:pos x="638" y="118"/>
                </a:cxn>
                <a:cxn ang="0">
                  <a:pos x="623" y="168"/>
                </a:cxn>
                <a:cxn ang="0">
                  <a:pos x="610" y="198"/>
                </a:cxn>
                <a:cxn ang="0">
                  <a:pos x="571" y="247"/>
                </a:cxn>
                <a:cxn ang="0">
                  <a:pos x="525" y="248"/>
                </a:cxn>
                <a:cxn ang="0">
                  <a:pos x="456" y="231"/>
                </a:cxn>
                <a:cxn ang="0">
                  <a:pos x="421" y="219"/>
                </a:cxn>
                <a:cxn ang="0">
                  <a:pos x="376" y="209"/>
                </a:cxn>
                <a:cxn ang="0">
                  <a:pos x="337" y="238"/>
                </a:cxn>
                <a:cxn ang="0">
                  <a:pos x="331" y="271"/>
                </a:cxn>
                <a:cxn ang="0">
                  <a:pos x="314" y="314"/>
                </a:cxn>
                <a:cxn ang="0">
                  <a:pos x="283" y="373"/>
                </a:cxn>
                <a:cxn ang="0">
                  <a:pos x="249" y="408"/>
                </a:cxn>
                <a:cxn ang="0">
                  <a:pos x="208" y="421"/>
                </a:cxn>
                <a:cxn ang="0">
                  <a:pos x="164" y="436"/>
                </a:cxn>
                <a:cxn ang="0">
                  <a:pos x="133" y="470"/>
                </a:cxn>
                <a:cxn ang="0">
                  <a:pos x="109" y="511"/>
                </a:cxn>
                <a:cxn ang="0">
                  <a:pos x="58" y="558"/>
                </a:cxn>
                <a:cxn ang="0">
                  <a:pos x="20" y="586"/>
                </a:cxn>
                <a:cxn ang="0">
                  <a:pos x="13" y="574"/>
                </a:cxn>
                <a:cxn ang="0">
                  <a:pos x="0" y="516"/>
                </a:cxn>
                <a:cxn ang="0">
                  <a:pos x="12" y="488"/>
                </a:cxn>
              </a:cxnLst>
              <a:rect l="0" t="0" r="r" b="b"/>
              <a:pathLst>
                <a:path w="658" h="588">
                  <a:moveTo>
                    <a:pt x="12" y="488"/>
                  </a:moveTo>
                  <a:lnTo>
                    <a:pt x="17" y="486"/>
                  </a:lnTo>
                  <a:lnTo>
                    <a:pt x="21" y="483"/>
                  </a:lnTo>
                  <a:lnTo>
                    <a:pt x="25" y="479"/>
                  </a:lnTo>
                  <a:lnTo>
                    <a:pt x="29" y="474"/>
                  </a:lnTo>
                  <a:lnTo>
                    <a:pt x="32" y="469"/>
                  </a:lnTo>
                  <a:lnTo>
                    <a:pt x="36" y="463"/>
                  </a:lnTo>
                  <a:lnTo>
                    <a:pt x="39" y="457"/>
                  </a:lnTo>
                  <a:lnTo>
                    <a:pt x="42" y="450"/>
                  </a:lnTo>
                  <a:lnTo>
                    <a:pt x="45" y="443"/>
                  </a:lnTo>
                  <a:lnTo>
                    <a:pt x="49" y="437"/>
                  </a:lnTo>
                  <a:lnTo>
                    <a:pt x="53" y="430"/>
                  </a:lnTo>
                  <a:lnTo>
                    <a:pt x="57" y="423"/>
                  </a:lnTo>
                  <a:lnTo>
                    <a:pt x="62" y="416"/>
                  </a:lnTo>
                  <a:lnTo>
                    <a:pt x="67" y="410"/>
                  </a:lnTo>
                  <a:lnTo>
                    <a:pt x="73" y="404"/>
                  </a:lnTo>
                  <a:lnTo>
                    <a:pt x="79" y="399"/>
                  </a:lnTo>
                  <a:lnTo>
                    <a:pt x="79" y="399"/>
                  </a:lnTo>
                  <a:lnTo>
                    <a:pt x="84" y="396"/>
                  </a:lnTo>
                  <a:lnTo>
                    <a:pt x="89" y="393"/>
                  </a:lnTo>
                  <a:lnTo>
                    <a:pt x="95" y="390"/>
                  </a:lnTo>
                  <a:lnTo>
                    <a:pt x="101" y="388"/>
                  </a:lnTo>
                  <a:lnTo>
                    <a:pt x="107" y="386"/>
                  </a:lnTo>
                  <a:lnTo>
                    <a:pt x="114" y="384"/>
                  </a:lnTo>
                  <a:lnTo>
                    <a:pt x="121" y="382"/>
                  </a:lnTo>
                  <a:lnTo>
                    <a:pt x="128" y="380"/>
                  </a:lnTo>
                  <a:lnTo>
                    <a:pt x="135" y="378"/>
                  </a:lnTo>
                  <a:lnTo>
                    <a:pt x="143" y="376"/>
                  </a:lnTo>
                  <a:lnTo>
                    <a:pt x="150" y="374"/>
                  </a:lnTo>
                  <a:lnTo>
                    <a:pt x="157" y="372"/>
                  </a:lnTo>
                  <a:lnTo>
                    <a:pt x="165" y="371"/>
                  </a:lnTo>
                  <a:lnTo>
                    <a:pt x="172" y="368"/>
                  </a:lnTo>
                  <a:lnTo>
                    <a:pt x="180" y="366"/>
                  </a:lnTo>
                  <a:lnTo>
                    <a:pt x="187" y="364"/>
                  </a:lnTo>
                  <a:lnTo>
                    <a:pt x="194" y="362"/>
                  </a:lnTo>
                  <a:lnTo>
                    <a:pt x="200" y="359"/>
                  </a:lnTo>
                  <a:lnTo>
                    <a:pt x="207" y="356"/>
                  </a:lnTo>
                  <a:lnTo>
                    <a:pt x="213" y="353"/>
                  </a:lnTo>
                  <a:lnTo>
                    <a:pt x="219" y="349"/>
                  </a:lnTo>
                  <a:lnTo>
                    <a:pt x="224" y="345"/>
                  </a:lnTo>
                  <a:lnTo>
                    <a:pt x="229" y="341"/>
                  </a:lnTo>
                  <a:lnTo>
                    <a:pt x="233" y="336"/>
                  </a:lnTo>
                  <a:lnTo>
                    <a:pt x="237" y="331"/>
                  </a:lnTo>
                  <a:lnTo>
                    <a:pt x="237" y="331"/>
                  </a:lnTo>
                  <a:lnTo>
                    <a:pt x="244" y="320"/>
                  </a:lnTo>
                  <a:lnTo>
                    <a:pt x="251" y="309"/>
                  </a:lnTo>
                  <a:lnTo>
                    <a:pt x="256" y="299"/>
                  </a:lnTo>
                  <a:lnTo>
                    <a:pt x="261" y="289"/>
                  </a:lnTo>
                  <a:lnTo>
                    <a:pt x="265" y="279"/>
                  </a:lnTo>
                  <a:lnTo>
                    <a:pt x="269" y="270"/>
                  </a:lnTo>
                  <a:lnTo>
                    <a:pt x="272" y="261"/>
                  </a:lnTo>
                  <a:lnTo>
                    <a:pt x="275" y="252"/>
                  </a:lnTo>
                  <a:lnTo>
                    <a:pt x="277" y="244"/>
                  </a:lnTo>
                  <a:lnTo>
                    <a:pt x="279" y="236"/>
                  </a:lnTo>
                  <a:lnTo>
                    <a:pt x="280" y="228"/>
                  </a:lnTo>
                  <a:lnTo>
                    <a:pt x="281" y="221"/>
                  </a:lnTo>
                  <a:lnTo>
                    <a:pt x="281" y="214"/>
                  </a:lnTo>
                  <a:lnTo>
                    <a:pt x="282" y="208"/>
                  </a:lnTo>
                  <a:lnTo>
                    <a:pt x="281" y="201"/>
                  </a:lnTo>
                  <a:lnTo>
                    <a:pt x="281" y="195"/>
                  </a:lnTo>
                  <a:lnTo>
                    <a:pt x="281" y="189"/>
                  </a:lnTo>
                  <a:lnTo>
                    <a:pt x="280" y="184"/>
                  </a:lnTo>
                  <a:lnTo>
                    <a:pt x="279" y="179"/>
                  </a:lnTo>
                  <a:lnTo>
                    <a:pt x="278" y="174"/>
                  </a:lnTo>
                  <a:lnTo>
                    <a:pt x="277" y="169"/>
                  </a:lnTo>
                  <a:lnTo>
                    <a:pt x="276" y="165"/>
                  </a:lnTo>
                  <a:lnTo>
                    <a:pt x="275" y="161"/>
                  </a:lnTo>
                  <a:lnTo>
                    <a:pt x="274" y="157"/>
                  </a:lnTo>
                  <a:lnTo>
                    <a:pt x="273" y="153"/>
                  </a:lnTo>
                  <a:lnTo>
                    <a:pt x="272" y="150"/>
                  </a:lnTo>
                  <a:lnTo>
                    <a:pt x="272" y="147"/>
                  </a:lnTo>
                  <a:lnTo>
                    <a:pt x="271" y="144"/>
                  </a:lnTo>
                  <a:lnTo>
                    <a:pt x="271" y="141"/>
                  </a:lnTo>
                  <a:lnTo>
                    <a:pt x="271" y="139"/>
                  </a:lnTo>
                  <a:lnTo>
                    <a:pt x="271" y="136"/>
                  </a:lnTo>
                  <a:lnTo>
                    <a:pt x="272" y="134"/>
                  </a:lnTo>
                  <a:lnTo>
                    <a:pt x="272" y="134"/>
                  </a:lnTo>
                  <a:lnTo>
                    <a:pt x="275" y="128"/>
                  </a:lnTo>
                  <a:lnTo>
                    <a:pt x="278" y="121"/>
                  </a:lnTo>
                  <a:lnTo>
                    <a:pt x="282" y="114"/>
                  </a:lnTo>
                  <a:lnTo>
                    <a:pt x="287" y="107"/>
                  </a:lnTo>
                  <a:lnTo>
                    <a:pt x="292" y="100"/>
                  </a:lnTo>
                  <a:lnTo>
                    <a:pt x="298" y="93"/>
                  </a:lnTo>
                  <a:lnTo>
                    <a:pt x="304" y="87"/>
                  </a:lnTo>
                  <a:lnTo>
                    <a:pt x="311" y="82"/>
                  </a:lnTo>
                  <a:lnTo>
                    <a:pt x="318" y="78"/>
                  </a:lnTo>
                  <a:lnTo>
                    <a:pt x="325" y="74"/>
                  </a:lnTo>
                  <a:lnTo>
                    <a:pt x="325" y="74"/>
                  </a:lnTo>
                  <a:lnTo>
                    <a:pt x="332" y="70"/>
                  </a:lnTo>
                  <a:lnTo>
                    <a:pt x="337" y="64"/>
                  </a:lnTo>
                  <a:lnTo>
                    <a:pt x="342" y="57"/>
                  </a:lnTo>
                  <a:lnTo>
                    <a:pt x="345" y="49"/>
                  </a:lnTo>
                  <a:lnTo>
                    <a:pt x="347" y="41"/>
                  </a:lnTo>
                  <a:lnTo>
                    <a:pt x="348" y="32"/>
                  </a:lnTo>
                  <a:lnTo>
                    <a:pt x="348" y="24"/>
                  </a:lnTo>
                  <a:lnTo>
                    <a:pt x="348" y="16"/>
                  </a:lnTo>
                  <a:lnTo>
                    <a:pt x="348" y="9"/>
                  </a:lnTo>
                  <a:lnTo>
                    <a:pt x="348" y="4"/>
                  </a:lnTo>
                  <a:lnTo>
                    <a:pt x="347" y="1"/>
                  </a:lnTo>
                  <a:lnTo>
                    <a:pt x="347" y="0"/>
                  </a:lnTo>
                  <a:lnTo>
                    <a:pt x="347" y="0"/>
                  </a:lnTo>
                  <a:lnTo>
                    <a:pt x="347" y="1"/>
                  </a:lnTo>
                  <a:lnTo>
                    <a:pt x="348" y="6"/>
                  </a:lnTo>
                  <a:lnTo>
                    <a:pt x="350" y="13"/>
                  </a:lnTo>
                  <a:lnTo>
                    <a:pt x="352" y="22"/>
                  </a:lnTo>
                  <a:lnTo>
                    <a:pt x="355" y="31"/>
                  </a:lnTo>
                  <a:lnTo>
                    <a:pt x="359" y="40"/>
                  </a:lnTo>
                  <a:lnTo>
                    <a:pt x="364" y="48"/>
                  </a:lnTo>
                  <a:lnTo>
                    <a:pt x="370" y="54"/>
                  </a:lnTo>
                  <a:lnTo>
                    <a:pt x="377" y="57"/>
                  </a:lnTo>
                  <a:lnTo>
                    <a:pt x="377" y="57"/>
                  </a:lnTo>
                  <a:lnTo>
                    <a:pt x="382" y="58"/>
                  </a:lnTo>
                  <a:lnTo>
                    <a:pt x="386" y="58"/>
                  </a:lnTo>
                  <a:lnTo>
                    <a:pt x="391" y="58"/>
                  </a:lnTo>
                  <a:lnTo>
                    <a:pt x="396" y="58"/>
                  </a:lnTo>
                  <a:lnTo>
                    <a:pt x="402" y="57"/>
                  </a:lnTo>
                  <a:lnTo>
                    <a:pt x="407" y="56"/>
                  </a:lnTo>
                  <a:lnTo>
                    <a:pt x="413" y="55"/>
                  </a:lnTo>
                  <a:lnTo>
                    <a:pt x="420" y="54"/>
                  </a:lnTo>
                  <a:lnTo>
                    <a:pt x="427" y="53"/>
                  </a:lnTo>
                  <a:lnTo>
                    <a:pt x="434" y="53"/>
                  </a:lnTo>
                  <a:lnTo>
                    <a:pt x="443" y="53"/>
                  </a:lnTo>
                  <a:lnTo>
                    <a:pt x="451" y="53"/>
                  </a:lnTo>
                  <a:lnTo>
                    <a:pt x="461" y="54"/>
                  </a:lnTo>
                  <a:lnTo>
                    <a:pt x="471" y="56"/>
                  </a:lnTo>
                  <a:lnTo>
                    <a:pt x="482" y="58"/>
                  </a:lnTo>
                  <a:lnTo>
                    <a:pt x="494" y="61"/>
                  </a:lnTo>
                  <a:lnTo>
                    <a:pt x="494" y="61"/>
                  </a:lnTo>
                  <a:lnTo>
                    <a:pt x="483" y="62"/>
                  </a:lnTo>
                  <a:lnTo>
                    <a:pt x="474" y="62"/>
                  </a:lnTo>
                  <a:lnTo>
                    <a:pt x="464" y="62"/>
                  </a:lnTo>
                  <a:lnTo>
                    <a:pt x="455" y="63"/>
                  </a:lnTo>
                  <a:lnTo>
                    <a:pt x="446" y="64"/>
                  </a:lnTo>
                  <a:lnTo>
                    <a:pt x="437" y="65"/>
                  </a:lnTo>
                  <a:lnTo>
                    <a:pt x="428" y="66"/>
                  </a:lnTo>
                  <a:lnTo>
                    <a:pt x="420" y="68"/>
                  </a:lnTo>
                  <a:lnTo>
                    <a:pt x="412" y="69"/>
                  </a:lnTo>
                  <a:lnTo>
                    <a:pt x="405" y="71"/>
                  </a:lnTo>
                  <a:lnTo>
                    <a:pt x="398" y="73"/>
                  </a:lnTo>
                  <a:lnTo>
                    <a:pt x="391" y="74"/>
                  </a:lnTo>
                  <a:lnTo>
                    <a:pt x="385" y="76"/>
                  </a:lnTo>
                  <a:lnTo>
                    <a:pt x="379" y="78"/>
                  </a:lnTo>
                  <a:lnTo>
                    <a:pt x="374" y="80"/>
                  </a:lnTo>
                  <a:lnTo>
                    <a:pt x="369" y="83"/>
                  </a:lnTo>
                  <a:lnTo>
                    <a:pt x="369" y="83"/>
                  </a:lnTo>
                  <a:lnTo>
                    <a:pt x="362" y="86"/>
                  </a:lnTo>
                  <a:lnTo>
                    <a:pt x="357" y="89"/>
                  </a:lnTo>
                  <a:lnTo>
                    <a:pt x="352" y="93"/>
                  </a:lnTo>
                  <a:lnTo>
                    <a:pt x="349" y="96"/>
                  </a:lnTo>
                  <a:lnTo>
                    <a:pt x="346" y="100"/>
                  </a:lnTo>
                  <a:lnTo>
                    <a:pt x="344" y="104"/>
                  </a:lnTo>
                  <a:lnTo>
                    <a:pt x="343" y="107"/>
                  </a:lnTo>
                  <a:lnTo>
                    <a:pt x="343" y="111"/>
                  </a:lnTo>
                  <a:lnTo>
                    <a:pt x="343" y="114"/>
                  </a:lnTo>
                  <a:lnTo>
                    <a:pt x="343" y="118"/>
                  </a:lnTo>
                  <a:lnTo>
                    <a:pt x="343" y="121"/>
                  </a:lnTo>
                  <a:lnTo>
                    <a:pt x="344" y="124"/>
                  </a:lnTo>
                  <a:lnTo>
                    <a:pt x="345" y="128"/>
                  </a:lnTo>
                  <a:lnTo>
                    <a:pt x="346" y="130"/>
                  </a:lnTo>
                  <a:lnTo>
                    <a:pt x="347" y="133"/>
                  </a:lnTo>
                  <a:lnTo>
                    <a:pt x="348" y="136"/>
                  </a:lnTo>
                  <a:lnTo>
                    <a:pt x="349" y="138"/>
                  </a:lnTo>
                  <a:lnTo>
                    <a:pt x="350" y="140"/>
                  </a:lnTo>
                  <a:lnTo>
                    <a:pt x="350" y="141"/>
                  </a:lnTo>
                  <a:lnTo>
                    <a:pt x="349" y="143"/>
                  </a:lnTo>
                  <a:lnTo>
                    <a:pt x="349" y="144"/>
                  </a:lnTo>
                  <a:lnTo>
                    <a:pt x="347" y="144"/>
                  </a:lnTo>
                  <a:lnTo>
                    <a:pt x="345" y="144"/>
                  </a:lnTo>
                  <a:lnTo>
                    <a:pt x="342" y="144"/>
                  </a:lnTo>
                  <a:lnTo>
                    <a:pt x="338" y="144"/>
                  </a:lnTo>
                  <a:lnTo>
                    <a:pt x="333" y="143"/>
                  </a:lnTo>
                  <a:lnTo>
                    <a:pt x="333" y="143"/>
                  </a:lnTo>
                  <a:lnTo>
                    <a:pt x="343" y="144"/>
                  </a:lnTo>
                  <a:lnTo>
                    <a:pt x="354" y="147"/>
                  </a:lnTo>
                  <a:lnTo>
                    <a:pt x="366" y="150"/>
                  </a:lnTo>
                  <a:lnTo>
                    <a:pt x="377" y="154"/>
                  </a:lnTo>
                  <a:lnTo>
                    <a:pt x="386" y="157"/>
                  </a:lnTo>
                  <a:lnTo>
                    <a:pt x="392" y="159"/>
                  </a:lnTo>
                  <a:lnTo>
                    <a:pt x="395" y="160"/>
                  </a:lnTo>
                  <a:lnTo>
                    <a:pt x="395" y="160"/>
                  </a:lnTo>
                  <a:lnTo>
                    <a:pt x="397" y="161"/>
                  </a:lnTo>
                  <a:lnTo>
                    <a:pt x="402" y="164"/>
                  </a:lnTo>
                  <a:lnTo>
                    <a:pt x="409" y="168"/>
                  </a:lnTo>
                  <a:lnTo>
                    <a:pt x="418" y="173"/>
                  </a:lnTo>
                  <a:lnTo>
                    <a:pt x="429" y="178"/>
                  </a:lnTo>
                  <a:lnTo>
                    <a:pt x="439" y="184"/>
                  </a:lnTo>
                  <a:lnTo>
                    <a:pt x="450" y="190"/>
                  </a:lnTo>
                  <a:lnTo>
                    <a:pt x="459" y="195"/>
                  </a:lnTo>
                  <a:lnTo>
                    <a:pt x="467" y="199"/>
                  </a:lnTo>
                  <a:lnTo>
                    <a:pt x="472" y="202"/>
                  </a:lnTo>
                  <a:lnTo>
                    <a:pt x="473" y="203"/>
                  </a:lnTo>
                  <a:lnTo>
                    <a:pt x="473" y="203"/>
                  </a:lnTo>
                  <a:lnTo>
                    <a:pt x="475" y="203"/>
                  </a:lnTo>
                  <a:lnTo>
                    <a:pt x="479" y="205"/>
                  </a:lnTo>
                  <a:lnTo>
                    <a:pt x="485" y="208"/>
                  </a:lnTo>
                  <a:lnTo>
                    <a:pt x="492" y="211"/>
                  </a:lnTo>
                  <a:lnTo>
                    <a:pt x="501" y="214"/>
                  </a:lnTo>
                  <a:lnTo>
                    <a:pt x="511" y="216"/>
                  </a:lnTo>
                  <a:lnTo>
                    <a:pt x="521" y="218"/>
                  </a:lnTo>
                  <a:lnTo>
                    <a:pt x="531" y="219"/>
                  </a:lnTo>
                  <a:lnTo>
                    <a:pt x="540" y="218"/>
                  </a:lnTo>
                  <a:lnTo>
                    <a:pt x="548" y="216"/>
                  </a:lnTo>
                  <a:lnTo>
                    <a:pt x="548" y="216"/>
                  </a:lnTo>
                  <a:lnTo>
                    <a:pt x="554" y="212"/>
                  </a:lnTo>
                  <a:lnTo>
                    <a:pt x="559" y="208"/>
                  </a:lnTo>
                  <a:lnTo>
                    <a:pt x="566" y="203"/>
                  </a:lnTo>
                  <a:lnTo>
                    <a:pt x="572" y="196"/>
                  </a:lnTo>
                  <a:lnTo>
                    <a:pt x="579" y="189"/>
                  </a:lnTo>
                  <a:lnTo>
                    <a:pt x="586" y="182"/>
                  </a:lnTo>
                  <a:lnTo>
                    <a:pt x="593" y="174"/>
                  </a:lnTo>
                  <a:lnTo>
                    <a:pt x="600" y="166"/>
                  </a:lnTo>
                  <a:lnTo>
                    <a:pt x="606" y="158"/>
                  </a:lnTo>
                  <a:lnTo>
                    <a:pt x="612" y="151"/>
                  </a:lnTo>
                  <a:lnTo>
                    <a:pt x="617" y="144"/>
                  </a:lnTo>
                  <a:lnTo>
                    <a:pt x="622" y="138"/>
                  </a:lnTo>
                  <a:lnTo>
                    <a:pt x="626" y="133"/>
                  </a:lnTo>
                  <a:lnTo>
                    <a:pt x="629" y="129"/>
                  </a:lnTo>
                  <a:lnTo>
                    <a:pt x="631" y="126"/>
                  </a:lnTo>
                  <a:lnTo>
                    <a:pt x="631" y="125"/>
                  </a:lnTo>
                  <a:lnTo>
                    <a:pt x="631" y="125"/>
                  </a:lnTo>
                  <a:lnTo>
                    <a:pt x="632" y="123"/>
                  </a:lnTo>
                  <a:lnTo>
                    <a:pt x="635" y="117"/>
                  </a:lnTo>
                  <a:lnTo>
                    <a:pt x="638" y="108"/>
                  </a:lnTo>
                  <a:lnTo>
                    <a:pt x="642" y="97"/>
                  </a:lnTo>
                  <a:lnTo>
                    <a:pt x="647" y="86"/>
                  </a:lnTo>
                  <a:lnTo>
                    <a:pt x="651" y="75"/>
                  </a:lnTo>
                  <a:lnTo>
                    <a:pt x="654" y="66"/>
                  </a:lnTo>
                  <a:lnTo>
                    <a:pt x="657" y="59"/>
                  </a:lnTo>
                  <a:lnTo>
                    <a:pt x="658" y="57"/>
                  </a:lnTo>
                  <a:lnTo>
                    <a:pt x="658" y="57"/>
                  </a:lnTo>
                  <a:lnTo>
                    <a:pt x="657" y="59"/>
                  </a:lnTo>
                  <a:lnTo>
                    <a:pt x="656" y="63"/>
                  </a:lnTo>
                  <a:lnTo>
                    <a:pt x="654" y="69"/>
                  </a:lnTo>
                  <a:lnTo>
                    <a:pt x="652" y="77"/>
                  </a:lnTo>
                  <a:lnTo>
                    <a:pt x="649" y="86"/>
                  </a:lnTo>
                  <a:lnTo>
                    <a:pt x="645" y="96"/>
                  </a:lnTo>
                  <a:lnTo>
                    <a:pt x="642" y="107"/>
                  </a:lnTo>
                  <a:lnTo>
                    <a:pt x="638" y="118"/>
                  </a:lnTo>
                  <a:lnTo>
                    <a:pt x="635" y="129"/>
                  </a:lnTo>
                  <a:lnTo>
                    <a:pt x="632" y="139"/>
                  </a:lnTo>
                  <a:lnTo>
                    <a:pt x="629" y="149"/>
                  </a:lnTo>
                  <a:lnTo>
                    <a:pt x="626" y="156"/>
                  </a:lnTo>
                  <a:lnTo>
                    <a:pt x="624" y="163"/>
                  </a:lnTo>
                  <a:lnTo>
                    <a:pt x="623" y="167"/>
                  </a:lnTo>
                  <a:lnTo>
                    <a:pt x="623" y="168"/>
                  </a:lnTo>
                  <a:lnTo>
                    <a:pt x="623" y="168"/>
                  </a:lnTo>
                  <a:lnTo>
                    <a:pt x="622" y="169"/>
                  </a:lnTo>
                  <a:lnTo>
                    <a:pt x="621" y="172"/>
                  </a:lnTo>
                  <a:lnTo>
                    <a:pt x="619" y="177"/>
                  </a:lnTo>
                  <a:lnTo>
                    <a:pt x="617" y="183"/>
                  </a:lnTo>
                  <a:lnTo>
                    <a:pt x="614" y="190"/>
                  </a:lnTo>
                  <a:lnTo>
                    <a:pt x="610" y="198"/>
                  </a:lnTo>
                  <a:lnTo>
                    <a:pt x="606" y="206"/>
                  </a:lnTo>
                  <a:lnTo>
                    <a:pt x="601" y="215"/>
                  </a:lnTo>
                  <a:lnTo>
                    <a:pt x="596" y="223"/>
                  </a:lnTo>
                  <a:lnTo>
                    <a:pt x="590" y="230"/>
                  </a:lnTo>
                  <a:lnTo>
                    <a:pt x="584" y="237"/>
                  </a:lnTo>
                  <a:lnTo>
                    <a:pt x="578" y="243"/>
                  </a:lnTo>
                  <a:lnTo>
                    <a:pt x="571" y="247"/>
                  </a:lnTo>
                  <a:lnTo>
                    <a:pt x="564" y="250"/>
                  </a:lnTo>
                  <a:lnTo>
                    <a:pt x="564" y="250"/>
                  </a:lnTo>
                  <a:lnTo>
                    <a:pt x="558" y="251"/>
                  </a:lnTo>
                  <a:lnTo>
                    <a:pt x="551" y="251"/>
                  </a:lnTo>
                  <a:lnTo>
                    <a:pt x="543" y="251"/>
                  </a:lnTo>
                  <a:lnTo>
                    <a:pt x="535" y="250"/>
                  </a:lnTo>
                  <a:lnTo>
                    <a:pt x="525" y="248"/>
                  </a:lnTo>
                  <a:lnTo>
                    <a:pt x="516" y="246"/>
                  </a:lnTo>
                  <a:lnTo>
                    <a:pt x="505" y="244"/>
                  </a:lnTo>
                  <a:lnTo>
                    <a:pt x="495" y="242"/>
                  </a:lnTo>
                  <a:lnTo>
                    <a:pt x="485" y="239"/>
                  </a:lnTo>
                  <a:lnTo>
                    <a:pt x="475" y="236"/>
                  </a:lnTo>
                  <a:lnTo>
                    <a:pt x="465" y="233"/>
                  </a:lnTo>
                  <a:lnTo>
                    <a:pt x="456" y="231"/>
                  </a:lnTo>
                  <a:lnTo>
                    <a:pt x="448" y="228"/>
                  </a:lnTo>
                  <a:lnTo>
                    <a:pt x="440" y="226"/>
                  </a:lnTo>
                  <a:lnTo>
                    <a:pt x="434" y="224"/>
                  </a:lnTo>
                  <a:lnTo>
                    <a:pt x="428" y="222"/>
                  </a:lnTo>
                  <a:lnTo>
                    <a:pt x="424" y="221"/>
                  </a:lnTo>
                  <a:lnTo>
                    <a:pt x="422" y="220"/>
                  </a:lnTo>
                  <a:lnTo>
                    <a:pt x="421" y="219"/>
                  </a:lnTo>
                  <a:lnTo>
                    <a:pt x="421" y="219"/>
                  </a:lnTo>
                  <a:lnTo>
                    <a:pt x="417" y="218"/>
                  </a:lnTo>
                  <a:lnTo>
                    <a:pt x="409" y="216"/>
                  </a:lnTo>
                  <a:lnTo>
                    <a:pt x="397" y="213"/>
                  </a:lnTo>
                  <a:lnTo>
                    <a:pt x="385" y="210"/>
                  </a:lnTo>
                  <a:lnTo>
                    <a:pt x="376" y="209"/>
                  </a:lnTo>
                  <a:lnTo>
                    <a:pt x="376" y="209"/>
                  </a:lnTo>
                  <a:lnTo>
                    <a:pt x="366" y="209"/>
                  </a:lnTo>
                  <a:lnTo>
                    <a:pt x="356" y="210"/>
                  </a:lnTo>
                  <a:lnTo>
                    <a:pt x="348" y="212"/>
                  </a:lnTo>
                  <a:lnTo>
                    <a:pt x="342" y="217"/>
                  </a:lnTo>
                  <a:lnTo>
                    <a:pt x="342" y="217"/>
                  </a:lnTo>
                  <a:lnTo>
                    <a:pt x="339" y="226"/>
                  </a:lnTo>
                  <a:lnTo>
                    <a:pt x="337" y="238"/>
                  </a:lnTo>
                  <a:lnTo>
                    <a:pt x="335" y="251"/>
                  </a:lnTo>
                  <a:lnTo>
                    <a:pt x="334" y="261"/>
                  </a:lnTo>
                  <a:lnTo>
                    <a:pt x="333" y="265"/>
                  </a:lnTo>
                  <a:lnTo>
                    <a:pt x="333" y="265"/>
                  </a:lnTo>
                  <a:lnTo>
                    <a:pt x="333" y="266"/>
                  </a:lnTo>
                  <a:lnTo>
                    <a:pt x="332" y="268"/>
                  </a:lnTo>
                  <a:lnTo>
                    <a:pt x="331" y="271"/>
                  </a:lnTo>
                  <a:lnTo>
                    <a:pt x="330" y="275"/>
                  </a:lnTo>
                  <a:lnTo>
                    <a:pt x="328" y="279"/>
                  </a:lnTo>
                  <a:lnTo>
                    <a:pt x="326" y="285"/>
                  </a:lnTo>
                  <a:lnTo>
                    <a:pt x="323" y="292"/>
                  </a:lnTo>
                  <a:lnTo>
                    <a:pt x="321" y="299"/>
                  </a:lnTo>
                  <a:lnTo>
                    <a:pt x="317" y="306"/>
                  </a:lnTo>
                  <a:lnTo>
                    <a:pt x="314" y="314"/>
                  </a:lnTo>
                  <a:lnTo>
                    <a:pt x="310" y="323"/>
                  </a:lnTo>
                  <a:lnTo>
                    <a:pt x="306" y="331"/>
                  </a:lnTo>
                  <a:lnTo>
                    <a:pt x="302" y="340"/>
                  </a:lnTo>
                  <a:lnTo>
                    <a:pt x="298" y="348"/>
                  </a:lnTo>
                  <a:lnTo>
                    <a:pt x="293" y="357"/>
                  </a:lnTo>
                  <a:lnTo>
                    <a:pt x="288" y="365"/>
                  </a:lnTo>
                  <a:lnTo>
                    <a:pt x="283" y="373"/>
                  </a:lnTo>
                  <a:lnTo>
                    <a:pt x="278" y="381"/>
                  </a:lnTo>
                  <a:lnTo>
                    <a:pt x="272" y="387"/>
                  </a:lnTo>
                  <a:lnTo>
                    <a:pt x="267" y="394"/>
                  </a:lnTo>
                  <a:lnTo>
                    <a:pt x="261" y="399"/>
                  </a:lnTo>
                  <a:lnTo>
                    <a:pt x="255" y="404"/>
                  </a:lnTo>
                  <a:lnTo>
                    <a:pt x="249" y="408"/>
                  </a:lnTo>
                  <a:lnTo>
                    <a:pt x="249" y="408"/>
                  </a:lnTo>
                  <a:lnTo>
                    <a:pt x="244" y="411"/>
                  </a:lnTo>
                  <a:lnTo>
                    <a:pt x="239" y="413"/>
                  </a:lnTo>
                  <a:lnTo>
                    <a:pt x="233" y="415"/>
                  </a:lnTo>
                  <a:lnTo>
                    <a:pt x="227" y="416"/>
                  </a:lnTo>
                  <a:lnTo>
                    <a:pt x="221" y="418"/>
                  </a:lnTo>
                  <a:lnTo>
                    <a:pt x="214" y="420"/>
                  </a:lnTo>
                  <a:lnTo>
                    <a:pt x="208" y="421"/>
                  </a:lnTo>
                  <a:lnTo>
                    <a:pt x="202" y="423"/>
                  </a:lnTo>
                  <a:lnTo>
                    <a:pt x="195" y="424"/>
                  </a:lnTo>
                  <a:lnTo>
                    <a:pt x="189" y="426"/>
                  </a:lnTo>
                  <a:lnTo>
                    <a:pt x="182" y="428"/>
                  </a:lnTo>
                  <a:lnTo>
                    <a:pt x="176" y="430"/>
                  </a:lnTo>
                  <a:lnTo>
                    <a:pt x="170" y="433"/>
                  </a:lnTo>
                  <a:lnTo>
                    <a:pt x="164" y="436"/>
                  </a:lnTo>
                  <a:lnTo>
                    <a:pt x="159" y="439"/>
                  </a:lnTo>
                  <a:lnTo>
                    <a:pt x="153" y="443"/>
                  </a:lnTo>
                  <a:lnTo>
                    <a:pt x="148" y="447"/>
                  </a:lnTo>
                  <a:lnTo>
                    <a:pt x="144" y="452"/>
                  </a:lnTo>
                  <a:lnTo>
                    <a:pt x="140" y="457"/>
                  </a:lnTo>
                  <a:lnTo>
                    <a:pt x="136" y="463"/>
                  </a:lnTo>
                  <a:lnTo>
                    <a:pt x="133" y="470"/>
                  </a:lnTo>
                  <a:lnTo>
                    <a:pt x="130" y="478"/>
                  </a:lnTo>
                  <a:lnTo>
                    <a:pt x="130" y="478"/>
                  </a:lnTo>
                  <a:lnTo>
                    <a:pt x="128" y="484"/>
                  </a:lnTo>
                  <a:lnTo>
                    <a:pt x="125" y="491"/>
                  </a:lnTo>
                  <a:lnTo>
                    <a:pt x="120" y="497"/>
                  </a:lnTo>
                  <a:lnTo>
                    <a:pt x="115" y="504"/>
                  </a:lnTo>
                  <a:lnTo>
                    <a:pt x="109" y="511"/>
                  </a:lnTo>
                  <a:lnTo>
                    <a:pt x="103" y="518"/>
                  </a:lnTo>
                  <a:lnTo>
                    <a:pt x="96" y="525"/>
                  </a:lnTo>
                  <a:lnTo>
                    <a:pt x="88" y="532"/>
                  </a:lnTo>
                  <a:lnTo>
                    <a:pt x="81" y="539"/>
                  </a:lnTo>
                  <a:lnTo>
                    <a:pt x="73" y="545"/>
                  </a:lnTo>
                  <a:lnTo>
                    <a:pt x="66" y="552"/>
                  </a:lnTo>
                  <a:lnTo>
                    <a:pt x="58" y="558"/>
                  </a:lnTo>
                  <a:lnTo>
                    <a:pt x="51" y="563"/>
                  </a:lnTo>
                  <a:lnTo>
                    <a:pt x="44" y="569"/>
                  </a:lnTo>
                  <a:lnTo>
                    <a:pt x="38" y="573"/>
                  </a:lnTo>
                  <a:lnTo>
                    <a:pt x="32" y="577"/>
                  </a:lnTo>
                  <a:lnTo>
                    <a:pt x="28" y="581"/>
                  </a:lnTo>
                  <a:lnTo>
                    <a:pt x="23" y="584"/>
                  </a:lnTo>
                  <a:lnTo>
                    <a:pt x="20" y="586"/>
                  </a:lnTo>
                  <a:lnTo>
                    <a:pt x="19" y="587"/>
                  </a:lnTo>
                  <a:lnTo>
                    <a:pt x="18" y="588"/>
                  </a:lnTo>
                  <a:lnTo>
                    <a:pt x="18" y="588"/>
                  </a:lnTo>
                  <a:lnTo>
                    <a:pt x="17" y="587"/>
                  </a:lnTo>
                  <a:lnTo>
                    <a:pt x="16" y="584"/>
                  </a:lnTo>
                  <a:lnTo>
                    <a:pt x="15" y="579"/>
                  </a:lnTo>
                  <a:lnTo>
                    <a:pt x="13" y="574"/>
                  </a:lnTo>
                  <a:lnTo>
                    <a:pt x="10" y="567"/>
                  </a:lnTo>
                  <a:lnTo>
                    <a:pt x="8" y="559"/>
                  </a:lnTo>
                  <a:lnTo>
                    <a:pt x="6" y="551"/>
                  </a:lnTo>
                  <a:lnTo>
                    <a:pt x="3" y="542"/>
                  </a:lnTo>
                  <a:lnTo>
                    <a:pt x="2" y="533"/>
                  </a:lnTo>
                  <a:lnTo>
                    <a:pt x="0" y="524"/>
                  </a:lnTo>
                  <a:lnTo>
                    <a:pt x="0" y="516"/>
                  </a:lnTo>
                  <a:lnTo>
                    <a:pt x="0" y="508"/>
                  </a:lnTo>
                  <a:lnTo>
                    <a:pt x="1" y="501"/>
                  </a:lnTo>
                  <a:lnTo>
                    <a:pt x="3" y="496"/>
                  </a:lnTo>
                  <a:lnTo>
                    <a:pt x="7" y="491"/>
                  </a:lnTo>
                  <a:lnTo>
                    <a:pt x="12" y="488"/>
                  </a:lnTo>
                  <a:lnTo>
                    <a:pt x="12" y="488"/>
                  </a:lnTo>
                  <a:lnTo>
                    <a:pt x="12" y="488"/>
                  </a:lnTo>
                  <a:close/>
                </a:path>
              </a:pathLst>
            </a:custGeom>
            <a:gradFill rotWithShape="0">
              <a:gsLst>
                <a:gs pos="0">
                  <a:srgbClr val="B39283"/>
                </a:gs>
                <a:gs pos="100000">
                  <a:srgbClr val="75667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53" name="Freeform 29"/>
            <p:cNvSpPr>
              <a:spLocks noChangeArrowheads="1"/>
            </p:cNvSpPr>
            <p:nvPr/>
          </p:nvSpPr>
          <p:spPr bwMode="auto">
            <a:xfrm>
              <a:off x="3127" y="3402"/>
              <a:ext cx="187" cy="216"/>
            </a:xfrm>
            <a:custGeom>
              <a:avLst/>
              <a:gdLst/>
              <a:ahLst/>
              <a:cxnLst>
                <a:cxn ang="0">
                  <a:pos x="181" y="6"/>
                </a:cxn>
                <a:cxn ang="0">
                  <a:pos x="163" y="21"/>
                </a:cxn>
                <a:cxn ang="0">
                  <a:pos x="162" y="22"/>
                </a:cxn>
                <a:cxn ang="0">
                  <a:pos x="155" y="28"/>
                </a:cxn>
                <a:cxn ang="0">
                  <a:pos x="145" y="39"/>
                </a:cxn>
                <a:cxn ang="0">
                  <a:pos x="133" y="54"/>
                </a:cxn>
                <a:cxn ang="0">
                  <a:pos x="124" y="71"/>
                </a:cxn>
                <a:cxn ang="0">
                  <a:pos x="121" y="90"/>
                </a:cxn>
                <a:cxn ang="0">
                  <a:pos x="120" y="99"/>
                </a:cxn>
                <a:cxn ang="0">
                  <a:pos x="116" y="117"/>
                </a:cxn>
                <a:cxn ang="0">
                  <a:pos x="109" y="132"/>
                </a:cxn>
                <a:cxn ang="0">
                  <a:pos x="100" y="145"/>
                </a:cxn>
                <a:cxn ang="0">
                  <a:pos x="89" y="156"/>
                </a:cxn>
                <a:cxn ang="0">
                  <a:pos x="77" y="165"/>
                </a:cxn>
                <a:cxn ang="0">
                  <a:pos x="65" y="172"/>
                </a:cxn>
                <a:cxn ang="0">
                  <a:pos x="52" y="178"/>
                </a:cxn>
                <a:cxn ang="0">
                  <a:pos x="41" y="182"/>
                </a:cxn>
                <a:cxn ang="0">
                  <a:pos x="32" y="185"/>
                </a:cxn>
                <a:cxn ang="0">
                  <a:pos x="25" y="187"/>
                </a:cxn>
                <a:cxn ang="0">
                  <a:pos x="21" y="187"/>
                </a:cxn>
                <a:cxn ang="0">
                  <a:pos x="21" y="187"/>
                </a:cxn>
                <a:cxn ang="0">
                  <a:pos x="33" y="190"/>
                </a:cxn>
                <a:cxn ang="0">
                  <a:pos x="57" y="196"/>
                </a:cxn>
                <a:cxn ang="0">
                  <a:pos x="77" y="201"/>
                </a:cxn>
                <a:cxn ang="0">
                  <a:pos x="80" y="201"/>
                </a:cxn>
                <a:cxn ang="0">
                  <a:pos x="72" y="203"/>
                </a:cxn>
                <a:cxn ang="0">
                  <a:pos x="52" y="206"/>
                </a:cxn>
                <a:cxn ang="0">
                  <a:pos x="28" y="210"/>
                </a:cxn>
                <a:cxn ang="0">
                  <a:pos x="8" y="213"/>
                </a:cxn>
                <a:cxn ang="0">
                  <a:pos x="0" y="215"/>
                </a:cxn>
                <a:cxn ang="0">
                  <a:pos x="1" y="215"/>
                </a:cxn>
                <a:cxn ang="0">
                  <a:pos x="9" y="215"/>
                </a:cxn>
                <a:cxn ang="0">
                  <a:pos x="24" y="216"/>
                </a:cxn>
                <a:cxn ang="0">
                  <a:pos x="42" y="216"/>
                </a:cxn>
                <a:cxn ang="0">
                  <a:pos x="63" y="215"/>
                </a:cxn>
                <a:cxn ang="0">
                  <a:pos x="84" y="213"/>
                </a:cxn>
                <a:cxn ang="0">
                  <a:pos x="102" y="210"/>
                </a:cxn>
                <a:cxn ang="0">
                  <a:pos x="116" y="205"/>
                </a:cxn>
                <a:cxn ang="0">
                  <a:pos x="121" y="201"/>
                </a:cxn>
                <a:cxn ang="0">
                  <a:pos x="128" y="194"/>
                </a:cxn>
                <a:cxn ang="0">
                  <a:pos x="136" y="185"/>
                </a:cxn>
                <a:cxn ang="0">
                  <a:pos x="144" y="175"/>
                </a:cxn>
                <a:cxn ang="0">
                  <a:pos x="152" y="164"/>
                </a:cxn>
                <a:cxn ang="0">
                  <a:pos x="160" y="151"/>
                </a:cxn>
                <a:cxn ang="0">
                  <a:pos x="167" y="136"/>
                </a:cxn>
                <a:cxn ang="0">
                  <a:pos x="174" y="119"/>
                </a:cxn>
                <a:cxn ang="0">
                  <a:pos x="179" y="99"/>
                </a:cxn>
                <a:cxn ang="0">
                  <a:pos x="181" y="89"/>
                </a:cxn>
                <a:cxn ang="0">
                  <a:pos x="184" y="67"/>
                </a:cxn>
                <a:cxn ang="0">
                  <a:pos x="186" y="45"/>
                </a:cxn>
                <a:cxn ang="0">
                  <a:pos x="187" y="26"/>
                </a:cxn>
                <a:cxn ang="0">
                  <a:pos x="187" y="10"/>
                </a:cxn>
                <a:cxn ang="0">
                  <a:pos x="187" y="1"/>
                </a:cxn>
                <a:cxn ang="0">
                  <a:pos x="187" y="0"/>
                </a:cxn>
              </a:cxnLst>
              <a:rect l="0" t="0" r="r" b="b"/>
              <a:pathLst>
                <a:path w="187" h="216">
                  <a:moveTo>
                    <a:pt x="187" y="0"/>
                  </a:moveTo>
                  <a:lnTo>
                    <a:pt x="181" y="6"/>
                  </a:lnTo>
                  <a:lnTo>
                    <a:pt x="169" y="16"/>
                  </a:lnTo>
                  <a:lnTo>
                    <a:pt x="163" y="21"/>
                  </a:lnTo>
                  <a:lnTo>
                    <a:pt x="163" y="21"/>
                  </a:lnTo>
                  <a:lnTo>
                    <a:pt x="162" y="22"/>
                  </a:lnTo>
                  <a:lnTo>
                    <a:pt x="159" y="24"/>
                  </a:lnTo>
                  <a:lnTo>
                    <a:pt x="155" y="28"/>
                  </a:lnTo>
                  <a:lnTo>
                    <a:pt x="150" y="33"/>
                  </a:lnTo>
                  <a:lnTo>
                    <a:pt x="145" y="39"/>
                  </a:lnTo>
                  <a:lnTo>
                    <a:pt x="139" y="46"/>
                  </a:lnTo>
                  <a:lnTo>
                    <a:pt x="133" y="54"/>
                  </a:lnTo>
                  <a:lnTo>
                    <a:pt x="128" y="62"/>
                  </a:lnTo>
                  <a:lnTo>
                    <a:pt x="124" y="71"/>
                  </a:lnTo>
                  <a:lnTo>
                    <a:pt x="122" y="80"/>
                  </a:lnTo>
                  <a:lnTo>
                    <a:pt x="121" y="90"/>
                  </a:lnTo>
                  <a:lnTo>
                    <a:pt x="121" y="90"/>
                  </a:lnTo>
                  <a:lnTo>
                    <a:pt x="120" y="99"/>
                  </a:lnTo>
                  <a:lnTo>
                    <a:pt x="119" y="108"/>
                  </a:lnTo>
                  <a:lnTo>
                    <a:pt x="116" y="117"/>
                  </a:lnTo>
                  <a:lnTo>
                    <a:pt x="113" y="125"/>
                  </a:lnTo>
                  <a:lnTo>
                    <a:pt x="109" y="132"/>
                  </a:lnTo>
                  <a:lnTo>
                    <a:pt x="105" y="139"/>
                  </a:lnTo>
                  <a:lnTo>
                    <a:pt x="100" y="145"/>
                  </a:lnTo>
                  <a:lnTo>
                    <a:pt x="95" y="151"/>
                  </a:lnTo>
                  <a:lnTo>
                    <a:pt x="89" y="156"/>
                  </a:lnTo>
                  <a:lnTo>
                    <a:pt x="83" y="161"/>
                  </a:lnTo>
                  <a:lnTo>
                    <a:pt x="77" y="165"/>
                  </a:lnTo>
                  <a:lnTo>
                    <a:pt x="71" y="169"/>
                  </a:lnTo>
                  <a:lnTo>
                    <a:pt x="65" y="172"/>
                  </a:lnTo>
                  <a:lnTo>
                    <a:pt x="58" y="175"/>
                  </a:lnTo>
                  <a:lnTo>
                    <a:pt x="52" y="178"/>
                  </a:lnTo>
                  <a:lnTo>
                    <a:pt x="47" y="180"/>
                  </a:lnTo>
                  <a:lnTo>
                    <a:pt x="41" y="182"/>
                  </a:lnTo>
                  <a:lnTo>
                    <a:pt x="36" y="184"/>
                  </a:lnTo>
                  <a:lnTo>
                    <a:pt x="32" y="185"/>
                  </a:lnTo>
                  <a:lnTo>
                    <a:pt x="28" y="186"/>
                  </a:lnTo>
                  <a:lnTo>
                    <a:pt x="25" y="187"/>
                  </a:lnTo>
                  <a:lnTo>
                    <a:pt x="23" y="187"/>
                  </a:lnTo>
                  <a:lnTo>
                    <a:pt x="21" y="187"/>
                  </a:lnTo>
                  <a:lnTo>
                    <a:pt x="21" y="187"/>
                  </a:lnTo>
                  <a:lnTo>
                    <a:pt x="21" y="187"/>
                  </a:lnTo>
                  <a:lnTo>
                    <a:pt x="24" y="188"/>
                  </a:lnTo>
                  <a:lnTo>
                    <a:pt x="33" y="190"/>
                  </a:lnTo>
                  <a:lnTo>
                    <a:pt x="44" y="193"/>
                  </a:lnTo>
                  <a:lnTo>
                    <a:pt x="57" y="196"/>
                  </a:lnTo>
                  <a:lnTo>
                    <a:pt x="68" y="199"/>
                  </a:lnTo>
                  <a:lnTo>
                    <a:pt x="77" y="201"/>
                  </a:lnTo>
                  <a:lnTo>
                    <a:pt x="80" y="201"/>
                  </a:lnTo>
                  <a:lnTo>
                    <a:pt x="80" y="201"/>
                  </a:lnTo>
                  <a:lnTo>
                    <a:pt x="78" y="202"/>
                  </a:lnTo>
                  <a:lnTo>
                    <a:pt x="72" y="203"/>
                  </a:lnTo>
                  <a:lnTo>
                    <a:pt x="63" y="204"/>
                  </a:lnTo>
                  <a:lnTo>
                    <a:pt x="52" y="206"/>
                  </a:lnTo>
                  <a:lnTo>
                    <a:pt x="40" y="208"/>
                  </a:lnTo>
                  <a:lnTo>
                    <a:pt x="28" y="210"/>
                  </a:lnTo>
                  <a:lnTo>
                    <a:pt x="17" y="212"/>
                  </a:lnTo>
                  <a:lnTo>
                    <a:pt x="8" y="213"/>
                  </a:lnTo>
                  <a:lnTo>
                    <a:pt x="2" y="214"/>
                  </a:lnTo>
                  <a:lnTo>
                    <a:pt x="0" y="215"/>
                  </a:lnTo>
                  <a:lnTo>
                    <a:pt x="0" y="215"/>
                  </a:lnTo>
                  <a:lnTo>
                    <a:pt x="1" y="215"/>
                  </a:lnTo>
                  <a:lnTo>
                    <a:pt x="4" y="215"/>
                  </a:lnTo>
                  <a:lnTo>
                    <a:pt x="9" y="215"/>
                  </a:lnTo>
                  <a:lnTo>
                    <a:pt x="16" y="216"/>
                  </a:lnTo>
                  <a:lnTo>
                    <a:pt x="24" y="216"/>
                  </a:lnTo>
                  <a:lnTo>
                    <a:pt x="33" y="216"/>
                  </a:lnTo>
                  <a:lnTo>
                    <a:pt x="42" y="216"/>
                  </a:lnTo>
                  <a:lnTo>
                    <a:pt x="53" y="216"/>
                  </a:lnTo>
                  <a:lnTo>
                    <a:pt x="63" y="215"/>
                  </a:lnTo>
                  <a:lnTo>
                    <a:pt x="74" y="214"/>
                  </a:lnTo>
                  <a:lnTo>
                    <a:pt x="84" y="213"/>
                  </a:lnTo>
                  <a:lnTo>
                    <a:pt x="93" y="212"/>
                  </a:lnTo>
                  <a:lnTo>
                    <a:pt x="102" y="210"/>
                  </a:lnTo>
                  <a:lnTo>
                    <a:pt x="110" y="208"/>
                  </a:lnTo>
                  <a:lnTo>
                    <a:pt x="116" y="205"/>
                  </a:lnTo>
                  <a:lnTo>
                    <a:pt x="121" y="201"/>
                  </a:lnTo>
                  <a:lnTo>
                    <a:pt x="121" y="201"/>
                  </a:lnTo>
                  <a:lnTo>
                    <a:pt x="124" y="198"/>
                  </a:lnTo>
                  <a:lnTo>
                    <a:pt x="128" y="194"/>
                  </a:lnTo>
                  <a:lnTo>
                    <a:pt x="132" y="189"/>
                  </a:lnTo>
                  <a:lnTo>
                    <a:pt x="136" y="185"/>
                  </a:lnTo>
                  <a:lnTo>
                    <a:pt x="140" y="180"/>
                  </a:lnTo>
                  <a:lnTo>
                    <a:pt x="144" y="175"/>
                  </a:lnTo>
                  <a:lnTo>
                    <a:pt x="148" y="170"/>
                  </a:lnTo>
                  <a:lnTo>
                    <a:pt x="152" y="164"/>
                  </a:lnTo>
                  <a:lnTo>
                    <a:pt x="156" y="158"/>
                  </a:lnTo>
                  <a:lnTo>
                    <a:pt x="160" y="151"/>
                  </a:lnTo>
                  <a:lnTo>
                    <a:pt x="163" y="144"/>
                  </a:lnTo>
                  <a:lnTo>
                    <a:pt x="167" y="136"/>
                  </a:lnTo>
                  <a:lnTo>
                    <a:pt x="170" y="128"/>
                  </a:lnTo>
                  <a:lnTo>
                    <a:pt x="174" y="119"/>
                  </a:lnTo>
                  <a:lnTo>
                    <a:pt x="176" y="109"/>
                  </a:lnTo>
                  <a:lnTo>
                    <a:pt x="179" y="99"/>
                  </a:lnTo>
                  <a:lnTo>
                    <a:pt x="179" y="99"/>
                  </a:lnTo>
                  <a:lnTo>
                    <a:pt x="181" y="89"/>
                  </a:lnTo>
                  <a:lnTo>
                    <a:pt x="183" y="78"/>
                  </a:lnTo>
                  <a:lnTo>
                    <a:pt x="184" y="67"/>
                  </a:lnTo>
                  <a:lnTo>
                    <a:pt x="185" y="56"/>
                  </a:lnTo>
                  <a:lnTo>
                    <a:pt x="186" y="45"/>
                  </a:lnTo>
                  <a:lnTo>
                    <a:pt x="186" y="35"/>
                  </a:lnTo>
                  <a:lnTo>
                    <a:pt x="187" y="26"/>
                  </a:lnTo>
                  <a:lnTo>
                    <a:pt x="187" y="17"/>
                  </a:lnTo>
                  <a:lnTo>
                    <a:pt x="187" y="10"/>
                  </a:lnTo>
                  <a:lnTo>
                    <a:pt x="187" y="5"/>
                  </a:lnTo>
                  <a:lnTo>
                    <a:pt x="187" y="1"/>
                  </a:lnTo>
                  <a:lnTo>
                    <a:pt x="187" y="0"/>
                  </a:lnTo>
                  <a:lnTo>
                    <a:pt x="187" y="0"/>
                  </a:lnTo>
                  <a:lnTo>
                    <a:pt x="187" y="0"/>
                  </a:lnTo>
                  <a:close/>
                </a:path>
              </a:pathLst>
            </a:custGeom>
            <a:gradFill rotWithShape="0">
              <a:gsLst>
                <a:gs pos="0">
                  <a:srgbClr val="D8CCC1"/>
                </a:gs>
                <a:gs pos="100000">
                  <a:srgbClr val="75667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54" name="Freeform 30"/>
            <p:cNvSpPr>
              <a:spLocks noChangeArrowheads="1"/>
            </p:cNvSpPr>
            <p:nvPr/>
          </p:nvSpPr>
          <p:spPr bwMode="auto">
            <a:xfrm>
              <a:off x="3367" y="3356"/>
              <a:ext cx="231" cy="90"/>
            </a:xfrm>
            <a:custGeom>
              <a:avLst/>
              <a:gdLst/>
              <a:ahLst/>
              <a:cxnLst>
                <a:cxn ang="0">
                  <a:pos x="3" y="46"/>
                </a:cxn>
                <a:cxn ang="0">
                  <a:pos x="24" y="44"/>
                </a:cxn>
                <a:cxn ang="0">
                  <a:pos x="49" y="41"/>
                </a:cxn>
                <a:cxn ang="0">
                  <a:pos x="62" y="40"/>
                </a:cxn>
                <a:cxn ang="0">
                  <a:pos x="63" y="40"/>
                </a:cxn>
                <a:cxn ang="0">
                  <a:pos x="74" y="42"/>
                </a:cxn>
                <a:cxn ang="0">
                  <a:pos x="92" y="45"/>
                </a:cxn>
                <a:cxn ang="0">
                  <a:pos x="114" y="48"/>
                </a:cxn>
                <a:cxn ang="0">
                  <a:pos x="134" y="49"/>
                </a:cxn>
                <a:cxn ang="0">
                  <a:pos x="143" y="49"/>
                </a:cxn>
                <a:cxn ang="0">
                  <a:pos x="162" y="43"/>
                </a:cxn>
                <a:cxn ang="0">
                  <a:pos x="179" y="33"/>
                </a:cxn>
                <a:cxn ang="0">
                  <a:pos x="191" y="23"/>
                </a:cxn>
                <a:cxn ang="0">
                  <a:pos x="196" y="18"/>
                </a:cxn>
                <a:cxn ang="0">
                  <a:pos x="199" y="16"/>
                </a:cxn>
                <a:cxn ang="0">
                  <a:pos x="213" y="6"/>
                </a:cxn>
                <a:cxn ang="0">
                  <a:pos x="228" y="0"/>
                </a:cxn>
                <a:cxn ang="0">
                  <a:pos x="231" y="3"/>
                </a:cxn>
                <a:cxn ang="0">
                  <a:pos x="225" y="23"/>
                </a:cxn>
                <a:cxn ang="0">
                  <a:pos x="216" y="42"/>
                </a:cxn>
                <a:cxn ang="0">
                  <a:pos x="206" y="58"/>
                </a:cxn>
                <a:cxn ang="0">
                  <a:pos x="197" y="70"/>
                </a:cxn>
                <a:cxn ang="0">
                  <a:pos x="190" y="78"/>
                </a:cxn>
                <a:cxn ang="0">
                  <a:pos x="187" y="81"/>
                </a:cxn>
                <a:cxn ang="0">
                  <a:pos x="181" y="84"/>
                </a:cxn>
                <a:cxn ang="0">
                  <a:pos x="164" y="90"/>
                </a:cxn>
                <a:cxn ang="0">
                  <a:pos x="162" y="90"/>
                </a:cxn>
                <a:cxn ang="0">
                  <a:pos x="150" y="87"/>
                </a:cxn>
                <a:cxn ang="0">
                  <a:pos x="129" y="82"/>
                </a:cxn>
                <a:cxn ang="0">
                  <a:pos x="106" y="77"/>
                </a:cxn>
                <a:cxn ang="0">
                  <a:pos x="85" y="73"/>
                </a:cxn>
                <a:cxn ang="0">
                  <a:pos x="73" y="70"/>
                </a:cxn>
                <a:cxn ang="0">
                  <a:pos x="71" y="70"/>
                </a:cxn>
                <a:cxn ang="0">
                  <a:pos x="62" y="67"/>
                </a:cxn>
                <a:cxn ang="0">
                  <a:pos x="41" y="60"/>
                </a:cxn>
                <a:cxn ang="0">
                  <a:pos x="18" y="52"/>
                </a:cxn>
                <a:cxn ang="0">
                  <a:pos x="2" y="47"/>
                </a:cxn>
                <a:cxn ang="0">
                  <a:pos x="0" y="46"/>
                </a:cxn>
              </a:cxnLst>
              <a:rect l="0" t="0" r="r" b="b"/>
              <a:pathLst>
                <a:path w="231" h="90">
                  <a:moveTo>
                    <a:pt x="0" y="46"/>
                  </a:moveTo>
                  <a:lnTo>
                    <a:pt x="3" y="46"/>
                  </a:lnTo>
                  <a:lnTo>
                    <a:pt x="12" y="45"/>
                  </a:lnTo>
                  <a:lnTo>
                    <a:pt x="24" y="44"/>
                  </a:lnTo>
                  <a:lnTo>
                    <a:pt x="37" y="42"/>
                  </a:lnTo>
                  <a:lnTo>
                    <a:pt x="49" y="41"/>
                  </a:lnTo>
                  <a:lnTo>
                    <a:pt x="58" y="40"/>
                  </a:lnTo>
                  <a:lnTo>
                    <a:pt x="62" y="40"/>
                  </a:lnTo>
                  <a:lnTo>
                    <a:pt x="62" y="40"/>
                  </a:lnTo>
                  <a:lnTo>
                    <a:pt x="63" y="40"/>
                  </a:lnTo>
                  <a:lnTo>
                    <a:pt x="68" y="41"/>
                  </a:lnTo>
                  <a:lnTo>
                    <a:pt x="74" y="42"/>
                  </a:lnTo>
                  <a:lnTo>
                    <a:pt x="83" y="44"/>
                  </a:lnTo>
                  <a:lnTo>
                    <a:pt x="92" y="45"/>
                  </a:lnTo>
                  <a:lnTo>
                    <a:pt x="103" y="47"/>
                  </a:lnTo>
                  <a:lnTo>
                    <a:pt x="114" y="48"/>
                  </a:lnTo>
                  <a:lnTo>
                    <a:pt x="124" y="49"/>
                  </a:lnTo>
                  <a:lnTo>
                    <a:pt x="134" y="49"/>
                  </a:lnTo>
                  <a:lnTo>
                    <a:pt x="143" y="49"/>
                  </a:lnTo>
                  <a:lnTo>
                    <a:pt x="143" y="49"/>
                  </a:lnTo>
                  <a:lnTo>
                    <a:pt x="152" y="47"/>
                  </a:lnTo>
                  <a:lnTo>
                    <a:pt x="162" y="43"/>
                  </a:lnTo>
                  <a:lnTo>
                    <a:pt x="171" y="38"/>
                  </a:lnTo>
                  <a:lnTo>
                    <a:pt x="179" y="33"/>
                  </a:lnTo>
                  <a:lnTo>
                    <a:pt x="186" y="27"/>
                  </a:lnTo>
                  <a:lnTo>
                    <a:pt x="191" y="23"/>
                  </a:lnTo>
                  <a:lnTo>
                    <a:pt x="195" y="19"/>
                  </a:lnTo>
                  <a:lnTo>
                    <a:pt x="196" y="18"/>
                  </a:lnTo>
                  <a:lnTo>
                    <a:pt x="196" y="18"/>
                  </a:lnTo>
                  <a:lnTo>
                    <a:pt x="199" y="16"/>
                  </a:lnTo>
                  <a:lnTo>
                    <a:pt x="205" y="11"/>
                  </a:lnTo>
                  <a:lnTo>
                    <a:pt x="213" y="6"/>
                  </a:lnTo>
                  <a:lnTo>
                    <a:pt x="222" y="1"/>
                  </a:lnTo>
                  <a:lnTo>
                    <a:pt x="228" y="0"/>
                  </a:lnTo>
                  <a:lnTo>
                    <a:pt x="231" y="3"/>
                  </a:lnTo>
                  <a:lnTo>
                    <a:pt x="231" y="3"/>
                  </a:lnTo>
                  <a:lnTo>
                    <a:pt x="228" y="13"/>
                  </a:lnTo>
                  <a:lnTo>
                    <a:pt x="225" y="23"/>
                  </a:lnTo>
                  <a:lnTo>
                    <a:pt x="221" y="33"/>
                  </a:lnTo>
                  <a:lnTo>
                    <a:pt x="216" y="42"/>
                  </a:lnTo>
                  <a:lnTo>
                    <a:pt x="211" y="50"/>
                  </a:lnTo>
                  <a:lnTo>
                    <a:pt x="206" y="58"/>
                  </a:lnTo>
                  <a:lnTo>
                    <a:pt x="201" y="65"/>
                  </a:lnTo>
                  <a:lnTo>
                    <a:pt x="197" y="70"/>
                  </a:lnTo>
                  <a:lnTo>
                    <a:pt x="193" y="75"/>
                  </a:lnTo>
                  <a:lnTo>
                    <a:pt x="190" y="78"/>
                  </a:lnTo>
                  <a:lnTo>
                    <a:pt x="188" y="81"/>
                  </a:lnTo>
                  <a:lnTo>
                    <a:pt x="187" y="81"/>
                  </a:lnTo>
                  <a:lnTo>
                    <a:pt x="187" y="81"/>
                  </a:lnTo>
                  <a:lnTo>
                    <a:pt x="181" y="84"/>
                  </a:lnTo>
                  <a:lnTo>
                    <a:pt x="170" y="88"/>
                  </a:lnTo>
                  <a:lnTo>
                    <a:pt x="164" y="90"/>
                  </a:lnTo>
                  <a:lnTo>
                    <a:pt x="164" y="90"/>
                  </a:lnTo>
                  <a:lnTo>
                    <a:pt x="162" y="90"/>
                  </a:lnTo>
                  <a:lnTo>
                    <a:pt x="157" y="88"/>
                  </a:lnTo>
                  <a:lnTo>
                    <a:pt x="150" y="87"/>
                  </a:lnTo>
                  <a:lnTo>
                    <a:pt x="140" y="85"/>
                  </a:lnTo>
                  <a:lnTo>
                    <a:pt x="129" y="82"/>
                  </a:lnTo>
                  <a:lnTo>
                    <a:pt x="118" y="80"/>
                  </a:lnTo>
                  <a:lnTo>
                    <a:pt x="106" y="77"/>
                  </a:lnTo>
                  <a:lnTo>
                    <a:pt x="95" y="75"/>
                  </a:lnTo>
                  <a:lnTo>
                    <a:pt x="85" y="73"/>
                  </a:lnTo>
                  <a:lnTo>
                    <a:pt x="78" y="71"/>
                  </a:lnTo>
                  <a:lnTo>
                    <a:pt x="73" y="70"/>
                  </a:lnTo>
                  <a:lnTo>
                    <a:pt x="71" y="70"/>
                  </a:lnTo>
                  <a:lnTo>
                    <a:pt x="71" y="70"/>
                  </a:lnTo>
                  <a:lnTo>
                    <a:pt x="68" y="69"/>
                  </a:lnTo>
                  <a:lnTo>
                    <a:pt x="62" y="67"/>
                  </a:lnTo>
                  <a:lnTo>
                    <a:pt x="52" y="64"/>
                  </a:lnTo>
                  <a:lnTo>
                    <a:pt x="41" y="60"/>
                  </a:lnTo>
                  <a:lnTo>
                    <a:pt x="29" y="56"/>
                  </a:lnTo>
                  <a:lnTo>
                    <a:pt x="18" y="52"/>
                  </a:lnTo>
                  <a:lnTo>
                    <a:pt x="9" y="49"/>
                  </a:lnTo>
                  <a:lnTo>
                    <a:pt x="2" y="47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6"/>
                  </a:lnTo>
                  <a:close/>
                </a:path>
              </a:pathLst>
            </a:custGeom>
            <a:gradFill rotWithShape="0">
              <a:gsLst>
                <a:gs pos="0">
                  <a:srgbClr val="D8CCC1"/>
                </a:gs>
                <a:gs pos="100000">
                  <a:srgbClr val="75667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55" name="Freeform 31"/>
            <p:cNvSpPr>
              <a:spLocks noChangeArrowheads="1"/>
            </p:cNvSpPr>
            <p:nvPr/>
          </p:nvSpPr>
          <p:spPr bwMode="auto">
            <a:xfrm>
              <a:off x="3462" y="4045"/>
              <a:ext cx="720" cy="214"/>
            </a:xfrm>
            <a:custGeom>
              <a:avLst/>
              <a:gdLst/>
              <a:ahLst/>
              <a:cxnLst>
                <a:cxn ang="0">
                  <a:pos x="43" y="24"/>
                </a:cxn>
                <a:cxn ang="0">
                  <a:pos x="91" y="46"/>
                </a:cxn>
                <a:cxn ang="0">
                  <a:pos x="133" y="65"/>
                </a:cxn>
                <a:cxn ang="0">
                  <a:pos x="171" y="80"/>
                </a:cxn>
                <a:cxn ang="0">
                  <a:pos x="205" y="94"/>
                </a:cxn>
                <a:cxn ang="0">
                  <a:pos x="234" y="108"/>
                </a:cxn>
                <a:cxn ang="0">
                  <a:pos x="292" y="135"/>
                </a:cxn>
                <a:cxn ang="0">
                  <a:pos x="319" y="159"/>
                </a:cxn>
                <a:cxn ang="0">
                  <a:pos x="320" y="174"/>
                </a:cxn>
                <a:cxn ang="0">
                  <a:pos x="317" y="178"/>
                </a:cxn>
                <a:cxn ang="0">
                  <a:pos x="275" y="183"/>
                </a:cxn>
                <a:cxn ang="0">
                  <a:pos x="211" y="191"/>
                </a:cxn>
                <a:cxn ang="0">
                  <a:pos x="203" y="205"/>
                </a:cxn>
                <a:cxn ang="0">
                  <a:pos x="221" y="210"/>
                </a:cxn>
                <a:cxn ang="0">
                  <a:pos x="272" y="204"/>
                </a:cxn>
                <a:cxn ang="0">
                  <a:pos x="292" y="199"/>
                </a:cxn>
                <a:cxn ang="0">
                  <a:pos x="321" y="208"/>
                </a:cxn>
                <a:cxn ang="0">
                  <a:pos x="368" y="195"/>
                </a:cxn>
                <a:cxn ang="0">
                  <a:pos x="405" y="180"/>
                </a:cxn>
                <a:cxn ang="0">
                  <a:pos x="439" y="189"/>
                </a:cxn>
                <a:cxn ang="0">
                  <a:pos x="473" y="207"/>
                </a:cxn>
                <a:cxn ang="0">
                  <a:pos x="505" y="213"/>
                </a:cxn>
                <a:cxn ang="0">
                  <a:pos x="562" y="214"/>
                </a:cxn>
                <a:cxn ang="0">
                  <a:pos x="618" y="213"/>
                </a:cxn>
                <a:cxn ang="0">
                  <a:pos x="644" y="212"/>
                </a:cxn>
                <a:cxn ang="0">
                  <a:pos x="653" y="199"/>
                </a:cxn>
                <a:cxn ang="0">
                  <a:pos x="674" y="194"/>
                </a:cxn>
                <a:cxn ang="0">
                  <a:pos x="683" y="209"/>
                </a:cxn>
                <a:cxn ang="0">
                  <a:pos x="717" y="194"/>
                </a:cxn>
                <a:cxn ang="0">
                  <a:pos x="662" y="179"/>
                </a:cxn>
                <a:cxn ang="0">
                  <a:pos x="648" y="176"/>
                </a:cxn>
                <a:cxn ang="0">
                  <a:pos x="604" y="166"/>
                </a:cxn>
                <a:cxn ang="0">
                  <a:pos x="545" y="153"/>
                </a:cxn>
                <a:cxn ang="0">
                  <a:pos x="488" y="140"/>
                </a:cxn>
                <a:cxn ang="0">
                  <a:pos x="441" y="126"/>
                </a:cxn>
                <a:cxn ang="0">
                  <a:pos x="400" y="105"/>
                </a:cxn>
                <a:cxn ang="0">
                  <a:pos x="368" y="87"/>
                </a:cxn>
                <a:cxn ang="0">
                  <a:pos x="336" y="74"/>
                </a:cxn>
                <a:cxn ang="0">
                  <a:pos x="288" y="71"/>
                </a:cxn>
                <a:cxn ang="0">
                  <a:pos x="294" y="75"/>
                </a:cxn>
                <a:cxn ang="0">
                  <a:pos x="337" y="85"/>
                </a:cxn>
                <a:cxn ang="0">
                  <a:pos x="374" y="102"/>
                </a:cxn>
                <a:cxn ang="0">
                  <a:pos x="411" y="124"/>
                </a:cxn>
                <a:cxn ang="0">
                  <a:pos x="450" y="144"/>
                </a:cxn>
                <a:cxn ang="0">
                  <a:pos x="507" y="169"/>
                </a:cxn>
                <a:cxn ang="0">
                  <a:pos x="552" y="187"/>
                </a:cxn>
                <a:cxn ang="0">
                  <a:pos x="566" y="192"/>
                </a:cxn>
                <a:cxn ang="0">
                  <a:pos x="558" y="190"/>
                </a:cxn>
                <a:cxn ang="0">
                  <a:pos x="536" y="183"/>
                </a:cxn>
                <a:cxn ang="0">
                  <a:pos x="502" y="173"/>
                </a:cxn>
                <a:cxn ang="0">
                  <a:pos x="458" y="159"/>
                </a:cxn>
                <a:cxn ang="0">
                  <a:pos x="407" y="143"/>
                </a:cxn>
                <a:cxn ang="0">
                  <a:pos x="351" y="126"/>
                </a:cxn>
                <a:cxn ang="0">
                  <a:pos x="292" y="107"/>
                </a:cxn>
                <a:cxn ang="0">
                  <a:pos x="233" y="88"/>
                </a:cxn>
                <a:cxn ang="0">
                  <a:pos x="175" y="68"/>
                </a:cxn>
                <a:cxn ang="0">
                  <a:pos x="122" y="50"/>
                </a:cxn>
                <a:cxn ang="0">
                  <a:pos x="75" y="33"/>
                </a:cxn>
                <a:cxn ang="0">
                  <a:pos x="37" y="18"/>
                </a:cxn>
                <a:cxn ang="0">
                  <a:pos x="11" y="6"/>
                </a:cxn>
                <a:cxn ang="0">
                  <a:pos x="0" y="0"/>
                </a:cxn>
              </a:cxnLst>
              <a:rect l="0" t="0" r="r" b="b"/>
              <a:pathLst>
                <a:path w="720" h="214">
                  <a:moveTo>
                    <a:pt x="0" y="0"/>
                  </a:moveTo>
                  <a:lnTo>
                    <a:pt x="9" y="5"/>
                  </a:lnTo>
                  <a:lnTo>
                    <a:pt x="18" y="10"/>
                  </a:lnTo>
                  <a:lnTo>
                    <a:pt x="27" y="15"/>
                  </a:lnTo>
                  <a:lnTo>
                    <a:pt x="35" y="19"/>
                  </a:lnTo>
                  <a:lnTo>
                    <a:pt x="43" y="24"/>
                  </a:lnTo>
                  <a:lnTo>
                    <a:pt x="52" y="28"/>
                  </a:lnTo>
                  <a:lnTo>
                    <a:pt x="60" y="32"/>
                  </a:lnTo>
                  <a:lnTo>
                    <a:pt x="68" y="36"/>
                  </a:lnTo>
                  <a:lnTo>
                    <a:pt x="76" y="39"/>
                  </a:lnTo>
                  <a:lnTo>
                    <a:pt x="83" y="43"/>
                  </a:lnTo>
                  <a:lnTo>
                    <a:pt x="91" y="46"/>
                  </a:lnTo>
                  <a:lnTo>
                    <a:pt x="98" y="50"/>
                  </a:lnTo>
                  <a:lnTo>
                    <a:pt x="105" y="53"/>
                  </a:lnTo>
                  <a:lnTo>
                    <a:pt x="113" y="56"/>
                  </a:lnTo>
                  <a:lnTo>
                    <a:pt x="120" y="59"/>
                  </a:lnTo>
                  <a:lnTo>
                    <a:pt x="126" y="62"/>
                  </a:lnTo>
                  <a:lnTo>
                    <a:pt x="133" y="65"/>
                  </a:lnTo>
                  <a:lnTo>
                    <a:pt x="140" y="67"/>
                  </a:lnTo>
                  <a:lnTo>
                    <a:pt x="146" y="70"/>
                  </a:lnTo>
                  <a:lnTo>
                    <a:pt x="153" y="73"/>
                  </a:lnTo>
                  <a:lnTo>
                    <a:pt x="159" y="75"/>
                  </a:lnTo>
                  <a:lnTo>
                    <a:pt x="165" y="78"/>
                  </a:lnTo>
                  <a:lnTo>
                    <a:pt x="171" y="80"/>
                  </a:lnTo>
                  <a:lnTo>
                    <a:pt x="177" y="82"/>
                  </a:lnTo>
                  <a:lnTo>
                    <a:pt x="183" y="85"/>
                  </a:lnTo>
                  <a:lnTo>
                    <a:pt x="188" y="87"/>
                  </a:lnTo>
                  <a:lnTo>
                    <a:pt x="194" y="89"/>
                  </a:lnTo>
                  <a:lnTo>
                    <a:pt x="199" y="92"/>
                  </a:lnTo>
                  <a:lnTo>
                    <a:pt x="205" y="94"/>
                  </a:lnTo>
                  <a:lnTo>
                    <a:pt x="210" y="96"/>
                  </a:lnTo>
                  <a:lnTo>
                    <a:pt x="215" y="99"/>
                  </a:lnTo>
                  <a:lnTo>
                    <a:pt x="220" y="101"/>
                  </a:lnTo>
                  <a:lnTo>
                    <a:pt x="225" y="103"/>
                  </a:lnTo>
                  <a:lnTo>
                    <a:pt x="229" y="106"/>
                  </a:lnTo>
                  <a:lnTo>
                    <a:pt x="234" y="108"/>
                  </a:lnTo>
                  <a:lnTo>
                    <a:pt x="234" y="108"/>
                  </a:lnTo>
                  <a:lnTo>
                    <a:pt x="249" y="114"/>
                  </a:lnTo>
                  <a:lnTo>
                    <a:pt x="262" y="120"/>
                  </a:lnTo>
                  <a:lnTo>
                    <a:pt x="274" y="125"/>
                  </a:lnTo>
                  <a:lnTo>
                    <a:pt x="284" y="130"/>
                  </a:lnTo>
                  <a:lnTo>
                    <a:pt x="292" y="135"/>
                  </a:lnTo>
                  <a:lnTo>
                    <a:pt x="299" y="140"/>
                  </a:lnTo>
                  <a:lnTo>
                    <a:pt x="305" y="144"/>
                  </a:lnTo>
                  <a:lnTo>
                    <a:pt x="310" y="148"/>
                  </a:lnTo>
                  <a:lnTo>
                    <a:pt x="314" y="152"/>
                  </a:lnTo>
                  <a:lnTo>
                    <a:pt x="317" y="156"/>
                  </a:lnTo>
                  <a:lnTo>
                    <a:pt x="319" y="159"/>
                  </a:lnTo>
                  <a:lnTo>
                    <a:pt x="320" y="162"/>
                  </a:lnTo>
                  <a:lnTo>
                    <a:pt x="321" y="165"/>
                  </a:lnTo>
                  <a:lnTo>
                    <a:pt x="321" y="168"/>
                  </a:lnTo>
                  <a:lnTo>
                    <a:pt x="321" y="170"/>
                  </a:lnTo>
                  <a:lnTo>
                    <a:pt x="321" y="172"/>
                  </a:lnTo>
                  <a:lnTo>
                    <a:pt x="320" y="174"/>
                  </a:lnTo>
                  <a:lnTo>
                    <a:pt x="319" y="175"/>
                  </a:lnTo>
                  <a:lnTo>
                    <a:pt x="318" y="176"/>
                  </a:lnTo>
                  <a:lnTo>
                    <a:pt x="318" y="177"/>
                  </a:lnTo>
                  <a:lnTo>
                    <a:pt x="317" y="177"/>
                  </a:lnTo>
                  <a:lnTo>
                    <a:pt x="317" y="178"/>
                  </a:lnTo>
                  <a:lnTo>
                    <a:pt x="317" y="178"/>
                  </a:lnTo>
                  <a:lnTo>
                    <a:pt x="316" y="178"/>
                  </a:lnTo>
                  <a:lnTo>
                    <a:pt x="311" y="178"/>
                  </a:lnTo>
                  <a:lnTo>
                    <a:pt x="305" y="179"/>
                  </a:lnTo>
                  <a:lnTo>
                    <a:pt x="296" y="180"/>
                  </a:lnTo>
                  <a:lnTo>
                    <a:pt x="286" y="181"/>
                  </a:lnTo>
                  <a:lnTo>
                    <a:pt x="275" y="183"/>
                  </a:lnTo>
                  <a:lnTo>
                    <a:pt x="264" y="184"/>
                  </a:lnTo>
                  <a:lnTo>
                    <a:pt x="252" y="186"/>
                  </a:lnTo>
                  <a:lnTo>
                    <a:pt x="240" y="187"/>
                  </a:lnTo>
                  <a:lnTo>
                    <a:pt x="229" y="189"/>
                  </a:lnTo>
                  <a:lnTo>
                    <a:pt x="219" y="190"/>
                  </a:lnTo>
                  <a:lnTo>
                    <a:pt x="211" y="191"/>
                  </a:lnTo>
                  <a:lnTo>
                    <a:pt x="204" y="192"/>
                  </a:lnTo>
                  <a:lnTo>
                    <a:pt x="200" y="192"/>
                  </a:lnTo>
                  <a:lnTo>
                    <a:pt x="198" y="192"/>
                  </a:lnTo>
                  <a:lnTo>
                    <a:pt x="198" y="192"/>
                  </a:lnTo>
                  <a:lnTo>
                    <a:pt x="200" y="197"/>
                  </a:lnTo>
                  <a:lnTo>
                    <a:pt x="203" y="205"/>
                  </a:lnTo>
                  <a:lnTo>
                    <a:pt x="204" y="209"/>
                  </a:lnTo>
                  <a:lnTo>
                    <a:pt x="204" y="209"/>
                  </a:lnTo>
                  <a:lnTo>
                    <a:pt x="205" y="209"/>
                  </a:lnTo>
                  <a:lnTo>
                    <a:pt x="209" y="209"/>
                  </a:lnTo>
                  <a:lnTo>
                    <a:pt x="214" y="210"/>
                  </a:lnTo>
                  <a:lnTo>
                    <a:pt x="221" y="210"/>
                  </a:lnTo>
                  <a:lnTo>
                    <a:pt x="228" y="210"/>
                  </a:lnTo>
                  <a:lnTo>
                    <a:pt x="237" y="210"/>
                  </a:lnTo>
                  <a:lnTo>
                    <a:pt x="246" y="210"/>
                  </a:lnTo>
                  <a:lnTo>
                    <a:pt x="255" y="209"/>
                  </a:lnTo>
                  <a:lnTo>
                    <a:pt x="264" y="207"/>
                  </a:lnTo>
                  <a:lnTo>
                    <a:pt x="272" y="204"/>
                  </a:lnTo>
                  <a:lnTo>
                    <a:pt x="279" y="201"/>
                  </a:lnTo>
                  <a:lnTo>
                    <a:pt x="285" y="196"/>
                  </a:lnTo>
                  <a:lnTo>
                    <a:pt x="289" y="191"/>
                  </a:lnTo>
                  <a:lnTo>
                    <a:pt x="289" y="191"/>
                  </a:lnTo>
                  <a:lnTo>
                    <a:pt x="290" y="195"/>
                  </a:lnTo>
                  <a:lnTo>
                    <a:pt x="292" y="199"/>
                  </a:lnTo>
                  <a:lnTo>
                    <a:pt x="295" y="202"/>
                  </a:lnTo>
                  <a:lnTo>
                    <a:pt x="299" y="204"/>
                  </a:lnTo>
                  <a:lnTo>
                    <a:pt x="304" y="206"/>
                  </a:lnTo>
                  <a:lnTo>
                    <a:pt x="309" y="208"/>
                  </a:lnTo>
                  <a:lnTo>
                    <a:pt x="315" y="208"/>
                  </a:lnTo>
                  <a:lnTo>
                    <a:pt x="321" y="208"/>
                  </a:lnTo>
                  <a:lnTo>
                    <a:pt x="328" y="208"/>
                  </a:lnTo>
                  <a:lnTo>
                    <a:pt x="335" y="206"/>
                  </a:lnTo>
                  <a:lnTo>
                    <a:pt x="343" y="205"/>
                  </a:lnTo>
                  <a:lnTo>
                    <a:pt x="351" y="202"/>
                  </a:lnTo>
                  <a:lnTo>
                    <a:pt x="360" y="199"/>
                  </a:lnTo>
                  <a:lnTo>
                    <a:pt x="368" y="195"/>
                  </a:lnTo>
                  <a:lnTo>
                    <a:pt x="377" y="191"/>
                  </a:lnTo>
                  <a:lnTo>
                    <a:pt x="386" y="186"/>
                  </a:lnTo>
                  <a:lnTo>
                    <a:pt x="386" y="186"/>
                  </a:lnTo>
                  <a:lnTo>
                    <a:pt x="393" y="183"/>
                  </a:lnTo>
                  <a:lnTo>
                    <a:pt x="399" y="181"/>
                  </a:lnTo>
                  <a:lnTo>
                    <a:pt x="405" y="180"/>
                  </a:lnTo>
                  <a:lnTo>
                    <a:pt x="411" y="179"/>
                  </a:lnTo>
                  <a:lnTo>
                    <a:pt x="417" y="180"/>
                  </a:lnTo>
                  <a:lnTo>
                    <a:pt x="423" y="181"/>
                  </a:lnTo>
                  <a:lnTo>
                    <a:pt x="428" y="183"/>
                  </a:lnTo>
                  <a:lnTo>
                    <a:pt x="434" y="186"/>
                  </a:lnTo>
                  <a:lnTo>
                    <a:pt x="439" y="189"/>
                  </a:lnTo>
                  <a:lnTo>
                    <a:pt x="445" y="192"/>
                  </a:lnTo>
                  <a:lnTo>
                    <a:pt x="450" y="195"/>
                  </a:lnTo>
                  <a:lnTo>
                    <a:pt x="456" y="198"/>
                  </a:lnTo>
                  <a:lnTo>
                    <a:pt x="461" y="202"/>
                  </a:lnTo>
                  <a:lnTo>
                    <a:pt x="467" y="205"/>
                  </a:lnTo>
                  <a:lnTo>
                    <a:pt x="473" y="207"/>
                  </a:lnTo>
                  <a:lnTo>
                    <a:pt x="479" y="209"/>
                  </a:lnTo>
                  <a:lnTo>
                    <a:pt x="485" y="211"/>
                  </a:lnTo>
                  <a:lnTo>
                    <a:pt x="491" y="212"/>
                  </a:lnTo>
                  <a:lnTo>
                    <a:pt x="491" y="212"/>
                  </a:lnTo>
                  <a:lnTo>
                    <a:pt x="498" y="213"/>
                  </a:lnTo>
                  <a:lnTo>
                    <a:pt x="505" y="213"/>
                  </a:lnTo>
                  <a:lnTo>
                    <a:pt x="513" y="213"/>
                  </a:lnTo>
                  <a:lnTo>
                    <a:pt x="522" y="213"/>
                  </a:lnTo>
                  <a:lnTo>
                    <a:pt x="532" y="214"/>
                  </a:lnTo>
                  <a:lnTo>
                    <a:pt x="542" y="214"/>
                  </a:lnTo>
                  <a:lnTo>
                    <a:pt x="552" y="214"/>
                  </a:lnTo>
                  <a:lnTo>
                    <a:pt x="562" y="214"/>
                  </a:lnTo>
                  <a:lnTo>
                    <a:pt x="572" y="213"/>
                  </a:lnTo>
                  <a:lnTo>
                    <a:pt x="582" y="213"/>
                  </a:lnTo>
                  <a:lnTo>
                    <a:pt x="592" y="213"/>
                  </a:lnTo>
                  <a:lnTo>
                    <a:pt x="602" y="213"/>
                  </a:lnTo>
                  <a:lnTo>
                    <a:pt x="610" y="213"/>
                  </a:lnTo>
                  <a:lnTo>
                    <a:pt x="618" y="213"/>
                  </a:lnTo>
                  <a:lnTo>
                    <a:pt x="626" y="213"/>
                  </a:lnTo>
                  <a:lnTo>
                    <a:pt x="632" y="212"/>
                  </a:lnTo>
                  <a:lnTo>
                    <a:pt x="637" y="212"/>
                  </a:lnTo>
                  <a:lnTo>
                    <a:pt x="641" y="212"/>
                  </a:lnTo>
                  <a:lnTo>
                    <a:pt x="643" y="212"/>
                  </a:lnTo>
                  <a:lnTo>
                    <a:pt x="644" y="212"/>
                  </a:lnTo>
                  <a:lnTo>
                    <a:pt x="644" y="212"/>
                  </a:lnTo>
                  <a:lnTo>
                    <a:pt x="646" y="208"/>
                  </a:lnTo>
                  <a:lnTo>
                    <a:pt x="649" y="200"/>
                  </a:lnTo>
                  <a:lnTo>
                    <a:pt x="650" y="196"/>
                  </a:lnTo>
                  <a:lnTo>
                    <a:pt x="650" y="196"/>
                  </a:lnTo>
                  <a:lnTo>
                    <a:pt x="653" y="199"/>
                  </a:lnTo>
                  <a:lnTo>
                    <a:pt x="658" y="205"/>
                  </a:lnTo>
                  <a:lnTo>
                    <a:pt x="661" y="208"/>
                  </a:lnTo>
                  <a:lnTo>
                    <a:pt x="661" y="208"/>
                  </a:lnTo>
                  <a:lnTo>
                    <a:pt x="664" y="205"/>
                  </a:lnTo>
                  <a:lnTo>
                    <a:pt x="670" y="198"/>
                  </a:lnTo>
                  <a:lnTo>
                    <a:pt x="674" y="194"/>
                  </a:lnTo>
                  <a:lnTo>
                    <a:pt x="674" y="194"/>
                  </a:lnTo>
                  <a:lnTo>
                    <a:pt x="675" y="198"/>
                  </a:lnTo>
                  <a:lnTo>
                    <a:pt x="677" y="206"/>
                  </a:lnTo>
                  <a:lnTo>
                    <a:pt x="678" y="211"/>
                  </a:lnTo>
                  <a:lnTo>
                    <a:pt x="678" y="211"/>
                  </a:lnTo>
                  <a:lnTo>
                    <a:pt x="683" y="209"/>
                  </a:lnTo>
                  <a:lnTo>
                    <a:pt x="693" y="205"/>
                  </a:lnTo>
                  <a:lnTo>
                    <a:pt x="705" y="200"/>
                  </a:lnTo>
                  <a:lnTo>
                    <a:pt x="715" y="196"/>
                  </a:lnTo>
                  <a:lnTo>
                    <a:pt x="720" y="195"/>
                  </a:lnTo>
                  <a:lnTo>
                    <a:pt x="720" y="195"/>
                  </a:lnTo>
                  <a:lnTo>
                    <a:pt x="717" y="194"/>
                  </a:lnTo>
                  <a:lnTo>
                    <a:pt x="708" y="192"/>
                  </a:lnTo>
                  <a:lnTo>
                    <a:pt x="697" y="189"/>
                  </a:lnTo>
                  <a:lnTo>
                    <a:pt x="685" y="186"/>
                  </a:lnTo>
                  <a:lnTo>
                    <a:pt x="673" y="183"/>
                  </a:lnTo>
                  <a:lnTo>
                    <a:pt x="665" y="180"/>
                  </a:lnTo>
                  <a:lnTo>
                    <a:pt x="662" y="179"/>
                  </a:lnTo>
                  <a:lnTo>
                    <a:pt x="662" y="179"/>
                  </a:lnTo>
                  <a:lnTo>
                    <a:pt x="661" y="179"/>
                  </a:lnTo>
                  <a:lnTo>
                    <a:pt x="659" y="179"/>
                  </a:lnTo>
                  <a:lnTo>
                    <a:pt x="656" y="178"/>
                  </a:lnTo>
                  <a:lnTo>
                    <a:pt x="653" y="177"/>
                  </a:lnTo>
                  <a:lnTo>
                    <a:pt x="648" y="176"/>
                  </a:lnTo>
                  <a:lnTo>
                    <a:pt x="642" y="175"/>
                  </a:lnTo>
                  <a:lnTo>
                    <a:pt x="636" y="174"/>
                  </a:lnTo>
                  <a:lnTo>
                    <a:pt x="628" y="172"/>
                  </a:lnTo>
                  <a:lnTo>
                    <a:pt x="621" y="170"/>
                  </a:lnTo>
                  <a:lnTo>
                    <a:pt x="612" y="168"/>
                  </a:lnTo>
                  <a:lnTo>
                    <a:pt x="604" y="166"/>
                  </a:lnTo>
                  <a:lnTo>
                    <a:pt x="594" y="164"/>
                  </a:lnTo>
                  <a:lnTo>
                    <a:pt x="585" y="162"/>
                  </a:lnTo>
                  <a:lnTo>
                    <a:pt x="575" y="160"/>
                  </a:lnTo>
                  <a:lnTo>
                    <a:pt x="565" y="158"/>
                  </a:lnTo>
                  <a:lnTo>
                    <a:pt x="555" y="155"/>
                  </a:lnTo>
                  <a:lnTo>
                    <a:pt x="545" y="153"/>
                  </a:lnTo>
                  <a:lnTo>
                    <a:pt x="535" y="151"/>
                  </a:lnTo>
                  <a:lnTo>
                    <a:pt x="525" y="149"/>
                  </a:lnTo>
                  <a:lnTo>
                    <a:pt x="515" y="146"/>
                  </a:lnTo>
                  <a:lnTo>
                    <a:pt x="506" y="144"/>
                  </a:lnTo>
                  <a:lnTo>
                    <a:pt x="497" y="142"/>
                  </a:lnTo>
                  <a:lnTo>
                    <a:pt x="488" y="140"/>
                  </a:lnTo>
                  <a:lnTo>
                    <a:pt x="480" y="138"/>
                  </a:lnTo>
                  <a:lnTo>
                    <a:pt x="480" y="138"/>
                  </a:lnTo>
                  <a:lnTo>
                    <a:pt x="469" y="135"/>
                  </a:lnTo>
                  <a:lnTo>
                    <a:pt x="459" y="132"/>
                  </a:lnTo>
                  <a:lnTo>
                    <a:pt x="450" y="129"/>
                  </a:lnTo>
                  <a:lnTo>
                    <a:pt x="441" y="126"/>
                  </a:lnTo>
                  <a:lnTo>
                    <a:pt x="433" y="122"/>
                  </a:lnTo>
                  <a:lnTo>
                    <a:pt x="425" y="119"/>
                  </a:lnTo>
                  <a:lnTo>
                    <a:pt x="418" y="115"/>
                  </a:lnTo>
                  <a:lnTo>
                    <a:pt x="412" y="112"/>
                  </a:lnTo>
                  <a:lnTo>
                    <a:pt x="405" y="108"/>
                  </a:lnTo>
                  <a:lnTo>
                    <a:pt x="400" y="105"/>
                  </a:lnTo>
                  <a:lnTo>
                    <a:pt x="394" y="101"/>
                  </a:lnTo>
                  <a:lnTo>
                    <a:pt x="389" y="98"/>
                  </a:lnTo>
                  <a:lnTo>
                    <a:pt x="383" y="95"/>
                  </a:lnTo>
                  <a:lnTo>
                    <a:pt x="378" y="92"/>
                  </a:lnTo>
                  <a:lnTo>
                    <a:pt x="373" y="89"/>
                  </a:lnTo>
                  <a:lnTo>
                    <a:pt x="368" y="87"/>
                  </a:lnTo>
                  <a:lnTo>
                    <a:pt x="364" y="84"/>
                  </a:lnTo>
                  <a:lnTo>
                    <a:pt x="364" y="84"/>
                  </a:lnTo>
                  <a:lnTo>
                    <a:pt x="357" y="81"/>
                  </a:lnTo>
                  <a:lnTo>
                    <a:pt x="350" y="79"/>
                  </a:lnTo>
                  <a:lnTo>
                    <a:pt x="343" y="76"/>
                  </a:lnTo>
                  <a:lnTo>
                    <a:pt x="336" y="74"/>
                  </a:lnTo>
                  <a:lnTo>
                    <a:pt x="329" y="73"/>
                  </a:lnTo>
                  <a:lnTo>
                    <a:pt x="321" y="72"/>
                  </a:lnTo>
                  <a:lnTo>
                    <a:pt x="314" y="71"/>
                  </a:lnTo>
                  <a:lnTo>
                    <a:pt x="306" y="71"/>
                  </a:lnTo>
                  <a:lnTo>
                    <a:pt x="297" y="71"/>
                  </a:lnTo>
                  <a:lnTo>
                    <a:pt x="288" y="71"/>
                  </a:lnTo>
                  <a:lnTo>
                    <a:pt x="278" y="72"/>
                  </a:lnTo>
                  <a:lnTo>
                    <a:pt x="268" y="74"/>
                  </a:lnTo>
                  <a:lnTo>
                    <a:pt x="268" y="74"/>
                  </a:lnTo>
                  <a:lnTo>
                    <a:pt x="277" y="74"/>
                  </a:lnTo>
                  <a:lnTo>
                    <a:pt x="286" y="74"/>
                  </a:lnTo>
                  <a:lnTo>
                    <a:pt x="294" y="75"/>
                  </a:lnTo>
                  <a:lnTo>
                    <a:pt x="302" y="76"/>
                  </a:lnTo>
                  <a:lnTo>
                    <a:pt x="309" y="78"/>
                  </a:lnTo>
                  <a:lnTo>
                    <a:pt x="316" y="79"/>
                  </a:lnTo>
                  <a:lnTo>
                    <a:pt x="323" y="81"/>
                  </a:lnTo>
                  <a:lnTo>
                    <a:pt x="330" y="83"/>
                  </a:lnTo>
                  <a:lnTo>
                    <a:pt x="337" y="85"/>
                  </a:lnTo>
                  <a:lnTo>
                    <a:pt x="343" y="88"/>
                  </a:lnTo>
                  <a:lnTo>
                    <a:pt x="350" y="90"/>
                  </a:lnTo>
                  <a:lnTo>
                    <a:pt x="356" y="93"/>
                  </a:lnTo>
                  <a:lnTo>
                    <a:pt x="362" y="96"/>
                  </a:lnTo>
                  <a:lnTo>
                    <a:pt x="368" y="99"/>
                  </a:lnTo>
                  <a:lnTo>
                    <a:pt x="374" y="102"/>
                  </a:lnTo>
                  <a:lnTo>
                    <a:pt x="380" y="106"/>
                  </a:lnTo>
                  <a:lnTo>
                    <a:pt x="386" y="109"/>
                  </a:lnTo>
                  <a:lnTo>
                    <a:pt x="392" y="113"/>
                  </a:lnTo>
                  <a:lnTo>
                    <a:pt x="398" y="116"/>
                  </a:lnTo>
                  <a:lnTo>
                    <a:pt x="405" y="120"/>
                  </a:lnTo>
                  <a:lnTo>
                    <a:pt x="411" y="124"/>
                  </a:lnTo>
                  <a:lnTo>
                    <a:pt x="418" y="127"/>
                  </a:lnTo>
                  <a:lnTo>
                    <a:pt x="424" y="131"/>
                  </a:lnTo>
                  <a:lnTo>
                    <a:pt x="431" y="135"/>
                  </a:lnTo>
                  <a:lnTo>
                    <a:pt x="431" y="135"/>
                  </a:lnTo>
                  <a:lnTo>
                    <a:pt x="440" y="139"/>
                  </a:lnTo>
                  <a:lnTo>
                    <a:pt x="450" y="144"/>
                  </a:lnTo>
                  <a:lnTo>
                    <a:pt x="459" y="149"/>
                  </a:lnTo>
                  <a:lnTo>
                    <a:pt x="469" y="153"/>
                  </a:lnTo>
                  <a:lnTo>
                    <a:pt x="478" y="157"/>
                  </a:lnTo>
                  <a:lnTo>
                    <a:pt x="488" y="162"/>
                  </a:lnTo>
                  <a:lnTo>
                    <a:pt x="497" y="166"/>
                  </a:lnTo>
                  <a:lnTo>
                    <a:pt x="507" y="169"/>
                  </a:lnTo>
                  <a:lnTo>
                    <a:pt x="515" y="173"/>
                  </a:lnTo>
                  <a:lnTo>
                    <a:pt x="524" y="176"/>
                  </a:lnTo>
                  <a:lnTo>
                    <a:pt x="532" y="180"/>
                  </a:lnTo>
                  <a:lnTo>
                    <a:pt x="539" y="182"/>
                  </a:lnTo>
                  <a:lnTo>
                    <a:pt x="546" y="185"/>
                  </a:lnTo>
                  <a:lnTo>
                    <a:pt x="552" y="187"/>
                  </a:lnTo>
                  <a:lnTo>
                    <a:pt x="557" y="189"/>
                  </a:lnTo>
                  <a:lnTo>
                    <a:pt x="561" y="190"/>
                  </a:lnTo>
                  <a:lnTo>
                    <a:pt x="564" y="192"/>
                  </a:lnTo>
                  <a:lnTo>
                    <a:pt x="566" y="192"/>
                  </a:lnTo>
                  <a:lnTo>
                    <a:pt x="566" y="192"/>
                  </a:lnTo>
                  <a:lnTo>
                    <a:pt x="566" y="192"/>
                  </a:lnTo>
                  <a:lnTo>
                    <a:pt x="566" y="192"/>
                  </a:lnTo>
                  <a:lnTo>
                    <a:pt x="565" y="192"/>
                  </a:lnTo>
                  <a:lnTo>
                    <a:pt x="564" y="192"/>
                  </a:lnTo>
                  <a:lnTo>
                    <a:pt x="563" y="191"/>
                  </a:lnTo>
                  <a:lnTo>
                    <a:pt x="561" y="191"/>
                  </a:lnTo>
                  <a:lnTo>
                    <a:pt x="558" y="190"/>
                  </a:lnTo>
                  <a:lnTo>
                    <a:pt x="555" y="189"/>
                  </a:lnTo>
                  <a:lnTo>
                    <a:pt x="552" y="188"/>
                  </a:lnTo>
                  <a:lnTo>
                    <a:pt x="549" y="187"/>
                  </a:lnTo>
                  <a:lnTo>
                    <a:pt x="545" y="186"/>
                  </a:lnTo>
                  <a:lnTo>
                    <a:pt x="541" y="185"/>
                  </a:lnTo>
                  <a:lnTo>
                    <a:pt x="536" y="183"/>
                  </a:lnTo>
                  <a:lnTo>
                    <a:pt x="531" y="182"/>
                  </a:lnTo>
                  <a:lnTo>
                    <a:pt x="526" y="180"/>
                  </a:lnTo>
                  <a:lnTo>
                    <a:pt x="520" y="178"/>
                  </a:lnTo>
                  <a:lnTo>
                    <a:pt x="514" y="177"/>
                  </a:lnTo>
                  <a:lnTo>
                    <a:pt x="508" y="175"/>
                  </a:lnTo>
                  <a:lnTo>
                    <a:pt x="502" y="173"/>
                  </a:lnTo>
                  <a:lnTo>
                    <a:pt x="495" y="171"/>
                  </a:lnTo>
                  <a:lnTo>
                    <a:pt x="488" y="169"/>
                  </a:lnTo>
                  <a:lnTo>
                    <a:pt x="481" y="166"/>
                  </a:lnTo>
                  <a:lnTo>
                    <a:pt x="474" y="164"/>
                  </a:lnTo>
                  <a:lnTo>
                    <a:pt x="466" y="162"/>
                  </a:lnTo>
                  <a:lnTo>
                    <a:pt x="458" y="159"/>
                  </a:lnTo>
                  <a:lnTo>
                    <a:pt x="450" y="157"/>
                  </a:lnTo>
                  <a:lnTo>
                    <a:pt x="442" y="154"/>
                  </a:lnTo>
                  <a:lnTo>
                    <a:pt x="433" y="152"/>
                  </a:lnTo>
                  <a:lnTo>
                    <a:pt x="425" y="149"/>
                  </a:lnTo>
                  <a:lnTo>
                    <a:pt x="416" y="146"/>
                  </a:lnTo>
                  <a:lnTo>
                    <a:pt x="407" y="143"/>
                  </a:lnTo>
                  <a:lnTo>
                    <a:pt x="398" y="141"/>
                  </a:lnTo>
                  <a:lnTo>
                    <a:pt x="389" y="138"/>
                  </a:lnTo>
                  <a:lnTo>
                    <a:pt x="379" y="135"/>
                  </a:lnTo>
                  <a:lnTo>
                    <a:pt x="370" y="132"/>
                  </a:lnTo>
                  <a:lnTo>
                    <a:pt x="360" y="129"/>
                  </a:lnTo>
                  <a:lnTo>
                    <a:pt x="351" y="126"/>
                  </a:lnTo>
                  <a:lnTo>
                    <a:pt x="341" y="123"/>
                  </a:lnTo>
                  <a:lnTo>
                    <a:pt x="331" y="120"/>
                  </a:lnTo>
                  <a:lnTo>
                    <a:pt x="322" y="116"/>
                  </a:lnTo>
                  <a:lnTo>
                    <a:pt x="312" y="113"/>
                  </a:lnTo>
                  <a:lnTo>
                    <a:pt x="302" y="110"/>
                  </a:lnTo>
                  <a:lnTo>
                    <a:pt x="292" y="107"/>
                  </a:lnTo>
                  <a:lnTo>
                    <a:pt x="282" y="104"/>
                  </a:lnTo>
                  <a:lnTo>
                    <a:pt x="272" y="100"/>
                  </a:lnTo>
                  <a:lnTo>
                    <a:pt x="262" y="97"/>
                  </a:lnTo>
                  <a:lnTo>
                    <a:pt x="252" y="94"/>
                  </a:lnTo>
                  <a:lnTo>
                    <a:pt x="243" y="91"/>
                  </a:lnTo>
                  <a:lnTo>
                    <a:pt x="233" y="88"/>
                  </a:lnTo>
                  <a:lnTo>
                    <a:pt x="223" y="84"/>
                  </a:lnTo>
                  <a:lnTo>
                    <a:pt x="213" y="81"/>
                  </a:lnTo>
                  <a:lnTo>
                    <a:pt x="204" y="78"/>
                  </a:lnTo>
                  <a:lnTo>
                    <a:pt x="194" y="75"/>
                  </a:lnTo>
                  <a:lnTo>
                    <a:pt x="185" y="72"/>
                  </a:lnTo>
                  <a:lnTo>
                    <a:pt x="175" y="68"/>
                  </a:lnTo>
                  <a:lnTo>
                    <a:pt x="166" y="65"/>
                  </a:lnTo>
                  <a:lnTo>
                    <a:pt x="157" y="62"/>
                  </a:lnTo>
                  <a:lnTo>
                    <a:pt x="148" y="59"/>
                  </a:lnTo>
                  <a:lnTo>
                    <a:pt x="139" y="56"/>
                  </a:lnTo>
                  <a:lnTo>
                    <a:pt x="131" y="53"/>
                  </a:lnTo>
                  <a:lnTo>
                    <a:pt x="122" y="50"/>
                  </a:lnTo>
                  <a:lnTo>
                    <a:pt x="114" y="47"/>
                  </a:lnTo>
                  <a:lnTo>
                    <a:pt x="106" y="44"/>
                  </a:lnTo>
                  <a:lnTo>
                    <a:pt x="98" y="41"/>
                  </a:lnTo>
                  <a:lnTo>
                    <a:pt x="90" y="39"/>
                  </a:lnTo>
                  <a:lnTo>
                    <a:pt x="83" y="36"/>
                  </a:lnTo>
                  <a:lnTo>
                    <a:pt x="75" y="33"/>
                  </a:lnTo>
                  <a:lnTo>
                    <a:pt x="68" y="30"/>
                  </a:lnTo>
                  <a:lnTo>
                    <a:pt x="62" y="28"/>
                  </a:lnTo>
                  <a:lnTo>
                    <a:pt x="55" y="25"/>
                  </a:lnTo>
                  <a:lnTo>
                    <a:pt x="49" y="23"/>
                  </a:lnTo>
                  <a:lnTo>
                    <a:pt x="43" y="21"/>
                  </a:lnTo>
                  <a:lnTo>
                    <a:pt x="37" y="18"/>
                  </a:lnTo>
                  <a:lnTo>
                    <a:pt x="32" y="16"/>
                  </a:lnTo>
                  <a:lnTo>
                    <a:pt x="27" y="14"/>
                  </a:lnTo>
                  <a:lnTo>
                    <a:pt x="23" y="12"/>
                  </a:lnTo>
                  <a:lnTo>
                    <a:pt x="18" y="10"/>
                  </a:lnTo>
                  <a:lnTo>
                    <a:pt x="14" y="8"/>
                  </a:lnTo>
                  <a:lnTo>
                    <a:pt x="11" y="6"/>
                  </a:lnTo>
                  <a:lnTo>
                    <a:pt x="8" y="4"/>
                  </a:lnTo>
                  <a:lnTo>
                    <a:pt x="5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CCB2AC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56" name="Freeform 32"/>
            <p:cNvSpPr>
              <a:spLocks noChangeArrowheads="1"/>
            </p:cNvSpPr>
            <p:nvPr/>
          </p:nvSpPr>
          <p:spPr bwMode="auto">
            <a:xfrm>
              <a:off x="3166" y="3984"/>
              <a:ext cx="254" cy="118"/>
            </a:xfrm>
            <a:custGeom>
              <a:avLst/>
              <a:gdLst/>
              <a:ahLst/>
              <a:cxnLst>
                <a:cxn ang="0">
                  <a:pos x="121" y="2"/>
                </a:cxn>
                <a:cxn ang="0">
                  <a:pos x="121" y="12"/>
                </a:cxn>
                <a:cxn ang="0">
                  <a:pos x="124" y="29"/>
                </a:cxn>
                <a:cxn ang="0">
                  <a:pos x="131" y="47"/>
                </a:cxn>
                <a:cxn ang="0">
                  <a:pos x="142" y="62"/>
                </a:cxn>
                <a:cxn ang="0">
                  <a:pos x="147" y="65"/>
                </a:cxn>
                <a:cxn ang="0">
                  <a:pos x="160" y="73"/>
                </a:cxn>
                <a:cxn ang="0">
                  <a:pos x="178" y="81"/>
                </a:cxn>
                <a:cxn ang="0">
                  <a:pos x="196" y="89"/>
                </a:cxn>
                <a:cxn ang="0">
                  <a:pos x="215" y="96"/>
                </a:cxn>
                <a:cxn ang="0">
                  <a:pos x="232" y="103"/>
                </a:cxn>
                <a:cxn ang="0">
                  <a:pos x="245" y="107"/>
                </a:cxn>
                <a:cxn ang="0">
                  <a:pos x="252" y="110"/>
                </a:cxn>
                <a:cxn ang="0">
                  <a:pos x="254" y="110"/>
                </a:cxn>
                <a:cxn ang="0">
                  <a:pos x="250" y="109"/>
                </a:cxn>
                <a:cxn ang="0">
                  <a:pos x="239" y="107"/>
                </a:cxn>
                <a:cxn ang="0">
                  <a:pos x="224" y="104"/>
                </a:cxn>
                <a:cxn ang="0">
                  <a:pos x="207" y="101"/>
                </a:cxn>
                <a:cxn ang="0">
                  <a:pos x="189" y="99"/>
                </a:cxn>
                <a:cxn ang="0">
                  <a:pos x="172" y="99"/>
                </a:cxn>
                <a:cxn ang="0">
                  <a:pos x="158" y="101"/>
                </a:cxn>
                <a:cxn ang="0">
                  <a:pos x="149" y="106"/>
                </a:cxn>
                <a:cxn ang="0">
                  <a:pos x="147" y="110"/>
                </a:cxn>
                <a:cxn ang="0">
                  <a:pos x="143" y="117"/>
                </a:cxn>
                <a:cxn ang="0">
                  <a:pos x="135" y="117"/>
                </a:cxn>
                <a:cxn ang="0">
                  <a:pos x="125" y="112"/>
                </a:cxn>
                <a:cxn ang="0">
                  <a:pos x="114" y="103"/>
                </a:cxn>
                <a:cxn ang="0">
                  <a:pos x="103" y="92"/>
                </a:cxn>
                <a:cxn ang="0">
                  <a:pos x="92" y="81"/>
                </a:cxn>
                <a:cxn ang="0">
                  <a:pos x="84" y="71"/>
                </a:cxn>
                <a:cxn ang="0">
                  <a:pos x="78" y="63"/>
                </a:cxn>
                <a:cxn ang="0">
                  <a:pos x="75" y="60"/>
                </a:cxn>
                <a:cxn ang="0">
                  <a:pos x="74" y="59"/>
                </a:cxn>
                <a:cxn ang="0">
                  <a:pos x="62" y="52"/>
                </a:cxn>
                <a:cxn ang="0">
                  <a:pos x="43" y="41"/>
                </a:cxn>
                <a:cxn ang="0">
                  <a:pos x="22" y="30"/>
                </a:cxn>
                <a:cxn ang="0">
                  <a:pos x="6" y="20"/>
                </a:cxn>
                <a:cxn ang="0">
                  <a:pos x="0" y="16"/>
                </a:cxn>
                <a:cxn ang="0">
                  <a:pos x="2" y="17"/>
                </a:cxn>
                <a:cxn ang="0">
                  <a:pos x="16" y="21"/>
                </a:cxn>
                <a:cxn ang="0">
                  <a:pos x="38" y="27"/>
                </a:cxn>
                <a:cxn ang="0">
                  <a:pos x="61" y="34"/>
                </a:cxn>
                <a:cxn ang="0">
                  <a:pos x="80" y="39"/>
                </a:cxn>
                <a:cxn ang="0">
                  <a:pos x="87" y="41"/>
                </a:cxn>
                <a:cxn ang="0">
                  <a:pos x="90" y="38"/>
                </a:cxn>
                <a:cxn ang="0">
                  <a:pos x="104" y="21"/>
                </a:cxn>
                <a:cxn ang="0">
                  <a:pos x="118" y="3"/>
                </a:cxn>
                <a:cxn ang="0">
                  <a:pos x="121" y="0"/>
                </a:cxn>
              </a:cxnLst>
              <a:rect l="0" t="0" r="r" b="b"/>
              <a:pathLst>
                <a:path w="254" h="118">
                  <a:moveTo>
                    <a:pt x="121" y="0"/>
                  </a:moveTo>
                  <a:lnTo>
                    <a:pt x="121" y="2"/>
                  </a:lnTo>
                  <a:lnTo>
                    <a:pt x="121" y="6"/>
                  </a:lnTo>
                  <a:lnTo>
                    <a:pt x="121" y="12"/>
                  </a:lnTo>
                  <a:lnTo>
                    <a:pt x="122" y="20"/>
                  </a:lnTo>
                  <a:lnTo>
                    <a:pt x="124" y="29"/>
                  </a:lnTo>
                  <a:lnTo>
                    <a:pt x="127" y="38"/>
                  </a:lnTo>
                  <a:lnTo>
                    <a:pt x="131" y="47"/>
                  </a:lnTo>
                  <a:lnTo>
                    <a:pt x="136" y="55"/>
                  </a:lnTo>
                  <a:lnTo>
                    <a:pt x="142" y="62"/>
                  </a:lnTo>
                  <a:lnTo>
                    <a:pt x="142" y="62"/>
                  </a:lnTo>
                  <a:lnTo>
                    <a:pt x="147" y="65"/>
                  </a:lnTo>
                  <a:lnTo>
                    <a:pt x="153" y="69"/>
                  </a:lnTo>
                  <a:lnTo>
                    <a:pt x="160" y="73"/>
                  </a:lnTo>
                  <a:lnTo>
                    <a:pt x="169" y="77"/>
                  </a:lnTo>
                  <a:lnTo>
                    <a:pt x="178" y="81"/>
                  </a:lnTo>
                  <a:lnTo>
                    <a:pt x="187" y="85"/>
                  </a:lnTo>
                  <a:lnTo>
                    <a:pt x="196" y="89"/>
                  </a:lnTo>
                  <a:lnTo>
                    <a:pt x="206" y="93"/>
                  </a:lnTo>
                  <a:lnTo>
                    <a:pt x="215" y="96"/>
                  </a:lnTo>
                  <a:lnTo>
                    <a:pt x="224" y="100"/>
                  </a:lnTo>
                  <a:lnTo>
                    <a:pt x="232" y="103"/>
                  </a:lnTo>
                  <a:lnTo>
                    <a:pt x="239" y="105"/>
                  </a:lnTo>
                  <a:lnTo>
                    <a:pt x="245" y="107"/>
                  </a:lnTo>
                  <a:lnTo>
                    <a:pt x="250" y="109"/>
                  </a:lnTo>
                  <a:lnTo>
                    <a:pt x="252" y="110"/>
                  </a:lnTo>
                  <a:lnTo>
                    <a:pt x="254" y="110"/>
                  </a:lnTo>
                  <a:lnTo>
                    <a:pt x="254" y="110"/>
                  </a:lnTo>
                  <a:lnTo>
                    <a:pt x="252" y="110"/>
                  </a:lnTo>
                  <a:lnTo>
                    <a:pt x="250" y="109"/>
                  </a:lnTo>
                  <a:lnTo>
                    <a:pt x="245" y="108"/>
                  </a:lnTo>
                  <a:lnTo>
                    <a:pt x="239" y="107"/>
                  </a:lnTo>
                  <a:lnTo>
                    <a:pt x="232" y="106"/>
                  </a:lnTo>
                  <a:lnTo>
                    <a:pt x="224" y="104"/>
                  </a:lnTo>
                  <a:lnTo>
                    <a:pt x="216" y="102"/>
                  </a:lnTo>
                  <a:lnTo>
                    <a:pt x="207" y="101"/>
                  </a:lnTo>
                  <a:lnTo>
                    <a:pt x="198" y="100"/>
                  </a:lnTo>
                  <a:lnTo>
                    <a:pt x="189" y="99"/>
                  </a:lnTo>
                  <a:lnTo>
                    <a:pt x="180" y="99"/>
                  </a:lnTo>
                  <a:lnTo>
                    <a:pt x="172" y="99"/>
                  </a:lnTo>
                  <a:lnTo>
                    <a:pt x="164" y="99"/>
                  </a:lnTo>
                  <a:lnTo>
                    <a:pt x="158" y="101"/>
                  </a:lnTo>
                  <a:lnTo>
                    <a:pt x="153" y="103"/>
                  </a:lnTo>
                  <a:lnTo>
                    <a:pt x="149" y="106"/>
                  </a:lnTo>
                  <a:lnTo>
                    <a:pt x="147" y="110"/>
                  </a:lnTo>
                  <a:lnTo>
                    <a:pt x="147" y="110"/>
                  </a:lnTo>
                  <a:lnTo>
                    <a:pt x="145" y="115"/>
                  </a:lnTo>
                  <a:lnTo>
                    <a:pt x="143" y="117"/>
                  </a:lnTo>
                  <a:lnTo>
                    <a:pt x="139" y="118"/>
                  </a:lnTo>
                  <a:lnTo>
                    <a:pt x="135" y="117"/>
                  </a:lnTo>
                  <a:lnTo>
                    <a:pt x="131" y="115"/>
                  </a:lnTo>
                  <a:lnTo>
                    <a:pt x="125" y="112"/>
                  </a:lnTo>
                  <a:lnTo>
                    <a:pt x="120" y="108"/>
                  </a:lnTo>
                  <a:lnTo>
                    <a:pt x="114" y="103"/>
                  </a:lnTo>
                  <a:lnTo>
                    <a:pt x="109" y="98"/>
                  </a:lnTo>
                  <a:lnTo>
                    <a:pt x="103" y="92"/>
                  </a:lnTo>
                  <a:lnTo>
                    <a:pt x="98" y="87"/>
                  </a:lnTo>
                  <a:lnTo>
                    <a:pt x="92" y="81"/>
                  </a:lnTo>
                  <a:lnTo>
                    <a:pt x="88" y="75"/>
                  </a:lnTo>
                  <a:lnTo>
                    <a:pt x="84" y="71"/>
                  </a:lnTo>
                  <a:lnTo>
                    <a:pt x="80" y="66"/>
                  </a:lnTo>
                  <a:lnTo>
                    <a:pt x="78" y="63"/>
                  </a:lnTo>
                  <a:lnTo>
                    <a:pt x="76" y="61"/>
                  </a:lnTo>
                  <a:lnTo>
                    <a:pt x="75" y="60"/>
                  </a:lnTo>
                  <a:lnTo>
                    <a:pt x="75" y="60"/>
                  </a:lnTo>
                  <a:lnTo>
                    <a:pt x="74" y="59"/>
                  </a:lnTo>
                  <a:lnTo>
                    <a:pt x="69" y="57"/>
                  </a:lnTo>
                  <a:lnTo>
                    <a:pt x="62" y="52"/>
                  </a:lnTo>
                  <a:lnTo>
                    <a:pt x="53" y="47"/>
                  </a:lnTo>
                  <a:lnTo>
                    <a:pt x="43" y="41"/>
                  </a:lnTo>
                  <a:lnTo>
                    <a:pt x="32" y="35"/>
                  </a:lnTo>
                  <a:lnTo>
                    <a:pt x="22" y="30"/>
                  </a:lnTo>
                  <a:lnTo>
                    <a:pt x="13" y="24"/>
                  </a:lnTo>
                  <a:lnTo>
                    <a:pt x="6" y="20"/>
                  </a:lnTo>
                  <a:lnTo>
                    <a:pt x="1" y="17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2" y="17"/>
                  </a:lnTo>
                  <a:lnTo>
                    <a:pt x="7" y="18"/>
                  </a:lnTo>
                  <a:lnTo>
                    <a:pt x="16" y="21"/>
                  </a:lnTo>
                  <a:lnTo>
                    <a:pt x="26" y="24"/>
                  </a:lnTo>
                  <a:lnTo>
                    <a:pt x="38" y="27"/>
                  </a:lnTo>
                  <a:lnTo>
                    <a:pt x="49" y="30"/>
                  </a:lnTo>
                  <a:lnTo>
                    <a:pt x="61" y="34"/>
                  </a:lnTo>
                  <a:lnTo>
                    <a:pt x="71" y="37"/>
                  </a:lnTo>
                  <a:lnTo>
                    <a:pt x="80" y="39"/>
                  </a:lnTo>
                  <a:lnTo>
                    <a:pt x="85" y="41"/>
                  </a:lnTo>
                  <a:lnTo>
                    <a:pt x="87" y="41"/>
                  </a:lnTo>
                  <a:lnTo>
                    <a:pt x="87" y="41"/>
                  </a:lnTo>
                  <a:lnTo>
                    <a:pt x="90" y="38"/>
                  </a:lnTo>
                  <a:lnTo>
                    <a:pt x="96" y="31"/>
                  </a:lnTo>
                  <a:lnTo>
                    <a:pt x="104" y="21"/>
                  </a:lnTo>
                  <a:lnTo>
                    <a:pt x="112" y="11"/>
                  </a:lnTo>
                  <a:lnTo>
                    <a:pt x="118" y="3"/>
                  </a:lnTo>
                  <a:lnTo>
                    <a:pt x="121" y="0"/>
                  </a:lnTo>
                  <a:lnTo>
                    <a:pt x="121" y="0"/>
                  </a:lnTo>
                  <a:lnTo>
                    <a:pt x="121" y="0"/>
                  </a:lnTo>
                  <a:close/>
                </a:path>
              </a:pathLst>
            </a:custGeom>
            <a:gradFill rotWithShape="0">
              <a:gsLst>
                <a:gs pos="0">
                  <a:srgbClr val="3D2E00"/>
                </a:gs>
                <a:gs pos="100000">
                  <a:srgbClr val="84630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57" name="Freeform 33"/>
            <p:cNvSpPr>
              <a:spLocks noChangeArrowheads="1"/>
            </p:cNvSpPr>
            <p:nvPr/>
          </p:nvSpPr>
          <p:spPr bwMode="auto">
            <a:xfrm>
              <a:off x="2430" y="3667"/>
              <a:ext cx="636" cy="299"/>
            </a:xfrm>
            <a:custGeom>
              <a:avLst/>
              <a:gdLst/>
              <a:ahLst/>
              <a:cxnLst>
                <a:cxn ang="0">
                  <a:pos x="7" y="7"/>
                </a:cxn>
                <a:cxn ang="0">
                  <a:pos x="32" y="30"/>
                </a:cxn>
                <a:cxn ang="0">
                  <a:pos x="67" y="61"/>
                </a:cxn>
                <a:cxn ang="0">
                  <a:pos x="105" y="92"/>
                </a:cxn>
                <a:cxn ang="0">
                  <a:pos x="139" y="115"/>
                </a:cxn>
                <a:cxn ang="0">
                  <a:pos x="164" y="127"/>
                </a:cxn>
                <a:cxn ang="0">
                  <a:pos x="208" y="143"/>
                </a:cxn>
                <a:cxn ang="0">
                  <a:pos x="257" y="157"/>
                </a:cxn>
                <a:cxn ang="0">
                  <a:pos x="301" y="169"/>
                </a:cxn>
                <a:cxn ang="0">
                  <a:pos x="332" y="177"/>
                </a:cxn>
                <a:cxn ang="0">
                  <a:pos x="341" y="179"/>
                </a:cxn>
                <a:cxn ang="0">
                  <a:pos x="380" y="175"/>
                </a:cxn>
                <a:cxn ang="0">
                  <a:pos x="429" y="169"/>
                </a:cxn>
                <a:cxn ang="0">
                  <a:pos x="437" y="173"/>
                </a:cxn>
                <a:cxn ang="0">
                  <a:pos x="462" y="193"/>
                </a:cxn>
                <a:cxn ang="0">
                  <a:pos x="492" y="215"/>
                </a:cxn>
                <a:cxn ang="0">
                  <a:pos x="506" y="223"/>
                </a:cxn>
                <a:cxn ang="0">
                  <a:pos x="495" y="206"/>
                </a:cxn>
                <a:cxn ang="0">
                  <a:pos x="482" y="185"/>
                </a:cxn>
                <a:cxn ang="0">
                  <a:pos x="480" y="176"/>
                </a:cxn>
                <a:cxn ang="0">
                  <a:pos x="487" y="177"/>
                </a:cxn>
                <a:cxn ang="0">
                  <a:pos x="499" y="186"/>
                </a:cxn>
                <a:cxn ang="0">
                  <a:pos x="514" y="199"/>
                </a:cxn>
                <a:cxn ang="0">
                  <a:pos x="531" y="216"/>
                </a:cxn>
                <a:cxn ang="0">
                  <a:pos x="547" y="235"/>
                </a:cxn>
                <a:cxn ang="0">
                  <a:pos x="558" y="252"/>
                </a:cxn>
                <a:cxn ang="0">
                  <a:pos x="564" y="266"/>
                </a:cxn>
                <a:cxn ang="0">
                  <a:pos x="563" y="277"/>
                </a:cxn>
                <a:cxn ang="0">
                  <a:pos x="592" y="292"/>
                </a:cxn>
                <a:cxn ang="0">
                  <a:pos x="631" y="297"/>
                </a:cxn>
                <a:cxn ang="0">
                  <a:pos x="631" y="297"/>
                </a:cxn>
                <a:cxn ang="0">
                  <a:pos x="591" y="298"/>
                </a:cxn>
                <a:cxn ang="0">
                  <a:pos x="535" y="298"/>
                </a:cxn>
                <a:cxn ang="0">
                  <a:pos x="494" y="299"/>
                </a:cxn>
                <a:cxn ang="0">
                  <a:pos x="487" y="299"/>
                </a:cxn>
                <a:cxn ang="0">
                  <a:pos x="458" y="295"/>
                </a:cxn>
                <a:cxn ang="0">
                  <a:pos x="409" y="289"/>
                </a:cxn>
                <a:cxn ang="0">
                  <a:pos x="353" y="282"/>
                </a:cxn>
                <a:cxn ang="0">
                  <a:pos x="303" y="275"/>
                </a:cxn>
                <a:cxn ang="0">
                  <a:pos x="274" y="272"/>
                </a:cxn>
                <a:cxn ang="0">
                  <a:pos x="269" y="271"/>
                </a:cxn>
                <a:cxn ang="0">
                  <a:pos x="247" y="267"/>
                </a:cxn>
                <a:cxn ang="0">
                  <a:pos x="209" y="258"/>
                </a:cxn>
                <a:cxn ang="0">
                  <a:pos x="163" y="245"/>
                </a:cxn>
                <a:cxn ang="0">
                  <a:pos x="120" y="227"/>
                </a:cxn>
                <a:cxn ang="0">
                  <a:pos x="87" y="205"/>
                </a:cxn>
                <a:cxn ang="0">
                  <a:pos x="70" y="182"/>
                </a:cxn>
                <a:cxn ang="0">
                  <a:pos x="49" y="141"/>
                </a:cxn>
                <a:cxn ang="0">
                  <a:pos x="30" y="95"/>
                </a:cxn>
                <a:cxn ang="0">
                  <a:pos x="15" y="51"/>
                </a:cxn>
                <a:cxn ang="0">
                  <a:pos x="5" y="17"/>
                </a:cxn>
                <a:cxn ang="0">
                  <a:pos x="0" y="1"/>
                </a:cxn>
              </a:cxnLst>
              <a:rect l="0" t="0" r="r" b="b"/>
              <a:pathLst>
                <a:path w="636" h="299">
                  <a:moveTo>
                    <a:pt x="0" y="0"/>
                  </a:moveTo>
                  <a:lnTo>
                    <a:pt x="0" y="1"/>
                  </a:lnTo>
                  <a:lnTo>
                    <a:pt x="2" y="2"/>
                  </a:lnTo>
                  <a:lnTo>
                    <a:pt x="4" y="4"/>
                  </a:lnTo>
                  <a:lnTo>
                    <a:pt x="7" y="7"/>
                  </a:lnTo>
                  <a:lnTo>
                    <a:pt x="11" y="10"/>
                  </a:lnTo>
                  <a:lnTo>
                    <a:pt x="15" y="14"/>
                  </a:lnTo>
                  <a:lnTo>
                    <a:pt x="20" y="19"/>
                  </a:lnTo>
                  <a:lnTo>
                    <a:pt x="26" y="24"/>
                  </a:lnTo>
                  <a:lnTo>
                    <a:pt x="32" y="30"/>
                  </a:lnTo>
                  <a:lnTo>
                    <a:pt x="38" y="35"/>
                  </a:lnTo>
                  <a:lnTo>
                    <a:pt x="45" y="41"/>
                  </a:lnTo>
                  <a:lnTo>
                    <a:pt x="52" y="48"/>
                  </a:lnTo>
                  <a:lnTo>
                    <a:pt x="59" y="54"/>
                  </a:lnTo>
                  <a:lnTo>
                    <a:pt x="67" y="61"/>
                  </a:lnTo>
                  <a:lnTo>
                    <a:pt x="75" y="67"/>
                  </a:lnTo>
                  <a:lnTo>
                    <a:pt x="82" y="74"/>
                  </a:lnTo>
                  <a:lnTo>
                    <a:pt x="90" y="80"/>
                  </a:lnTo>
                  <a:lnTo>
                    <a:pt x="98" y="86"/>
                  </a:lnTo>
                  <a:lnTo>
                    <a:pt x="105" y="92"/>
                  </a:lnTo>
                  <a:lnTo>
                    <a:pt x="113" y="98"/>
                  </a:lnTo>
                  <a:lnTo>
                    <a:pt x="120" y="103"/>
                  </a:lnTo>
                  <a:lnTo>
                    <a:pt x="127" y="107"/>
                  </a:lnTo>
                  <a:lnTo>
                    <a:pt x="133" y="112"/>
                  </a:lnTo>
                  <a:lnTo>
                    <a:pt x="139" y="115"/>
                  </a:lnTo>
                  <a:lnTo>
                    <a:pt x="139" y="115"/>
                  </a:lnTo>
                  <a:lnTo>
                    <a:pt x="144" y="118"/>
                  </a:lnTo>
                  <a:lnTo>
                    <a:pt x="150" y="121"/>
                  </a:lnTo>
                  <a:lnTo>
                    <a:pt x="157" y="124"/>
                  </a:lnTo>
                  <a:lnTo>
                    <a:pt x="164" y="127"/>
                  </a:lnTo>
                  <a:lnTo>
                    <a:pt x="172" y="130"/>
                  </a:lnTo>
                  <a:lnTo>
                    <a:pt x="181" y="134"/>
                  </a:lnTo>
                  <a:lnTo>
                    <a:pt x="190" y="137"/>
                  </a:lnTo>
                  <a:lnTo>
                    <a:pt x="199" y="140"/>
                  </a:lnTo>
                  <a:lnTo>
                    <a:pt x="208" y="143"/>
                  </a:lnTo>
                  <a:lnTo>
                    <a:pt x="218" y="146"/>
                  </a:lnTo>
                  <a:lnTo>
                    <a:pt x="228" y="149"/>
                  </a:lnTo>
                  <a:lnTo>
                    <a:pt x="238" y="152"/>
                  </a:lnTo>
                  <a:lnTo>
                    <a:pt x="247" y="155"/>
                  </a:lnTo>
                  <a:lnTo>
                    <a:pt x="257" y="157"/>
                  </a:lnTo>
                  <a:lnTo>
                    <a:pt x="267" y="160"/>
                  </a:lnTo>
                  <a:lnTo>
                    <a:pt x="276" y="163"/>
                  </a:lnTo>
                  <a:lnTo>
                    <a:pt x="285" y="165"/>
                  </a:lnTo>
                  <a:lnTo>
                    <a:pt x="293" y="167"/>
                  </a:lnTo>
                  <a:lnTo>
                    <a:pt x="301" y="169"/>
                  </a:lnTo>
                  <a:lnTo>
                    <a:pt x="309" y="171"/>
                  </a:lnTo>
                  <a:lnTo>
                    <a:pt x="316" y="173"/>
                  </a:lnTo>
                  <a:lnTo>
                    <a:pt x="322" y="175"/>
                  </a:lnTo>
                  <a:lnTo>
                    <a:pt x="328" y="176"/>
                  </a:lnTo>
                  <a:lnTo>
                    <a:pt x="332" y="177"/>
                  </a:lnTo>
                  <a:lnTo>
                    <a:pt x="336" y="178"/>
                  </a:lnTo>
                  <a:lnTo>
                    <a:pt x="339" y="179"/>
                  </a:lnTo>
                  <a:lnTo>
                    <a:pt x="340" y="179"/>
                  </a:lnTo>
                  <a:lnTo>
                    <a:pt x="341" y="179"/>
                  </a:lnTo>
                  <a:lnTo>
                    <a:pt x="341" y="179"/>
                  </a:lnTo>
                  <a:lnTo>
                    <a:pt x="343" y="179"/>
                  </a:lnTo>
                  <a:lnTo>
                    <a:pt x="349" y="178"/>
                  </a:lnTo>
                  <a:lnTo>
                    <a:pt x="357" y="177"/>
                  </a:lnTo>
                  <a:lnTo>
                    <a:pt x="368" y="176"/>
                  </a:lnTo>
                  <a:lnTo>
                    <a:pt x="380" y="175"/>
                  </a:lnTo>
                  <a:lnTo>
                    <a:pt x="392" y="173"/>
                  </a:lnTo>
                  <a:lnTo>
                    <a:pt x="404" y="172"/>
                  </a:lnTo>
                  <a:lnTo>
                    <a:pt x="415" y="171"/>
                  </a:lnTo>
                  <a:lnTo>
                    <a:pt x="423" y="170"/>
                  </a:lnTo>
                  <a:lnTo>
                    <a:pt x="429" y="169"/>
                  </a:lnTo>
                  <a:lnTo>
                    <a:pt x="431" y="169"/>
                  </a:lnTo>
                  <a:lnTo>
                    <a:pt x="431" y="169"/>
                  </a:lnTo>
                  <a:lnTo>
                    <a:pt x="432" y="169"/>
                  </a:lnTo>
                  <a:lnTo>
                    <a:pt x="434" y="171"/>
                  </a:lnTo>
                  <a:lnTo>
                    <a:pt x="437" y="173"/>
                  </a:lnTo>
                  <a:lnTo>
                    <a:pt x="441" y="176"/>
                  </a:lnTo>
                  <a:lnTo>
                    <a:pt x="445" y="180"/>
                  </a:lnTo>
                  <a:lnTo>
                    <a:pt x="451" y="184"/>
                  </a:lnTo>
                  <a:lnTo>
                    <a:pt x="456" y="189"/>
                  </a:lnTo>
                  <a:lnTo>
                    <a:pt x="462" y="193"/>
                  </a:lnTo>
                  <a:lnTo>
                    <a:pt x="469" y="198"/>
                  </a:lnTo>
                  <a:lnTo>
                    <a:pt x="475" y="203"/>
                  </a:lnTo>
                  <a:lnTo>
                    <a:pt x="481" y="207"/>
                  </a:lnTo>
                  <a:lnTo>
                    <a:pt x="487" y="212"/>
                  </a:lnTo>
                  <a:lnTo>
                    <a:pt x="492" y="215"/>
                  </a:lnTo>
                  <a:lnTo>
                    <a:pt x="497" y="218"/>
                  </a:lnTo>
                  <a:lnTo>
                    <a:pt x="501" y="221"/>
                  </a:lnTo>
                  <a:lnTo>
                    <a:pt x="504" y="222"/>
                  </a:lnTo>
                  <a:lnTo>
                    <a:pt x="505" y="223"/>
                  </a:lnTo>
                  <a:lnTo>
                    <a:pt x="506" y="223"/>
                  </a:lnTo>
                  <a:lnTo>
                    <a:pt x="505" y="221"/>
                  </a:lnTo>
                  <a:lnTo>
                    <a:pt x="503" y="218"/>
                  </a:lnTo>
                  <a:lnTo>
                    <a:pt x="503" y="218"/>
                  </a:lnTo>
                  <a:lnTo>
                    <a:pt x="499" y="211"/>
                  </a:lnTo>
                  <a:lnTo>
                    <a:pt x="495" y="206"/>
                  </a:lnTo>
                  <a:lnTo>
                    <a:pt x="491" y="200"/>
                  </a:lnTo>
                  <a:lnTo>
                    <a:pt x="488" y="196"/>
                  </a:lnTo>
                  <a:lnTo>
                    <a:pt x="486" y="192"/>
                  </a:lnTo>
                  <a:lnTo>
                    <a:pt x="484" y="188"/>
                  </a:lnTo>
                  <a:lnTo>
                    <a:pt x="482" y="185"/>
                  </a:lnTo>
                  <a:lnTo>
                    <a:pt x="481" y="182"/>
                  </a:lnTo>
                  <a:lnTo>
                    <a:pt x="480" y="180"/>
                  </a:lnTo>
                  <a:lnTo>
                    <a:pt x="480" y="178"/>
                  </a:lnTo>
                  <a:lnTo>
                    <a:pt x="480" y="177"/>
                  </a:lnTo>
                  <a:lnTo>
                    <a:pt x="480" y="176"/>
                  </a:lnTo>
                  <a:lnTo>
                    <a:pt x="481" y="176"/>
                  </a:lnTo>
                  <a:lnTo>
                    <a:pt x="482" y="176"/>
                  </a:lnTo>
                  <a:lnTo>
                    <a:pt x="483" y="176"/>
                  </a:lnTo>
                  <a:lnTo>
                    <a:pt x="485" y="176"/>
                  </a:lnTo>
                  <a:lnTo>
                    <a:pt x="487" y="177"/>
                  </a:lnTo>
                  <a:lnTo>
                    <a:pt x="489" y="178"/>
                  </a:lnTo>
                  <a:lnTo>
                    <a:pt x="491" y="180"/>
                  </a:lnTo>
                  <a:lnTo>
                    <a:pt x="493" y="181"/>
                  </a:lnTo>
                  <a:lnTo>
                    <a:pt x="496" y="183"/>
                  </a:lnTo>
                  <a:lnTo>
                    <a:pt x="499" y="186"/>
                  </a:lnTo>
                  <a:lnTo>
                    <a:pt x="502" y="188"/>
                  </a:lnTo>
                  <a:lnTo>
                    <a:pt x="505" y="191"/>
                  </a:lnTo>
                  <a:lnTo>
                    <a:pt x="508" y="193"/>
                  </a:lnTo>
                  <a:lnTo>
                    <a:pt x="511" y="196"/>
                  </a:lnTo>
                  <a:lnTo>
                    <a:pt x="514" y="199"/>
                  </a:lnTo>
                  <a:lnTo>
                    <a:pt x="518" y="203"/>
                  </a:lnTo>
                  <a:lnTo>
                    <a:pt x="521" y="206"/>
                  </a:lnTo>
                  <a:lnTo>
                    <a:pt x="524" y="209"/>
                  </a:lnTo>
                  <a:lnTo>
                    <a:pt x="528" y="213"/>
                  </a:lnTo>
                  <a:lnTo>
                    <a:pt x="531" y="216"/>
                  </a:lnTo>
                  <a:lnTo>
                    <a:pt x="534" y="220"/>
                  </a:lnTo>
                  <a:lnTo>
                    <a:pt x="538" y="224"/>
                  </a:lnTo>
                  <a:lnTo>
                    <a:pt x="541" y="227"/>
                  </a:lnTo>
                  <a:lnTo>
                    <a:pt x="544" y="231"/>
                  </a:lnTo>
                  <a:lnTo>
                    <a:pt x="547" y="235"/>
                  </a:lnTo>
                  <a:lnTo>
                    <a:pt x="549" y="238"/>
                  </a:lnTo>
                  <a:lnTo>
                    <a:pt x="552" y="242"/>
                  </a:lnTo>
                  <a:lnTo>
                    <a:pt x="554" y="245"/>
                  </a:lnTo>
                  <a:lnTo>
                    <a:pt x="556" y="248"/>
                  </a:lnTo>
                  <a:lnTo>
                    <a:pt x="558" y="252"/>
                  </a:lnTo>
                  <a:lnTo>
                    <a:pt x="560" y="255"/>
                  </a:lnTo>
                  <a:lnTo>
                    <a:pt x="562" y="258"/>
                  </a:lnTo>
                  <a:lnTo>
                    <a:pt x="563" y="260"/>
                  </a:lnTo>
                  <a:lnTo>
                    <a:pt x="564" y="263"/>
                  </a:lnTo>
                  <a:lnTo>
                    <a:pt x="564" y="266"/>
                  </a:lnTo>
                  <a:lnTo>
                    <a:pt x="565" y="268"/>
                  </a:lnTo>
                  <a:lnTo>
                    <a:pt x="565" y="270"/>
                  </a:lnTo>
                  <a:lnTo>
                    <a:pt x="564" y="271"/>
                  </a:lnTo>
                  <a:lnTo>
                    <a:pt x="564" y="271"/>
                  </a:lnTo>
                  <a:lnTo>
                    <a:pt x="563" y="277"/>
                  </a:lnTo>
                  <a:lnTo>
                    <a:pt x="565" y="281"/>
                  </a:lnTo>
                  <a:lnTo>
                    <a:pt x="570" y="285"/>
                  </a:lnTo>
                  <a:lnTo>
                    <a:pt x="576" y="288"/>
                  </a:lnTo>
                  <a:lnTo>
                    <a:pt x="583" y="290"/>
                  </a:lnTo>
                  <a:lnTo>
                    <a:pt x="592" y="292"/>
                  </a:lnTo>
                  <a:lnTo>
                    <a:pt x="601" y="294"/>
                  </a:lnTo>
                  <a:lnTo>
                    <a:pt x="609" y="295"/>
                  </a:lnTo>
                  <a:lnTo>
                    <a:pt x="618" y="296"/>
                  </a:lnTo>
                  <a:lnTo>
                    <a:pt x="625" y="296"/>
                  </a:lnTo>
                  <a:lnTo>
                    <a:pt x="631" y="297"/>
                  </a:lnTo>
                  <a:lnTo>
                    <a:pt x="634" y="297"/>
                  </a:lnTo>
                  <a:lnTo>
                    <a:pt x="636" y="297"/>
                  </a:lnTo>
                  <a:lnTo>
                    <a:pt x="636" y="297"/>
                  </a:lnTo>
                  <a:lnTo>
                    <a:pt x="635" y="297"/>
                  </a:lnTo>
                  <a:lnTo>
                    <a:pt x="631" y="297"/>
                  </a:lnTo>
                  <a:lnTo>
                    <a:pt x="626" y="297"/>
                  </a:lnTo>
                  <a:lnTo>
                    <a:pt x="619" y="297"/>
                  </a:lnTo>
                  <a:lnTo>
                    <a:pt x="611" y="297"/>
                  </a:lnTo>
                  <a:lnTo>
                    <a:pt x="601" y="297"/>
                  </a:lnTo>
                  <a:lnTo>
                    <a:pt x="591" y="298"/>
                  </a:lnTo>
                  <a:lnTo>
                    <a:pt x="580" y="298"/>
                  </a:lnTo>
                  <a:lnTo>
                    <a:pt x="569" y="298"/>
                  </a:lnTo>
                  <a:lnTo>
                    <a:pt x="557" y="298"/>
                  </a:lnTo>
                  <a:lnTo>
                    <a:pt x="546" y="298"/>
                  </a:lnTo>
                  <a:lnTo>
                    <a:pt x="535" y="298"/>
                  </a:lnTo>
                  <a:lnTo>
                    <a:pt x="524" y="299"/>
                  </a:lnTo>
                  <a:lnTo>
                    <a:pt x="515" y="299"/>
                  </a:lnTo>
                  <a:lnTo>
                    <a:pt x="506" y="299"/>
                  </a:lnTo>
                  <a:lnTo>
                    <a:pt x="500" y="299"/>
                  </a:lnTo>
                  <a:lnTo>
                    <a:pt x="494" y="299"/>
                  </a:lnTo>
                  <a:lnTo>
                    <a:pt x="491" y="299"/>
                  </a:lnTo>
                  <a:lnTo>
                    <a:pt x="490" y="299"/>
                  </a:lnTo>
                  <a:lnTo>
                    <a:pt x="490" y="299"/>
                  </a:lnTo>
                  <a:lnTo>
                    <a:pt x="489" y="299"/>
                  </a:lnTo>
                  <a:lnTo>
                    <a:pt x="487" y="299"/>
                  </a:lnTo>
                  <a:lnTo>
                    <a:pt x="483" y="298"/>
                  </a:lnTo>
                  <a:lnTo>
                    <a:pt x="479" y="298"/>
                  </a:lnTo>
                  <a:lnTo>
                    <a:pt x="473" y="297"/>
                  </a:lnTo>
                  <a:lnTo>
                    <a:pt x="466" y="296"/>
                  </a:lnTo>
                  <a:lnTo>
                    <a:pt x="458" y="295"/>
                  </a:lnTo>
                  <a:lnTo>
                    <a:pt x="449" y="294"/>
                  </a:lnTo>
                  <a:lnTo>
                    <a:pt x="440" y="293"/>
                  </a:lnTo>
                  <a:lnTo>
                    <a:pt x="430" y="292"/>
                  </a:lnTo>
                  <a:lnTo>
                    <a:pt x="419" y="290"/>
                  </a:lnTo>
                  <a:lnTo>
                    <a:pt x="409" y="289"/>
                  </a:lnTo>
                  <a:lnTo>
                    <a:pt x="398" y="287"/>
                  </a:lnTo>
                  <a:lnTo>
                    <a:pt x="386" y="286"/>
                  </a:lnTo>
                  <a:lnTo>
                    <a:pt x="375" y="285"/>
                  </a:lnTo>
                  <a:lnTo>
                    <a:pt x="364" y="283"/>
                  </a:lnTo>
                  <a:lnTo>
                    <a:pt x="353" y="282"/>
                  </a:lnTo>
                  <a:lnTo>
                    <a:pt x="342" y="280"/>
                  </a:lnTo>
                  <a:lnTo>
                    <a:pt x="331" y="279"/>
                  </a:lnTo>
                  <a:lnTo>
                    <a:pt x="321" y="278"/>
                  </a:lnTo>
                  <a:lnTo>
                    <a:pt x="312" y="277"/>
                  </a:lnTo>
                  <a:lnTo>
                    <a:pt x="303" y="275"/>
                  </a:lnTo>
                  <a:lnTo>
                    <a:pt x="296" y="274"/>
                  </a:lnTo>
                  <a:lnTo>
                    <a:pt x="289" y="274"/>
                  </a:lnTo>
                  <a:lnTo>
                    <a:pt x="283" y="273"/>
                  </a:lnTo>
                  <a:lnTo>
                    <a:pt x="278" y="272"/>
                  </a:lnTo>
                  <a:lnTo>
                    <a:pt x="274" y="272"/>
                  </a:lnTo>
                  <a:lnTo>
                    <a:pt x="272" y="271"/>
                  </a:lnTo>
                  <a:lnTo>
                    <a:pt x="271" y="271"/>
                  </a:lnTo>
                  <a:lnTo>
                    <a:pt x="271" y="271"/>
                  </a:lnTo>
                  <a:lnTo>
                    <a:pt x="271" y="271"/>
                  </a:lnTo>
                  <a:lnTo>
                    <a:pt x="269" y="271"/>
                  </a:lnTo>
                  <a:lnTo>
                    <a:pt x="267" y="271"/>
                  </a:lnTo>
                  <a:lnTo>
                    <a:pt x="263" y="270"/>
                  </a:lnTo>
                  <a:lnTo>
                    <a:pt x="258" y="269"/>
                  </a:lnTo>
                  <a:lnTo>
                    <a:pt x="253" y="268"/>
                  </a:lnTo>
                  <a:lnTo>
                    <a:pt x="247" y="267"/>
                  </a:lnTo>
                  <a:lnTo>
                    <a:pt x="241" y="266"/>
                  </a:lnTo>
                  <a:lnTo>
                    <a:pt x="233" y="264"/>
                  </a:lnTo>
                  <a:lnTo>
                    <a:pt x="226" y="262"/>
                  </a:lnTo>
                  <a:lnTo>
                    <a:pt x="217" y="260"/>
                  </a:lnTo>
                  <a:lnTo>
                    <a:pt x="209" y="258"/>
                  </a:lnTo>
                  <a:lnTo>
                    <a:pt x="200" y="256"/>
                  </a:lnTo>
                  <a:lnTo>
                    <a:pt x="191" y="254"/>
                  </a:lnTo>
                  <a:lnTo>
                    <a:pt x="182" y="251"/>
                  </a:lnTo>
                  <a:lnTo>
                    <a:pt x="173" y="248"/>
                  </a:lnTo>
                  <a:lnTo>
                    <a:pt x="163" y="245"/>
                  </a:lnTo>
                  <a:lnTo>
                    <a:pt x="154" y="242"/>
                  </a:lnTo>
                  <a:lnTo>
                    <a:pt x="145" y="239"/>
                  </a:lnTo>
                  <a:lnTo>
                    <a:pt x="136" y="235"/>
                  </a:lnTo>
                  <a:lnTo>
                    <a:pt x="128" y="231"/>
                  </a:lnTo>
                  <a:lnTo>
                    <a:pt x="120" y="227"/>
                  </a:lnTo>
                  <a:lnTo>
                    <a:pt x="112" y="223"/>
                  </a:lnTo>
                  <a:lnTo>
                    <a:pt x="105" y="219"/>
                  </a:lnTo>
                  <a:lnTo>
                    <a:pt x="98" y="215"/>
                  </a:lnTo>
                  <a:lnTo>
                    <a:pt x="92" y="210"/>
                  </a:lnTo>
                  <a:lnTo>
                    <a:pt x="87" y="205"/>
                  </a:lnTo>
                  <a:lnTo>
                    <a:pt x="87" y="205"/>
                  </a:lnTo>
                  <a:lnTo>
                    <a:pt x="83" y="200"/>
                  </a:lnTo>
                  <a:lnTo>
                    <a:pt x="78" y="195"/>
                  </a:lnTo>
                  <a:lnTo>
                    <a:pt x="74" y="189"/>
                  </a:lnTo>
                  <a:lnTo>
                    <a:pt x="70" y="182"/>
                  </a:lnTo>
                  <a:lnTo>
                    <a:pt x="65" y="175"/>
                  </a:lnTo>
                  <a:lnTo>
                    <a:pt x="61" y="167"/>
                  </a:lnTo>
                  <a:lnTo>
                    <a:pt x="57" y="159"/>
                  </a:lnTo>
                  <a:lnTo>
                    <a:pt x="53" y="150"/>
                  </a:lnTo>
                  <a:lnTo>
                    <a:pt x="49" y="141"/>
                  </a:lnTo>
                  <a:lnTo>
                    <a:pt x="45" y="132"/>
                  </a:lnTo>
                  <a:lnTo>
                    <a:pt x="41" y="123"/>
                  </a:lnTo>
                  <a:lnTo>
                    <a:pt x="37" y="114"/>
                  </a:lnTo>
                  <a:lnTo>
                    <a:pt x="34" y="105"/>
                  </a:lnTo>
                  <a:lnTo>
                    <a:pt x="30" y="95"/>
                  </a:lnTo>
                  <a:lnTo>
                    <a:pt x="27" y="86"/>
                  </a:lnTo>
                  <a:lnTo>
                    <a:pt x="24" y="77"/>
                  </a:lnTo>
                  <a:lnTo>
                    <a:pt x="21" y="68"/>
                  </a:lnTo>
                  <a:lnTo>
                    <a:pt x="18" y="60"/>
                  </a:lnTo>
                  <a:lnTo>
                    <a:pt x="15" y="51"/>
                  </a:lnTo>
                  <a:lnTo>
                    <a:pt x="13" y="44"/>
                  </a:lnTo>
                  <a:lnTo>
                    <a:pt x="10" y="36"/>
                  </a:lnTo>
                  <a:lnTo>
                    <a:pt x="8" y="29"/>
                  </a:lnTo>
                  <a:lnTo>
                    <a:pt x="6" y="23"/>
                  </a:lnTo>
                  <a:lnTo>
                    <a:pt x="5" y="17"/>
                  </a:lnTo>
                  <a:lnTo>
                    <a:pt x="3" y="12"/>
                  </a:lnTo>
                  <a:lnTo>
                    <a:pt x="2" y="8"/>
                  </a:lnTo>
                  <a:lnTo>
                    <a:pt x="1" y="5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472D29"/>
                </a:gs>
                <a:gs pos="100000">
                  <a:srgbClr val="CCB2AC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58" name="Freeform 34"/>
            <p:cNvSpPr>
              <a:spLocks noChangeArrowheads="1"/>
            </p:cNvSpPr>
            <p:nvPr/>
          </p:nvSpPr>
          <p:spPr bwMode="auto">
            <a:xfrm>
              <a:off x="2986" y="3735"/>
              <a:ext cx="1260" cy="516"/>
            </a:xfrm>
            <a:custGeom>
              <a:avLst/>
              <a:gdLst/>
              <a:ahLst/>
              <a:cxnLst>
                <a:cxn ang="0">
                  <a:pos x="1237" y="494"/>
                </a:cxn>
                <a:cxn ang="0">
                  <a:pos x="1256" y="478"/>
                </a:cxn>
                <a:cxn ang="0">
                  <a:pos x="1223" y="442"/>
                </a:cxn>
                <a:cxn ang="0">
                  <a:pos x="1174" y="410"/>
                </a:cxn>
                <a:cxn ang="0">
                  <a:pos x="1145" y="397"/>
                </a:cxn>
                <a:cxn ang="0">
                  <a:pos x="1093" y="378"/>
                </a:cxn>
                <a:cxn ang="0">
                  <a:pos x="1026" y="355"/>
                </a:cxn>
                <a:cxn ang="0">
                  <a:pos x="957" y="332"/>
                </a:cxn>
                <a:cxn ang="0">
                  <a:pos x="898" y="313"/>
                </a:cxn>
                <a:cxn ang="0">
                  <a:pos x="861" y="301"/>
                </a:cxn>
                <a:cxn ang="0">
                  <a:pos x="852" y="298"/>
                </a:cxn>
                <a:cxn ang="0">
                  <a:pos x="806" y="273"/>
                </a:cxn>
                <a:cxn ang="0">
                  <a:pos x="737" y="236"/>
                </a:cxn>
                <a:cxn ang="0">
                  <a:pos x="685" y="209"/>
                </a:cxn>
                <a:cxn ang="0">
                  <a:pos x="674" y="203"/>
                </a:cxn>
                <a:cxn ang="0">
                  <a:pos x="636" y="180"/>
                </a:cxn>
                <a:cxn ang="0">
                  <a:pos x="578" y="143"/>
                </a:cxn>
                <a:cxn ang="0">
                  <a:pos x="526" y="103"/>
                </a:cxn>
                <a:cxn ang="0">
                  <a:pos x="494" y="67"/>
                </a:cxn>
                <a:cxn ang="0">
                  <a:pos x="448" y="27"/>
                </a:cxn>
                <a:cxn ang="0">
                  <a:pos x="407" y="9"/>
                </a:cxn>
                <a:cxn ang="0">
                  <a:pos x="345" y="17"/>
                </a:cxn>
                <a:cxn ang="0">
                  <a:pos x="321" y="19"/>
                </a:cxn>
                <a:cxn ang="0">
                  <a:pos x="258" y="7"/>
                </a:cxn>
                <a:cxn ang="0">
                  <a:pos x="203" y="4"/>
                </a:cxn>
                <a:cxn ang="0">
                  <a:pos x="135" y="14"/>
                </a:cxn>
                <a:cxn ang="0">
                  <a:pos x="110" y="16"/>
                </a:cxn>
                <a:cxn ang="0">
                  <a:pos x="42" y="1"/>
                </a:cxn>
                <a:cxn ang="0">
                  <a:pos x="3" y="39"/>
                </a:cxn>
                <a:cxn ang="0">
                  <a:pos x="22" y="35"/>
                </a:cxn>
                <a:cxn ang="0">
                  <a:pos x="75" y="55"/>
                </a:cxn>
                <a:cxn ang="0">
                  <a:pos x="120" y="77"/>
                </a:cxn>
                <a:cxn ang="0">
                  <a:pos x="159" y="71"/>
                </a:cxn>
                <a:cxn ang="0">
                  <a:pos x="200" y="51"/>
                </a:cxn>
                <a:cxn ang="0">
                  <a:pos x="233" y="47"/>
                </a:cxn>
                <a:cxn ang="0">
                  <a:pos x="288" y="66"/>
                </a:cxn>
                <a:cxn ang="0">
                  <a:pos x="348" y="98"/>
                </a:cxn>
                <a:cxn ang="0">
                  <a:pos x="397" y="127"/>
                </a:cxn>
                <a:cxn ang="0">
                  <a:pos x="417" y="140"/>
                </a:cxn>
                <a:cxn ang="0">
                  <a:pos x="442" y="165"/>
                </a:cxn>
                <a:cxn ang="0">
                  <a:pos x="498" y="221"/>
                </a:cxn>
                <a:cxn ang="0">
                  <a:pos x="523" y="247"/>
                </a:cxn>
                <a:cxn ang="0">
                  <a:pos x="545" y="256"/>
                </a:cxn>
                <a:cxn ang="0">
                  <a:pos x="598" y="278"/>
                </a:cxn>
                <a:cxn ang="0">
                  <a:pos x="667" y="308"/>
                </a:cxn>
                <a:cxn ang="0">
                  <a:pos x="737" y="337"/>
                </a:cxn>
                <a:cxn ang="0">
                  <a:pos x="790" y="360"/>
                </a:cxn>
                <a:cxn ang="0">
                  <a:pos x="811" y="369"/>
                </a:cxn>
                <a:cxn ang="0">
                  <a:pos x="845" y="376"/>
                </a:cxn>
                <a:cxn ang="0">
                  <a:pos x="921" y="391"/>
                </a:cxn>
                <a:cxn ang="0">
                  <a:pos x="955" y="397"/>
                </a:cxn>
                <a:cxn ang="0">
                  <a:pos x="996" y="410"/>
                </a:cxn>
                <a:cxn ang="0">
                  <a:pos x="1070" y="433"/>
                </a:cxn>
                <a:cxn ang="0">
                  <a:pos x="1102" y="443"/>
                </a:cxn>
                <a:cxn ang="0">
                  <a:pos x="1161" y="474"/>
                </a:cxn>
                <a:cxn ang="0">
                  <a:pos x="1198" y="494"/>
                </a:cxn>
                <a:cxn ang="0">
                  <a:pos x="1237" y="516"/>
                </a:cxn>
              </a:cxnLst>
              <a:rect l="0" t="0" r="r" b="b"/>
              <a:pathLst>
                <a:path w="1260" h="516">
                  <a:moveTo>
                    <a:pt x="1237" y="516"/>
                  </a:moveTo>
                  <a:lnTo>
                    <a:pt x="1235" y="510"/>
                  </a:lnTo>
                  <a:lnTo>
                    <a:pt x="1231" y="498"/>
                  </a:lnTo>
                  <a:lnTo>
                    <a:pt x="1228" y="492"/>
                  </a:lnTo>
                  <a:lnTo>
                    <a:pt x="1228" y="492"/>
                  </a:lnTo>
                  <a:lnTo>
                    <a:pt x="1231" y="493"/>
                  </a:lnTo>
                  <a:lnTo>
                    <a:pt x="1237" y="494"/>
                  </a:lnTo>
                  <a:lnTo>
                    <a:pt x="1245" y="496"/>
                  </a:lnTo>
                  <a:lnTo>
                    <a:pt x="1253" y="495"/>
                  </a:lnTo>
                  <a:lnTo>
                    <a:pt x="1259" y="493"/>
                  </a:lnTo>
                  <a:lnTo>
                    <a:pt x="1260" y="487"/>
                  </a:lnTo>
                  <a:lnTo>
                    <a:pt x="1260" y="487"/>
                  </a:lnTo>
                  <a:lnTo>
                    <a:pt x="1259" y="482"/>
                  </a:lnTo>
                  <a:lnTo>
                    <a:pt x="1256" y="478"/>
                  </a:lnTo>
                  <a:lnTo>
                    <a:pt x="1254" y="473"/>
                  </a:lnTo>
                  <a:lnTo>
                    <a:pt x="1250" y="468"/>
                  </a:lnTo>
                  <a:lnTo>
                    <a:pt x="1246" y="463"/>
                  </a:lnTo>
                  <a:lnTo>
                    <a:pt x="1241" y="457"/>
                  </a:lnTo>
                  <a:lnTo>
                    <a:pt x="1235" y="452"/>
                  </a:lnTo>
                  <a:lnTo>
                    <a:pt x="1229" y="447"/>
                  </a:lnTo>
                  <a:lnTo>
                    <a:pt x="1223" y="442"/>
                  </a:lnTo>
                  <a:lnTo>
                    <a:pt x="1217" y="437"/>
                  </a:lnTo>
                  <a:lnTo>
                    <a:pt x="1210" y="432"/>
                  </a:lnTo>
                  <a:lnTo>
                    <a:pt x="1203" y="427"/>
                  </a:lnTo>
                  <a:lnTo>
                    <a:pt x="1196" y="423"/>
                  </a:lnTo>
                  <a:lnTo>
                    <a:pt x="1188" y="418"/>
                  </a:lnTo>
                  <a:lnTo>
                    <a:pt x="1181" y="414"/>
                  </a:lnTo>
                  <a:lnTo>
                    <a:pt x="1174" y="410"/>
                  </a:lnTo>
                  <a:lnTo>
                    <a:pt x="1167" y="406"/>
                  </a:lnTo>
                  <a:lnTo>
                    <a:pt x="1167" y="406"/>
                  </a:lnTo>
                  <a:lnTo>
                    <a:pt x="1164" y="405"/>
                  </a:lnTo>
                  <a:lnTo>
                    <a:pt x="1160" y="403"/>
                  </a:lnTo>
                  <a:lnTo>
                    <a:pt x="1156" y="401"/>
                  </a:lnTo>
                  <a:lnTo>
                    <a:pt x="1151" y="399"/>
                  </a:lnTo>
                  <a:lnTo>
                    <a:pt x="1145" y="397"/>
                  </a:lnTo>
                  <a:lnTo>
                    <a:pt x="1139" y="395"/>
                  </a:lnTo>
                  <a:lnTo>
                    <a:pt x="1132" y="392"/>
                  </a:lnTo>
                  <a:lnTo>
                    <a:pt x="1125" y="390"/>
                  </a:lnTo>
                  <a:lnTo>
                    <a:pt x="1118" y="387"/>
                  </a:lnTo>
                  <a:lnTo>
                    <a:pt x="1110" y="384"/>
                  </a:lnTo>
                  <a:lnTo>
                    <a:pt x="1101" y="381"/>
                  </a:lnTo>
                  <a:lnTo>
                    <a:pt x="1093" y="378"/>
                  </a:lnTo>
                  <a:lnTo>
                    <a:pt x="1084" y="375"/>
                  </a:lnTo>
                  <a:lnTo>
                    <a:pt x="1074" y="372"/>
                  </a:lnTo>
                  <a:lnTo>
                    <a:pt x="1065" y="368"/>
                  </a:lnTo>
                  <a:lnTo>
                    <a:pt x="1055" y="365"/>
                  </a:lnTo>
                  <a:lnTo>
                    <a:pt x="1046" y="362"/>
                  </a:lnTo>
                  <a:lnTo>
                    <a:pt x="1036" y="358"/>
                  </a:lnTo>
                  <a:lnTo>
                    <a:pt x="1026" y="355"/>
                  </a:lnTo>
                  <a:lnTo>
                    <a:pt x="1016" y="352"/>
                  </a:lnTo>
                  <a:lnTo>
                    <a:pt x="1006" y="348"/>
                  </a:lnTo>
                  <a:lnTo>
                    <a:pt x="996" y="345"/>
                  </a:lnTo>
                  <a:lnTo>
                    <a:pt x="986" y="342"/>
                  </a:lnTo>
                  <a:lnTo>
                    <a:pt x="976" y="339"/>
                  </a:lnTo>
                  <a:lnTo>
                    <a:pt x="966" y="335"/>
                  </a:lnTo>
                  <a:lnTo>
                    <a:pt x="957" y="332"/>
                  </a:lnTo>
                  <a:lnTo>
                    <a:pt x="947" y="329"/>
                  </a:lnTo>
                  <a:lnTo>
                    <a:pt x="938" y="326"/>
                  </a:lnTo>
                  <a:lnTo>
                    <a:pt x="929" y="323"/>
                  </a:lnTo>
                  <a:lnTo>
                    <a:pt x="921" y="321"/>
                  </a:lnTo>
                  <a:lnTo>
                    <a:pt x="913" y="318"/>
                  </a:lnTo>
                  <a:lnTo>
                    <a:pt x="905" y="316"/>
                  </a:lnTo>
                  <a:lnTo>
                    <a:pt x="898" y="313"/>
                  </a:lnTo>
                  <a:lnTo>
                    <a:pt x="891" y="311"/>
                  </a:lnTo>
                  <a:lnTo>
                    <a:pt x="884" y="309"/>
                  </a:lnTo>
                  <a:lnTo>
                    <a:pt x="878" y="307"/>
                  </a:lnTo>
                  <a:lnTo>
                    <a:pt x="873" y="305"/>
                  </a:lnTo>
                  <a:lnTo>
                    <a:pt x="868" y="304"/>
                  </a:lnTo>
                  <a:lnTo>
                    <a:pt x="864" y="303"/>
                  </a:lnTo>
                  <a:lnTo>
                    <a:pt x="861" y="301"/>
                  </a:lnTo>
                  <a:lnTo>
                    <a:pt x="858" y="301"/>
                  </a:lnTo>
                  <a:lnTo>
                    <a:pt x="856" y="300"/>
                  </a:lnTo>
                  <a:lnTo>
                    <a:pt x="855" y="300"/>
                  </a:lnTo>
                  <a:lnTo>
                    <a:pt x="854" y="299"/>
                  </a:lnTo>
                  <a:lnTo>
                    <a:pt x="854" y="299"/>
                  </a:lnTo>
                  <a:lnTo>
                    <a:pt x="854" y="299"/>
                  </a:lnTo>
                  <a:lnTo>
                    <a:pt x="852" y="298"/>
                  </a:lnTo>
                  <a:lnTo>
                    <a:pt x="848" y="296"/>
                  </a:lnTo>
                  <a:lnTo>
                    <a:pt x="843" y="293"/>
                  </a:lnTo>
                  <a:lnTo>
                    <a:pt x="837" y="290"/>
                  </a:lnTo>
                  <a:lnTo>
                    <a:pt x="831" y="287"/>
                  </a:lnTo>
                  <a:lnTo>
                    <a:pt x="823" y="283"/>
                  </a:lnTo>
                  <a:lnTo>
                    <a:pt x="815" y="278"/>
                  </a:lnTo>
                  <a:lnTo>
                    <a:pt x="806" y="273"/>
                  </a:lnTo>
                  <a:lnTo>
                    <a:pt x="796" y="268"/>
                  </a:lnTo>
                  <a:lnTo>
                    <a:pt x="787" y="263"/>
                  </a:lnTo>
                  <a:lnTo>
                    <a:pt x="777" y="258"/>
                  </a:lnTo>
                  <a:lnTo>
                    <a:pt x="767" y="252"/>
                  </a:lnTo>
                  <a:lnTo>
                    <a:pt x="757" y="247"/>
                  </a:lnTo>
                  <a:lnTo>
                    <a:pt x="747" y="242"/>
                  </a:lnTo>
                  <a:lnTo>
                    <a:pt x="737" y="236"/>
                  </a:lnTo>
                  <a:lnTo>
                    <a:pt x="727" y="231"/>
                  </a:lnTo>
                  <a:lnTo>
                    <a:pt x="718" y="227"/>
                  </a:lnTo>
                  <a:lnTo>
                    <a:pt x="710" y="222"/>
                  </a:lnTo>
                  <a:lnTo>
                    <a:pt x="703" y="218"/>
                  </a:lnTo>
                  <a:lnTo>
                    <a:pt x="696" y="214"/>
                  </a:lnTo>
                  <a:lnTo>
                    <a:pt x="690" y="211"/>
                  </a:lnTo>
                  <a:lnTo>
                    <a:pt x="685" y="209"/>
                  </a:lnTo>
                  <a:lnTo>
                    <a:pt x="682" y="207"/>
                  </a:lnTo>
                  <a:lnTo>
                    <a:pt x="680" y="206"/>
                  </a:lnTo>
                  <a:lnTo>
                    <a:pt x="679" y="205"/>
                  </a:lnTo>
                  <a:lnTo>
                    <a:pt x="679" y="205"/>
                  </a:lnTo>
                  <a:lnTo>
                    <a:pt x="678" y="205"/>
                  </a:lnTo>
                  <a:lnTo>
                    <a:pt x="677" y="204"/>
                  </a:lnTo>
                  <a:lnTo>
                    <a:pt x="674" y="203"/>
                  </a:lnTo>
                  <a:lnTo>
                    <a:pt x="671" y="201"/>
                  </a:lnTo>
                  <a:lnTo>
                    <a:pt x="667" y="198"/>
                  </a:lnTo>
                  <a:lnTo>
                    <a:pt x="662" y="195"/>
                  </a:lnTo>
                  <a:lnTo>
                    <a:pt x="656" y="192"/>
                  </a:lnTo>
                  <a:lnTo>
                    <a:pt x="650" y="188"/>
                  </a:lnTo>
                  <a:lnTo>
                    <a:pt x="643" y="184"/>
                  </a:lnTo>
                  <a:lnTo>
                    <a:pt x="636" y="180"/>
                  </a:lnTo>
                  <a:lnTo>
                    <a:pt x="628" y="175"/>
                  </a:lnTo>
                  <a:lnTo>
                    <a:pt x="620" y="170"/>
                  </a:lnTo>
                  <a:lnTo>
                    <a:pt x="612" y="165"/>
                  </a:lnTo>
                  <a:lnTo>
                    <a:pt x="604" y="160"/>
                  </a:lnTo>
                  <a:lnTo>
                    <a:pt x="595" y="154"/>
                  </a:lnTo>
                  <a:lnTo>
                    <a:pt x="587" y="148"/>
                  </a:lnTo>
                  <a:lnTo>
                    <a:pt x="578" y="143"/>
                  </a:lnTo>
                  <a:lnTo>
                    <a:pt x="570" y="137"/>
                  </a:lnTo>
                  <a:lnTo>
                    <a:pt x="562" y="131"/>
                  </a:lnTo>
                  <a:lnTo>
                    <a:pt x="554" y="125"/>
                  </a:lnTo>
                  <a:lnTo>
                    <a:pt x="546" y="119"/>
                  </a:lnTo>
                  <a:lnTo>
                    <a:pt x="539" y="114"/>
                  </a:lnTo>
                  <a:lnTo>
                    <a:pt x="532" y="108"/>
                  </a:lnTo>
                  <a:lnTo>
                    <a:pt x="526" y="103"/>
                  </a:lnTo>
                  <a:lnTo>
                    <a:pt x="520" y="97"/>
                  </a:lnTo>
                  <a:lnTo>
                    <a:pt x="515" y="92"/>
                  </a:lnTo>
                  <a:lnTo>
                    <a:pt x="511" y="87"/>
                  </a:lnTo>
                  <a:lnTo>
                    <a:pt x="511" y="87"/>
                  </a:lnTo>
                  <a:lnTo>
                    <a:pt x="506" y="80"/>
                  </a:lnTo>
                  <a:lnTo>
                    <a:pt x="500" y="74"/>
                  </a:lnTo>
                  <a:lnTo>
                    <a:pt x="494" y="67"/>
                  </a:lnTo>
                  <a:lnTo>
                    <a:pt x="488" y="60"/>
                  </a:lnTo>
                  <a:lnTo>
                    <a:pt x="481" y="54"/>
                  </a:lnTo>
                  <a:lnTo>
                    <a:pt x="475" y="48"/>
                  </a:lnTo>
                  <a:lnTo>
                    <a:pt x="468" y="42"/>
                  </a:lnTo>
                  <a:lnTo>
                    <a:pt x="461" y="37"/>
                  </a:lnTo>
                  <a:lnTo>
                    <a:pt x="454" y="32"/>
                  </a:lnTo>
                  <a:lnTo>
                    <a:pt x="448" y="27"/>
                  </a:lnTo>
                  <a:lnTo>
                    <a:pt x="441" y="23"/>
                  </a:lnTo>
                  <a:lnTo>
                    <a:pt x="434" y="19"/>
                  </a:lnTo>
                  <a:lnTo>
                    <a:pt x="428" y="16"/>
                  </a:lnTo>
                  <a:lnTo>
                    <a:pt x="422" y="13"/>
                  </a:lnTo>
                  <a:lnTo>
                    <a:pt x="417" y="11"/>
                  </a:lnTo>
                  <a:lnTo>
                    <a:pt x="411" y="10"/>
                  </a:lnTo>
                  <a:lnTo>
                    <a:pt x="407" y="9"/>
                  </a:lnTo>
                  <a:lnTo>
                    <a:pt x="407" y="9"/>
                  </a:lnTo>
                  <a:lnTo>
                    <a:pt x="397" y="9"/>
                  </a:lnTo>
                  <a:lnTo>
                    <a:pt x="387" y="9"/>
                  </a:lnTo>
                  <a:lnTo>
                    <a:pt x="376" y="11"/>
                  </a:lnTo>
                  <a:lnTo>
                    <a:pt x="365" y="13"/>
                  </a:lnTo>
                  <a:lnTo>
                    <a:pt x="354" y="15"/>
                  </a:lnTo>
                  <a:lnTo>
                    <a:pt x="345" y="17"/>
                  </a:lnTo>
                  <a:lnTo>
                    <a:pt x="337" y="19"/>
                  </a:lnTo>
                  <a:lnTo>
                    <a:pt x="332" y="21"/>
                  </a:lnTo>
                  <a:lnTo>
                    <a:pt x="330" y="21"/>
                  </a:lnTo>
                  <a:lnTo>
                    <a:pt x="330" y="21"/>
                  </a:lnTo>
                  <a:lnTo>
                    <a:pt x="329" y="21"/>
                  </a:lnTo>
                  <a:lnTo>
                    <a:pt x="326" y="20"/>
                  </a:lnTo>
                  <a:lnTo>
                    <a:pt x="321" y="19"/>
                  </a:lnTo>
                  <a:lnTo>
                    <a:pt x="315" y="18"/>
                  </a:lnTo>
                  <a:lnTo>
                    <a:pt x="307" y="16"/>
                  </a:lnTo>
                  <a:lnTo>
                    <a:pt x="298" y="14"/>
                  </a:lnTo>
                  <a:lnTo>
                    <a:pt x="289" y="12"/>
                  </a:lnTo>
                  <a:lnTo>
                    <a:pt x="279" y="10"/>
                  </a:lnTo>
                  <a:lnTo>
                    <a:pt x="268" y="8"/>
                  </a:lnTo>
                  <a:lnTo>
                    <a:pt x="258" y="7"/>
                  </a:lnTo>
                  <a:lnTo>
                    <a:pt x="248" y="5"/>
                  </a:lnTo>
                  <a:lnTo>
                    <a:pt x="238" y="4"/>
                  </a:lnTo>
                  <a:lnTo>
                    <a:pt x="229" y="3"/>
                  </a:lnTo>
                  <a:lnTo>
                    <a:pt x="221" y="3"/>
                  </a:lnTo>
                  <a:lnTo>
                    <a:pt x="221" y="3"/>
                  </a:lnTo>
                  <a:lnTo>
                    <a:pt x="212" y="3"/>
                  </a:lnTo>
                  <a:lnTo>
                    <a:pt x="203" y="4"/>
                  </a:lnTo>
                  <a:lnTo>
                    <a:pt x="193" y="5"/>
                  </a:lnTo>
                  <a:lnTo>
                    <a:pt x="182" y="6"/>
                  </a:lnTo>
                  <a:lnTo>
                    <a:pt x="172" y="7"/>
                  </a:lnTo>
                  <a:lnTo>
                    <a:pt x="162" y="9"/>
                  </a:lnTo>
                  <a:lnTo>
                    <a:pt x="152" y="11"/>
                  </a:lnTo>
                  <a:lnTo>
                    <a:pt x="143" y="13"/>
                  </a:lnTo>
                  <a:lnTo>
                    <a:pt x="135" y="14"/>
                  </a:lnTo>
                  <a:lnTo>
                    <a:pt x="128" y="16"/>
                  </a:lnTo>
                  <a:lnTo>
                    <a:pt x="123" y="17"/>
                  </a:lnTo>
                  <a:lnTo>
                    <a:pt x="119" y="17"/>
                  </a:lnTo>
                  <a:lnTo>
                    <a:pt x="118" y="18"/>
                  </a:lnTo>
                  <a:lnTo>
                    <a:pt x="118" y="18"/>
                  </a:lnTo>
                  <a:lnTo>
                    <a:pt x="116" y="17"/>
                  </a:lnTo>
                  <a:lnTo>
                    <a:pt x="110" y="16"/>
                  </a:lnTo>
                  <a:lnTo>
                    <a:pt x="101" y="14"/>
                  </a:lnTo>
                  <a:lnTo>
                    <a:pt x="90" y="12"/>
                  </a:lnTo>
                  <a:lnTo>
                    <a:pt x="79" y="9"/>
                  </a:lnTo>
                  <a:lnTo>
                    <a:pt x="67" y="6"/>
                  </a:lnTo>
                  <a:lnTo>
                    <a:pt x="56" y="4"/>
                  </a:lnTo>
                  <a:lnTo>
                    <a:pt x="48" y="2"/>
                  </a:lnTo>
                  <a:lnTo>
                    <a:pt x="42" y="1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7" y="3"/>
                  </a:lnTo>
                  <a:lnTo>
                    <a:pt x="29" y="11"/>
                  </a:lnTo>
                  <a:lnTo>
                    <a:pt x="20" y="21"/>
                  </a:lnTo>
                  <a:lnTo>
                    <a:pt x="10" y="31"/>
                  </a:lnTo>
                  <a:lnTo>
                    <a:pt x="3" y="39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1" y="42"/>
                  </a:lnTo>
                  <a:lnTo>
                    <a:pt x="4" y="40"/>
                  </a:lnTo>
                  <a:lnTo>
                    <a:pt x="9" y="38"/>
                  </a:lnTo>
                  <a:lnTo>
                    <a:pt x="15" y="37"/>
                  </a:lnTo>
                  <a:lnTo>
                    <a:pt x="22" y="35"/>
                  </a:lnTo>
                  <a:lnTo>
                    <a:pt x="30" y="35"/>
                  </a:lnTo>
                  <a:lnTo>
                    <a:pt x="39" y="36"/>
                  </a:lnTo>
                  <a:lnTo>
                    <a:pt x="49" y="38"/>
                  </a:lnTo>
                  <a:lnTo>
                    <a:pt x="58" y="42"/>
                  </a:lnTo>
                  <a:lnTo>
                    <a:pt x="68" y="49"/>
                  </a:lnTo>
                  <a:lnTo>
                    <a:pt x="68" y="49"/>
                  </a:lnTo>
                  <a:lnTo>
                    <a:pt x="75" y="55"/>
                  </a:lnTo>
                  <a:lnTo>
                    <a:pt x="82" y="61"/>
                  </a:lnTo>
                  <a:lnTo>
                    <a:pt x="89" y="65"/>
                  </a:lnTo>
                  <a:lnTo>
                    <a:pt x="96" y="69"/>
                  </a:lnTo>
                  <a:lnTo>
                    <a:pt x="102" y="72"/>
                  </a:lnTo>
                  <a:lnTo>
                    <a:pt x="108" y="74"/>
                  </a:lnTo>
                  <a:lnTo>
                    <a:pt x="114" y="76"/>
                  </a:lnTo>
                  <a:lnTo>
                    <a:pt x="120" y="77"/>
                  </a:lnTo>
                  <a:lnTo>
                    <a:pt x="126" y="78"/>
                  </a:lnTo>
                  <a:lnTo>
                    <a:pt x="131" y="78"/>
                  </a:lnTo>
                  <a:lnTo>
                    <a:pt x="137" y="77"/>
                  </a:lnTo>
                  <a:lnTo>
                    <a:pt x="142" y="76"/>
                  </a:lnTo>
                  <a:lnTo>
                    <a:pt x="148" y="75"/>
                  </a:lnTo>
                  <a:lnTo>
                    <a:pt x="153" y="73"/>
                  </a:lnTo>
                  <a:lnTo>
                    <a:pt x="159" y="71"/>
                  </a:lnTo>
                  <a:lnTo>
                    <a:pt x="164" y="69"/>
                  </a:lnTo>
                  <a:lnTo>
                    <a:pt x="170" y="66"/>
                  </a:lnTo>
                  <a:lnTo>
                    <a:pt x="176" y="64"/>
                  </a:lnTo>
                  <a:lnTo>
                    <a:pt x="182" y="61"/>
                  </a:lnTo>
                  <a:lnTo>
                    <a:pt x="188" y="57"/>
                  </a:lnTo>
                  <a:lnTo>
                    <a:pt x="194" y="54"/>
                  </a:lnTo>
                  <a:lnTo>
                    <a:pt x="200" y="51"/>
                  </a:lnTo>
                  <a:lnTo>
                    <a:pt x="207" y="47"/>
                  </a:lnTo>
                  <a:lnTo>
                    <a:pt x="207" y="47"/>
                  </a:lnTo>
                  <a:lnTo>
                    <a:pt x="211" y="46"/>
                  </a:lnTo>
                  <a:lnTo>
                    <a:pt x="216" y="45"/>
                  </a:lnTo>
                  <a:lnTo>
                    <a:pt x="221" y="45"/>
                  </a:lnTo>
                  <a:lnTo>
                    <a:pt x="227" y="45"/>
                  </a:lnTo>
                  <a:lnTo>
                    <a:pt x="233" y="47"/>
                  </a:lnTo>
                  <a:lnTo>
                    <a:pt x="240" y="48"/>
                  </a:lnTo>
                  <a:lnTo>
                    <a:pt x="247" y="50"/>
                  </a:lnTo>
                  <a:lnTo>
                    <a:pt x="255" y="53"/>
                  </a:lnTo>
                  <a:lnTo>
                    <a:pt x="263" y="56"/>
                  </a:lnTo>
                  <a:lnTo>
                    <a:pt x="271" y="59"/>
                  </a:lnTo>
                  <a:lnTo>
                    <a:pt x="280" y="62"/>
                  </a:lnTo>
                  <a:lnTo>
                    <a:pt x="288" y="66"/>
                  </a:lnTo>
                  <a:lnTo>
                    <a:pt x="297" y="70"/>
                  </a:lnTo>
                  <a:lnTo>
                    <a:pt x="306" y="75"/>
                  </a:lnTo>
                  <a:lnTo>
                    <a:pt x="314" y="79"/>
                  </a:lnTo>
                  <a:lnTo>
                    <a:pt x="323" y="84"/>
                  </a:lnTo>
                  <a:lnTo>
                    <a:pt x="332" y="88"/>
                  </a:lnTo>
                  <a:lnTo>
                    <a:pt x="340" y="93"/>
                  </a:lnTo>
                  <a:lnTo>
                    <a:pt x="348" y="98"/>
                  </a:lnTo>
                  <a:lnTo>
                    <a:pt x="357" y="103"/>
                  </a:lnTo>
                  <a:lnTo>
                    <a:pt x="364" y="107"/>
                  </a:lnTo>
                  <a:lnTo>
                    <a:pt x="372" y="112"/>
                  </a:lnTo>
                  <a:lnTo>
                    <a:pt x="379" y="116"/>
                  </a:lnTo>
                  <a:lnTo>
                    <a:pt x="385" y="120"/>
                  </a:lnTo>
                  <a:lnTo>
                    <a:pt x="392" y="124"/>
                  </a:lnTo>
                  <a:lnTo>
                    <a:pt x="397" y="127"/>
                  </a:lnTo>
                  <a:lnTo>
                    <a:pt x="402" y="130"/>
                  </a:lnTo>
                  <a:lnTo>
                    <a:pt x="407" y="133"/>
                  </a:lnTo>
                  <a:lnTo>
                    <a:pt x="410" y="135"/>
                  </a:lnTo>
                  <a:lnTo>
                    <a:pt x="413" y="137"/>
                  </a:lnTo>
                  <a:lnTo>
                    <a:pt x="415" y="139"/>
                  </a:lnTo>
                  <a:lnTo>
                    <a:pt x="417" y="140"/>
                  </a:lnTo>
                  <a:lnTo>
                    <a:pt x="417" y="140"/>
                  </a:lnTo>
                  <a:lnTo>
                    <a:pt x="417" y="140"/>
                  </a:lnTo>
                  <a:lnTo>
                    <a:pt x="418" y="141"/>
                  </a:lnTo>
                  <a:lnTo>
                    <a:pt x="420" y="143"/>
                  </a:lnTo>
                  <a:lnTo>
                    <a:pt x="424" y="147"/>
                  </a:lnTo>
                  <a:lnTo>
                    <a:pt x="429" y="152"/>
                  </a:lnTo>
                  <a:lnTo>
                    <a:pt x="435" y="158"/>
                  </a:lnTo>
                  <a:lnTo>
                    <a:pt x="442" y="165"/>
                  </a:lnTo>
                  <a:lnTo>
                    <a:pt x="450" y="173"/>
                  </a:lnTo>
                  <a:lnTo>
                    <a:pt x="458" y="181"/>
                  </a:lnTo>
                  <a:lnTo>
                    <a:pt x="466" y="189"/>
                  </a:lnTo>
                  <a:lnTo>
                    <a:pt x="474" y="198"/>
                  </a:lnTo>
                  <a:lnTo>
                    <a:pt x="483" y="206"/>
                  </a:lnTo>
                  <a:lnTo>
                    <a:pt x="491" y="214"/>
                  </a:lnTo>
                  <a:lnTo>
                    <a:pt x="498" y="221"/>
                  </a:lnTo>
                  <a:lnTo>
                    <a:pt x="505" y="228"/>
                  </a:lnTo>
                  <a:lnTo>
                    <a:pt x="511" y="234"/>
                  </a:lnTo>
                  <a:lnTo>
                    <a:pt x="516" y="239"/>
                  </a:lnTo>
                  <a:lnTo>
                    <a:pt x="520" y="243"/>
                  </a:lnTo>
                  <a:lnTo>
                    <a:pt x="522" y="246"/>
                  </a:lnTo>
                  <a:lnTo>
                    <a:pt x="523" y="247"/>
                  </a:lnTo>
                  <a:lnTo>
                    <a:pt x="523" y="247"/>
                  </a:lnTo>
                  <a:lnTo>
                    <a:pt x="524" y="247"/>
                  </a:lnTo>
                  <a:lnTo>
                    <a:pt x="525" y="247"/>
                  </a:lnTo>
                  <a:lnTo>
                    <a:pt x="527" y="248"/>
                  </a:lnTo>
                  <a:lnTo>
                    <a:pt x="531" y="250"/>
                  </a:lnTo>
                  <a:lnTo>
                    <a:pt x="535" y="251"/>
                  </a:lnTo>
                  <a:lnTo>
                    <a:pt x="539" y="253"/>
                  </a:lnTo>
                  <a:lnTo>
                    <a:pt x="545" y="256"/>
                  </a:lnTo>
                  <a:lnTo>
                    <a:pt x="551" y="258"/>
                  </a:lnTo>
                  <a:lnTo>
                    <a:pt x="557" y="261"/>
                  </a:lnTo>
                  <a:lnTo>
                    <a:pt x="564" y="264"/>
                  </a:lnTo>
                  <a:lnTo>
                    <a:pt x="572" y="267"/>
                  </a:lnTo>
                  <a:lnTo>
                    <a:pt x="580" y="271"/>
                  </a:lnTo>
                  <a:lnTo>
                    <a:pt x="589" y="275"/>
                  </a:lnTo>
                  <a:lnTo>
                    <a:pt x="598" y="278"/>
                  </a:lnTo>
                  <a:lnTo>
                    <a:pt x="607" y="282"/>
                  </a:lnTo>
                  <a:lnTo>
                    <a:pt x="617" y="286"/>
                  </a:lnTo>
                  <a:lnTo>
                    <a:pt x="627" y="291"/>
                  </a:lnTo>
                  <a:lnTo>
                    <a:pt x="637" y="295"/>
                  </a:lnTo>
                  <a:lnTo>
                    <a:pt x="647" y="299"/>
                  </a:lnTo>
                  <a:lnTo>
                    <a:pt x="657" y="303"/>
                  </a:lnTo>
                  <a:lnTo>
                    <a:pt x="667" y="308"/>
                  </a:lnTo>
                  <a:lnTo>
                    <a:pt x="678" y="312"/>
                  </a:lnTo>
                  <a:lnTo>
                    <a:pt x="688" y="316"/>
                  </a:lnTo>
                  <a:lnTo>
                    <a:pt x="698" y="321"/>
                  </a:lnTo>
                  <a:lnTo>
                    <a:pt x="708" y="325"/>
                  </a:lnTo>
                  <a:lnTo>
                    <a:pt x="718" y="329"/>
                  </a:lnTo>
                  <a:lnTo>
                    <a:pt x="727" y="333"/>
                  </a:lnTo>
                  <a:lnTo>
                    <a:pt x="737" y="337"/>
                  </a:lnTo>
                  <a:lnTo>
                    <a:pt x="746" y="341"/>
                  </a:lnTo>
                  <a:lnTo>
                    <a:pt x="754" y="345"/>
                  </a:lnTo>
                  <a:lnTo>
                    <a:pt x="762" y="348"/>
                  </a:lnTo>
                  <a:lnTo>
                    <a:pt x="770" y="351"/>
                  </a:lnTo>
                  <a:lnTo>
                    <a:pt x="777" y="355"/>
                  </a:lnTo>
                  <a:lnTo>
                    <a:pt x="784" y="357"/>
                  </a:lnTo>
                  <a:lnTo>
                    <a:pt x="790" y="360"/>
                  </a:lnTo>
                  <a:lnTo>
                    <a:pt x="795" y="362"/>
                  </a:lnTo>
                  <a:lnTo>
                    <a:pt x="800" y="364"/>
                  </a:lnTo>
                  <a:lnTo>
                    <a:pt x="804" y="366"/>
                  </a:lnTo>
                  <a:lnTo>
                    <a:pt x="807" y="367"/>
                  </a:lnTo>
                  <a:lnTo>
                    <a:pt x="809" y="368"/>
                  </a:lnTo>
                  <a:lnTo>
                    <a:pt x="811" y="369"/>
                  </a:lnTo>
                  <a:lnTo>
                    <a:pt x="811" y="369"/>
                  </a:lnTo>
                  <a:lnTo>
                    <a:pt x="811" y="369"/>
                  </a:lnTo>
                  <a:lnTo>
                    <a:pt x="812" y="369"/>
                  </a:lnTo>
                  <a:lnTo>
                    <a:pt x="816" y="370"/>
                  </a:lnTo>
                  <a:lnTo>
                    <a:pt x="821" y="371"/>
                  </a:lnTo>
                  <a:lnTo>
                    <a:pt x="828" y="372"/>
                  </a:lnTo>
                  <a:lnTo>
                    <a:pt x="836" y="374"/>
                  </a:lnTo>
                  <a:lnTo>
                    <a:pt x="845" y="376"/>
                  </a:lnTo>
                  <a:lnTo>
                    <a:pt x="855" y="378"/>
                  </a:lnTo>
                  <a:lnTo>
                    <a:pt x="866" y="380"/>
                  </a:lnTo>
                  <a:lnTo>
                    <a:pt x="877" y="382"/>
                  </a:lnTo>
                  <a:lnTo>
                    <a:pt x="889" y="384"/>
                  </a:lnTo>
                  <a:lnTo>
                    <a:pt x="900" y="386"/>
                  </a:lnTo>
                  <a:lnTo>
                    <a:pt x="911" y="389"/>
                  </a:lnTo>
                  <a:lnTo>
                    <a:pt x="921" y="391"/>
                  </a:lnTo>
                  <a:lnTo>
                    <a:pt x="930" y="392"/>
                  </a:lnTo>
                  <a:lnTo>
                    <a:pt x="938" y="394"/>
                  </a:lnTo>
                  <a:lnTo>
                    <a:pt x="945" y="395"/>
                  </a:lnTo>
                  <a:lnTo>
                    <a:pt x="950" y="396"/>
                  </a:lnTo>
                  <a:lnTo>
                    <a:pt x="954" y="397"/>
                  </a:lnTo>
                  <a:lnTo>
                    <a:pt x="955" y="397"/>
                  </a:lnTo>
                  <a:lnTo>
                    <a:pt x="955" y="397"/>
                  </a:lnTo>
                  <a:lnTo>
                    <a:pt x="956" y="398"/>
                  </a:lnTo>
                  <a:lnTo>
                    <a:pt x="959" y="399"/>
                  </a:lnTo>
                  <a:lnTo>
                    <a:pt x="964" y="400"/>
                  </a:lnTo>
                  <a:lnTo>
                    <a:pt x="970" y="402"/>
                  </a:lnTo>
                  <a:lnTo>
                    <a:pt x="978" y="405"/>
                  </a:lnTo>
                  <a:lnTo>
                    <a:pt x="987" y="407"/>
                  </a:lnTo>
                  <a:lnTo>
                    <a:pt x="996" y="410"/>
                  </a:lnTo>
                  <a:lnTo>
                    <a:pt x="1006" y="414"/>
                  </a:lnTo>
                  <a:lnTo>
                    <a:pt x="1017" y="417"/>
                  </a:lnTo>
                  <a:lnTo>
                    <a:pt x="1028" y="420"/>
                  </a:lnTo>
                  <a:lnTo>
                    <a:pt x="1039" y="424"/>
                  </a:lnTo>
                  <a:lnTo>
                    <a:pt x="1050" y="427"/>
                  </a:lnTo>
                  <a:lnTo>
                    <a:pt x="1060" y="430"/>
                  </a:lnTo>
                  <a:lnTo>
                    <a:pt x="1070" y="433"/>
                  </a:lnTo>
                  <a:lnTo>
                    <a:pt x="1079" y="436"/>
                  </a:lnTo>
                  <a:lnTo>
                    <a:pt x="1086" y="439"/>
                  </a:lnTo>
                  <a:lnTo>
                    <a:pt x="1093" y="441"/>
                  </a:lnTo>
                  <a:lnTo>
                    <a:pt x="1098" y="442"/>
                  </a:lnTo>
                  <a:lnTo>
                    <a:pt x="1101" y="443"/>
                  </a:lnTo>
                  <a:lnTo>
                    <a:pt x="1102" y="443"/>
                  </a:lnTo>
                  <a:lnTo>
                    <a:pt x="1102" y="443"/>
                  </a:lnTo>
                  <a:lnTo>
                    <a:pt x="1104" y="445"/>
                  </a:lnTo>
                  <a:lnTo>
                    <a:pt x="1110" y="448"/>
                  </a:lnTo>
                  <a:lnTo>
                    <a:pt x="1119" y="453"/>
                  </a:lnTo>
                  <a:lnTo>
                    <a:pt x="1130" y="458"/>
                  </a:lnTo>
                  <a:lnTo>
                    <a:pt x="1141" y="464"/>
                  </a:lnTo>
                  <a:lnTo>
                    <a:pt x="1152" y="470"/>
                  </a:lnTo>
                  <a:lnTo>
                    <a:pt x="1161" y="474"/>
                  </a:lnTo>
                  <a:lnTo>
                    <a:pt x="1167" y="478"/>
                  </a:lnTo>
                  <a:lnTo>
                    <a:pt x="1169" y="479"/>
                  </a:lnTo>
                  <a:lnTo>
                    <a:pt x="1169" y="479"/>
                  </a:lnTo>
                  <a:lnTo>
                    <a:pt x="1172" y="480"/>
                  </a:lnTo>
                  <a:lnTo>
                    <a:pt x="1178" y="484"/>
                  </a:lnTo>
                  <a:lnTo>
                    <a:pt x="1187" y="488"/>
                  </a:lnTo>
                  <a:lnTo>
                    <a:pt x="1198" y="494"/>
                  </a:lnTo>
                  <a:lnTo>
                    <a:pt x="1209" y="500"/>
                  </a:lnTo>
                  <a:lnTo>
                    <a:pt x="1219" y="506"/>
                  </a:lnTo>
                  <a:lnTo>
                    <a:pt x="1228" y="511"/>
                  </a:lnTo>
                  <a:lnTo>
                    <a:pt x="1235" y="515"/>
                  </a:lnTo>
                  <a:lnTo>
                    <a:pt x="1237" y="516"/>
                  </a:lnTo>
                  <a:lnTo>
                    <a:pt x="1237" y="516"/>
                  </a:lnTo>
                  <a:lnTo>
                    <a:pt x="1237" y="516"/>
                  </a:lnTo>
                  <a:close/>
                </a:path>
              </a:pathLst>
            </a:custGeom>
            <a:gradFill rotWithShape="0">
              <a:gsLst>
                <a:gs pos="0">
                  <a:srgbClr val="B39283"/>
                </a:gs>
                <a:gs pos="100000">
                  <a:srgbClr val="75667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59" name="Freeform 35"/>
            <p:cNvSpPr>
              <a:spLocks noChangeArrowheads="1"/>
            </p:cNvSpPr>
            <p:nvPr/>
          </p:nvSpPr>
          <p:spPr bwMode="auto">
            <a:xfrm>
              <a:off x="1816" y="3009"/>
              <a:ext cx="193" cy="69"/>
            </a:xfrm>
            <a:custGeom>
              <a:avLst/>
              <a:gdLst/>
              <a:ahLst/>
              <a:cxnLst>
                <a:cxn ang="0">
                  <a:pos x="158" y="69"/>
                </a:cxn>
                <a:cxn ang="0">
                  <a:pos x="193" y="26"/>
                </a:cxn>
                <a:cxn ang="0">
                  <a:pos x="158" y="0"/>
                </a:cxn>
                <a:cxn ang="0">
                  <a:pos x="62" y="26"/>
                </a:cxn>
                <a:cxn ang="0">
                  <a:pos x="0" y="26"/>
                </a:cxn>
                <a:cxn ang="0">
                  <a:pos x="53" y="69"/>
                </a:cxn>
                <a:cxn ang="0">
                  <a:pos x="123" y="35"/>
                </a:cxn>
                <a:cxn ang="0">
                  <a:pos x="131" y="69"/>
                </a:cxn>
                <a:cxn ang="0">
                  <a:pos x="158" y="69"/>
                </a:cxn>
                <a:cxn ang="0">
                  <a:pos x="158" y="69"/>
                </a:cxn>
              </a:cxnLst>
              <a:rect l="0" t="0" r="r" b="b"/>
              <a:pathLst>
                <a:path w="193" h="69">
                  <a:moveTo>
                    <a:pt x="158" y="69"/>
                  </a:moveTo>
                  <a:lnTo>
                    <a:pt x="193" y="26"/>
                  </a:lnTo>
                  <a:lnTo>
                    <a:pt x="158" y="0"/>
                  </a:lnTo>
                  <a:lnTo>
                    <a:pt x="62" y="26"/>
                  </a:lnTo>
                  <a:lnTo>
                    <a:pt x="0" y="26"/>
                  </a:lnTo>
                  <a:lnTo>
                    <a:pt x="53" y="69"/>
                  </a:lnTo>
                  <a:lnTo>
                    <a:pt x="123" y="35"/>
                  </a:lnTo>
                  <a:lnTo>
                    <a:pt x="131" y="69"/>
                  </a:lnTo>
                  <a:lnTo>
                    <a:pt x="158" y="69"/>
                  </a:lnTo>
                  <a:lnTo>
                    <a:pt x="158" y="69"/>
                  </a:lnTo>
                  <a:close/>
                </a:path>
              </a:pathLst>
            </a:custGeom>
            <a:gradFill rotWithShape="0">
              <a:gsLst>
                <a:gs pos="0">
                  <a:srgbClr val="003310"/>
                </a:gs>
                <a:gs pos="100000">
                  <a:srgbClr val="23998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60" name="Freeform 36"/>
            <p:cNvSpPr>
              <a:spLocks noChangeArrowheads="1"/>
            </p:cNvSpPr>
            <p:nvPr/>
          </p:nvSpPr>
          <p:spPr bwMode="auto">
            <a:xfrm>
              <a:off x="2000" y="2958"/>
              <a:ext cx="955" cy="292"/>
            </a:xfrm>
            <a:custGeom>
              <a:avLst/>
              <a:gdLst/>
              <a:ahLst/>
              <a:cxnLst>
                <a:cxn ang="0">
                  <a:pos x="893" y="116"/>
                </a:cxn>
                <a:cxn ang="0">
                  <a:pos x="844" y="104"/>
                </a:cxn>
                <a:cxn ang="0">
                  <a:pos x="812" y="96"/>
                </a:cxn>
                <a:cxn ang="0">
                  <a:pos x="740" y="108"/>
                </a:cxn>
                <a:cxn ang="0">
                  <a:pos x="656" y="122"/>
                </a:cxn>
                <a:cxn ang="0">
                  <a:pos x="622" y="128"/>
                </a:cxn>
                <a:cxn ang="0">
                  <a:pos x="574" y="115"/>
                </a:cxn>
                <a:cxn ang="0">
                  <a:pos x="520" y="111"/>
                </a:cxn>
                <a:cxn ang="0">
                  <a:pos x="459" y="116"/>
                </a:cxn>
                <a:cxn ang="0">
                  <a:pos x="406" y="110"/>
                </a:cxn>
                <a:cxn ang="0">
                  <a:pos x="370" y="105"/>
                </a:cxn>
                <a:cxn ang="0">
                  <a:pos x="307" y="130"/>
                </a:cxn>
                <a:cxn ang="0">
                  <a:pos x="225" y="163"/>
                </a:cxn>
                <a:cxn ang="0">
                  <a:pos x="184" y="179"/>
                </a:cxn>
                <a:cxn ang="0">
                  <a:pos x="182" y="226"/>
                </a:cxn>
                <a:cxn ang="0">
                  <a:pos x="234" y="226"/>
                </a:cxn>
                <a:cxn ang="0">
                  <a:pos x="289" y="205"/>
                </a:cxn>
                <a:cxn ang="0">
                  <a:pos x="344" y="203"/>
                </a:cxn>
                <a:cxn ang="0">
                  <a:pos x="403" y="162"/>
                </a:cxn>
                <a:cxn ang="0">
                  <a:pos x="460" y="166"/>
                </a:cxn>
                <a:cxn ang="0">
                  <a:pos x="517" y="171"/>
                </a:cxn>
                <a:cxn ang="0">
                  <a:pos x="457" y="182"/>
                </a:cxn>
                <a:cxn ang="0">
                  <a:pos x="387" y="196"/>
                </a:cxn>
                <a:cxn ang="0">
                  <a:pos x="334" y="225"/>
                </a:cxn>
                <a:cxn ang="0">
                  <a:pos x="287" y="234"/>
                </a:cxn>
                <a:cxn ang="0">
                  <a:pos x="237" y="240"/>
                </a:cxn>
                <a:cxn ang="0">
                  <a:pos x="202" y="291"/>
                </a:cxn>
                <a:cxn ang="0">
                  <a:pos x="150" y="267"/>
                </a:cxn>
                <a:cxn ang="0">
                  <a:pos x="115" y="281"/>
                </a:cxn>
                <a:cxn ang="0">
                  <a:pos x="87" y="271"/>
                </a:cxn>
                <a:cxn ang="0">
                  <a:pos x="50" y="234"/>
                </a:cxn>
                <a:cxn ang="0">
                  <a:pos x="22" y="222"/>
                </a:cxn>
                <a:cxn ang="0">
                  <a:pos x="1" y="175"/>
                </a:cxn>
                <a:cxn ang="0">
                  <a:pos x="8" y="114"/>
                </a:cxn>
                <a:cxn ang="0">
                  <a:pos x="40" y="76"/>
                </a:cxn>
                <a:cxn ang="0">
                  <a:pos x="79" y="42"/>
                </a:cxn>
                <a:cxn ang="0">
                  <a:pos x="148" y="35"/>
                </a:cxn>
                <a:cxn ang="0">
                  <a:pos x="198" y="10"/>
                </a:cxn>
                <a:cxn ang="0">
                  <a:pos x="254" y="28"/>
                </a:cxn>
                <a:cxn ang="0">
                  <a:pos x="304" y="14"/>
                </a:cxn>
                <a:cxn ang="0">
                  <a:pos x="345" y="31"/>
                </a:cxn>
                <a:cxn ang="0">
                  <a:pos x="378" y="42"/>
                </a:cxn>
                <a:cxn ang="0">
                  <a:pos x="454" y="6"/>
                </a:cxn>
                <a:cxn ang="0">
                  <a:pos x="451" y="30"/>
                </a:cxn>
                <a:cxn ang="0">
                  <a:pos x="461" y="77"/>
                </a:cxn>
                <a:cxn ang="0">
                  <a:pos x="513" y="73"/>
                </a:cxn>
                <a:cxn ang="0">
                  <a:pos x="552" y="79"/>
                </a:cxn>
                <a:cxn ang="0">
                  <a:pos x="591" y="48"/>
                </a:cxn>
                <a:cxn ang="0">
                  <a:pos x="618" y="72"/>
                </a:cxn>
                <a:cxn ang="0">
                  <a:pos x="660" y="74"/>
                </a:cxn>
                <a:cxn ang="0">
                  <a:pos x="707" y="69"/>
                </a:cxn>
                <a:cxn ang="0">
                  <a:pos x="734" y="78"/>
                </a:cxn>
                <a:cxn ang="0">
                  <a:pos x="788" y="51"/>
                </a:cxn>
                <a:cxn ang="0">
                  <a:pos x="837" y="61"/>
                </a:cxn>
                <a:cxn ang="0">
                  <a:pos x="910" y="87"/>
                </a:cxn>
                <a:cxn ang="0">
                  <a:pos x="955" y="102"/>
                </a:cxn>
              </a:cxnLst>
              <a:rect l="0" t="0" r="r" b="b"/>
              <a:pathLst>
                <a:path w="955" h="292">
                  <a:moveTo>
                    <a:pt x="955" y="102"/>
                  </a:moveTo>
                  <a:lnTo>
                    <a:pt x="953" y="103"/>
                  </a:lnTo>
                  <a:lnTo>
                    <a:pt x="947" y="104"/>
                  </a:lnTo>
                  <a:lnTo>
                    <a:pt x="938" y="106"/>
                  </a:lnTo>
                  <a:lnTo>
                    <a:pt x="927" y="109"/>
                  </a:lnTo>
                  <a:lnTo>
                    <a:pt x="916" y="111"/>
                  </a:lnTo>
                  <a:lnTo>
                    <a:pt x="904" y="114"/>
                  </a:lnTo>
                  <a:lnTo>
                    <a:pt x="893" y="116"/>
                  </a:lnTo>
                  <a:lnTo>
                    <a:pt x="884" y="118"/>
                  </a:lnTo>
                  <a:lnTo>
                    <a:pt x="878" y="119"/>
                  </a:lnTo>
                  <a:lnTo>
                    <a:pt x="876" y="120"/>
                  </a:lnTo>
                  <a:lnTo>
                    <a:pt x="876" y="120"/>
                  </a:lnTo>
                  <a:lnTo>
                    <a:pt x="873" y="118"/>
                  </a:lnTo>
                  <a:lnTo>
                    <a:pt x="866" y="115"/>
                  </a:lnTo>
                  <a:lnTo>
                    <a:pt x="856" y="110"/>
                  </a:lnTo>
                  <a:lnTo>
                    <a:pt x="844" y="104"/>
                  </a:lnTo>
                  <a:lnTo>
                    <a:pt x="834" y="99"/>
                  </a:lnTo>
                  <a:lnTo>
                    <a:pt x="827" y="95"/>
                  </a:lnTo>
                  <a:lnTo>
                    <a:pt x="824" y="94"/>
                  </a:lnTo>
                  <a:lnTo>
                    <a:pt x="824" y="94"/>
                  </a:lnTo>
                  <a:lnTo>
                    <a:pt x="823" y="94"/>
                  </a:lnTo>
                  <a:lnTo>
                    <a:pt x="821" y="94"/>
                  </a:lnTo>
                  <a:lnTo>
                    <a:pt x="817" y="95"/>
                  </a:lnTo>
                  <a:lnTo>
                    <a:pt x="812" y="96"/>
                  </a:lnTo>
                  <a:lnTo>
                    <a:pt x="806" y="97"/>
                  </a:lnTo>
                  <a:lnTo>
                    <a:pt x="798" y="98"/>
                  </a:lnTo>
                  <a:lnTo>
                    <a:pt x="790" y="100"/>
                  </a:lnTo>
                  <a:lnTo>
                    <a:pt x="781" y="101"/>
                  </a:lnTo>
                  <a:lnTo>
                    <a:pt x="772" y="103"/>
                  </a:lnTo>
                  <a:lnTo>
                    <a:pt x="761" y="104"/>
                  </a:lnTo>
                  <a:lnTo>
                    <a:pt x="751" y="106"/>
                  </a:lnTo>
                  <a:lnTo>
                    <a:pt x="740" y="108"/>
                  </a:lnTo>
                  <a:lnTo>
                    <a:pt x="729" y="110"/>
                  </a:lnTo>
                  <a:lnTo>
                    <a:pt x="717" y="112"/>
                  </a:lnTo>
                  <a:lnTo>
                    <a:pt x="706" y="114"/>
                  </a:lnTo>
                  <a:lnTo>
                    <a:pt x="695" y="116"/>
                  </a:lnTo>
                  <a:lnTo>
                    <a:pt x="685" y="117"/>
                  </a:lnTo>
                  <a:lnTo>
                    <a:pt x="674" y="119"/>
                  </a:lnTo>
                  <a:lnTo>
                    <a:pt x="665" y="121"/>
                  </a:lnTo>
                  <a:lnTo>
                    <a:pt x="656" y="122"/>
                  </a:lnTo>
                  <a:lnTo>
                    <a:pt x="648" y="124"/>
                  </a:lnTo>
                  <a:lnTo>
                    <a:pt x="640" y="125"/>
                  </a:lnTo>
                  <a:lnTo>
                    <a:pt x="634" y="126"/>
                  </a:lnTo>
                  <a:lnTo>
                    <a:pt x="629" y="127"/>
                  </a:lnTo>
                  <a:lnTo>
                    <a:pt x="625" y="127"/>
                  </a:lnTo>
                  <a:lnTo>
                    <a:pt x="623" y="128"/>
                  </a:lnTo>
                  <a:lnTo>
                    <a:pt x="622" y="128"/>
                  </a:lnTo>
                  <a:lnTo>
                    <a:pt x="622" y="128"/>
                  </a:lnTo>
                  <a:lnTo>
                    <a:pt x="618" y="121"/>
                  </a:lnTo>
                  <a:lnTo>
                    <a:pt x="609" y="109"/>
                  </a:lnTo>
                  <a:lnTo>
                    <a:pt x="604" y="102"/>
                  </a:lnTo>
                  <a:lnTo>
                    <a:pt x="604" y="102"/>
                  </a:lnTo>
                  <a:lnTo>
                    <a:pt x="602" y="104"/>
                  </a:lnTo>
                  <a:lnTo>
                    <a:pt x="595" y="106"/>
                  </a:lnTo>
                  <a:lnTo>
                    <a:pt x="585" y="111"/>
                  </a:lnTo>
                  <a:lnTo>
                    <a:pt x="574" y="115"/>
                  </a:lnTo>
                  <a:lnTo>
                    <a:pt x="562" y="120"/>
                  </a:lnTo>
                  <a:lnTo>
                    <a:pt x="553" y="124"/>
                  </a:lnTo>
                  <a:lnTo>
                    <a:pt x="546" y="127"/>
                  </a:lnTo>
                  <a:lnTo>
                    <a:pt x="543" y="128"/>
                  </a:lnTo>
                  <a:lnTo>
                    <a:pt x="543" y="128"/>
                  </a:lnTo>
                  <a:lnTo>
                    <a:pt x="539" y="125"/>
                  </a:lnTo>
                  <a:lnTo>
                    <a:pt x="531" y="119"/>
                  </a:lnTo>
                  <a:lnTo>
                    <a:pt x="520" y="111"/>
                  </a:lnTo>
                  <a:lnTo>
                    <a:pt x="512" y="105"/>
                  </a:lnTo>
                  <a:lnTo>
                    <a:pt x="508" y="102"/>
                  </a:lnTo>
                  <a:lnTo>
                    <a:pt x="508" y="102"/>
                  </a:lnTo>
                  <a:lnTo>
                    <a:pt x="505" y="103"/>
                  </a:lnTo>
                  <a:lnTo>
                    <a:pt x="496" y="106"/>
                  </a:lnTo>
                  <a:lnTo>
                    <a:pt x="484" y="109"/>
                  </a:lnTo>
                  <a:lnTo>
                    <a:pt x="471" y="113"/>
                  </a:lnTo>
                  <a:lnTo>
                    <a:pt x="459" y="116"/>
                  </a:lnTo>
                  <a:lnTo>
                    <a:pt x="450" y="119"/>
                  </a:lnTo>
                  <a:lnTo>
                    <a:pt x="447" y="120"/>
                  </a:lnTo>
                  <a:lnTo>
                    <a:pt x="447" y="120"/>
                  </a:lnTo>
                  <a:lnTo>
                    <a:pt x="444" y="119"/>
                  </a:lnTo>
                  <a:lnTo>
                    <a:pt x="438" y="118"/>
                  </a:lnTo>
                  <a:lnTo>
                    <a:pt x="428" y="115"/>
                  </a:lnTo>
                  <a:lnTo>
                    <a:pt x="417" y="113"/>
                  </a:lnTo>
                  <a:lnTo>
                    <a:pt x="406" y="110"/>
                  </a:lnTo>
                  <a:lnTo>
                    <a:pt x="395" y="107"/>
                  </a:lnTo>
                  <a:lnTo>
                    <a:pt x="385" y="105"/>
                  </a:lnTo>
                  <a:lnTo>
                    <a:pt x="379" y="103"/>
                  </a:lnTo>
                  <a:lnTo>
                    <a:pt x="376" y="102"/>
                  </a:lnTo>
                  <a:lnTo>
                    <a:pt x="376" y="102"/>
                  </a:lnTo>
                  <a:lnTo>
                    <a:pt x="376" y="103"/>
                  </a:lnTo>
                  <a:lnTo>
                    <a:pt x="373" y="104"/>
                  </a:lnTo>
                  <a:lnTo>
                    <a:pt x="370" y="105"/>
                  </a:lnTo>
                  <a:lnTo>
                    <a:pt x="365" y="107"/>
                  </a:lnTo>
                  <a:lnTo>
                    <a:pt x="359" y="109"/>
                  </a:lnTo>
                  <a:lnTo>
                    <a:pt x="352" y="112"/>
                  </a:lnTo>
                  <a:lnTo>
                    <a:pt x="344" y="115"/>
                  </a:lnTo>
                  <a:lnTo>
                    <a:pt x="336" y="119"/>
                  </a:lnTo>
                  <a:lnTo>
                    <a:pt x="327" y="122"/>
                  </a:lnTo>
                  <a:lnTo>
                    <a:pt x="317" y="126"/>
                  </a:lnTo>
                  <a:lnTo>
                    <a:pt x="307" y="130"/>
                  </a:lnTo>
                  <a:lnTo>
                    <a:pt x="296" y="134"/>
                  </a:lnTo>
                  <a:lnTo>
                    <a:pt x="286" y="139"/>
                  </a:lnTo>
                  <a:lnTo>
                    <a:pt x="275" y="143"/>
                  </a:lnTo>
                  <a:lnTo>
                    <a:pt x="265" y="147"/>
                  </a:lnTo>
                  <a:lnTo>
                    <a:pt x="254" y="151"/>
                  </a:lnTo>
                  <a:lnTo>
                    <a:pt x="244" y="155"/>
                  </a:lnTo>
                  <a:lnTo>
                    <a:pt x="234" y="159"/>
                  </a:lnTo>
                  <a:lnTo>
                    <a:pt x="225" y="163"/>
                  </a:lnTo>
                  <a:lnTo>
                    <a:pt x="216" y="166"/>
                  </a:lnTo>
                  <a:lnTo>
                    <a:pt x="209" y="170"/>
                  </a:lnTo>
                  <a:lnTo>
                    <a:pt x="202" y="172"/>
                  </a:lnTo>
                  <a:lnTo>
                    <a:pt x="196" y="175"/>
                  </a:lnTo>
                  <a:lnTo>
                    <a:pt x="191" y="177"/>
                  </a:lnTo>
                  <a:lnTo>
                    <a:pt x="187" y="178"/>
                  </a:lnTo>
                  <a:lnTo>
                    <a:pt x="185" y="179"/>
                  </a:lnTo>
                  <a:lnTo>
                    <a:pt x="184" y="179"/>
                  </a:lnTo>
                  <a:lnTo>
                    <a:pt x="184" y="179"/>
                  </a:lnTo>
                  <a:lnTo>
                    <a:pt x="184" y="184"/>
                  </a:lnTo>
                  <a:lnTo>
                    <a:pt x="181" y="194"/>
                  </a:lnTo>
                  <a:lnTo>
                    <a:pt x="179" y="207"/>
                  </a:lnTo>
                  <a:lnTo>
                    <a:pt x="176" y="218"/>
                  </a:lnTo>
                  <a:lnTo>
                    <a:pt x="175" y="222"/>
                  </a:lnTo>
                  <a:lnTo>
                    <a:pt x="175" y="222"/>
                  </a:lnTo>
                  <a:lnTo>
                    <a:pt x="182" y="226"/>
                  </a:lnTo>
                  <a:lnTo>
                    <a:pt x="195" y="235"/>
                  </a:lnTo>
                  <a:lnTo>
                    <a:pt x="201" y="239"/>
                  </a:lnTo>
                  <a:lnTo>
                    <a:pt x="201" y="239"/>
                  </a:lnTo>
                  <a:lnTo>
                    <a:pt x="203" y="239"/>
                  </a:lnTo>
                  <a:lnTo>
                    <a:pt x="208" y="237"/>
                  </a:lnTo>
                  <a:lnTo>
                    <a:pt x="215" y="234"/>
                  </a:lnTo>
                  <a:lnTo>
                    <a:pt x="224" y="230"/>
                  </a:lnTo>
                  <a:lnTo>
                    <a:pt x="234" y="226"/>
                  </a:lnTo>
                  <a:lnTo>
                    <a:pt x="245" y="222"/>
                  </a:lnTo>
                  <a:lnTo>
                    <a:pt x="256" y="218"/>
                  </a:lnTo>
                  <a:lnTo>
                    <a:pt x="266" y="214"/>
                  </a:lnTo>
                  <a:lnTo>
                    <a:pt x="275" y="210"/>
                  </a:lnTo>
                  <a:lnTo>
                    <a:pt x="282" y="207"/>
                  </a:lnTo>
                  <a:lnTo>
                    <a:pt x="287" y="205"/>
                  </a:lnTo>
                  <a:lnTo>
                    <a:pt x="289" y="205"/>
                  </a:lnTo>
                  <a:lnTo>
                    <a:pt x="289" y="205"/>
                  </a:lnTo>
                  <a:lnTo>
                    <a:pt x="293" y="205"/>
                  </a:lnTo>
                  <a:lnTo>
                    <a:pt x="302" y="205"/>
                  </a:lnTo>
                  <a:lnTo>
                    <a:pt x="315" y="205"/>
                  </a:lnTo>
                  <a:lnTo>
                    <a:pt x="328" y="205"/>
                  </a:lnTo>
                  <a:lnTo>
                    <a:pt x="338" y="205"/>
                  </a:lnTo>
                  <a:lnTo>
                    <a:pt x="341" y="205"/>
                  </a:lnTo>
                  <a:lnTo>
                    <a:pt x="341" y="205"/>
                  </a:lnTo>
                  <a:lnTo>
                    <a:pt x="344" y="203"/>
                  </a:lnTo>
                  <a:lnTo>
                    <a:pt x="349" y="199"/>
                  </a:lnTo>
                  <a:lnTo>
                    <a:pt x="357" y="194"/>
                  </a:lnTo>
                  <a:lnTo>
                    <a:pt x="367" y="187"/>
                  </a:lnTo>
                  <a:lnTo>
                    <a:pt x="378" y="180"/>
                  </a:lnTo>
                  <a:lnTo>
                    <a:pt x="387" y="173"/>
                  </a:lnTo>
                  <a:lnTo>
                    <a:pt x="396" y="167"/>
                  </a:lnTo>
                  <a:lnTo>
                    <a:pt x="401" y="163"/>
                  </a:lnTo>
                  <a:lnTo>
                    <a:pt x="403" y="162"/>
                  </a:lnTo>
                  <a:lnTo>
                    <a:pt x="403" y="162"/>
                  </a:lnTo>
                  <a:lnTo>
                    <a:pt x="405" y="162"/>
                  </a:lnTo>
                  <a:lnTo>
                    <a:pt x="410" y="162"/>
                  </a:lnTo>
                  <a:lnTo>
                    <a:pt x="417" y="163"/>
                  </a:lnTo>
                  <a:lnTo>
                    <a:pt x="426" y="164"/>
                  </a:lnTo>
                  <a:lnTo>
                    <a:pt x="437" y="164"/>
                  </a:lnTo>
                  <a:lnTo>
                    <a:pt x="448" y="165"/>
                  </a:lnTo>
                  <a:lnTo>
                    <a:pt x="460" y="166"/>
                  </a:lnTo>
                  <a:lnTo>
                    <a:pt x="472" y="167"/>
                  </a:lnTo>
                  <a:lnTo>
                    <a:pt x="484" y="168"/>
                  </a:lnTo>
                  <a:lnTo>
                    <a:pt x="495" y="169"/>
                  </a:lnTo>
                  <a:lnTo>
                    <a:pt x="504" y="170"/>
                  </a:lnTo>
                  <a:lnTo>
                    <a:pt x="511" y="170"/>
                  </a:lnTo>
                  <a:lnTo>
                    <a:pt x="515" y="170"/>
                  </a:lnTo>
                  <a:lnTo>
                    <a:pt x="517" y="171"/>
                  </a:lnTo>
                  <a:lnTo>
                    <a:pt x="517" y="171"/>
                  </a:lnTo>
                  <a:lnTo>
                    <a:pt x="516" y="171"/>
                  </a:lnTo>
                  <a:lnTo>
                    <a:pt x="512" y="172"/>
                  </a:lnTo>
                  <a:lnTo>
                    <a:pt x="506" y="173"/>
                  </a:lnTo>
                  <a:lnTo>
                    <a:pt x="499" y="174"/>
                  </a:lnTo>
                  <a:lnTo>
                    <a:pt x="490" y="176"/>
                  </a:lnTo>
                  <a:lnTo>
                    <a:pt x="480" y="178"/>
                  </a:lnTo>
                  <a:lnTo>
                    <a:pt x="469" y="180"/>
                  </a:lnTo>
                  <a:lnTo>
                    <a:pt x="457" y="182"/>
                  </a:lnTo>
                  <a:lnTo>
                    <a:pt x="446" y="185"/>
                  </a:lnTo>
                  <a:lnTo>
                    <a:pt x="434" y="187"/>
                  </a:lnTo>
                  <a:lnTo>
                    <a:pt x="423" y="189"/>
                  </a:lnTo>
                  <a:lnTo>
                    <a:pt x="413" y="191"/>
                  </a:lnTo>
                  <a:lnTo>
                    <a:pt x="404" y="193"/>
                  </a:lnTo>
                  <a:lnTo>
                    <a:pt x="396" y="194"/>
                  </a:lnTo>
                  <a:lnTo>
                    <a:pt x="391" y="196"/>
                  </a:lnTo>
                  <a:lnTo>
                    <a:pt x="387" y="196"/>
                  </a:lnTo>
                  <a:lnTo>
                    <a:pt x="386" y="197"/>
                  </a:lnTo>
                  <a:lnTo>
                    <a:pt x="386" y="197"/>
                  </a:lnTo>
                  <a:lnTo>
                    <a:pt x="383" y="198"/>
                  </a:lnTo>
                  <a:lnTo>
                    <a:pt x="376" y="202"/>
                  </a:lnTo>
                  <a:lnTo>
                    <a:pt x="366" y="207"/>
                  </a:lnTo>
                  <a:lnTo>
                    <a:pt x="355" y="214"/>
                  </a:lnTo>
                  <a:lnTo>
                    <a:pt x="344" y="220"/>
                  </a:lnTo>
                  <a:lnTo>
                    <a:pt x="334" y="225"/>
                  </a:lnTo>
                  <a:lnTo>
                    <a:pt x="327" y="229"/>
                  </a:lnTo>
                  <a:lnTo>
                    <a:pt x="324" y="231"/>
                  </a:lnTo>
                  <a:lnTo>
                    <a:pt x="324" y="231"/>
                  </a:lnTo>
                  <a:lnTo>
                    <a:pt x="322" y="231"/>
                  </a:lnTo>
                  <a:lnTo>
                    <a:pt x="317" y="231"/>
                  </a:lnTo>
                  <a:lnTo>
                    <a:pt x="308" y="232"/>
                  </a:lnTo>
                  <a:lnTo>
                    <a:pt x="298" y="233"/>
                  </a:lnTo>
                  <a:lnTo>
                    <a:pt x="287" y="234"/>
                  </a:lnTo>
                  <a:lnTo>
                    <a:pt x="275" y="235"/>
                  </a:lnTo>
                  <a:lnTo>
                    <a:pt x="263" y="236"/>
                  </a:lnTo>
                  <a:lnTo>
                    <a:pt x="253" y="237"/>
                  </a:lnTo>
                  <a:lnTo>
                    <a:pt x="245" y="238"/>
                  </a:lnTo>
                  <a:lnTo>
                    <a:pt x="239" y="238"/>
                  </a:lnTo>
                  <a:lnTo>
                    <a:pt x="237" y="238"/>
                  </a:lnTo>
                  <a:lnTo>
                    <a:pt x="237" y="238"/>
                  </a:lnTo>
                  <a:lnTo>
                    <a:pt x="237" y="240"/>
                  </a:lnTo>
                  <a:lnTo>
                    <a:pt x="234" y="244"/>
                  </a:lnTo>
                  <a:lnTo>
                    <a:pt x="231" y="250"/>
                  </a:lnTo>
                  <a:lnTo>
                    <a:pt x="227" y="258"/>
                  </a:lnTo>
                  <a:lnTo>
                    <a:pt x="223" y="266"/>
                  </a:lnTo>
                  <a:lnTo>
                    <a:pt x="218" y="274"/>
                  </a:lnTo>
                  <a:lnTo>
                    <a:pt x="212" y="281"/>
                  </a:lnTo>
                  <a:lnTo>
                    <a:pt x="207" y="287"/>
                  </a:lnTo>
                  <a:lnTo>
                    <a:pt x="202" y="291"/>
                  </a:lnTo>
                  <a:lnTo>
                    <a:pt x="197" y="292"/>
                  </a:lnTo>
                  <a:lnTo>
                    <a:pt x="193" y="290"/>
                  </a:lnTo>
                  <a:lnTo>
                    <a:pt x="193" y="290"/>
                  </a:lnTo>
                  <a:lnTo>
                    <a:pt x="183" y="282"/>
                  </a:lnTo>
                  <a:lnTo>
                    <a:pt x="174" y="275"/>
                  </a:lnTo>
                  <a:lnTo>
                    <a:pt x="165" y="271"/>
                  </a:lnTo>
                  <a:lnTo>
                    <a:pt x="157" y="268"/>
                  </a:lnTo>
                  <a:lnTo>
                    <a:pt x="150" y="267"/>
                  </a:lnTo>
                  <a:lnTo>
                    <a:pt x="143" y="268"/>
                  </a:lnTo>
                  <a:lnTo>
                    <a:pt x="137" y="269"/>
                  </a:lnTo>
                  <a:lnTo>
                    <a:pt x="131" y="271"/>
                  </a:lnTo>
                  <a:lnTo>
                    <a:pt x="126" y="273"/>
                  </a:lnTo>
                  <a:lnTo>
                    <a:pt x="122" y="276"/>
                  </a:lnTo>
                  <a:lnTo>
                    <a:pt x="119" y="278"/>
                  </a:lnTo>
                  <a:lnTo>
                    <a:pt x="116" y="280"/>
                  </a:lnTo>
                  <a:lnTo>
                    <a:pt x="115" y="281"/>
                  </a:lnTo>
                  <a:lnTo>
                    <a:pt x="114" y="282"/>
                  </a:lnTo>
                  <a:lnTo>
                    <a:pt x="114" y="282"/>
                  </a:lnTo>
                  <a:lnTo>
                    <a:pt x="113" y="282"/>
                  </a:lnTo>
                  <a:lnTo>
                    <a:pt x="111" y="281"/>
                  </a:lnTo>
                  <a:lnTo>
                    <a:pt x="106" y="279"/>
                  </a:lnTo>
                  <a:lnTo>
                    <a:pt x="101" y="277"/>
                  </a:lnTo>
                  <a:lnTo>
                    <a:pt x="94" y="274"/>
                  </a:lnTo>
                  <a:lnTo>
                    <a:pt x="87" y="271"/>
                  </a:lnTo>
                  <a:lnTo>
                    <a:pt x="80" y="267"/>
                  </a:lnTo>
                  <a:lnTo>
                    <a:pt x="73" y="263"/>
                  </a:lnTo>
                  <a:lnTo>
                    <a:pt x="66" y="259"/>
                  </a:lnTo>
                  <a:lnTo>
                    <a:pt x="60" y="255"/>
                  </a:lnTo>
                  <a:lnTo>
                    <a:pt x="55" y="250"/>
                  </a:lnTo>
                  <a:lnTo>
                    <a:pt x="52" y="245"/>
                  </a:lnTo>
                  <a:lnTo>
                    <a:pt x="50" y="240"/>
                  </a:lnTo>
                  <a:lnTo>
                    <a:pt x="50" y="234"/>
                  </a:lnTo>
                  <a:lnTo>
                    <a:pt x="52" y="229"/>
                  </a:lnTo>
                  <a:lnTo>
                    <a:pt x="52" y="229"/>
                  </a:lnTo>
                  <a:lnTo>
                    <a:pt x="54" y="225"/>
                  </a:lnTo>
                  <a:lnTo>
                    <a:pt x="51" y="222"/>
                  </a:lnTo>
                  <a:lnTo>
                    <a:pt x="45" y="221"/>
                  </a:lnTo>
                  <a:lnTo>
                    <a:pt x="38" y="221"/>
                  </a:lnTo>
                  <a:lnTo>
                    <a:pt x="30" y="221"/>
                  </a:lnTo>
                  <a:lnTo>
                    <a:pt x="22" y="222"/>
                  </a:lnTo>
                  <a:lnTo>
                    <a:pt x="17" y="223"/>
                  </a:lnTo>
                  <a:lnTo>
                    <a:pt x="15" y="223"/>
                  </a:lnTo>
                  <a:lnTo>
                    <a:pt x="15" y="223"/>
                  </a:lnTo>
                  <a:lnTo>
                    <a:pt x="14" y="220"/>
                  </a:lnTo>
                  <a:lnTo>
                    <a:pt x="11" y="210"/>
                  </a:lnTo>
                  <a:lnTo>
                    <a:pt x="8" y="197"/>
                  </a:lnTo>
                  <a:lnTo>
                    <a:pt x="4" y="184"/>
                  </a:lnTo>
                  <a:lnTo>
                    <a:pt x="1" y="175"/>
                  </a:lnTo>
                  <a:lnTo>
                    <a:pt x="0" y="171"/>
                  </a:lnTo>
                  <a:lnTo>
                    <a:pt x="0" y="171"/>
                  </a:lnTo>
                  <a:lnTo>
                    <a:pt x="1" y="167"/>
                  </a:lnTo>
                  <a:lnTo>
                    <a:pt x="2" y="159"/>
                  </a:lnTo>
                  <a:lnTo>
                    <a:pt x="4" y="147"/>
                  </a:lnTo>
                  <a:lnTo>
                    <a:pt x="5" y="134"/>
                  </a:lnTo>
                  <a:lnTo>
                    <a:pt x="7" y="123"/>
                  </a:lnTo>
                  <a:lnTo>
                    <a:pt x="8" y="114"/>
                  </a:lnTo>
                  <a:lnTo>
                    <a:pt x="9" y="111"/>
                  </a:lnTo>
                  <a:lnTo>
                    <a:pt x="9" y="111"/>
                  </a:lnTo>
                  <a:lnTo>
                    <a:pt x="13" y="105"/>
                  </a:lnTo>
                  <a:lnTo>
                    <a:pt x="22" y="94"/>
                  </a:lnTo>
                  <a:lnTo>
                    <a:pt x="31" y="82"/>
                  </a:lnTo>
                  <a:lnTo>
                    <a:pt x="35" y="77"/>
                  </a:lnTo>
                  <a:lnTo>
                    <a:pt x="35" y="77"/>
                  </a:lnTo>
                  <a:lnTo>
                    <a:pt x="40" y="76"/>
                  </a:lnTo>
                  <a:lnTo>
                    <a:pt x="51" y="74"/>
                  </a:lnTo>
                  <a:lnTo>
                    <a:pt x="63" y="71"/>
                  </a:lnTo>
                  <a:lnTo>
                    <a:pt x="74" y="69"/>
                  </a:lnTo>
                  <a:lnTo>
                    <a:pt x="79" y="68"/>
                  </a:lnTo>
                  <a:lnTo>
                    <a:pt x="79" y="68"/>
                  </a:lnTo>
                  <a:lnTo>
                    <a:pt x="79" y="62"/>
                  </a:lnTo>
                  <a:lnTo>
                    <a:pt x="79" y="49"/>
                  </a:lnTo>
                  <a:lnTo>
                    <a:pt x="79" y="42"/>
                  </a:lnTo>
                  <a:lnTo>
                    <a:pt x="79" y="42"/>
                  </a:lnTo>
                  <a:lnTo>
                    <a:pt x="82" y="42"/>
                  </a:lnTo>
                  <a:lnTo>
                    <a:pt x="89" y="41"/>
                  </a:lnTo>
                  <a:lnTo>
                    <a:pt x="99" y="40"/>
                  </a:lnTo>
                  <a:lnTo>
                    <a:pt x="112" y="39"/>
                  </a:lnTo>
                  <a:lnTo>
                    <a:pt x="125" y="38"/>
                  </a:lnTo>
                  <a:lnTo>
                    <a:pt x="137" y="36"/>
                  </a:lnTo>
                  <a:lnTo>
                    <a:pt x="148" y="35"/>
                  </a:lnTo>
                  <a:lnTo>
                    <a:pt x="155" y="35"/>
                  </a:lnTo>
                  <a:lnTo>
                    <a:pt x="158" y="34"/>
                  </a:lnTo>
                  <a:lnTo>
                    <a:pt x="158" y="34"/>
                  </a:lnTo>
                  <a:lnTo>
                    <a:pt x="161" y="32"/>
                  </a:lnTo>
                  <a:lnTo>
                    <a:pt x="169" y="28"/>
                  </a:lnTo>
                  <a:lnTo>
                    <a:pt x="179" y="21"/>
                  </a:lnTo>
                  <a:lnTo>
                    <a:pt x="190" y="15"/>
                  </a:lnTo>
                  <a:lnTo>
                    <a:pt x="198" y="10"/>
                  </a:lnTo>
                  <a:lnTo>
                    <a:pt x="201" y="8"/>
                  </a:lnTo>
                  <a:lnTo>
                    <a:pt x="201" y="8"/>
                  </a:lnTo>
                  <a:lnTo>
                    <a:pt x="204" y="9"/>
                  </a:lnTo>
                  <a:lnTo>
                    <a:pt x="210" y="12"/>
                  </a:lnTo>
                  <a:lnTo>
                    <a:pt x="220" y="15"/>
                  </a:lnTo>
                  <a:lnTo>
                    <a:pt x="231" y="19"/>
                  </a:lnTo>
                  <a:lnTo>
                    <a:pt x="242" y="23"/>
                  </a:lnTo>
                  <a:lnTo>
                    <a:pt x="254" y="28"/>
                  </a:lnTo>
                  <a:lnTo>
                    <a:pt x="263" y="31"/>
                  </a:lnTo>
                  <a:lnTo>
                    <a:pt x="269" y="33"/>
                  </a:lnTo>
                  <a:lnTo>
                    <a:pt x="272" y="34"/>
                  </a:lnTo>
                  <a:lnTo>
                    <a:pt x="272" y="34"/>
                  </a:lnTo>
                  <a:lnTo>
                    <a:pt x="275" y="32"/>
                  </a:lnTo>
                  <a:lnTo>
                    <a:pt x="282" y="28"/>
                  </a:lnTo>
                  <a:lnTo>
                    <a:pt x="292" y="21"/>
                  </a:lnTo>
                  <a:lnTo>
                    <a:pt x="304" y="14"/>
                  </a:lnTo>
                  <a:lnTo>
                    <a:pt x="314" y="7"/>
                  </a:lnTo>
                  <a:lnTo>
                    <a:pt x="321" y="2"/>
                  </a:lnTo>
                  <a:lnTo>
                    <a:pt x="324" y="0"/>
                  </a:lnTo>
                  <a:lnTo>
                    <a:pt x="324" y="0"/>
                  </a:lnTo>
                  <a:lnTo>
                    <a:pt x="326" y="3"/>
                  </a:lnTo>
                  <a:lnTo>
                    <a:pt x="331" y="10"/>
                  </a:lnTo>
                  <a:lnTo>
                    <a:pt x="338" y="20"/>
                  </a:lnTo>
                  <a:lnTo>
                    <a:pt x="345" y="31"/>
                  </a:lnTo>
                  <a:lnTo>
                    <a:pt x="352" y="41"/>
                  </a:lnTo>
                  <a:lnTo>
                    <a:pt x="357" y="48"/>
                  </a:lnTo>
                  <a:lnTo>
                    <a:pt x="359" y="51"/>
                  </a:lnTo>
                  <a:lnTo>
                    <a:pt x="359" y="51"/>
                  </a:lnTo>
                  <a:lnTo>
                    <a:pt x="361" y="50"/>
                  </a:lnTo>
                  <a:lnTo>
                    <a:pt x="364" y="49"/>
                  </a:lnTo>
                  <a:lnTo>
                    <a:pt x="370" y="46"/>
                  </a:lnTo>
                  <a:lnTo>
                    <a:pt x="378" y="42"/>
                  </a:lnTo>
                  <a:lnTo>
                    <a:pt x="387" y="38"/>
                  </a:lnTo>
                  <a:lnTo>
                    <a:pt x="396" y="33"/>
                  </a:lnTo>
                  <a:lnTo>
                    <a:pt x="407" y="28"/>
                  </a:lnTo>
                  <a:lnTo>
                    <a:pt x="417" y="23"/>
                  </a:lnTo>
                  <a:lnTo>
                    <a:pt x="428" y="18"/>
                  </a:lnTo>
                  <a:lnTo>
                    <a:pt x="437" y="13"/>
                  </a:lnTo>
                  <a:lnTo>
                    <a:pt x="446" y="9"/>
                  </a:lnTo>
                  <a:lnTo>
                    <a:pt x="454" y="6"/>
                  </a:lnTo>
                  <a:lnTo>
                    <a:pt x="460" y="3"/>
                  </a:lnTo>
                  <a:lnTo>
                    <a:pt x="463" y="1"/>
                  </a:lnTo>
                  <a:lnTo>
                    <a:pt x="465" y="0"/>
                  </a:lnTo>
                  <a:lnTo>
                    <a:pt x="465" y="0"/>
                  </a:lnTo>
                  <a:lnTo>
                    <a:pt x="464" y="3"/>
                  </a:lnTo>
                  <a:lnTo>
                    <a:pt x="461" y="10"/>
                  </a:lnTo>
                  <a:lnTo>
                    <a:pt x="456" y="19"/>
                  </a:lnTo>
                  <a:lnTo>
                    <a:pt x="451" y="30"/>
                  </a:lnTo>
                  <a:lnTo>
                    <a:pt x="446" y="41"/>
                  </a:lnTo>
                  <a:lnTo>
                    <a:pt x="442" y="50"/>
                  </a:lnTo>
                  <a:lnTo>
                    <a:pt x="439" y="57"/>
                  </a:lnTo>
                  <a:lnTo>
                    <a:pt x="438" y="60"/>
                  </a:lnTo>
                  <a:lnTo>
                    <a:pt x="438" y="60"/>
                  </a:lnTo>
                  <a:lnTo>
                    <a:pt x="442" y="62"/>
                  </a:lnTo>
                  <a:lnTo>
                    <a:pt x="450" y="69"/>
                  </a:lnTo>
                  <a:lnTo>
                    <a:pt x="461" y="77"/>
                  </a:lnTo>
                  <a:lnTo>
                    <a:pt x="470" y="83"/>
                  </a:lnTo>
                  <a:lnTo>
                    <a:pt x="473" y="86"/>
                  </a:lnTo>
                  <a:lnTo>
                    <a:pt x="473" y="86"/>
                  </a:lnTo>
                  <a:lnTo>
                    <a:pt x="476" y="85"/>
                  </a:lnTo>
                  <a:lnTo>
                    <a:pt x="482" y="83"/>
                  </a:lnTo>
                  <a:lnTo>
                    <a:pt x="490" y="80"/>
                  </a:lnTo>
                  <a:lnTo>
                    <a:pt x="501" y="77"/>
                  </a:lnTo>
                  <a:lnTo>
                    <a:pt x="513" y="73"/>
                  </a:lnTo>
                  <a:lnTo>
                    <a:pt x="524" y="69"/>
                  </a:lnTo>
                  <a:lnTo>
                    <a:pt x="535" y="65"/>
                  </a:lnTo>
                  <a:lnTo>
                    <a:pt x="544" y="62"/>
                  </a:lnTo>
                  <a:lnTo>
                    <a:pt x="550" y="60"/>
                  </a:lnTo>
                  <a:lnTo>
                    <a:pt x="552" y="60"/>
                  </a:lnTo>
                  <a:lnTo>
                    <a:pt x="552" y="60"/>
                  </a:lnTo>
                  <a:lnTo>
                    <a:pt x="552" y="66"/>
                  </a:lnTo>
                  <a:lnTo>
                    <a:pt x="552" y="79"/>
                  </a:lnTo>
                  <a:lnTo>
                    <a:pt x="552" y="86"/>
                  </a:lnTo>
                  <a:lnTo>
                    <a:pt x="552" y="86"/>
                  </a:lnTo>
                  <a:lnTo>
                    <a:pt x="554" y="84"/>
                  </a:lnTo>
                  <a:lnTo>
                    <a:pt x="559" y="79"/>
                  </a:lnTo>
                  <a:lnTo>
                    <a:pt x="566" y="72"/>
                  </a:lnTo>
                  <a:lnTo>
                    <a:pt x="574" y="64"/>
                  </a:lnTo>
                  <a:lnTo>
                    <a:pt x="583" y="56"/>
                  </a:lnTo>
                  <a:lnTo>
                    <a:pt x="591" y="48"/>
                  </a:lnTo>
                  <a:lnTo>
                    <a:pt x="598" y="41"/>
                  </a:lnTo>
                  <a:lnTo>
                    <a:pt x="603" y="36"/>
                  </a:lnTo>
                  <a:lnTo>
                    <a:pt x="604" y="34"/>
                  </a:lnTo>
                  <a:lnTo>
                    <a:pt x="604" y="34"/>
                  </a:lnTo>
                  <a:lnTo>
                    <a:pt x="606" y="38"/>
                  </a:lnTo>
                  <a:lnTo>
                    <a:pt x="609" y="48"/>
                  </a:lnTo>
                  <a:lnTo>
                    <a:pt x="613" y="60"/>
                  </a:lnTo>
                  <a:lnTo>
                    <a:pt x="618" y="72"/>
                  </a:lnTo>
                  <a:lnTo>
                    <a:pt x="621" y="82"/>
                  </a:lnTo>
                  <a:lnTo>
                    <a:pt x="622" y="86"/>
                  </a:lnTo>
                  <a:lnTo>
                    <a:pt x="622" y="86"/>
                  </a:lnTo>
                  <a:lnTo>
                    <a:pt x="624" y="85"/>
                  </a:lnTo>
                  <a:lnTo>
                    <a:pt x="630" y="83"/>
                  </a:lnTo>
                  <a:lnTo>
                    <a:pt x="638" y="81"/>
                  </a:lnTo>
                  <a:lnTo>
                    <a:pt x="648" y="78"/>
                  </a:lnTo>
                  <a:lnTo>
                    <a:pt x="660" y="74"/>
                  </a:lnTo>
                  <a:lnTo>
                    <a:pt x="672" y="71"/>
                  </a:lnTo>
                  <a:lnTo>
                    <a:pt x="683" y="68"/>
                  </a:lnTo>
                  <a:lnTo>
                    <a:pt x="694" y="64"/>
                  </a:lnTo>
                  <a:lnTo>
                    <a:pt x="702" y="62"/>
                  </a:lnTo>
                  <a:lnTo>
                    <a:pt x="708" y="60"/>
                  </a:lnTo>
                  <a:lnTo>
                    <a:pt x="710" y="60"/>
                  </a:lnTo>
                  <a:lnTo>
                    <a:pt x="710" y="60"/>
                  </a:lnTo>
                  <a:lnTo>
                    <a:pt x="707" y="69"/>
                  </a:lnTo>
                  <a:lnTo>
                    <a:pt x="703" y="85"/>
                  </a:lnTo>
                  <a:lnTo>
                    <a:pt x="701" y="94"/>
                  </a:lnTo>
                  <a:lnTo>
                    <a:pt x="701" y="94"/>
                  </a:lnTo>
                  <a:lnTo>
                    <a:pt x="703" y="93"/>
                  </a:lnTo>
                  <a:lnTo>
                    <a:pt x="707" y="91"/>
                  </a:lnTo>
                  <a:lnTo>
                    <a:pt x="715" y="87"/>
                  </a:lnTo>
                  <a:lnTo>
                    <a:pt x="724" y="83"/>
                  </a:lnTo>
                  <a:lnTo>
                    <a:pt x="734" y="78"/>
                  </a:lnTo>
                  <a:lnTo>
                    <a:pt x="745" y="72"/>
                  </a:lnTo>
                  <a:lnTo>
                    <a:pt x="755" y="67"/>
                  </a:lnTo>
                  <a:lnTo>
                    <a:pt x="766" y="62"/>
                  </a:lnTo>
                  <a:lnTo>
                    <a:pt x="775" y="58"/>
                  </a:lnTo>
                  <a:lnTo>
                    <a:pt x="782" y="54"/>
                  </a:lnTo>
                  <a:lnTo>
                    <a:pt x="787" y="52"/>
                  </a:lnTo>
                  <a:lnTo>
                    <a:pt x="788" y="51"/>
                  </a:lnTo>
                  <a:lnTo>
                    <a:pt x="788" y="51"/>
                  </a:lnTo>
                  <a:lnTo>
                    <a:pt x="793" y="52"/>
                  </a:lnTo>
                  <a:lnTo>
                    <a:pt x="804" y="54"/>
                  </a:lnTo>
                  <a:lnTo>
                    <a:pt x="817" y="57"/>
                  </a:lnTo>
                  <a:lnTo>
                    <a:pt x="828" y="59"/>
                  </a:lnTo>
                  <a:lnTo>
                    <a:pt x="832" y="60"/>
                  </a:lnTo>
                  <a:lnTo>
                    <a:pt x="832" y="60"/>
                  </a:lnTo>
                  <a:lnTo>
                    <a:pt x="834" y="60"/>
                  </a:lnTo>
                  <a:lnTo>
                    <a:pt x="837" y="61"/>
                  </a:lnTo>
                  <a:lnTo>
                    <a:pt x="843" y="63"/>
                  </a:lnTo>
                  <a:lnTo>
                    <a:pt x="850" y="66"/>
                  </a:lnTo>
                  <a:lnTo>
                    <a:pt x="858" y="69"/>
                  </a:lnTo>
                  <a:lnTo>
                    <a:pt x="868" y="72"/>
                  </a:lnTo>
                  <a:lnTo>
                    <a:pt x="878" y="76"/>
                  </a:lnTo>
                  <a:lnTo>
                    <a:pt x="888" y="79"/>
                  </a:lnTo>
                  <a:lnTo>
                    <a:pt x="899" y="83"/>
                  </a:lnTo>
                  <a:lnTo>
                    <a:pt x="910" y="87"/>
                  </a:lnTo>
                  <a:lnTo>
                    <a:pt x="920" y="90"/>
                  </a:lnTo>
                  <a:lnTo>
                    <a:pt x="930" y="94"/>
                  </a:lnTo>
                  <a:lnTo>
                    <a:pt x="938" y="96"/>
                  </a:lnTo>
                  <a:lnTo>
                    <a:pt x="945" y="99"/>
                  </a:lnTo>
                  <a:lnTo>
                    <a:pt x="951" y="101"/>
                  </a:lnTo>
                  <a:lnTo>
                    <a:pt x="954" y="102"/>
                  </a:lnTo>
                  <a:lnTo>
                    <a:pt x="955" y="102"/>
                  </a:lnTo>
                  <a:lnTo>
                    <a:pt x="955" y="102"/>
                  </a:lnTo>
                  <a:lnTo>
                    <a:pt x="955" y="102"/>
                  </a:lnTo>
                  <a:close/>
                </a:path>
              </a:pathLst>
            </a:custGeom>
            <a:gradFill rotWithShape="0">
              <a:gsLst>
                <a:gs pos="0">
                  <a:srgbClr val="003310"/>
                </a:gs>
                <a:gs pos="100000">
                  <a:srgbClr val="27A59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61" name="Freeform 37"/>
            <p:cNvSpPr>
              <a:spLocks noChangeArrowheads="1"/>
            </p:cNvSpPr>
            <p:nvPr/>
          </p:nvSpPr>
          <p:spPr bwMode="auto">
            <a:xfrm>
              <a:off x="2984" y="3743"/>
              <a:ext cx="811" cy="352"/>
            </a:xfrm>
            <a:custGeom>
              <a:avLst/>
              <a:gdLst/>
              <a:ahLst/>
              <a:cxnLst>
                <a:cxn ang="0">
                  <a:pos x="247" y="20"/>
                </a:cxn>
                <a:cxn ang="0">
                  <a:pos x="272" y="32"/>
                </a:cxn>
                <a:cxn ang="0">
                  <a:pos x="329" y="48"/>
                </a:cxn>
                <a:cxn ang="0">
                  <a:pos x="347" y="35"/>
                </a:cxn>
                <a:cxn ang="0">
                  <a:pos x="368" y="10"/>
                </a:cxn>
                <a:cxn ang="0">
                  <a:pos x="400" y="10"/>
                </a:cxn>
                <a:cxn ang="0">
                  <a:pos x="419" y="27"/>
                </a:cxn>
                <a:cxn ang="0">
                  <a:pos x="432" y="56"/>
                </a:cxn>
                <a:cxn ang="0">
                  <a:pos x="447" y="91"/>
                </a:cxn>
                <a:cxn ang="0">
                  <a:pos x="473" y="128"/>
                </a:cxn>
                <a:cxn ang="0">
                  <a:pos x="508" y="151"/>
                </a:cxn>
                <a:cxn ang="0">
                  <a:pos x="552" y="173"/>
                </a:cxn>
                <a:cxn ang="0">
                  <a:pos x="600" y="200"/>
                </a:cxn>
                <a:cxn ang="0">
                  <a:pos x="648" y="232"/>
                </a:cxn>
                <a:cxn ang="0">
                  <a:pos x="695" y="264"/>
                </a:cxn>
                <a:cxn ang="0">
                  <a:pos x="738" y="295"/>
                </a:cxn>
                <a:cxn ang="0">
                  <a:pos x="773" y="322"/>
                </a:cxn>
                <a:cxn ang="0">
                  <a:pos x="798" y="341"/>
                </a:cxn>
                <a:cxn ang="0">
                  <a:pos x="810" y="351"/>
                </a:cxn>
                <a:cxn ang="0">
                  <a:pos x="810" y="351"/>
                </a:cxn>
                <a:cxn ang="0">
                  <a:pos x="796" y="340"/>
                </a:cxn>
                <a:cxn ang="0">
                  <a:pos x="772" y="322"/>
                </a:cxn>
                <a:cxn ang="0">
                  <a:pos x="738" y="298"/>
                </a:cxn>
                <a:cxn ang="0">
                  <a:pos x="696" y="271"/>
                </a:cxn>
                <a:cxn ang="0">
                  <a:pos x="650" y="241"/>
                </a:cxn>
                <a:cxn ang="0">
                  <a:pos x="600" y="213"/>
                </a:cxn>
                <a:cxn ang="0">
                  <a:pos x="549" y="186"/>
                </a:cxn>
                <a:cxn ang="0">
                  <a:pos x="498" y="165"/>
                </a:cxn>
                <a:cxn ang="0">
                  <a:pos x="463" y="149"/>
                </a:cxn>
                <a:cxn ang="0">
                  <a:pos x="447" y="113"/>
                </a:cxn>
                <a:cxn ang="0">
                  <a:pos x="435" y="79"/>
                </a:cxn>
                <a:cxn ang="0">
                  <a:pos x="424" y="51"/>
                </a:cxn>
                <a:cxn ang="0">
                  <a:pos x="410" y="33"/>
                </a:cxn>
                <a:cxn ang="0">
                  <a:pos x="390" y="30"/>
                </a:cxn>
                <a:cxn ang="0">
                  <a:pos x="362" y="46"/>
                </a:cxn>
                <a:cxn ang="0">
                  <a:pos x="375" y="69"/>
                </a:cxn>
                <a:cxn ang="0">
                  <a:pos x="409" y="86"/>
                </a:cxn>
                <a:cxn ang="0">
                  <a:pos x="417" y="121"/>
                </a:cxn>
                <a:cxn ang="0">
                  <a:pos x="398" y="109"/>
                </a:cxn>
                <a:cxn ang="0">
                  <a:pos x="358" y="85"/>
                </a:cxn>
                <a:cxn ang="0">
                  <a:pos x="305" y="58"/>
                </a:cxn>
                <a:cxn ang="0">
                  <a:pos x="248" y="38"/>
                </a:cxn>
                <a:cxn ang="0">
                  <a:pos x="204" y="38"/>
                </a:cxn>
                <a:cxn ang="0">
                  <a:pos x="167" y="58"/>
                </a:cxn>
                <a:cxn ang="0">
                  <a:pos x="118" y="65"/>
                </a:cxn>
                <a:cxn ang="0">
                  <a:pos x="95" y="53"/>
                </a:cxn>
                <a:cxn ang="0">
                  <a:pos x="73" y="37"/>
                </a:cxn>
                <a:cxn ang="0">
                  <a:pos x="17" y="31"/>
                </a:cxn>
                <a:cxn ang="0">
                  <a:pos x="4" y="30"/>
                </a:cxn>
                <a:cxn ang="0">
                  <a:pos x="24" y="18"/>
                </a:cxn>
                <a:cxn ang="0">
                  <a:pos x="71" y="23"/>
                </a:cxn>
                <a:cxn ang="0">
                  <a:pos x="128" y="46"/>
                </a:cxn>
                <a:cxn ang="0">
                  <a:pos x="142" y="37"/>
                </a:cxn>
                <a:cxn ang="0">
                  <a:pos x="135" y="8"/>
                </a:cxn>
                <a:cxn ang="0">
                  <a:pos x="159" y="6"/>
                </a:cxn>
                <a:cxn ang="0">
                  <a:pos x="206" y="22"/>
                </a:cxn>
              </a:cxnLst>
              <a:rect l="0" t="0" r="r" b="b"/>
              <a:pathLst>
                <a:path w="811" h="352">
                  <a:moveTo>
                    <a:pt x="200" y="0"/>
                  </a:moveTo>
                  <a:lnTo>
                    <a:pt x="204" y="2"/>
                  </a:lnTo>
                  <a:lnTo>
                    <a:pt x="213" y="6"/>
                  </a:lnTo>
                  <a:lnTo>
                    <a:pt x="226" y="11"/>
                  </a:lnTo>
                  <a:lnTo>
                    <a:pt x="238" y="16"/>
                  </a:lnTo>
                  <a:lnTo>
                    <a:pt x="247" y="20"/>
                  </a:lnTo>
                  <a:lnTo>
                    <a:pt x="251" y="22"/>
                  </a:lnTo>
                  <a:lnTo>
                    <a:pt x="251" y="22"/>
                  </a:lnTo>
                  <a:lnTo>
                    <a:pt x="253" y="23"/>
                  </a:lnTo>
                  <a:lnTo>
                    <a:pt x="257" y="25"/>
                  </a:lnTo>
                  <a:lnTo>
                    <a:pt x="263" y="28"/>
                  </a:lnTo>
                  <a:lnTo>
                    <a:pt x="272" y="32"/>
                  </a:lnTo>
                  <a:lnTo>
                    <a:pt x="281" y="36"/>
                  </a:lnTo>
                  <a:lnTo>
                    <a:pt x="291" y="40"/>
                  </a:lnTo>
                  <a:lnTo>
                    <a:pt x="301" y="43"/>
                  </a:lnTo>
                  <a:lnTo>
                    <a:pt x="311" y="46"/>
                  </a:lnTo>
                  <a:lnTo>
                    <a:pt x="321" y="48"/>
                  </a:lnTo>
                  <a:lnTo>
                    <a:pt x="329" y="48"/>
                  </a:lnTo>
                  <a:lnTo>
                    <a:pt x="329" y="48"/>
                  </a:lnTo>
                  <a:lnTo>
                    <a:pt x="333" y="47"/>
                  </a:lnTo>
                  <a:lnTo>
                    <a:pt x="337" y="45"/>
                  </a:lnTo>
                  <a:lnTo>
                    <a:pt x="340" y="42"/>
                  </a:lnTo>
                  <a:lnTo>
                    <a:pt x="344" y="39"/>
                  </a:lnTo>
                  <a:lnTo>
                    <a:pt x="347" y="35"/>
                  </a:lnTo>
                  <a:lnTo>
                    <a:pt x="350" y="31"/>
                  </a:lnTo>
                  <a:lnTo>
                    <a:pt x="354" y="26"/>
                  </a:lnTo>
                  <a:lnTo>
                    <a:pt x="357" y="22"/>
                  </a:lnTo>
                  <a:lnTo>
                    <a:pt x="360" y="17"/>
                  </a:lnTo>
                  <a:lnTo>
                    <a:pt x="364" y="13"/>
                  </a:lnTo>
                  <a:lnTo>
                    <a:pt x="368" y="10"/>
                  </a:lnTo>
                  <a:lnTo>
                    <a:pt x="372" y="7"/>
                  </a:lnTo>
                  <a:lnTo>
                    <a:pt x="377" y="5"/>
                  </a:lnTo>
                  <a:lnTo>
                    <a:pt x="382" y="5"/>
                  </a:lnTo>
                  <a:lnTo>
                    <a:pt x="387" y="5"/>
                  </a:lnTo>
                  <a:lnTo>
                    <a:pt x="394" y="7"/>
                  </a:lnTo>
                  <a:lnTo>
                    <a:pt x="400" y="10"/>
                  </a:lnTo>
                  <a:lnTo>
                    <a:pt x="400" y="10"/>
                  </a:lnTo>
                  <a:lnTo>
                    <a:pt x="405" y="13"/>
                  </a:lnTo>
                  <a:lnTo>
                    <a:pt x="409" y="16"/>
                  </a:lnTo>
                  <a:lnTo>
                    <a:pt x="412" y="20"/>
                  </a:lnTo>
                  <a:lnTo>
                    <a:pt x="416" y="23"/>
                  </a:lnTo>
                  <a:lnTo>
                    <a:pt x="419" y="27"/>
                  </a:lnTo>
                  <a:lnTo>
                    <a:pt x="421" y="32"/>
                  </a:lnTo>
                  <a:lnTo>
                    <a:pt x="424" y="36"/>
                  </a:lnTo>
                  <a:lnTo>
                    <a:pt x="426" y="41"/>
                  </a:lnTo>
                  <a:lnTo>
                    <a:pt x="428" y="46"/>
                  </a:lnTo>
                  <a:lnTo>
                    <a:pt x="430" y="51"/>
                  </a:lnTo>
                  <a:lnTo>
                    <a:pt x="432" y="56"/>
                  </a:lnTo>
                  <a:lnTo>
                    <a:pt x="434" y="62"/>
                  </a:lnTo>
                  <a:lnTo>
                    <a:pt x="436" y="67"/>
                  </a:lnTo>
                  <a:lnTo>
                    <a:pt x="438" y="73"/>
                  </a:lnTo>
                  <a:lnTo>
                    <a:pt x="441" y="79"/>
                  </a:lnTo>
                  <a:lnTo>
                    <a:pt x="444" y="85"/>
                  </a:lnTo>
                  <a:lnTo>
                    <a:pt x="447" y="91"/>
                  </a:lnTo>
                  <a:lnTo>
                    <a:pt x="450" y="97"/>
                  </a:lnTo>
                  <a:lnTo>
                    <a:pt x="454" y="103"/>
                  </a:lnTo>
                  <a:lnTo>
                    <a:pt x="458" y="109"/>
                  </a:lnTo>
                  <a:lnTo>
                    <a:pt x="462" y="115"/>
                  </a:lnTo>
                  <a:lnTo>
                    <a:pt x="468" y="122"/>
                  </a:lnTo>
                  <a:lnTo>
                    <a:pt x="473" y="128"/>
                  </a:lnTo>
                  <a:lnTo>
                    <a:pt x="480" y="134"/>
                  </a:lnTo>
                  <a:lnTo>
                    <a:pt x="487" y="140"/>
                  </a:lnTo>
                  <a:lnTo>
                    <a:pt x="495" y="146"/>
                  </a:lnTo>
                  <a:lnTo>
                    <a:pt x="495" y="146"/>
                  </a:lnTo>
                  <a:lnTo>
                    <a:pt x="501" y="148"/>
                  </a:lnTo>
                  <a:lnTo>
                    <a:pt x="508" y="151"/>
                  </a:lnTo>
                  <a:lnTo>
                    <a:pt x="515" y="154"/>
                  </a:lnTo>
                  <a:lnTo>
                    <a:pt x="522" y="158"/>
                  </a:lnTo>
                  <a:lnTo>
                    <a:pt x="529" y="161"/>
                  </a:lnTo>
                  <a:lnTo>
                    <a:pt x="537" y="165"/>
                  </a:lnTo>
                  <a:lnTo>
                    <a:pt x="544" y="169"/>
                  </a:lnTo>
                  <a:lnTo>
                    <a:pt x="552" y="173"/>
                  </a:lnTo>
                  <a:lnTo>
                    <a:pt x="560" y="177"/>
                  </a:lnTo>
                  <a:lnTo>
                    <a:pt x="568" y="181"/>
                  </a:lnTo>
                  <a:lnTo>
                    <a:pt x="576" y="186"/>
                  </a:lnTo>
                  <a:lnTo>
                    <a:pt x="584" y="191"/>
                  </a:lnTo>
                  <a:lnTo>
                    <a:pt x="592" y="196"/>
                  </a:lnTo>
                  <a:lnTo>
                    <a:pt x="600" y="200"/>
                  </a:lnTo>
                  <a:lnTo>
                    <a:pt x="608" y="206"/>
                  </a:lnTo>
                  <a:lnTo>
                    <a:pt x="616" y="211"/>
                  </a:lnTo>
                  <a:lnTo>
                    <a:pt x="624" y="216"/>
                  </a:lnTo>
                  <a:lnTo>
                    <a:pt x="632" y="221"/>
                  </a:lnTo>
                  <a:lnTo>
                    <a:pt x="640" y="227"/>
                  </a:lnTo>
                  <a:lnTo>
                    <a:pt x="648" y="232"/>
                  </a:lnTo>
                  <a:lnTo>
                    <a:pt x="656" y="237"/>
                  </a:lnTo>
                  <a:lnTo>
                    <a:pt x="664" y="243"/>
                  </a:lnTo>
                  <a:lnTo>
                    <a:pt x="672" y="248"/>
                  </a:lnTo>
                  <a:lnTo>
                    <a:pt x="680" y="254"/>
                  </a:lnTo>
                  <a:lnTo>
                    <a:pt x="688" y="259"/>
                  </a:lnTo>
                  <a:lnTo>
                    <a:pt x="695" y="264"/>
                  </a:lnTo>
                  <a:lnTo>
                    <a:pt x="703" y="270"/>
                  </a:lnTo>
                  <a:lnTo>
                    <a:pt x="710" y="275"/>
                  </a:lnTo>
                  <a:lnTo>
                    <a:pt x="717" y="280"/>
                  </a:lnTo>
                  <a:lnTo>
                    <a:pt x="724" y="285"/>
                  </a:lnTo>
                  <a:lnTo>
                    <a:pt x="731" y="290"/>
                  </a:lnTo>
                  <a:lnTo>
                    <a:pt x="738" y="295"/>
                  </a:lnTo>
                  <a:lnTo>
                    <a:pt x="744" y="300"/>
                  </a:lnTo>
                  <a:lnTo>
                    <a:pt x="750" y="305"/>
                  </a:lnTo>
                  <a:lnTo>
                    <a:pt x="756" y="309"/>
                  </a:lnTo>
                  <a:lnTo>
                    <a:pt x="762" y="313"/>
                  </a:lnTo>
                  <a:lnTo>
                    <a:pt x="768" y="318"/>
                  </a:lnTo>
                  <a:lnTo>
                    <a:pt x="773" y="322"/>
                  </a:lnTo>
                  <a:lnTo>
                    <a:pt x="778" y="325"/>
                  </a:lnTo>
                  <a:lnTo>
                    <a:pt x="782" y="329"/>
                  </a:lnTo>
                  <a:lnTo>
                    <a:pt x="787" y="332"/>
                  </a:lnTo>
                  <a:lnTo>
                    <a:pt x="791" y="336"/>
                  </a:lnTo>
                  <a:lnTo>
                    <a:pt x="795" y="339"/>
                  </a:lnTo>
                  <a:lnTo>
                    <a:pt x="798" y="341"/>
                  </a:lnTo>
                  <a:lnTo>
                    <a:pt x="801" y="344"/>
                  </a:lnTo>
                  <a:lnTo>
                    <a:pt x="804" y="346"/>
                  </a:lnTo>
                  <a:lnTo>
                    <a:pt x="806" y="348"/>
                  </a:lnTo>
                  <a:lnTo>
                    <a:pt x="808" y="349"/>
                  </a:lnTo>
                  <a:lnTo>
                    <a:pt x="809" y="350"/>
                  </a:lnTo>
                  <a:lnTo>
                    <a:pt x="810" y="351"/>
                  </a:lnTo>
                  <a:lnTo>
                    <a:pt x="811" y="352"/>
                  </a:lnTo>
                  <a:lnTo>
                    <a:pt x="811" y="352"/>
                  </a:lnTo>
                  <a:lnTo>
                    <a:pt x="811" y="352"/>
                  </a:lnTo>
                  <a:lnTo>
                    <a:pt x="811" y="352"/>
                  </a:lnTo>
                  <a:lnTo>
                    <a:pt x="811" y="351"/>
                  </a:lnTo>
                  <a:lnTo>
                    <a:pt x="810" y="351"/>
                  </a:lnTo>
                  <a:lnTo>
                    <a:pt x="808" y="349"/>
                  </a:lnTo>
                  <a:lnTo>
                    <a:pt x="807" y="348"/>
                  </a:lnTo>
                  <a:lnTo>
                    <a:pt x="804" y="347"/>
                  </a:lnTo>
                  <a:lnTo>
                    <a:pt x="802" y="345"/>
                  </a:lnTo>
                  <a:lnTo>
                    <a:pt x="799" y="343"/>
                  </a:lnTo>
                  <a:lnTo>
                    <a:pt x="796" y="340"/>
                  </a:lnTo>
                  <a:lnTo>
                    <a:pt x="793" y="338"/>
                  </a:lnTo>
                  <a:lnTo>
                    <a:pt x="789" y="335"/>
                  </a:lnTo>
                  <a:lnTo>
                    <a:pt x="785" y="332"/>
                  </a:lnTo>
                  <a:lnTo>
                    <a:pt x="781" y="329"/>
                  </a:lnTo>
                  <a:lnTo>
                    <a:pt x="776" y="326"/>
                  </a:lnTo>
                  <a:lnTo>
                    <a:pt x="772" y="322"/>
                  </a:lnTo>
                  <a:lnTo>
                    <a:pt x="767" y="319"/>
                  </a:lnTo>
                  <a:lnTo>
                    <a:pt x="761" y="315"/>
                  </a:lnTo>
                  <a:lnTo>
                    <a:pt x="756" y="311"/>
                  </a:lnTo>
                  <a:lnTo>
                    <a:pt x="750" y="307"/>
                  </a:lnTo>
                  <a:lnTo>
                    <a:pt x="744" y="303"/>
                  </a:lnTo>
                  <a:lnTo>
                    <a:pt x="738" y="298"/>
                  </a:lnTo>
                  <a:lnTo>
                    <a:pt x="731" y="294"/>
                  </a:lnTo>
                  <a:lnTo>
                    <a:pt x="725" y="290"/>
                  </a:lnTo>
                  <a:lnTo>
                    <a:pt x="718" y="285"/>
                  </a:lnTo>
                  <a:lnTo>
                    <a:pt x="711" y="280"/>
                  </a:lnTo>
                  <a:lnTo>
                    <a:pt x="704" y="276"/>
                  </a:lnTo>
                  <a:lnTo>
                    <a:pt x="696" y="271"/>
                  </a:lnTo>
                  <a:lnTo>
                    <a:pt x="689" y="266"/>
                  </a:lnTo>
                  <a:lnTo>
                    <a:pt x="681" y="261"/>
                  </a:lnTo>
                  <a:lnTo>
                    <a:pt x="674" y="256"/>
                  </a:lnTo>
                  <a:lnTo>
                    <a:pt x="666" y="251"/>
                  </a:lnTo>
                  <a:lnTo>
                    <a:pt x="658" y="246"/>
                  </a:lnTo>
                  <a:lnTo>
                    <a:pt x="650" y="241"/>
                  </a:lnTo>
                  <a:lnTo>
                    <a:pt x="642" y="237"/>
                  </a:lnTo>
                  <a:lnTo>
                    <a:pt x="633" y="232"/>
                  </a:lnTo>
                  <a:lnTo>
                    <a:pt x="625" y="227"/>
                  </a:lnTo>
                  <a:lnTo>
                    <a:pt x="617" y="222"/>
                  </a:lnTo>
                  <a:lnTo>
                    <a:pt x="608" y="217"/>
                  </a:lnTo>
                  <a:lnTo>
                    <a:pt x="600" y="213"/>
                  </a:lnTo>
                  <a:lnTo>
                    <a:pt x="591" y="208"/>
                  </a:lnTo>
                  <a:lnTo>
                    <a:pt x="583" y="204"/>
                  </a:lnTo>
                  <a:lnTo>
                    <a:pt x="574" y="199"/>
                  </a:lnTo>
                  <a:lnTo>
                    <a:pt x="566" y="195"/>
                  </a:lnTo>
                  <a:lnTo>
                    <a:pt x="557" y="191"/>
                  </a:lnTo>
                  <a:lnTo>
                    <a:pt x="549" y="186"/>
                  </a:lnTo>
                  <a:lnTo>
                    <a:pt x="540" y="183"/>
                  </a:lnTo>
                  <a:lnTo>
                    <a:pt x="532" y="179"/>
                  </a:lnTo>
                  <a:lnTo>
                    <a:pt x="523" y="175"/>
                  </a:lnTo>
                  <a:lnTo>
                    <a:pt x="515" y="172"/>
                  </a:lnTo>
                  <a:lnTo>
                    <a:pt x="507" y="168"/>
                  </a:lnTo>
                  <a:lnTo>
                    <a:pt x="498" y="165"/>
                  </a:lnTo>
                  <a:lnTo>
                    <a:pt x="490" y="162"/>
                  </a:lnTo>
                  <a:lnTo>
                    <a:pt x="482" y="159"/>
                  </a:lnTo>
                  <a:lnTo>
                    <a:pt x="474" y="157"/>
                  </a:lnTo>
                  <a:lnTo>
                    <a:pt x="466" y="155"/>
                  </a:lnTo>
                  <a:lnTo>
                    <a:pt x="466" y="155"/>
                  </a:lnTo>
                  <a:lnTo>
                    <a:pt x="463" y="149"/>
                  </a:lnTo>
                  <a:lnTo>
                    <a:pt x="460" y="143"/>
                  </a:lnTo>
                  <a:lnTo>
                    <a:pt x="457" y="137"/>
                  </a:lnTo>
                  <a:lnTo>
                    <a:pt x="454" y="131"/>
                  </a:lnTo>
                  <a:lnTo>
                    <a:pt x="452" y="125"/>
                  </a:lnTo>
                  <a:lnTo>
                    <a:pt x="450" y="119"/>
                  </a:lnTo>
                  <a:lnTo>
                    <a:pt x="447" y="113"/>
                  </a:lnTo>
                  <a:lnTo>
                    <a:pt x="445" y="107"/>
                  </a:lnTo>
                  <a:lnTo>
                    <a:pt x="443" y="102"/>
                  </a:lnTo>
                  <a:lnTo>
                    <a:pt x="441" y="96"/>
                  </a:lnTo>
                  <a:lnTo>
                    <a:pt x="439" y="90"/>
                  </a:lnTo>
                  <a:lnTo>
                    <a:pt x="437" y="85"/>
                  </a:lnTo>
                  <a:lnTo>
                    <a:pt x="435" y="79"/>
                  </a:lnTo>
                  <a:lnTo>
                    <a:pt x="433" y="74"/>
                  </a:lnTo>
                  <a:lnTo>
                    <a:pt x="431" y="69"/>
                  </a:lnTo>
                  <a:lnTo>
                    <a:pt x="429" y="64"/>
                  </a:lnTo>
                  <a:lnTo>
                    <a:pt x="428" y="59"/>
                  </a:lnTo>
                  <a:lnTo>
                    <a:pt x="426" y="55"/>
                  </a:lnTo>
                  <a:lnTo>
                    <a:pt x="424" y="51"/>
                  </a:lnTo>
                  <a:lnTo>
                    <a:pt x="421" y="47"/>
                  </a:lnTo>
                  <a:lnTo>
                    <a:pt x="419" y="43"/>
                  </a:lnTo>
                  <a:lnTo>
                    <a:pt x="417" y="40"/>
                  </a:lnTo>
                  <a:lnTo>
                    <a:pt x="415" y="37"/>
                  </a:lnTo>
                  <a:lnTo>
                    <a:pt x="412" y="35"/>
                  </a:lnTo>
                  <a:lnTo>
                    <a:pt x="410" y="33"/>
                  </a:lnTo>
                  <a:lnTo>
                    <a:pt x="407" y="31"/>
                  </a:lnTo>
                  <a:lnTo>
                    <a:pt x="404" y="30"/>
                  </a:lnTo>
                  <a:lnTo>
                    <a:pt x="401" y="29"/>
                  </a:lnTo>
                  <a:lnTo>
                    <a:pt x="398" y="29"/>
                  </a:lnTo>
                  <a:lnTo>
                    <a:pt x="394" y="29"/>
                  </a:lnTo>
                  <a:lnTo>
                    <a:pt x="390" y="30"/>
                  </a:lnTo>
                  <a:lnTo>
                    <a:pt x="386" y="31"/>
                  </a:lnTo>
                  <a:lnTo>
                    <a:pt x="382" y="33"/>
                  </a:lnTo>
                  <a:lnTo>
                    <a:pt x="378" y="35"/>
                  </a:lnTo>
                  <a:lnTo>
                    <a:pt x="373" y="38"/>
                  </a:lnTo>
                  <a:lnTo>
                    <a:pt x="368" y="42"/>
                  </a:lnTo>
                  <a:lnTo>
                    <a:pt x="362" y="46"/>
                  </a:lnTo>
                  <a:lnTo>
                    <a:pt x="357" y="51"/>
                  </a:lnTo>
                  <a:lnTo>
                    <a:pt x="357" y="51"/>
                  </a:lnTo>
                  <a:lnTo>
                    <a:pt x="357" y="54"/>
                  </a:lnTo>
                  <a:lnTo>
                    <a:pt x="360" y="58"/>
                  </a:lnTo>
                  <a:lnTo>
                    <a:pt x="367" y="63"/>
                  </a:lnTo>
                  <a:lnTo>
                    <a:pt x="375" y="69"/>
                  </a:lnTo>
                  <a:lnTo>
                    <a:pt x="385" y="74"/>
                  </a:lnTo>
                  <a:lnTo>
                    <a:pt x="394" y="78"/>
                  </a:lnTo>
                  <a:lnTo>
                    <a:pt x="401" y="82"/>
                  </a:lnTo>
                  <a:lnTo>
                    <a:pt x="407" y="85"/>
                  </a:lnTo>
                  <a:lnTo>
                    <a:pt x="409" y="86"/>
                  </a:lnTo>
                  <a:lnTo>
                    <a:pt x="409" y="86"/>
                  </a:lnTo>
                  <a:lnTo>
                    <a:pt x="410" y="91"/>
                  </a:lnTo>
                  <a:lnTo>
                    <a:pt x="413" y="104"/>
                  </a:lnTo>
                  <a:lnTo>
                    <a:pt x="416" y="116"/>
                  </a:lnTo>
                  <a:lnTo>
                    <a:pt x="417" y="121"/>
                  </a:lnTo>
                  <a:lnTo>
                    <a:pt x="417" y="121"/>
                  </a:lnTo>
                  <a:lnTo>
                    <a:pt x="417" y="121"/>
                  </a:lnTo>
                  <a:lnTo>
                    <a:pt x="416" y="120"/>
                  </a:lnTo>
                  <a:lnTo>
                    <a:pt x="413" y="119"/>
                  </a:lnTo>
                  <a:lnTo>
                    <a:pt x="411" y="117"/>
                  </a:lnTo>
                  <a:lnTo>
                    <a:pt x="407" y="115"/>
                  </a:lnTo>
                  <a:lnTo>
                    <a:pt x="403" y="112"/>
                  </a:lnTo>
                  <a:lnTo>
                    <a:pt x="398" y="109"/>
                  </a:lnTo>
                  <a:lnTo>
                    <a:pt x="392" y="105"/>
                  </a:lnTo>
                  <a:lnTo>
                    <a:pt x="386" y="101"/>
                  </a:lnTo>
                  <a:lnTo>
                    <a:pt x="380" y="97"/>
                  </a:lnTo>
                  <a:lnTo>
                    <a:pt x="373" y="93"/>
                  </a:lnTo>
                  <a:lnTo>
                    <a:pt x="365" y="89"/>
                  </a:lnTo>
                  <a:lnTo>
                    <a:pt x="358" y="85"/>
                  </a:lnTo>
                  <a:lnTo>
                    <a:pt x="349" y="80"/>
                  </a:lnTo>
                  <a:lnTo>
                    <a:pt x="341" y="76"/>
                  </a:lnTo>
                  <a:lnTo>
                    <a:pt x="332" y="71"/>
                  </a:lnTo>
                  <a:lnTo>
                    <a:pt x="323" y="67"/>
                  </a:lnTo>
                  <a:lnTo>
                    <a:pt x="314" y="62"/>
                  </a:lnTo>
                  <a:lnTo>
                    <a:pt x="305" y="58"/>
                  </a:lnTo>
                  <a:lnTo>
                    <a:pt x="295" y="54"/>
                  </a:lnTo>
                  <a:lnTo>
                    <a:pt x="286" y="50"/>
                  </a:lnTo>
                  <a:lnTo>
                    <a:pt x="276" y="47"/>
                  </a:lnTo>
                  <a:lnTo>
                    <a:pt x="267" y="44"/>
                  </a:lnTo>
                  <a:lnTo>
                    <a:pt x="257" y="41"/>
                  </a:lnTo>
                  <a:lnTo>
                    <a:pt x="248" y="38"/>
                  </a:lnTo>
                  <a:lnTo>
                    <a:pt x="248" y="38"/>
                  </a:lnTo>
                  <a:lnTo>
                    <a:pt x="235" y="37"/>
                  </a:lnTo>
                  <a:lnTo>
                    <a:pt x="224" y="36"/>
                  </a:lnTo>
                  <a:lnTo>
                    <a:pt x="213" y="37"/>
                  </a:lnTo>
                  <a:lnTo>
                    <a:pt x="206" y="38"/>
                  </a:lnTo>
                  <a:lnTo>
                    <a:pt x="204" y="38"/>
                  </a:lnTo>
                  <a:lnTo>
                    <a:pt x="204" y="38"/>
                  </a:lnTo>
                  <a:lnTo>
                    <a:pt x="202" y="40"/>
                  </a:lnTo>
                  <a:lnTo>
                    <a:pt x="196" y="43"/>
                  </a:lnTo>
                  <a:lnTo>
                    <a:pt x="188" y="48"/>
                  </a:lnTo>
                  <a:lnTo>
                    <a:pt x="178" y="53"/>
                  </a:lnTo>
                  <a:lnTo>
                    <a:pt x="167" y="58"/>
                  </a:lnTo>
                  <a:lnTo>
                    <a:pt x="157" y="61"/>
                  </a:lnTo>
                  <a:lnTo>
                    <a:pt x="148" y="63"/>
                  </a:lnTo>
                  <a:lnTo>
                    <a:pt x="148" y="63"/>
                  </a:lnTo>
                  <a:lnTo>
                    <a:pt x="136" y="65"/>
                  </a:lnTo>
                  <a:lnTo>
                    <a:pt x="126" y="65"/>
                  </a:lnTo>
                  <a:lnTo>
                    <a:pt x="118" y="65"/>
                  </a:lnTo>
                  <a:lnTo>
                    <a:pt x="112" y="64"/>
                  </a:lnTo>
                  <a:lnTo>
                    <a:pt x="107" y="62"/>
                  </a:lnTo>
                  <a:lnTo>
                    <a:pt x="103" y="60"/>
                  </a:lnTo>
                  <a:lnTo>
                    <a:pt x="100" y="58"/>
                  </a:lnTo>
                  <a:lnTo>
                    <a:pt x="98" y="56"/>
                  </a:lnTo>
                  <a:lnTo>
                    <a:pt x="95" y="53"/>
                  </a:lnTo>
                  <a:lnTo>
                    <a:pt x="93" y="50"/>
                  </a:lnTo>
                  <a:lnTo>
                    <a:pt x="90" y="47"/>
                  </a:lnTo>
                  <a:lnTo>
                    <a:pt x="87" y="44"/>
                  </a:lnTo>
                  <a:lnTo>
                    <a:pt x="82" y="41"/>
                  </a:lnTo>
                  <a:lnTo>
                    <a:pt x="82" y="41"/>
                  </a:lnTo>
                  <a:lnTo>
                    <a:pt x="73" y="37"/>
                  </a:lnTo>
                  <a:lnTo>
                    <a:pt x="64" y="34"/>
                  </a:lnTo>
                  <a:lnTo>
                    <a:pt x="54" y="32"/>
                  </a:lnTo>
                  <a:lnTo>
                    <a:pt x="44" y="31"/>
                  </a:lnTo>
                  <a:lnTo>
                    <a:pt x="34" y="30"/>
                  </a:lnTo>
                  <a:lnTo>
                    <a:pt x="25" y="31"/>
                  </a:lnTo>
                  <a:lnTo>
                    <a:pt x="17" y="31"/>
                  </a:lnTo>
                  <a:lnTo>
                    <a:pt x="10" y="32"/>
                  </a:lnTo>
                  <a:lnTo>
                    <a:pt x="4" y="33"/>
                  </a:lnTo>
                  <a:lnTo>
                    <a:pt x="1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4" y="30"/>
                  </a:lnTo>
                  <a:lnTo>
                    <a:pt x="12" y="22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7" y="18"/>
                  </a:lnTo>
                  <a:lnTo>
                    <a:pt x="19" y="18"/>
                  </a:lnTo>
                  <a:lnTo>
                    <a:pt x="24" y="18"/>
                  </a:lnTo>
                  <a:lnTo>
                    <a:pt x="29" y="18"/>
                  </a:lnTo>
                  <a:lnTo>
                    <a:pt x="36" y="19"/>
                  </a:lnTo>
                  <a:lnTo>
                    <a:pt x="43" y="19"/>
                  </a:lnTo>
                  <a:lnTo>
                    <a:pt x="52" y="20"/>
                  </a:lnTo>
                  <a:lnTo>
                    <a:pt x="61" y="21"/>
                  </a:lnTo>
                  <a:lnTo>
                    <a:pt x="71" y="23"/>
                  </a:lnTo>
                  <a:lnTo>
                    <a:pt x="80" y="25"/>
                  </a:lnTo>
                  <a:lnTo>
                    <a:pt x="90" y="28"/>
                  </a:lnTo>
                  <a:lnTo>
                    <a:pt x="100" y="31"/>
                  </a:lnTo>
                  <a:lnTo>
                    <a:pt x="110" y="36"/>
                  </a:lnTo>
                  <a:lnTo>
                    <a:pt x="120" y="40"/>
                  </a:lnTo>
                  <a:lnTo>
                    <a:pt x="128" y="46"/>
                  </a:lnTo>
                  <a:lnTo>
                    <a:pt x="128" y="46"/>
                  </a:lnTo>
                  <a:lnTo>
                    <a:pt x="134" y="49"/>
                  </a:lnTo>
                  <a:lnTo>
                    <a:pt x="139" y="49"/>
                  </a:lnTo>
                  <a:lnTo>
                    <a:pt x="141" y="47"/>
                  </a:lnTo>
                  <a:lnTo>
                    <a:pt x="142" y="43"/>
                  </a:lnTo>
                  <a:lnTo>
                    <a:pt x="142" y="37"/>
                  </a:lnTo>
                  <a:lnTo>
                    <a:pt x="141" y="31"/>
                  </a:lnTo>
                  <a:lnTo>
                    <a:pt x="140" y="24"/>
                  </a:lnTo>
                  <a:lnTo>
                    <a:pt x="138" y="18"/>
                  </a:lnTo>
                  <a:lnTo>
                    <a:pt x="137" y="13"/>
                  </a:lnTo>
                  <a:lnTo>
                    <a:pt x="135" y="9"/>
                  </a:lnTo>
                  <a:lnTo>
                    <a:pt x="135" y="8"/>
                  </a:lnTo>
                  <a:lnTo>
                    <a:pt x="135" y="8"/>
                  </a:lnTo>
                  <a:lnTo>
                    <a:pt x="140" y="7"/>
                  </a:lnTo>
                  <a:lnTo>
                    <a:pt x="150" y="6"/>
                  </a:lnTo>
                  <a:lnTo>
                    <a:pt x="155" y="5"/>
                  </a:lnTo>
                  <a:lnTo>
                    <a:pt x="155" y="5"/>
                  </a:lnTo>
                  <a:lnTo>
                    <a:pt x="159" y="6"/>
                  </a:lnTo>
                  <a:lnTo>
                    <a:pt x="168" y="9"/>
                  </a:lnTo>
                  <a:lnTo>
                    <a:pt x="181" y="13"/>
                  </a:lnTo>
                  <a:lnTo>
                    <a:pt x="193" y="18"/>
                  </a:lnTo>
                  <a:lnTo>
                    <a:pt x="202" y="21"/>
                  </a:lnTo>
                  <a:lnTo>
                    <a:pt x="206" y="22"/>
                  </a:lnTo>
                  <a:lnTo>
                    <a:pt x="206" y="22"/>
                  </a:lnTo>
                  <a:lnTo>
                    <a:pt x="205" y="16"/>
                  </a:lnTo>
                  <a:lnTo>
                    <a:pt x="202" y="6"/>
                  </a:lnTo>
                  <a:lnTo>
                    <a:pt x="200" y="0"/>
                  </a:lnTo>
                  <a:lnTo>
                    <a:pt x="200" y="0"/>
                  </a:lnTo>
                  <a:lnTo>
                    <a:pt x="200" y="0"/>
                  </a:lnTo>
                  <a:close/>
                </a:path>
              </a:pathLst>
            </a:custGeom>
            <a:gradFill rotWithShape="0">
              <a:gsLst>
                <a:gs pos="0">
                  <a:srgbClr val="CEC5CF"/>
                </a:gs>
                <a:gs pos="100000">
                  <a:srgbClr val="472D29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62" name="Freeform 38"/>
            <p:cNvSpPr>
              <a:spLocks noChangeArrowheads="1"/>
            </p:cNvSpPr>
            <p:nvPr/>
          </p:nvSpPr>
          <p:spPr bwMode="auto">
            <a:xfrm>
              <a:off x="2840" y="2880"/>
              <a:ext cx="52" cy="55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16" y="0"/>
                </a:cxn>
                <a:cxn ang="0">
                  <a:pos x="0" y="23"/>
                </a:cxn>
                <a:cxn ang="0">
                  <a:pos x="7" y="55"/>
                </a:cxn>
                <a:cxn ang="0">
                  <a:pos x="30" y="48"/>
                </a:cxn>
                <a:cxn ang="0">
                  <a:pos x="52" y="0"/>
                </a:cxn>
                <a:cxn ang="0">
                  <a:pos x="30" y="22"/>
                </a:cxn>
                <a:cxn ang="0">
                  <a:pos x="27" y="0"/>
                </a:cxn>
                <a:cxn ang="0">
                  <a:pos x="27" y="0"/>
                </a:cxn>
                <a:cxn ang="0">
                  <a:pos x="27" y="0"/>
                </a:cxn>
              </a:cxnLst>
              <a:rect l="0" t="0" r="r" b="b"/>
              <a:pathLst>
                <a:path w="52" h="55">
                  <a:moveTo>
                    <a:pt x="27" y="0"/>
                  </a:moveTo>
                  <a:lnTo>
                    <a:pt x="16" y="0"/>
                  </a:lnTo>
                  <a:lnTo>
                    <a:pt x="0" y="23"/>
                  </a:lnTo>
                  <a:lnTo>
                    <a:pt x="7" y="55"/>
                  </a:lnTo>
                  <a:lnTo>
                    <a:pt x="30" y="48"/>
                  </a:lnTo>
                  <a:lnTo>
                    <a:pt x="52" y="0"/>
                  </a:lnTo>
                  <a:lnTo>
                    <a:pt x="30" y="22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close/>
                </a:path>
              </a:pathLst>
            </a:custGeom>
            <a:gradFill rotWithShape="0">
              <a:gsLst>
                <a:gs pos="0">
                  <a:srgbClr val="CEC5CF"/>
                </a:gs>
                <a:gs pos="100000">
                  <a:srgbClr val="472D29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63" name="Freeform 39"/>
            <p:cNvSpPr>
              <a:spLocks noChangeArrowheads="1"/>
            </p:cNvSpPr>
            <p:nvPr/>
          </p:nvSpPr>
          <p:spPr bwMode="auto">
            <a:xfrm>
              <a:off x="2907" y="2883"/>
              <a:ext cx="55" cy="78"/>
            </a:xfrm>
            <a:custGeom>
              <a:avLst/>
              <a:gdLst/>
              <a:ahLst/>
              <a:cxnLst>
                <a:cxn ang="0">
                  <a:pos x="19" y="45"/>
                </a:cxn>
                <a:cxn ang="0">
                  <a:pos x="16" y="77"/>
                </a:cxn>
                <a:cxn ang="0">
                  <a:pos x="25" y="78"/>
                </a:cxn>
                <a:cxn ang="0">
                  <a:pos x="49" y="66"/>
                </a:cxn>
                <a:cxn ang="0">
                  <a:pos x="55" y="39"/>
                </a:cxn>
                <a:cxn ang="0">
                  <a:pos x="45" y="12"/>
                </a:cxn>
                <a:cxn ang="0">
                  <a:pos x="25" y="1"/>
                </a:cxn>
                <a:cxn ang="0">
                  <a:pos x="0" y="0"/>
                </a:cxn>
                <a:cxn ang="0">
                  <a:pos x="19" y="45"/>
                </a:cxn>
                <a:cxn ang="0">
                  <a:pos x="19" y="45"/>
                </a:cxn>
              </a:cxnLst>
              <a:rect l="0" t="0" r="r" b="b"/>
              <a:pathLst>
                <a:path w="55" h="78">
                  <a:moveTo>
                    <a:pt x="19" y="45"/>
                  </a:moveTo>
                  <a:lnTo>
                    <a:pt x="16" y="77"/>
                  </a:lnTo>
                  <a:lnTo>
                    <a:pt x="25" y="78"/>
                  </a:lnTo>
                  <a:lnTo>
                    <a:pt x="49" y="66"/>
                  </a:lnTo>
                  <a:lnTo>
                    <a:pt x="55" y="39"/>
                  </a:lnTo>
                  <a:lnTo>
                    <a:pt x="45" y="12"/>
                  </a:lnTo>
                  <a:lnTo>
                    <a:pt x="25" y="1"/>
                  </a:lnTo>
                  <a:lnTo>
                    <a:pt x="0" y="0"/>
                  </a:lnTo>
                  <a:lnTo>
                    <a:pt x="19" y="45"/>
                  </a:lnTo>
                  <a:lnTo>
                    <a:pt x="19" y="45"/>
                  </a:lnTo>
                  <a:close/>
                </a:path>
              </a:pathLst>
            </a:custGeom>
            <a:gradFill rotWithShape="0">
              <a:gsLst>
                <a:gs pos="0">
                  <a:srgbClr val="CEC5CF"/>
                </a:gs>
                <a:gs pos="100000">
                  <a:srgbClr val="472D29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64" name="Freeform 40"/>
            <p:cNvSpPr>
              <a:spLocks noChangeArrowheads="1"/>
            </p:cNvSpPr>
            <p:nvPr/>
          </p:nvSpPr>
          <p:spPr bwMode="auto">
            <a:xfrm>
              <a:off x="2963" y="2908"/>
              <a:ext cx="15" cy="38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0" y="38"/>
                </a:cxn>
                <a:cxn ang="0">
                  <a:pos x="12" y="32"/>
                </a:cxn>
                <a:cxn ang="0">
                  <a:pos x="15" y="2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15" h="38">
                  <a:moveTo>
                    <a:pt x="12" y="0"/>
                  </a:moveTo>
                  <a:lnTo>
                    <a:pt x="0" y="38"/>
                  </a:lnTo>
                  <a:lnTo>
                    <a:pt x="12" y="32"/>
                  </a:lnTo>
                  <a:lnTo>
                    <a:pt x="15" y="2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gradFill rotWithShape="0">
              <a:gsLst>
                <a:gs pos="0">
                  <a:srgbClr val="D8CCC1"/>
                </a:gs>
                <a:gs pos="100000">
                  <a:srgbClr val="75667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65" name="Freeform 41"/>
            <p:cNvSpPr>
              <a:spLocks noChangeArrowheads="1"/>
            </p:cNvSpPr>
            <p:nvPr/>
          </p:nvSpPr>
          <p:spPr bwMode="auto">
            <a:xfrm>
              <a:off x="2807" y="2913"/>
              <a:ext cx="27" cy="25"/>
            </a:xfrm>
            <a:custGeom>
              <a:avLst/>
              <a:gdLst/>
              <a:ahLst/>
              <a:cxnLst>
                <a:cxn ang="0">
                  <a:pos x="27" y="24"/>
                </a:cxn>
                <a:cxn ang="0">
                  <a:pos x="0" y="0"/>
                </a:cxn>
                <a:cxn ang="0">
                  <a:pos x="17" y="25"/>
                </a:cxn>
                <a:cxn ang="0">
                  <a:pos x="27" y="24"/>
                </a:cxn>
                <a:cxn ang="0">
                  <a:pos x="27" y="24"/>
                </a:cxn>
              </a:cxnLst>
              <a:rect l="0" t="0" r="r" b="b"/>
              <a:pathLst>
                <a:path w="27" h="25">
                  <a:moveTo>
                    <a:pt x="27" y="24"/>
                  </a:moveTo>
                  <a:lnTo>
                    <a:pt x="0" y="0"/>
                  </a:lnTo>
                  <a:lnTo>
                    <a:pt x="17" y="25"/>
                  </a:lnTo>
                  <a:lnTo>
                    <a:pt x="27" y="24"/>
                  </a:lnTo>
                  <a:lnTo>
                    <a:pt x="27" y="24"/>
                  </a:lnTo>
                  <a:close/>
                </a:path>
              </a:pathLst>
            </a:custGeom>
            <a:gradFill rotWithShape="0">
              <a:gsLst>
                <a:gs pos="0">
                  <a:srgbClr val="CEC5CF"/>
                </a:gs>
                <a:gs pos="100000">
                  <a:srgbClr val="472D29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66" name="Freeform 42"/>
            <p:cNvSpPr>
              <a:spLocks noChangeArrowheads="1"/>
            </p:cNvSpPr>
            <p:nvPr/>
          </p:nvSpPr>
          <p:spPr bwMode="auto">
            <a:xfrm>
              <a:off x="2760" y="2776"/>
              <a:ext cx="560" cy="128"/>
            </a:xfrm>
            <a:custGeom>
              <a:avLst/>
              <a:gdLst/>
              <a:ahLst/>
              <a:cxnLst>
                <a:cxn ang="0">
                  <a:pos x="553" y="36"/>
                </a:cxn>
                <a:cxn ang="0">
                  <a:pos x="534" y="0"/>
                </a:cxn>
                <a:cxn ang="0">
                  <a:pos x="487" y="10"/>
                </a:cxn>
                <a:cxn ang="0">
                  <a:pos x="446" y="23"/>
                </a:cxn>
                <a:cxn ang="0">
                  <a:pos x="392" y="30"/>
                </a:cxn>
                <a:cxn ang="0">
                  <a:pos x="348" y="10"/>
                </a:cxn>
                <a:cxn ang="0">
                  <a:pos x="318" y="24"/>
                </a:cxn>
                <a:cxn ang="0">
                  <a:pos x="280" y="37"/>
                </a:cxn>
                <a:cxn ang="0">
                  <a:pos x="236" y="29"/>
                </a:cxn>
                <a:cxn ang="0">
                  <a:pos x="197" y="33"/>
                </a:cxn>
                <a:cxn ang="0">
                  <a:pos x="162" y="43"/>
                </a:cxn>
                <a:cxn ang="0">
                  <a:pos x="125" y="44"/>
                </a:cxn>
                <a:cxn ang="0">
                  <a:pos x="105" y="39"/>
                </a:cxn>
                <a:cxn ang="0">
                  <a:pos x="85" y="51"/>
                </a:cxn>
                <a:cxn ang="0">
                  <a:pos x="63" y="72"/>
                </a:cxn>
                <a:cxn ang="0">
                  <a:pos x="37" y="89"/>
                </a:cxn>
                <a:cxn ang="0">
                  <a:pos x="3" y="101"/>
                </a:cxn>
                <a:cxn ang="0">
                  <a:pos x="0" y="122"/>
                </a:cxn>
                <a:cxn ang="0">
                  <a:pos x="19" y="128"/>
                </a:cxn>
                <a:cxn ang="0">
                  <a:pos x="85" y="104"/>
                </a:cxn>
                <a:cxn ang="0">
                  <a:pos x="190" y="101"/>
                </a:cxn>
                <a:cxn ang="0">
                  <a:pos x="213" y="119"/>
                </a:cxn>
                <a:cxn ang="0">
                  <a:pos x="247" y="122"/>
                </a:cxn>
                <a:cxn ang="0">
                  <a:pos x="288" y="89"/>
                </a:cxn>
                <a:cxn ang="0">
                  <a:pos x="324" y="62"/>
                </a:cxn>
                <a:cxn ang="0">
                  <a:pos x="345" y="55"/>
                </a:cxn>
                <a:cxn ang="0">
                  <a:pos x="365" y="80"/>
                </a:cxn>
                <a:cxn ang="0">
                  <a:pos x="391" y="83"/>
                </a:cxn>
                <a:cxn ang="0">
                  <a:pos x="428" y="72"/>
                </a:cxn>
                <a:cxn ang="0">
                  <a:pos x="459" y="61"/>
                </a:cxn>
                <a:cxn ang="0">
                  <a:pos x="508" y="72"/>
                </a:cxn>
                <a:cxn ang="0">
                  <a:pos x="544" y="69"/>
                </a:cxn>
                <a:cxn ang="0">
                  <a:pos x="560" y="67"/>
                </a:cxn>
                <a:cxn ang="0">
                  <a:pos x="553" y="36"/>
                </a:cxn>
                <a:cxn ang="0">
                  <a:pos x="553" y="36"/>
                </a:cxn>
              </a:cxnLst>
              <a:rect l="0" t="0" r="r" b="b"/>
              <a:pathLst>
                <a:path w="560" h="128">
                  <a:moveTo>
                    <a:pt x="553" y="36"/>
                  </a:moveTo>
                  <a:lnTo>
                    <a:pt x="534" y="0"/>
                  </a:lnTo>
                  <a:lnTo>
                    <a:pt x="487" y="10"/>
                  </a:lnTo>
                  <a:lnTo>
                    <a:pt x="446" y="23"/>
                  </a:lnTo>
                  <a:lnTo>
                    <a:pt x="392" y="30"/>
                  </a:lnTo>
                  <a:lnTo>
                    <a:pt x="348" y="10"/>
                  </a:lnTo>
                  <a:lnTo>
                    <a:pt x="318" y="24"/>
                  </a:lnTo>
                  <a:lnTo>
                    <a:pt x="280" y="37"/>
                  </a:lnTo>
                  <a:lnTo>
                    <a:pt x="236" y="29"/>
                  </a:lnTo>
                  <a:lnTo>
                    <a:pt x="197" y="33"/>
                  </a:lnTo>
                  <a:lnTo>
                    <a:pt x="162" y="43"/>
                  </a:lnTo>
                  <a:lnTo>
                    <a:pt x="125" y="44"/>
                  </a:lnTo>
                  <a:lnTo>
                    <a:pt x="105" y="39"/>
                  </a:lnTo>
                  <a:lnTo>
                    <a:pt x="85" y="51"/>
                  </a:lnTo>
                  <a:lnTo>
                    <a:pt x="63" y="72"/>
                  </a:lnTo>
                  <a:lnTo>
                    <a:pt x="37" y="89"/>
                  </a:lnTo>
                  <a:lnTo>
                    <a:pt x="3" y="101"/>
                  </a:lnTo>
                  <a:lnTo>
                    <a:pt x="0" y="122"/>
                  </a:lnTo>
                  <a:lnTo>
                    <a:pt x="19" y="128"/>
                  </a:lnTo>
                  <a:lnTo>
                    <a:pt x="85" y="104"/>
                  </a:lnTo>
                  <a:lnTo>
                    <a:pt x="190" y="101"/>
                  </a:lnTo>
                  <a:lnTo>
                    <a:pt x="213" y="119"/>
                  </a:lnTo>
                  <a:lnTo>
                    <a:pt x="247" y="122"/>
                  </a:lnTo>
                  <a:lnTo>
                    <a:pt x="288" y="89"/>
                  </a:lnTo>
                  <a:lnTo>
                    <a:pt x="324" y="62"/>
                  </a:lnTo>
                  <a:lnTo>
                    <a:pt x="345" y="55"/>
                  </a:lnTo>
                  <a:lnTo>
                    <a:pt x="365" y="80"/>
                  </a:lnTo>
                  <a:lnTo>
                    <a:pt x="391" y="83"/>
                  </a:lnTo>
                  <a:lnTo>
                    <a:pt x="428" y="72"/>
                  </a:lnTo>
                  <a:lnTo>
                    <a:pt x="459" y="61"/>
                  </a:lnTo>
                  <a:lnTo>
                    <a:pt x="508" y="72"/>
                  </a:lnTo>
                  <a:lnTo>
                    <a:pt x="544" y="69"/>
                  </a:lnTo>
                  <a:lnTo>
                    <a:pt x="560" y="67"/>
                  </a:lnTo>
                  <a:lnTo>
                    <a:pt x="553" y="36"/>
                  </a:lnTo>
                  <a:lnTo>
                    <a:pt x="553" y="36"/>
                  </a:lnTo>
                  <a:close/>
                </a:path>
              </a:pathLst>
            </a:custGeom>
            <a:gradFill rotWithShape="0">
              <a:gsLst>
                <a:gs pos="0">
                  <a:srgbClr val="003326"/>
                </a:gs>
                <a:gs pos="100000">
                  <a:srgbClr val="2CB29D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667" name="Text Box 43"/>
          <p:cNvSpPr txBox="1">
            <a:spLocks noChangeArrowheads="1"/>
          </p:cNvSpPr>
          <p:nvPr/>
        </p:nvSpPr>
        <p:spPr bwMode="auto">
          <a:xfrm>
            <a:off x="338138" y="1290638"/>
            <a:ext cx="8329612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381000"/>
            <a:r>
              <a:rPr lang="en-US" sz="4200" dirty="0">
                <a:latin typeface="Times New Roman" pitchFamily="18" charset="0"/>
              </a:rPr>
              <a:t>But his delight is in the Law of the Lord and in his law he meditates day and night</a:t>
            </a:r>
          </a:p>
          <a:p>
            <a:pPr defTabSz="381000"/>
            <a:r>
              <a:rPr lang="en-US" sz="4200" dirty="0">
                <a:latin typeface="Times New Roman" pitchFamily="18" charset="0"/>
              </a:rPr>
              <a:t>And he will be like a tree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0D680E-C274-40A8-942D-28CDA74E7FBF}" type="slidenum">
              <a:rPr lang="en-US"/>
              <a:pPr/>
              <a:t>22</a:t>
            </a:fld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14288" y="-1191"/>
            <a:ext cx="9112250" cy="969170"/>
          </a:xfrm>
          <a:prstGeom prst="rect">
            <a:avLst/>
          </a:prstGeom>
          <a:gradFill>
            <a:gsLst>
              <a:gs pos="22000">
                <a:schemeClr val="accent1">
                  <a:lumMod val="50000"/>
                </a:schemeClr>
              </a:gs>
              <a:gs pos="0">
                <a:schemeClr val="accent1">
                  <a:lumMod val="25000"/>
                </a:schemeClr>
              </a:gs>
              <a:gs pos="100000">
                <a:schemeClr val="accent1">
                  <a:lumMod val="25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83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220663" y="232172"/>
            <a:ext cx="8697912" cy="923330"/>
          </a:xfrm>
          <a:prstGeom prst="rect">
            <a:avLst/>
          </a:prstGeom>
          <a:noFill/>
          <a:ln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381000"/>
            <a:r>
              <a:rPr lang="en-US" sz="6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What’s </a:t>
            </a:r>
            <a:r>
              <a:rPr lang="en-US" sz="6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the solution?</a:t>
            </a:r>
          </a:p>
        </p:txBody>
      </p:sp>
      <p:sp>
        <p:nvSpPr>
          <p:cNvPr id="27653" name="Freeform 5"/>
          <p:cNvSpPr>
            <a:spLocks noChangeArrowheads="1"/>
          </p:cNvSpPr>
          <p:nvPr/>
        </p:nvSpPr>
        <p:spPr bwMode="auto">
          <a:xfrm>
            <a:off x="1533525" y="2993232"/>
            <a:ext cx="4775200" cy="1088231"/>
          </a:xfrm>
          <a:custGeom>
            <a:avLst/>
            <a:gdLst/>
            <a:ahLst/>
            <a:cxnLst>
              <a:cxn ang="0">
                <a:pos x="2657" y="860"/>
              </a:cxn>
              <a:cxn ang="0">
                <a:pos x="2862" y="852"/>
              </a:cxn>
              <a:cxn ang="0">
                <a:pos x="3008" y="812"/>
              </a:cxn>
              <a:cxn ang="0">
                <a:pos x="2925" y="644"/>
              </a:cxn>
              <a:cxn ang="0">
                <a:pos x="2871" y="611"/>
              </a:cxn>
              <a:cxn ang="0">
                <a:pos x="2704" y="556"/>
              </a:cxn>
              <a:cxn ang="0">
                <a:pos x="2652" y="530"/>
              </a:cxn>
              <a:cxn ang="0">
                <a:pos x="2496" y="526"/>
              </a:cxn>
              <a:cxn ang="0">
                <a:pos x="2360" y="492"/>
              </a:cxn>
              <a:cxn ang="0">
                <a:pos x="2168" y="434"/>
              </a:cxn>
              <a:cxn ang="0">
                <a:pos x="1981" y="441"/>
              </a:cxn>
              <a:cxn ang="0">
                <a:pos x="1792" y="439"/>
              </a:cxn>
              <a:cxn ang="0">
                <a:pos x="1563" y="491"/>
              </a:cxn>
              <a:cxn ang="0">
                <a:pos x="1386" y="453"/>
              </a:cxn>
              <a:cxn ang="0">
                <a:pos x="1255" y="405"/>
              </a:cxn>
              <a:cxn ang="0">
                <a:pos x="1487" y="397"/>
              </a:cxn>
              <a:cxn ang="0">
                <a:pos x="1674" y="339"/>
              </a:cxn>
              <a:cxn ang="0">
                <a:pos x="1795" y="410"/>
              </a:cxn>
              <a:cxn ang="0">
                <a:pos x="2004" y="389"/>
              </a:cxn>
              <a:cxn ang="0">
                <a:pos x="2180" y="365"/>
              </a:cxn>
              <a:cxn ang="0">
                <a:pos x="2357" y="290"/>
              </a:cxn>
              <a:cxn ang="0">
                <a:pos x="2336" y="206"/>
              </a:cxn>
              <a:cxn ang="0">
                <a:pos x="2200" y="104"/>
              </a:cxn>
              <a:cxn ang="0">
                <a:pos x="2092" y="0"/>
              </a:cxn>
              <a:cxn ang="0">
                <a:pos x="1911" y="29"/>
              </a:cxn>
              <a:cxn ang="0">
                <a:pos x="1711" y="34"/>
              </a:cxn>
              <a:cxn ang="0">
                <a:pos x="1517" y="34"/>
              </a:cxn>
              <a:cxn ang="0">
                <a:pos x="1439" y="106"/>
              </a:cxn>
              <a:cxn ang="0">
                <a:pos x="1318" y="189"/>
              </a:cxn>
              <a:cxn ang="0">
                <a:pos x="1129" y="263"/>
              </a:cxn>
              <a:cxn ang="0">
                <a:pos x="944" y="278"/>
              </a:cxn>
              <a:cxn ang="0">
                <a:pos x="805" y="198"/>
              </a:cxn>
              <a:cxn ang="0">
                <a:pos x="571" y="217"/>
              </a:cxn>
              <a:cxn ang="0">
                <a:pos x="465" y="273"/>
              </a:cxn>
              <a:cxn ang="0">
                <a:pos x="335" y="400"/>
              </a:cxn>
              <a:cxn ang="0">
                <a:pos x="438" y="456"/>
              </a:cxn>
              <a:cxn ang="0">
                <a:pos x="332" y="538"/>
              </a:cxn>
              <a:cxn ang="0">
                <a:pos x="245" y="596"/>
              </a:cxn>
              <a:cxn ang="0">
                <a:pos x="68" y="667"/>
              </a:cxn>
              <a:cxn ang="0">
                <a:pos x="173" y="698"/>
              </a:cxn>
              <a:cxn ang="0">
                <a:pos x="258" y="718"/>
              </a:cxn>
              <a:cxn ang="0">
                <a:pos x="377" y="726"/>
              </a:cxn>
              <a:cxn ang="0">
                <a:pos x="609" y="690"/>
              </a:cxn>
              <a:cxn ang="0">
                <a:pos x="447" y="771"/>
              </a:cxn>
              <a:cxn ang="0">
                <a:pos x="260" y="827"/>
              </a:cxn>
              <a:cxn ang="0">
                <a:pos x="60" y="824"/>
              </a:cxn>
              <a:cxn ang="0">
                <a:pos x="125" y="896"/>
              </a:cxn>
              <a:cxn ang="0">
                <a:pos x="330" y="909"/>
              </a:cxn>
              <a:cxn ang="0">
                <a:pos x="543" y="856"/>
              </a:cxn>
              <a:cxn ang="0">
                <a:pos x="723" y="830"/>
              </a:cxn>
              <a:cxn ang="0">
                <a:pos x="862" y="796"/>
              </a:cxn>
              <a:cxn ang="0">
                <a:pos x="1045" y="884"/>
              </a:cxn>
              <a:cxn ang="0">
                <a:pos x="1184" y="809"/>
              </a:cxn>
              <a:cxn ang="0">
                <a:pos x="1375" y="736"/>
              </a:cxn>
              <a:cxn ang="0">
                <a:pos x="1508" y="727"/>
              </a:cxn>
              <a:cxn ang="0">
                <a:pos x="1581" y="770"/>
              </a:cxn>
              <a:cxn ang="0">
                <a:pos x="1673" y="786"/>
              </a:cxn>
              <a:cxn ang="0">
                <a:pos x="1772" y="691"/>
              </a:cxn>
              <a:cxn ang="0">
                <a:pos x="1867" y="732"/>
              </a:cxn>
              <a:cxn ang="0">
                <a:pos x="1982" y="705"/>
              </a:cxn>
              <a:cxn ang="0">
                <a:pos x="2074" y="781"/>
              </a:cxn>
              <a:cxn ang="0">
                <a:pos x="2257" y="806"/>
              </a:cxn>
              <a:cxn ang="0">
                <a:pos x="2411" y="818"/>
              </a:cxn>
            </a:cxnLst>
            <a:rect l="0" t="0" r="r" b="b"/>
            <a:pathLst>
              <a:path w="3008" h="914">
                <a:moveTo>
                  <a:pt x="2497" y="782"/>
                </a:moveTo>
                <a:lnTo>
                  <a:pt x="2500" y="786"/>
                </a:lnTo>
                <a:lnTo>
                  <a:pt x="2505" y="792"/>
                </a:lnTo>
                <a:lnTo>
                  <a:pt x="2510" y="801"/>
                </a:lnTo>
                <a:lnTo>
                  <a:pt x="2516" y="809"/>
                </a:lnTo>
                <a:lnTo>
                  <a:pt x="2522" y="818"/>
                </a:lnTo>
                <a:lnTo>
                  <a:pt x="2528" y="824"/>
                </a:lnTo>
                <a:lnTo>
                  <a:pt x="2535" y="828"/>
                </a:lnTo>
                <a:lnTo>
                  <a:pt x="2535" y="828"/>
                </a:lnTo>
                <a:lnTo>
                  <a:pt x="2542" y="829"/>
                </a:lnTo>
                <a:lnTo>
                  <a:pt x="2551" y="828"/>
                </a:lnTo>
                <a:lnTo>
                  <a:pt x="2559" y="825"/>
                </a:lnTo>
                <a:lnTo>
                  <a:pt x="2568" y="822"/>
                </a:lnTo>
                <a:lnTo>
                  <a:pt x="2577" y="820"/>
                </a:lnTo>
                <a:lnTo>
                  <a:pt x="2585" y="820"/>
                </a:lnTo>
                <a:lnTo>
                  <a:pt x="2585" y="820"/>
                </a:lnTo>
                <a:lnTo>
                  <a:pt x="2590" y="822"/>
                </a:lnTo>
                <a:lnTo>
                  <a:pt x="2594" y="826"/>
                </a:lnTo>
                <a:lnTo>
                  <a:pt x="2598" y="832"/>
                </a:lnTo>
                <a:lnTo>
                  <a:pt x="2601" y="838"/>
                </a:lnTo>
                <a:lnTo>
                  <a:pt x="2605" y="844"/>
                </a:lnTo>
                <a:lnTo>
                  <a:pt x="2609" y="850"/>
                </a:lnTo>
                <a:lnTo>
                  <a:pt x="2614" y="854"/>
                </a:lnTo>
                <a:lnTo>
                  <a:pt x="2621" y="858"/>
                </a:lnTo>
                <a:lnTo>
                  <a:pt x="2621" y="858"/>
                </a:lnTo>
                <a:lnTo>
                  <a:pt x="2627" y="859"/>
                </a:lnTo>
                <a:lnTo>
                  <a:pt x="2633" y="860"/>
                </a:lnTo>
                <a:lnTo>
                  <a:pt x="2641" y="860"/>
                </a:lnTo>
                <a:lnTo>
                  <a:pt x="2649" y="860"/>
                </a:lnTo>
                <a:lnTo>
                  <a:pt x="2657" y="860"/>
                </a:lnTo>
                <a:lnTo>
                  <a:pt x="2665" y="859"/>
                </a:lnTo>
                <a:lnTo>
                  <a:pt x="2674" y="859"/>
                </a:lnTo>
                <a:lnTo>
                  <a:pt x="2682" y="858"/>
                </a:lnTo>
                <a:lnTo>
                  <a:pt x="2691" y="858"/>
                </a:lnTo>
                <a:lnTo>
                  <a:pt x="2699" y="858"/>
                </a:lnTo>
                <a:lnTo>
                  <a:pt x="2699" y="858"/>
                </a:lnTo>
                <a:lnTo>
                  <a:pt x="2708" y="858"/>
                </a:lnTo>
                <a:lnTo>
                  <a:pt x="2717" y="858"/>
                </a:lnTo>
                <a:lnTo>
                  <a:pt x="2726" y="858"/>
                </a:lnTo>
                <a:lnTo>
                  <a:pt x="2736" y="858"/>
                </a:lnTo>
                <a:lnTo>
                  <a:pt x="2745" y="858"/>
                </a:lnTo>
                <a:lnTo>
                  <a:pt x="2754" y="858"/>
                </a:lnTo>
                <a:lnTo>
                  <a:pt x="2763" y="858"/>
                </a:lnTo>
                <a:lnTo>
                  <a:pt x="2770" y="858"/>
                </a:lnTo>
                <a:lnTo>
                  <a:pt x="2778" y="858"/>
                </a:lnTo>
                <a:lnTo>
                  <a:pt x="2778" y="858"/>
                </a:lnTo>
                <a:lnTo>
                  <a:pt x="2788" y="856"/>
                </a:lnTo>
                <a:lnTo>
                  <a:pt x="2798" y="854"/>
                </a:lnTo>
                <a:lnTo>
                  <a:pt x="2806" y="851"/>
                </a:lnTo>
                <a:lnTo>
                  <a:pt x="2814" y="849"/>
                </a:lnTo>
                <a:lnTo>
                  <a:pt x="2822" y="848"/>
                </a:lnTo>
                <a:lnTo>
                  <a:pt x="2822" y="848"/>
                </a:lnTo>
                <a:lnTo>
                  <a:pt x="2825" y="848"/>
                </a:lnTo>
                <a:lnTo>
                  <a:pt x="2828" y="848"/>
                </a:lnTo>
                <a:lnTo>
                  <a:pt x="2833" y="847"/>
                </a:lnTo>
                <a:lnTo>
                  <a:pt x="2838" y="848"/>
                </a:lnTo>
                <a:lnTo>
                  <a:pt x="2844" y="848"/>
                </a:lnTo>
                <a:lnTo>
                  <a:pt x="2849" y="849"/>
                </a:lnTo>
                <a:lnTo>
                  <a:pt x="2856" y="850"/>
                </a:lnTo>
                <a:lnTo>
                  <a:pt x="2862" y="852"/>
                </a:lnTo>
                <a:lnTo>
                  <a:pt x="2868" y="855"/>
                </a:lnTo>
                <a:lnTo>
                  <a:pt x="2874" y="858"/>
                </a:lnTo>
                <a:lnTo>
                  <a:pt x="2880" y="863"/>
                </a:lnTo>
                <a:lnTo>
                  <a:pt x="2886" y="869"/>
                </a:lnTo>
                <a:lnTo>
                  <a:pt x="2891" y="876"/>
                </a:lnTo>
                <a:lnTo>
                  <a:pt x="2896" y="885"/>
                </a:lnTo>
                <a:lnTo>
                  <a:pt x="2900" y="895"/>
                </a:lnTo>
                <a:lnTo>
                  <a:pt x="2900" y="895"/>
                </a:lnTo>
                <a:lnTo>
                  <a:pt x="2902" y="897"/>
                </a:lnTo>
                <a:lnTo>
                  <a:pt x="2904" y="897"/>
                </a:lnTo>
                <a:lnTo>
                  <a:pt x="2908" y="896"/>
                </a:lnTo>
                <a:lnTo>
                  <a:pt x="2912" y="894"/>
                </a:lnTo>
                <a:lnTo>
                  <a:pt x="2917" y="891"/>
                </a:lnTo>
                <a:lnTo>
                  <a:pt x="2923" y="888"/>
                </a:lnTo>
                <a:lnTo>
                  <a:pt x="2930" y="883"/>
                </a:lnTo>
                <a:lnTo>
                  <a:pt x="2937" y="879"/>
                </a:lnTo>
                <a:lnTo>
                  <a:pt x="2944" y="874"/>
                </a:lnTo>
                <a:lnTo>
                  <a:pt x="2952" y="869"/>
                </a:lnTo>
                <a:lnTo>
                  <a:pt x="2960" y="865"/>
                </a:lnTo>
                <a:lnTo>
                  <a:pt x="2967" y="861"/>
                </a:lnTo>
                <a:lnTo>
                  <a:pt x="2975" y="857"/>
                </a:lnTo>
                <a:lnTo>
                  <a:pt x="2983" y="854"/>
                </a:lnTo>
                <a:lnTo>
                  <a:pt x="2991" y="852"/>
                </a:lnTo>
                <a:lnTo>
                  <a:pt x="2998" y="851"/>
                </a:lnTo>
                <a:lnTo>
                  <a:pt x="2998" y="851"/>
                </a:lnTo>
                <a:lnTo>
                  <a:pt x="3001" y="847"/>
                </a:lnTo>
                <a:lnTo>
                  <a:pt x="3003" y="841"/>
                </a:lnTo>
                <a:lnTo>
                  <a:pt x="3005" y="832"/>
                </a:lnTo>
                <a:lnTo>
                  <a:pt x="3007" y="823"/>
                </a:lnTo>
                <a:lnTo>
                  <a:pt x="3008" y="812"/>
                </a:lnTo>
                <a:lnTo>
                  <a:pt x="3008" y="802"/>
                </a:lnTo>
                <a:lnTo>
                  <a:pt x="3008" y="792"/>
                </a:lnTo>
                <a:lnTo>
                  <a:pt x="3008" y="783"/>
                </a:lnTo>
                <a:lnTo>
                  <a:pt x="3007" y="777"/>
                </a:lnTo>
                <a:lnTo>
                  <a:pt x="3006" y="773"/>
                </a:lnTo>
                <a:lnTo>
                  <a:pt x="3006" y="773"/>
                </a:lnTo>
                <a:lnTo>
                  <a:pt x="3000" y="769"/>
                </a:lnTo>
                <a:lnTo>
                  <a:pt x="2992" y="769"/>
                </a:lnTo>
                <a:lnTo>
                  <a:pt x="2983" y="769"/>
                </a:lnTo>
                <a:lnTo>
                  <a:pt x="2976" y="768"/>
                </a:lnTo>
                <a:lnTo>
                  <a:pt x="2970" y="763"/>
                </a:lnTo>
                <a:lnTo>
                  <a:pt x="2970" y="763"/>
                </a:lnTo>
                <a:lnTo>
                  <a:pt x="2969" y="759"/>
                </a:lnTo>
                <a:lnTo>
                  <a:pt x="2969" y="752"/>
                </a:lnTo>
                <a:lnTo>
                  <a:pt x="2969" y="743"/>
                </a:lnTo>
                <a:lnTo>
                  <a:pt x="2970" y="734"/>
                </a:lnTo>
                <a:lnTo>
                  <a:pt x="2971" y="724"/>
                </a:lnTo>
                <a:lnTo>
                  <a:pt x="2972" y="714"/>
                </a:lnTo>
                <a:lnTo>
                  <a:pt x="2973" y="704"/>
                </a:lnTo>
                <a:lnTo>
                  <a:pt x="2973" y="696"/>
                </a:lnTo>
                <a:lnTo>
                  <a:pt x="2972" y="691"/>
                </a:lnTo>
                <a:lnTo>
                  <a:pt x="2970" y="688"/>
                </a:lnTo>
                <a:lnTo>
                  <a:pt x="2970" y="688"/>
                </a:lnTo>
                <a:lnTo>
                  <a:pt x="2967" y="684"/>
                </a:lnTo>
                <a:lnTo>
                  <a:pt x="2961" y="679"/>
                </a:lnTo>
                <a:lnTo>
                  <a:pt x="2954" y="672"/>
                </a:lnTo>
                <a:lnTo>
                  <a:pt x="2947" y="665"/>
                </a:lnTo>
                <a:lnTo>
                  <a:pt x="2939" y="657"/>
                </a:lnTo>
                <a:lnTo>
                  <a:pt x="2932" y="650"/>
                </a:lnTo>
                <a:lnTo>
                  <a:pt x="2925" y="644"/>
                </a:lnTo>
                <a:lnTo>
                  <a:pt x="2919" y="639"/>
                </a:lnTo>
                <a:lnTo>
                  <a:pt x="2916" y="638"/>
                </a:lnTo>
                <a:lnTo>
                  <a:pt x="2916" y="638"/>
                </a:lnTo>
                <a:lnTo>
                  <a:pt x="2909" y="637"/>
                </a:lnTo>
                <a:lnTo>
                  <a:pt x="2898" y="638"/>
                </a:lnTo>
                <a:lnTo>
                  <a:pt x="2887" y="638"/>
                </a:lnTo>
                <a:lnTo>
                  <a:pt x="2877" y="638"/>
                </a:lnTo>
                <a:lnTo>
                  <a:pt x="2870" y="636"/>
                </a:lnTo>
                <a:lnTo>
                  <a:pt x="2870" y="636"/>
                </a:lnTo>
                <a:lnTo>
                  <a:pt x="2869" y="633"/>
                </a:lnTo>
                <a:lnTo>
                  <a:pt x="2869" y="630"/>
                </a:lnTo>
                <a:lnTo>
                  <a:pt x="2869" y="627"/>
                </a:lnTo>
                <a:lnTo>
                  <a:pt x="2870" y="624"/>
                </a:lnTo>
                <a:lnTo>
                  <a:pt x="2870" y="622"/>
                </a:lnTo>
                <a:lnTo>
                  <a:pt x="2871" y="620"/>
                </a:lnTo>
                <a:lnTo>
                  <a:pt x="2872" y="618"/>
                </a:lnTo>
                <a:lnTo>
                  <a:pt x="2873" y="616"/>
                </a:lnTo>
                <a:lnTo>
                  <a:pt x="2875" y="615"/>
                </a:lnTo>
                <a:lnTo>
                  <a:pt x="2876" y="614"/>
                </a:lnTo>
                <a:lnTo>
                  <a:pt x="2877" y="613"/>
                </a:lnTo>
                <a:lnTo>
                  <a:pt x="2878" y="612"/>
                </a:lnTo>
                <a:lnTo>
                  <a:pt x="2878" y="611"/>
                </a:lnTo>
                <a:lnTo>
                  <a:pt x="2879" y="611"/>
                </a:lnTo>
                <a:lnTo>
                  <a:pt x="2879" y="610"/>
                </a:lnTo>
                <a:lnTo>
                  <a:pt x="2879" y="610"/>
                </a:lnTo>
                <a:lnTo>
                  <a:pt x="2879" y="610"/>
                </a:lnTo>
                <a:lnTo>
                  <a:pt x="2878" y="610"/>
                </a:lnTo>
                <a:lnTo>
                  <a:pt x="2876" y="610"/>
                </a:lnTo>
                <a:lnTo>
                  <a:pt x="2874" y="611"/>
                </a:lnTo>
                <a:lnTo>
                  <a:pt x="2871" y="611"/>
                </a:lnTo>
                <a:lnTo>
                  <a:pt x="2868" y="612"/>
                </a:lnTo>
                <a:lnTo>
                  <a:pt x="2864" y="612"/>
                </a:lnTo>
                <a:lnTo>
                  <a:pt x="2859" y="613"/>
                </a:lnTo>
                <a:lnTo>
                  <a:pt x="2854" y="614"/>
                </a:lnTo>
                <a:lnTo>
                  <a:pt x="2847" y="615"/>
                </a:lnTo>
                <a:lnTo>
                  <a:pt x="2839" y="615"/>
                </a:lnTo>
                <a:lnTo>
                  <a:pt x="2831" y="616"/>
                </a:lnTo>
                <a:lnTo>
                  <a:pt x="2821" y="617"/>
                </a:lnTo>
                <a:lnTo>
                  <a:pt x="2811" y="618"/>
                </a:lnTo>
                <a:lnTo>
                  <a:pt x="2799" y="619"/>
                </a:lnTo>
                <a:lnTo>
                  <a:pt x="2799" y="619"/>
                </a:lnTo>
                <a:lnTo>
                  <a:pt x="2794" y="619"/>
                </a:lnTo>
                <a:lnTo>
                  <a:pt x="2790" y="618"/>
                </a:lnTo>
                <a:lnTo>
                  <a:pt x="2785" y="616"/>
                </a:lnTo>
                <a:lnTo>
                  <a:pt x="2781" y="614"/>
                </a:lnTo>
                <a:lnTo>
                  <a:pt x="2777" y="610"/>
                </a:lnTo>
                <a:lnTo>
                  <a:pt x="2772" y="607"/>
                </a:lnTo>
                <a:lnTo>
                  <a:pt x="2768" y="603"/>
                </a:lnTo>
                <a:lnTo>
                  <a:pt x="2763" y="598"/>
                </a:lnTo>
                <a:lnTo>
                  <a:pt x="2759" y="593"/>
                </a:lnTo>
                <a:lnTo>
                  <a:pt x="2754" y="589"/>
                </a:lnTo>
                <a:lnTo>
                  <a:pt x="2749" y="584"/>
                </a:lnTo>
                <a:lnTo>
                  <a:pt x="2744" y="579"/>
                </a:lnTo>
                <a:lnTo>
                  <a:pt x="2739" y="575"/>
                </a:lnTo>
                <a:lnTo>
                  <a:pt x="2734" y="570"/>
                </a:lnTo>
                <a:lnTo>
                  <a:pt x="2728" y="566"/>
                </a:lnTo>
                <a:lnTo>
                  <a:pt x="2723" y="563"/>
                </a:lnTo>
                <a:lnTo>
                  <a:pt x="2717" y="560"/>
                </a:lnTo>
                <a:lnTo>
                  <a:pt x="2711" y="558"/>
                </a:lnTo>
                <a:lnTo>
                  <a:pt x="2704" y="556"/>
                </a:lnTo>
                <a:lnTo>
                  <a:pt x="2697" y="556"/>
                </a:lnTo>
                <a:lnTo>
                  <a:pt x="2690" y="556"/>
                </a:lnTo>
                <a:lnTo>
                  <a:pt x="2690" y="556"/>
                </a:lnTo>
                <a:lnTo>
                  <a:pt x="2687" y="556"/>
                </a:lnTo>
                <a:lnTo>
                  <a:pt x="2685" y="556"/>
                </a:lnTo>
                <a:lnTo>
                  <a:pt x="2684" y="555"/>
                </a:lnTo>
                <a:lnTo>
                  <a:pt x="2683" y="553"/>
                </a:lnTo>
                <a:lnTo>
                  <a:pt x="2683" y="551"/>
                </a:lnTo>
                <a:lnTo>
                  <a:pt x="2683" y="549"/>
                </a:lnTo>
                <a:lnTo>
                  <a:pt x="2683" y="547"/>
                </a:lnTo>
                <a:lnTo>
                  <a:pt x="2684" y="545"/>
                </a:lnTo>
                <a:lnTo>
                  <a:pt x="2685" y="542"/>
                </a:lnTo>
                <a:lnTo>
                  <a:pt x="2686" y="539"/>
                </a:lnTo>
                <a:lnTo>
                  <a:pt x="2687" y="536"/>
                </a:lnTo>
                <a:lnTo>
                  <a:pt x="2687" y="534"/>
                </a:lnTo>
                <a:lnTo>
                  <a:pt x="2688" y="531"/>
                </a:lnTo>
                <a:lnTo>
                  <a:pt x="2689" y="529"/>
                </a:lnTo>
                <a:lnTo>
                  <a:pt x="2689" y="526"/>
                </a:lnTo>
                <a:lnTo>
                  <a:pt x="2689" y="524"/>
                </a:lnTo>
                <a:lnTo>
                  <a:pt x="2689" y="523"/>
                </a:lnTo>
                <a:lnTo>
                  <a:pt x="2688" y="521"/>
                </a:lnTo>
                <a:lnTo>
                  <a:pt x="2686" y="520"/>
                </a:lnTo>
                <a:lnTo>
                  <a:pt x="2684" y="520"/>
                </a:lnTo>
                <a:lnTo>
                  <a:pt x="2681" y="520"/>
                </a:lnTo>
                <a:lnTo>
                  <a:pt x="2677" y="520"/>
                </a:lnTo>
                <a:lnTo>
                  <a:pt x="2672" y="522"/>
                </a:lnTo>
                <a:lnTo>
                  <a:pt x="2667" y="524"/>
                </a:lnTo>
                <a:lnTo>
                  <a:pt x="2660" y="526"/>
                </a:lnTo>
                <a:lnTo>
                  <a:pt x="2652" y="530"/>
                </a:lnTo>
                <a:lnTo>
                  <a:pt x="2652" y="530"/>
                </a:lnTo>
                <a:lnTo>
                  <a:pt x="2647" y="531"/>
                </a:lnTo>
                <a:lnTo>
                  <a:pt x="2642" y="533"/>
                </a:lnTo>
                <a:lnTo>
                  <a:pt x="2635" y="534"/>
                </a:lnTo>
                <a:lnTo>
                  <a:pt x="2628" y="534"/>
                </a:lnTo>
                <a:lnTo>
                  <a:pt x="2621" y="534"/>
                </a:lnTo>
                <a:lnTo>
                  <a:pt x="2614" y="533"/>
                </a:lnTo>
                <a:lnTo>
                  <a:pt x="2606" y="532"/>
                </a:lnTo>
                <a:lnTo>
                  <a:pt x="2599" y="530"/>
                </a:lnTo>
                <a:lnTo>
                  <a:pt x="2591" y="527"/>
                </a:lnTo>
                <a:lnTo>
                  <a:pt x="2585" y="524"/>
                </a:lnTo>
                <a:lnTo>
                  <a:pt x="2578" y="520"/>
                </a:lnTo>
                <a:lnTo>
                  <a:pt x="2573" y="515"/>
                </a:lnTo>
                <a:lnTo>
                  <a:pt x="2568" y="510"/>
                </a:lnTo>
                <a:lnTo>
                  <a:pt x="2564" y="504"/>
                </a:lnTo>
                <a:lnTo>
                  <a:pt x="2562" y="497"/>
                </a:lnTo>
                <a:lnTo>
                  <a:pt x="2562" y="497"/>
                </a:lnTo>
                <a:lnTo>
                  <a:pt x="2559" y="495"/>
                </a:lnTo>
                <a:lnTo>
                  <a:pt x="2555" y="496"/>
                </a:lnTo>
                <a:lnTo>
                  <a:pt x="2549" y="498"/>
                </a:lnTo>
                <a:lnTo>
                  <a:pt x="2542" y="502"/>
                </a:lnTo>
                <a:lnTo>
                  <a:pt x="2534" y="507"/>
                </a:lnTo>
                <a:lnTo>
                  <a:pt x="2526" y="512"/>
                </a:lnTo>
                <a:lnTo>
                  <a:pt x="2518" y="517"/>
                </a:lnTo>
                <a:lnTo>
                  <a:pt x="2511" y="521"/>
                </a:lnTo>
                <a:lnTo>
                  <a:pt x="2505" y="525"/>
                </a:lnTo>
                <a:lnTo>
                  <a:pt x="2500" y="527"/>
                </a:lnTo>
                <a:lnTo>
                  <a:pt x="2497" y="528"/>
                </a:lnTo>
                <a:lnTo>
                  <a:pt x="2497" y="528"/>
                </a:lnTo>
                <a:lnTo>
                  <a:pt x="2496" y="527"/>
                </a:lnTo>
                <a:lnTo>
                  <a:pt x="2496" y="526"/>
                </a:lnTo>
                <a:lnTo>
                  <a:pt x="2497" y="524"/>
                </a:lnTo>
                <a:lnTo>
                  <a:pt x="2499" y="522"/>
                </a:lnTo>
                <a:lnTo>
                  <a:pt x="2500" y="519"/>
                </a:lnTo>
                <a:lnTo>
                  <a:pt x="2502" y="516"/>
                </a:lnTo>
                <a:lnTo>
                  <a:pt x="2503" y="513"/>
                </a:lnTo>
                <a:lnTo>
                  <a:pt x="2504" y="510"/>
                </a:lnTo>
                <a:lnTo>
                  <a:pt x="2504" y="507"/>
                </a:lnTo>
                <a:lnTo>
                  <a:pt x="2504" y="504"/>
                </a:lnTo>
                <a:lnTo>
                  <a:pt x="2502" y="501"/>
                </a:lnTo>
                <a:lnTo>
                  <a:pt x="2498" y="498"/>
                </a:lnTo>
                <a:lnTo>
                  <a:pt x="2494" y="495"/>
                </a:lnTo>
                <a:lnTo>
                  <a:pt x="2487" y="493"/>
                </a:lnTo>
                <a:lnTo>
                  <a:pt x="2478" y="490"/>
                </a:lnTo>
                <a:lnTo>
                  <a:pt x="2467" y="489"/>
                </a:lnTo>
                <a:lnTo>
                  <a:pt x="2467" y="489"/>
                </a:lnTo>
                <a:lnTo>
                  <a:pt x="2463" y="489"/>
                </a:lnTo>
                <a:lnTo>
                  <a:pt x="2457" y="488"/>
                </a:lnTo>
                <a:lnTo>
                  <a:pt x="2450" y="487"/>
                </a:lnTo>
                <a:lnTo>
                  <a:pt x="2442" y="487"/>
                </a:lnTo>
                <a:lnTo>
                  <a:pt x="2433" y="486"/>
                </a:lnTo>
                <a:lnTo>
                  <a:pt x="2424" y="485"/>
                </a:lnTo>
                <a:lnTo>
                  <a:pt x="2414" y="485"/>
                </a:lnTo>
                <a:lnTo>
                  <a:pt x="2404" y="485"/>
                </a:lnTo>
                <a:lnTo>
                  <a:pt x="2394" y="485"/>
                </a:lnTo>
                <a:lnTo>
                  <a:pt x="2385" y="485"/>
                </a:lnTo>
                <a:lnTo>
                  <a:pt x="2377" y="486"/>
                </a:lnTo>
                <a:lnTo>
                  <a:pt x="2370" y="487"/>
                </a:lnTo>
                <a:lnTo>
                  <a:pt x="2364" y="489"/>
                </a:lnTo>
                <a:lnTo>
                  <a:pt x="2360" y="492"/>
                </a:lnTo>
                <a:lnTo>
                  <a:pt x="2360" y="492"/>
                </a:lnTo>
                <a:lnTo>
                  <a:pt x="2354" y="497"/>
                </a:lnTo>
                <a:lnTo>
                  <a:pt x="2347" y="499"/>
                </a:lnTo>
                <a:lnTo>
                  <a:pt x="2338" y="499"/>
                </a:lnTo>
                <a:lnTo>
                  <a:pt x="2329" y="498"/>
                </a:lnTo>
                <a:lnTo>
                  <a:pt x="2321" y="496"/>
                </a:lnTo>
                <a:lnTo>
                  <a:pt x="2312" y="493"/>
                </a:lnTo>
                <a:lnTo>
                  <a:pt x="2304" y="490"/>
                </a:lnTo>
                <a:lnTo>
                  <a:pt x="2297" y="486"/>
                </a:lnTo>
                <a:lnTo>
                  <a:pt x="2292" y="484"/>
                </a:lnTo>
                <a:lnTo>
                  <a:pt x="2288" y="482"/>
                </a:lnTo>
                <a:lnTo>
                  <a:pt x="2287" y="481"/>
                </a:lnTo>
                <a:lnTo>
                  <a:pt x="2287" y="481"/>
                </a:lnTo>
                <a:lnTo>
                  <a:pt x="2286" y="475"/>
                </a:lnTo>
                <a:lnTo>
                  <a:pt x="2282" y="462"/>
                </a:lnTo>
                <a:lnTo>
                  <a:pt x="2279" y="449"/>
                </a:lnTo>
                <a:lnTo>
                  <a:pt x="2278" y="443"/>
                </a:lnTo>
                <a:lnTo>
                  <a:pt x="2278" y="443"/>
                </a:lnTo>
                <a:lnTo>
                  <a:pt x="2273" y="442"/>
                </a:lnTo>
                <a:lnTo>
                  <a:pt x="2262" y="440"/>
                </a:lnTo>
                <a:lnTo>
                  <a:pt x="2250" y="437"/>
                </a:lnTo>
                <a:lnTo>
                  <a:pt x="2239" y="435"/>
                </a:lnTo>
                <a:lnTo>
                  <a:pt x="2234" y="434"/>
                </a:lnTo>
                <a:lnTo>
                  <a:pt x="2234" y="434"/>
                </a:lnTo>
                <a:lnTo>
                  <a:pt x="2231" y="434"/>
                </a:lnTo>
                <a:lnTo>
                  <a:pt x="2223" y="434"/>
                </a:lnTo>
                <a:lnTo>
                  <a:pt x="2212" y="434"/>
                </a:lnTo>
                <a:lnTo>
                  <a:pt x="2199" y="434"/>
                </a:lnTo>
                <a:lnTo>
                  <a:pt x="2187" y="434"/>
                </a:lnTo>
                <a:lnTo>
                  <a:pt x="2175" y="434"/>
                </a:lnTo>
                <a:lnTo>
                  <a:pt x="2168" y="434"/>
                </a:lnTo>
                <a:lnTo>
                  <a:pt x="2165" y="434"/>
                </a:lnTo>
                <a:lnTo>
                  <a:pt x="2165" y="434"/>
                </a:lnTo>
                <a:lnTo>
                  <a:pt x="2160" y="430"/>
                </a:lnTo>
                <a:lnTo>
                  <a:pt x="2151" y="420"/>
                </a:lnTo>
                <a:lnTo>
                  <a:pt x="2142" y="409"/>
                </a:lnTo>
                <a:lnTo>
                  <a:pt x="2138" y="405"/>
                </a:lnTo>
                <a:lnTo>
                  <a:pt x="2138" y="405"/>
                </a:lnTo>
                <a:lnTo>
                  <a:pt x="2136" y="406"/>
                </a:lnTo>
                <a:lnTo>
                  <a:pt x="2130" y="411"/>
                </a:lnTo>
                <a:lnTo>
                  <a:pt x="2121" y="417"/>
                </a:lnTo>
                <a:lnTo>
                  <a:pt x="2112" y="424"/>
                </a:lnTo>
                <a:lnTo>
                  <a:pt x="2102" y="431"/>
                </a:lnTo>
                <a:lnTo>
                  <a:pt x="2094" y="437"/>
                </a:lnTo>
                <a:lnTo>
                  <a:pt x="2088" y="441"/>
                </a:lnTo>
                <a:lnTo>
                  <a:pt x="2085" y="443"/>
                </a:lnTo>
                <a:lnTo>
                  <a:pt x="2085" y="443"/>
                </a:lnTo>
                <a:lnTo>
                  <a:pt x="2082" y="441"/>
                </a:lnTo>
                <a:lnTo>
                  <a:pt x="2074" y="436"/>
                </a:lnTo>
                <a:lnTo>
                  <a:pt x="2064" y="429"/>
                </a:lnTo>
                <a:lnTo>
                  <a:pt x="2053" y="422"/>
                </a:lnTo>
                <a:lnTo>
                  <a:pt x="2045" y="417"/>
                </a:lnTo>
                <a:lnTo>
                  <a:pt x="2042" y="415"/>
                </a:lnTo>
                <a:lnTo>
                  <a:pt x="2042" y="415"/>
                </a:lnTo>
                <a:lnTo>
                  <a:pt x="2039" y="416"/>
                </a:lnTo>
                <a:lnTo>
                  <a:pt x="2033" y="419"/>
                </a:lnTo>
                <a:lnTo>
                  <a:pt x="2024" y="423"/>
                </a:lnTo>
                <a:lnTo>
                  <a:pt x="2013" y="427"/>
                </a:lnTo>
                <a:lnTo>
                  <a:pt x="2001" y="432"/>
                </a:lnTo>
                <a:lnTo>
                  <a:pt x="1990" y="437"/>
                </a:lnTo>
                <a:lnTo>
                  <a:pt x="1981" y="441"/>
                </a:lnTo>
                <a:lnTo>
                  <a:pt x="1975" y="444"/>
                </a:lnTo>
                <a:lnTo>
                  <a:pt x="1973" y="445"/>
                </a:lnTo>
                <a:lnTo>
                  <a:pt x="1973" y="445"/>
                </a:lnTo>
                <a:lnTo>
                  <a:pt x="1970" y="443"/>
                </a:lnTo>
                <a:lnTo>
                  <a:pt x="1963" y="440"/>
                </a:lnTo>
                <a:lnTo>
                  <a:pt x="1953" y="435"/>
                </a:lnTo>
                <a:lnTo>
                  <a:pt x="1941" y="429"/>
                </a:lnTo>
                <a:lnTo>
                  <a:pt x="1930" y="423"/>
                </a:lnTo>
                <a:lnTo>
                  <a:pt x="1920" y="418"/>
                </a:lnTo>
                <a:lnTo>
                  <a:pt x="1913" y="414"/>
                </a:lnTo>
                <a:lnTo>
                  <a:pt x="1910" y="413"/>
                </a:lnTo>
                <a:lnTo>
                  <a:pt x="1910" y="413"/>
                </a:lnTo>
                <a:lnTo>
                  <a:pt x="1908" y="413"/>
                </a:lnTo>
                <a:lnTo>
                  <a:pt x="1903" y="415"/>
                </a:lnTo>
                <a:lnTo>
                  <a:pt x="1896" y="416"/>
                </a:lnTo>
                <a:lnTo>
                  <a:pt x="1887" y="419"/>
                </a:lnTo>
                <a:lnTo>
                  <a:pt x="1876" y="421"/>
                </a:lnTo>
                <a:lnTo>
                  <a:pt x="1864" y="424"/>
                </a:lnTo>
                <a:lnTo>
                  <a:pt x="1852" y="427"/>
                </a:lnTo>
                <a:lnTo>
                  <a:pt x="1840" y="430"/>
                </a:lnTo>
                <a:lnTo>
                  <a:pt x="1829" y="432"/>
                </a:lnTo>
                <a:lnTo>
                  <a:pt x="1820" y="435"/>
                </a:lnTo>
                <a:lnTo>
                  <a:pt x="1812" y="436"/>
                </a:lnTo>
                <a:lnTo>
                  <a:pt x="1807" y="438"/>
                </a:lnTo>
                <a:lnTo>
                  <a:pt x="1806" y="438"/>
                </a:lnTo>
                <a:lnTo>
                  <a:pt x="1806" y="438"/>
                </a:lnTo>
                <a:lnTo>
                  <a:pt x="1805" y="438"/>
                </a:lnTo>
                <a:lnTo>
                  <a:pt x="1802" y="438"/>
                </a:lnTo>
                <a:lnTo>
                  <a:pt x="1798" y="439"/>
                </a:lnTo>
                <a:lnTo>
                  <a:pt x="1792" y="439"/>
                </a:lnTo>
                <a:lnTo>
                  <a:pt x="1785" y="440"/>
                </a:lnTo>
                <a:lnTo>
                  <a:pt x="1777" y="440"/>
                </a:lnTo>
                <a:lnTo>
                  <a:pt x="1768" y="441"/>
                </a:lnTo>
                <a:lnTo>
                  <a:pt x="1758" y="442"/>
                </a:lnTo>
                <a:lnTo>
                  <a:pt x="1747" y="443"/>
                </a:lnTo>
                <a:lnTo>
                  <a:pt x="1736" y="444"/>
                </a:lnTo>
                <a:lnTo>
                  <a:pt x="1725" y="444"/>
                </a:lnTo>
                <a:lnTo>
                  <a:pt x="1713" y="445"/>
                </a:lnTo>
                <a:lnTo>
                  <a:pt x="1702" y="446"/>
                </a:lnTo>
                <a:lnTo>
                  <a:pt x="1691" y="447"/>
                </a:lnTo>
                <a:lnTo>
                  <a:pt x="1679" y="448"/>
                </a:lnTo>
                <a:lnTo>
                  <a:pt x="1669" y="449"/>
                </a:lnTo>
                <a:lnTo>
                  <a:pt x="1659" y="450"/>
                </a:lnTo>
                <a:lnTo>
                  <a:pt x="1650" y="451"/>
                </a:lnTo>
                <a:lnTo>
                  <a:pt x="1642" y="451"/>
                </a:lnTo>
                <a:lnTo>
                  <a:pt x="1635" y="452"/>
                </a:lnTo>
                <a:lnTo>
                  <a:pt x="1629" y="452"/>
                </a:lnTo>
                <a:lnTo>
                  <a:pt x="1625" y="453"/>
                </a:lnTo>
                <a:lnTo>
                  <a:pt x="1622" y="453"/>
                </a:lnTo>
                <a:lnTo>
                  <a:pt x="1621" y="453"/>
                </a:lnTo>
                <a:lnTo>
                  <a:pt x="1621" y="453"/>
                </a:lnTo>
                <a:lnTo>
                  <a:pt x="1620" y="454"/>
                </a:lnTo>
                <a:lnTo>
                  <a:pt x="1616" y="457"/>
                </a:lnTo>
                <a:lnTo>
                  <a:pt x="1611" y="462"/>
                </a:lnTo>
                <a:lnTo>
                  <a:pt x="1604" y="468"/>
                </a:lnTo>
                <a:lnTo>
                  <a:pt x="1596" y="474"/>
                </a:lnTo>
                <a:lnTo>
                  <a:pt x="1587" y="480"/>
                </a:lnTo>
                <a:lnTo>
                  <a:pt x="1579" y="485"/>
                </a:lnTo>
                <a:lnTo>
                  <a:pt x="1570" y="489"/>
                </a:lnTo>
                <a:lnTo>
                  <a:pt x="1563" y="491"/>
                </a:lnTo>
                <a:lnTo>
                  <a:pt x="1563" y="491"/>
                </a:lnTo>
                <a:lnTo>
                  <a:pt x="1550" y="493"/>
                </a:lnTo>
                <a:lnTo>
                  <a:pt x="1538" y="493"/>
                </a:lnTo>
                <a:lnTo>
                  <a:pt x="1528" y="492"/>
                </a:lnTo>
                <a:lnTo>
                  <a:pt x="1520" y="491"/>
                </a:lnTo>
                <a:lnTo>
                  <a:pt x="1513" y="488"/>
                </a:lnTo>
                <a:lnTo>
                  <a:pt x="1507" y="485"/>
                </a:lnTo>
                <a:lnTo>
                  <a:pt x="1502" y="481"/>
                </a:lnTo>
                <a:lnTo>
                  <a:pt x="1498" y="477"/>
                </a:lnTo>
                <a:lnTo>
                  <a:pt x="1495" y="473"/>
                </a:lnTo>
                <a:lnTo>
                  <a:pt x="1493" y="468"/>
                </a:lnTo>
                <a:lnTo>
                  <a:pt x="1492" y="464"/>
                </a:lnTo>
                <a:lnTo>
                  <a:pt x="1491" y="461"/>
                </a:lnTo>
                <a:lnTo>
                  <a:pt x="1490" y="457"/>
                </a:lnTo>
                <a:lnTo>
                  <a:pt x="1490" y="455"/>
                </a:lnTo>
                <a:lnTo>
                  <a:pt x="1490" y="453"/>
                </a:lnTo>
                <a:lnTo>
                  <a:pt x="1490" y="453"/>
                </a:lnTo>
                <a:lnTo>
                  <a:pt x="1490" y="453"/>
                </a:lnTo>
                <a:lnTo>
                  <a:pt x="1488" y="453"/>
                </a:lnTo>
                <a:lnTo>
                  <a:pt x="1484" y="453"/>
                </a:lnTo>
                <a:lnTo>
                  <a:pt x="1478" y="453"/>
                </a:lnTo>
                <a:lnTo>
                  <a:pt x="1471" y="453"/>
                </a:lnTo>
                <a:lnTo>
                  <a:pt x="1461" y="453"/>
                </a:lnTo>
                <a:lnTo>
                  <a:pt x="1451" y="453"/>
                </a:lnTo>
                <a:lnTo>
                  <a:pt x="1440" y="453"/>
                </a:lnTo>
                <a:lnTo>
                  <a:pt x="1428" y="453"/>
                </a:lnTo>
                <a:lnTo>
                  <a:pt x="1417" y="453"/>
                </a:lnTo>
                <a:lnTo>
                  <a:pt x="1406" y="453"/>
                </a:lnTo>
                <a:lnTo>
                  <a:pt x="1396" y="453"/>
                </a:lnTo>
                <a:lnTo>
                  <a:pt x="1386" y="453"/>
                </a:lnTo>
                <a:lnTo>
                  <a:pt x="1379" y="453"/>
                </a:lnTo>
                <a:lnTo>
                  <a:pt x="1373" y="453"/>
                </a:lnTo>
                <a:lnTo>
                  <a:pt x="1369" y="453"/>
                </a:lnTo>
                <a:lnTo>
                  <a:pt x="1367" y="453"/>
                </a:lnTo>
                <a:lnTo>
                  <a:pt x="1367" y="453"/>
                </a:lnTo>
                <a:lnTo>
                  <a:pt x="1365" y="453"/>
                </a:lnTo>
                <a:lnTo>
                  <a:pt x="1360" y="454"/>
                </a:lnTo>
                <a:lnTo>
                  <a:pt x="1351" y="455"/>
                </a:lnTo>
                <a:lnTo>
                  <a:pt x="1341" y="456"/>
                </a:lnTo>
                <a:lnTo>
                  <a:pt x="1330" y="458"/>
                </a:lnTo>
                <a:lnTo>
                  <a:pt x="1319" y="459"/>
                </a:lnTo>
                <a:lnTo>
                  <a:pt x="1309" y="459"/>
                </a:lnTo>
                <a:lnTo>
                  <a:pt x="1301" y="459"/>
                </a:lnTo>
                <a:lnTo>
                  <a:pt x="1301" y="459"/>
                </a:lnTo>
                <a:lnTo>
                  <a:pt x="1289" y="456"/>
                </a:lnTo>
                <a:lnTo>
                  <a:pt x="1279" y="453"/>
                </a:lnTo>
                <a:lnTo>
                  <a:pt x="1271" y="449"/>
                </a:lnTo>
                <a:lnTo>
                  <a:pt x="1265" y="445"/>
                </a:lnTo>
                <a:lnTo>
                  <a:pt x="1260" y="440"/>
                </a:lnTo>
                <a:lnTo>
                  <a:pt x="1256" y="434"/>
                </a:lnTo>
                <a:lnTo>
                  <a:pt x="1254" y="429"/>
                </a:lnTo>
                <a:lnTo>
                  <a:pt x="1253" y="424"/>
                </a:lnTo>
                <a:lnTo>
                  <a:pt x="1252" y="419"/>
                </a:lnTo>
                <a:lnTo>
                  <a:pt x="1252" y="414"/>
                </a:lnTo>
                <a:lnTo>
                  <a:pt x="1252" y="410"/>
                </a:lnTo>
                <a:lnTo>
                  <a:pt x="1252" y="407"/>
                </a:lnTo>
                <a:lnTo>
                  <a:pt x="1253" y="406"/>
                </a:lnTo>
                <a:lnTo>
                  <a:pt x="1253" y="405"/>
                </a:lnTo>
                <a:lnTo>
                  <a:pt x="1253" y="405"/>
                </a:lnTo>
                <a:lnTo>
                  <a:pt x="1255" y="405"/>
                </a:lnTo>
                <a:lnTo>
                  <a:pt x="1260" y="404"/>
                </a:lnTo>
                <a:lnTo>
                  <a:pt x="1267" y="404"/>
                </a:lnTo>
                <a:lnTo>
                  <a:pt x="1277" y="403"/>
                </a:lnTo>
                <a:lnTo>
                  <a:pt x="1288" y="402"/>
                </a:lnTo>
                <a:lnTo>
                  <a:pt x="1300" y="401"/>
                </a:lnTo>
                <a:lnTo>
                  <a:pt x="1312" y="400"/>
                </a:lnTo>
                <a:lnTo>
                  <a:pt x="1323" y="399"/>
                </a:lnTo>
                <a:lnTo>
                  <a:pt x="1334" y="398"/>
                </a:lnTo>
                <a:lnTo>
                  <a:pt x="1344" y="397"/>
                </a:lnTo>
                <a:lnTo>
                  <a:pt x="1351" y="396"/>
                </a:lnTo>
                <a:lnTo>
                  <a:pt x="1356" y="396"/>
                </a:lnTo>
                <a:lnTo>
                  <a:pt x="1358" y="396"/>
                </a:lnTo>
                <a:lnTo>
                  <a:pt x="1358" y="396"/>
                </a:lnTo>
                <a:lnTo>
                  <a:pt x="1361" y="397"/>
                </a:lnTo>
                <a:lnTo>
                  <a:pt x="1367" y="399"/>
                </a:lnTo>
                <a:lnTo>
                  <a:pt x="1376" y="403"/>
                </a:lnTo>
                <a:lnTo>
                  <a:pt x="1388" y="408"/>
                </a:lnTo>
                <a:lnTo>
                  <a:pt x="1399" y="413"/>
                </a:lnTo>
                <a:lnTo>
                  <a:pt x="1410" y="417"/>
                </a:lnTo>
                <a:lnTo>
                  <a:pt x="1420" y="421"/>
                </a:lnTo>
                <a:lnTo>
                  <a:pt x="1426" y="424"/>
                </a:lnTo>
                <a:lnTo>
                  <a:pt x="1429" y="425"/>
                </a:lnTo>
                <a:lnTo>
                  <a:pt x="1429" y="425"/>
                </a:lnTo>
                <a:lnTo>
                  <a:pt x="1431" y="423"/>
                </a:lnTo>
                <a:lnTo>
                  <a:pt x="1438" y="420"/>
                </a:lnTo>
                <a:lnTo>
                  <a:pt x="1448" y="415"/>
                </a:lnTo>
                <a:lnTo>
                  <a:pt x="1459" y="410"/>
                </a:lnTo>
                <a:lnTo>
                  <a:pt x="1470" y="405"/>
                </a:lnTo>
                <a:lnTo>
                  <a:pt x="1480" y="400"/>
                </a:lnTo>
                <a:lnTo>
                  <a:pt x="1487" y="397"/>
                </a:lnTo>
                <a:lnTo>
                  <a:pt x="1490" y="396"/>
                </a:lnTo>
                <a:lnTo>
                  <a:pt x="1490" y="396"/>
                </a:lnTo>
                <a:lnTo>
                  <a:pt x="1492" y="396"/>
                </a:lnTo>
                <a:lnTo>
                  <a:pt x="1498" y="396"/>
                </a:lnTo>
                <a:lnTo>
                  <a:pt x="1507" y="396"/>
                </a:lnTo>
                <a:lnTo>
                  <a:pt x="1518" y="396"/>
                </a:lnTo>
                <a:lnTo>
                  <a:pt x="1529" y="396"/>
                </a:lnTo>
                <a:lnTo>
                  <a:pt x="1541" y="396"/>
                </a:lnTo>
                <a:lnTo>
                  <a:pt x="1552" y="396"/>
                </a:lnTo>
                <a:lnTo>
                  <a:pt x="1561" y="396"/>
                </a:lnTo>
                <a:lnTo>
                  <a:pt x="1567" y="396"/>
                </a:lnTo>
                <a:lnTo>
                  <a:pt x="1569" y="396"/>
                </a:lnTo>
                <a:lnTo>
                  <a:pt x="1569" y="396"/>
                </a:lnTo>
                <a:lnTo>
                  <a:pt x="1573" y="396"/>
                </a:lnTo>
                <a:lnTo>
                  <a:pt x="1582" y="396"/>
                </a:lnTo>
                <a:lnTo>
                  <a:pt x="1595" y="396"/>
                </a:lnTo>
                <a:lnTo>
                  <a:pt x="1608" y="396"/>
                </a:lnTo>
                <a:lnTo>
                  <a:pt x="1617" y="396"/>
                </a:lnTo>
                <a:lnTo>
                  <a:pt x="1621" y="396"/>
                </a:lnTo>
                <a:lnTo>
                  <a:pt x="1621" y="396"/>
                </a:lnTo>
                <a:lnTo>
                  <a:pt x="1625" y="393"/>
                </a:lnTo>
                <a:lnTo>
                  <a:pt x="1634" y="386"/>
                </a:lnTo>
                <a:lnTo>
                  <a:pt x="1644" y="378"/>
                </a:lnTo>
                <a:lnTo>
                  <a:pt x="1653" y="371"/>
                </a:lnTo>
                <a:lnTo>
                  <a:pt x="1656" y="368"/>
                </a:lnTo>
                <a:lnTo>
                  <a:pt x="1656" y="368"/>
                </a:lnTo>
                <a:lnTo>
                  <a:pt x="1661" y="360"/>
                </a:lnTo>
                <a:lnTo>
                  <a:pt x="1669" y="347"/>
                </a:lnTo>
                <a:lnTo>
                  <a:pt x="1674" y="339"/>
                </a:lnTo>
                <a:lnTo>
                  <a:pt x="1674" y="339"/>
                </a:lnTo>
                <a:lnTo>
                  <a:pt x="1676" y="339"/>
                </a:lnTo>
                <a:lnTo>
                  <a:pt x="1682" y="340"/>
                </a:lnTo>
                <a:lnTo>
                  <a:pt x="1691" y="341"/>
                </a:lnTo>
                <a:lnTo>
                  <a:pt x="1701" y="342"/>
                </a:lnTo>
                <a:lnTo>
                  <a:pt x="1713" y="344"/>
                </a:lnTo>
                <a:lnTo>
                  <a:pt x="1725" y="345"/>
                </a:lnTo>
                <a:lnTo>
                  <a:pt x="1735" y="347"/>
                </a:lnTo>
                <a:lnTo>
                  <a:pt x="1744" y="348"/>
                </a:lnTo>
                <a:lnTo>
                  <a:pt x="1750" y="348"/>
                </a:lnTo>
                <a:lnTo>
                  <a:pt x="1752" y="349"/>
                </a:lnTo>
                <a:lnTo>
                  <a:pt x="1752" y="349"/>
                </a:lnTo>
                <a:lnTo>
                  <a:pt x="1750" y="351"/>
                </a:lnTo>
                <a:lnTo>
                  <a:pt x="1744" y="358"/>
                </a:lnTo>
                <a:lnTo>
                  <a:pt x="1735" y="367"/>
                </a:lnTo>
                <a:lnTo>
                  <a:pt x="1726" y="377"/>
                </a:lnTo>
                <a:lnTo>
                  <a:pt x="1718" y="386"/>
                </a:lnTo>
                <a:lnTo>
                  <a:pt x="1711" y="393"/>
                </a:lnTo>
                <a:lnTo>
                  <a:pt x="1709" y="396"/>
                </a:lnTo>
                <a:lnTo>
                  <a:pt x="1709" y="396"/>
                </a:lnTo>
                <a:lnTo>
                  <a:pt x="1711" y="396"/>
                </a:lnTo>
                <a:lnTo>
                  <a:pt x="1717" y="397"/>
                </a:lnTo>
                <a:lnTo>
                  <a:pt x="1725" y="398"/>
                </a:lnTo>
                <a:lnTo>
                  <a:pt x="1735" y="400"/>
                </a:lnTo>
                <a:lnTo>
                  <a:pt x="1746" y="402"/>
                </a:lnTo>
                <a:lnTo>
                  <a:pt x="1758" y="404"/>
                </a:lnTo>
                <a:lnTo>
                  <a:pt x="1769" y="405"/>
                </a:lnTo>
                <a:lnTo>
                  <a:pt x="1779" y="407"/>
                </a:lnTo>
                <a:lnTo>
                  <a:pt x="1787" y="408"/>
                </a:lnTo>
                <a:lnTo>
                  <a:pt x="1793" y="409"/>
                </a:lnTo>
                <a:lnTo>
                  <a:pt x="1795" y="410"/>
                </a:lnTo>
                <a:lnTo>
                  <a:pt x="1795" y="410"/>
                </a:lnTo>
                <a:lnTo>
                  <a:pt x="1797" y="408"/>
                </a:lnTo>
                <a:lnTo>
                  <a:pt x="1802" y="405"/>
                </a:lnTo>
                <a:lnTo>
                  <a:pt x="1810" y="401"/>
                </a:lnTo>
                <a:lnTo>
                  <a:pt x="1820" y="395"/>
                </a:lnTo>
                <a:lnTo>
                  <a:pt x="1831" y="389"/>
                </a:lnTo>
                <a:lnTo>
                  <a:pt x="1841" y="383"/>
                </a:lnTo>
                <a:lnTo>
                  <a:pt x="1851" y="377"/>
                </a:lnTo>
                <a:lnTo>
                  <a:pt x="1859" y="372"/>
                </a:lnTo>
                <a:lnTo>
                  <a:pt x="1864" y="369"/>
                </a:lnTo>
                <a:lnTo>
                  <a:pt x="1866" y="368"/>
                </a:lnTo>
                <a:lnTo>
                  <a:pt x="1866" y="368"/>
                </a:lnTo>
                <a:lnTo>
                  <a:pt x="1868" y="368"/>
                </a:lnTo>
                <a:lnTo>
                  <a:pt x="1873" y="368"/>
                </a:lnTo>
                <a:lnTo>
                  <a:pt x="1881" y="368"/>
                </a:lnTo>
                <a:lnTo>
                  <a:pt x="1890" y="368"/>
                </a:lnTo>
                <a:lnTo>
                  <a:pt x="1901" y="368"/>
                </a:lnTo>
                <a:lnTo>
                  <a:pt x="1913" y="368"/>
                </a:lnTo>
                <a:lnTo>
                  <a:pt x="1925" y="368"/>
                </a:lnTo>
                <a:lnTo>
                  <a:pt x="1937" y="368"/>
                </a:lnTo>
                <a:lnTo>
                  <a:pt x="1948" y="368"/>
                </a:lnTo>
                <a:lnTo>
                  <a:pt x="1957" y="368"/>
                </a:lnTo>
                <a:lnTo>
                  <a:pt x="1965" y="368"/>
                </a:lnTo>
                <a:lnTo>
                  <a:pt x="1970" y="368"/>
                </a:lnTo>
                <a:lnTo>
                  <a:pt x="1972" y="368"/>
                </a:lnTo>
                <a:lnTo>
                  <a:pt x="1972" y="368"/>
                </a:lnTo>
                <a:lnTo>
                  <a:pt x="1975" y="370"/>
                </a:lnTo>
                <a:lnTo>
                  <a:pt x="1983" y="375"/>
                </a:lnTo>
                <a:lnTo>
                  <a:pt x="1994" y="382"/>
                </a:lnTo>
                <a:lnTo>
                  <a:pt x="2004" y="389"/>
                </a:lnTo>
                <a:lnTo>
                  <a:pt x="2012" y="394"/>
                </a:lnTo>
                <a:lnTo>
                  <a:pt x="2016" y="396"/>
                </a:lnTo>
                <a:lnTo>
                  <a:pt x="2016" y="396"/>
                </a:lnTo>
                <a:lnTo>
                  <a:pt x="2018" y="395"/>
                </a:lnTo>
                <a:lnTo>
                  <a:pt x="2023" y="392"/>
                </a:lnTo>
                <a:lnTo>
                  <a:pt x="2030" y="389"/>
                </a:lnTo>
                <a:lnTo>
                  <a:pt x="2039" y="384"/>
                </a:lnTo>
                <a:lnTo>
                  <a:pt x="2050" y="379"/>
                </a:lnTo>
                <a:lnTo>
                  <a:pt x="2060" y="374"/>
                </a:lnTo>
                <a:lnTo>
                  <a:pt x="2070" y="369"/>
                </a:lnTo>
                <a:lnTo>
                  <a:pt x="2080" y="365"/>
                </a:lnTo>
                <a:lnTo>
                  <a:pt x="2087" y="361"/>
                </a:lnTo>
                <a:lnTo>
                  <a:pt x="2092" y="359"/>
                </a:lnTo>
                <a:lnTo>
                  <a:pt x="2094" y="358"/>
                </a:lnTo>
                <a:lnTo>
                  <a:pt x="2094" y="358"/>
                </a:lnTo>
                <a:lnTo>
                  <a:pt x="2098" y="353"/>
                </a:lnTo>
                <a:lnTo>
                  <a:pt x="2107" y="344"/>
                </a:lnTo>
                <a:lnTo>
                  <a:pt x="2117" y="334"/>
                </a:lnTo>
                <a:lnTo>
                  <a:pt x="2121" y="330"/>
                </a:lnTo>
                <a:lnTo>
                  <a:pt x="2121" y="330"/>
                </a:lnTo>
                <a:lnTo>
                  <a:pt x="2124" y="332"/>
                </a:lnTo>
                <a:lnTo>
                  <a:pt x="2131" y="337"/>
                </a:lnTo>
                <a:lnTo>
                  <a:pt x="2141" y="345"/>
                </a:lnTo>
                <a:lnTo>
                  <a:pt x="2153" y="353"/>
                </a:lnTo>
                <a:lnTo>
                  <a:pt x="2163" y="360"/>
                </a:lnTo>
                <a:lnTo>
                  <a:pt x="2170" y="366"/>
                </a:lnTo>
                <a:lnTo>
                  <a:pt x="2173" y="368"/>
                </a:lnTo>
                <a:lnTo>
                  <a:pt x="2173" y="368"/>
                </a:lnTo>
                <a:lnTo>
                  <a:pt x="2175" y="367"/>
                </a:lnTo>
                <a:lnTo>
                  <a:pt x="2180" y="365"/>
                </a:lnTo>
                <a:lnTo>
                  <a:pt x="2188" y="361"/>
                </a:lnTo>
                <a:lnTo>
                  <a:pt x="2197" y="357"/>
                </a:lnTo>
                <a:lnTo>
                  <a:pt x="2207" y="352"/>
                </a:lnTo>
                <a:lnTo>
                  <a:pt x="2218" y="346"/>
                </a:lnTo>
                <a:lnTo>
                  <a:pt x="2229" y="341"/>
                </a:lnTo>
                <a:lnTo>
                  <a:pt x="2238" y="337"/>
                </a:lnTo>
                <a:lnTo>
                  <a:pt x="2245" y="333"/>
                </a:lnTo>
                <a:lnTo>
                  <a:pt x="2251" y="331"/>
                </a:lnTo>
                <a:lnTo>
                  <a:pt x="2252" y="330"/>
                </a:lnTo>
                <a:lnTo>
                  <a:pt x="2252" y="330"/>
                </a:lnTo>
                <a:lnTo>
                  <a:pt x="2255" y="331"/>
                </a:lnTo>
                <a:lnTo>
                  <a:pt x="2261" y="332"/>
                </a:lnTo>
                <a:lnTo>
                  <a:pt x="2269" y="334"/>
                </a:lnTo>
                <a:lnTo>
                  <a:pt x="2280" y="337"/>
                </a:lnTo>
                <a:lnTo>
                  <a:pt x="2292" y="339"/>
                </a:lnTo>
                <a:lnTo>
                  <a:pt x="2303" y="342"/>
                </a:lnTo>
                <a:lnTo>
                  <a:pt x="2314" y="345"/>
                </a:lnTo>
                <a:lnTo>
                  <a:pt x="2322" y="347"/>
                </a:lnTo>
                <a:lnTo>
                  <a:pt x="2328" y="348"/>
                </a:lnTo>
                <a:lnTo>
                  <a:pt x="2331" y="349"/>
                </a:lnTo>
                <a:lnTo>
                  <a:pt x="2331" y="349"/>
                </a:lnTo>
                <a:lnTo>
                  <a:pt x="2336" y="346"/>
                </a:lnTo>
                <a:lnTo>
                  <a:pt x="2348" y="339"/>
                </a:lnTo>
                <a:lnTo>
                  <a:pt x="2360" y="333"/>
                </a:lnTo>
                <a:lnTo>
                  <a:pt x="2366" y="330"/>
                </a:lnTo>
                <a:lnTo>
                  <a:pt x="2366" y="330"/>
                </a:lnTo>
                <a:lnTo>
                  <a:pt x="2365" y="326"/>
                </a:lnTo>
                <a:lnTo>
                  <a:pt x="2363" y="316"/>
                </a:lnTo>
                <a:lnTo>
                  <a:pt x="2360" y="303"/>
                </a:lnTo>
                <a:lnTo>
                  <a:pt x="2357" y="290"/>
                </a:lnTo>
                <a:lnTo>
                  <a:pt x="2355" y="280"/>
                </a:lnTo>
                <a:lnTo>
                  <a:pt x="2354" y="276"/>
                </a:lnTo>
                <a:lnTo>
                  <a:pt x="2354" y="276"/>
                </a:lnTo>
                <a:lnTo>
                  <a:pt x="2355" y="276"/>
                </a:lnTo>
                <a:lnTo>
                  <a:pt x="2358" y="276"/>
                </a:lnTo>
                <a:lnTo>
                  <a:pt x="2363" y="276"/>
                </a:lnTo>
                <a:lnTo>
                  <a:pt x="2368" y="275"/>
                </a:lnTo>
                <a:lnTo>
                  <a:pt x="2374" y="274"/>
                </a:lnTo>
                <a:lnTo>
                  <a:pt x="2381" y="272"/>
                </a:lnTo>
                <a:lnTo>
                  <a:pt x="2387" y="270"/>
                </a:lnTo>
                <a:lnTo>
                  <a:pt x="2392" y="266"/>
                </a:lnTo>
                <a:lnTo>
                  <a:pt x="2396" y="262"/>
                </a:lnTo>
                <a:lnTo>
                  <a:pt x="2398" y="256"/>
                </a:lnTo>
                <a:lnTo>
                  <a:pt x="2398" y="250"/>
                </a:lnTo>
                <a:lnTo>
                  <a:pt x="2395" y="241"/>
                </a:lnTo>
                <a:lnTo>
                  <a:pt x="2395" y="241"/>
                </a:lnTo>
                <a:lnTo>
                  <a:pt x="2390" y="234"/>
                </a:lnTo>
                <a:lnTo>
                  <a:pt x="2384" y="229"/>
                </a:lnTo>
                <a:lnTo>
                  <a:pt x="2376" y="224"/>
                </a:lnTo>
                <a:lnTo>
                  <a:pt x="2367" y="221"/>
                </a:lnTo>
                <a:lnTo>
                  <a:pt x="2358" y="219"/>
                </a:lnTo>
                <a:lnTo>
                  <a:pt x="2350" y="218"/>
                </a:lnTo>
                <a:lnTo>
                  <a:pt x="2342" y="217"/>
                </a:lnTo>
                <a:lnTo>
                  <a:pt x="2336" y="217"/>
                </a:lnTo>
                <a:lnTo>
                  <a:pt x="2332" y="217"/>
                </a:lnTo>
                <a:lnTo>
                  <a:pt x="2331" y="217"/>
                </a:lnTo>
                <a:lnTo>
                  <a:pt x="2331" y="217"/>
                </a:lnTo>
                <a:lnTo>
                  <a:pt x="2331" y="215"/>
                </a:lnTo>
                <a:lnTo>
                  <a:pt x="2333" y="212"/>
                </a:lnTo>
                <a:lnTo>
                  <a:pt x="2336" y="206"/>
                </a:lnTo>
                <a:lnTo>
                  <a:pt x="2338" y="200"/>
                </a:lnTo>
                <a:lnTo>
                  <a:pt x="2341" y="193"/>
                </a:lnTo>
                <a:lnTo>
                  <a:pt x="2342" y="186"/>
                </a:lnTo>
                <a:lnTo>
                  <a:pt x="2343" y="179"/>
                </a:lnTo>
                <a:lnTo>
                  <a:pt x="2341" y="174"/>
                </a:lnTo>
                <a:lnTo>
                  <a:pt x="2337" y="171"/>
                </a:lnTo>
                <a:lnTo>
                  <a:pt x="2331" y="170"/>
                </a:lnTo>
                <a:lnTo>
                  <a:pt x="2331" y="170"/>
                </a:lnTo>
                <a:lnTo>
                  <a:pt x="2322" y="171"/>
                </a:lnTo>
                <a:lnTo>
                  <a:pt x="2312" y="170"/>
                </a:lnTo>
                <a:lnTo>
                  <a:pt x="2303" y="168"/>
                </a:lnTo>
                <a:lnTo>
                  <a:pt x="2294" y="166"/>
                </a:lnTo>
                <a:lnTo>
                  <a:pt x="2286" y="163"/>
                </a:lnTo>
                <a:lnTo>
                  <a:pt x="2277" y="160"/>
                </a:lnTo>
                <a:lnTo>
                  <a:pt x="2268" y="156"/>
                </a:lnTo>
                <a:lnTo>
                  <a:pt x="2260" y="151"/>
                </a:lnTo>
                <a:lnTo>
                  <a:pt x="2252" y="147"/>
                </a:lnTo>
                <a:lnTo>
                  <a:pt x="2245" y="142"/>
                </a:lnTo>
                <a:lnTo>
                  <a:pt x="2238" y="137"/>
                </a:lnTo>
                <a:lnTo>
                  <a:pt x="2231" y="132"/>
                </a:lnTo>
                <a:lnTo>
                  <a:pt x="2225" y="127"/>
                </a:lnTo>
                <a:lnTo>
                  <a:pt x="2219" y="122"/>
                </a:lnTo>
                <a:lnTo>
                  <a:pt x="2214" y="118"/>
                </a:lnTo>
                <a:lnTo>
                  <a:pt x="2210" y="114"/>
                </a:lnTo>
                <a:lnTo>
                  <a:pt x="2206" y="111"/>
                </a:lnTo>
                <a:lnTo>
                  <a:pt x="2204" y="108"/>
                </a:lnTo>
                <a:lnTo>
                  <a:pt x="2201" y="106"/>
                </a:lnTo>
                <a:lnTo>
                  <a:pt x="2200" y="104"/>
                </a:lnTo>
                <a:lnTo>
                  <a:pt x="2200" y="104"/>
                </a:lnTo>
                <a:lnTo>
                  <a:pt x="2200" y="104"/>
                </a:lnTo>
                <a:lnTo>
                  <a:pt x="2193" y="104"/>
                </a:lnTo>
                <a:lnTo>
                  <a:pt x="2180" y="104"/>
                </a:lnTo>
                <a:lnTo>
                  <a:pt x="2173" y="104"/>
                </a:lnTo>
                <a:lnTo>
                  <a:pt x="2173" y="104"/>
                </a:lnTo>
                <a:lnTo>
                  <a:pt x="2173" y="103"/>
                </a:lnTo>
                <a:lnTo>
                  <a:pt x="2173" y="99"/>
                </a:lnTo>
                <a:lnTo>
                  <a:pt x="2173" y="94"/>
                </a:lnTo>
                <a:lnTo>
                  <a:pt x="2173" y="87"/>
                </a:lnTo>
                <a:lnTo>
                  <a:pt x="2172" y="80"/>
                </a:lnTo>
                <a:lnTo>
                  <a:pt x="2171" y="72"/>
                </a:lnTo>
                <a:lnTo>
                  <a:pt x="2168" y="64"/>
                </a:lnTo>
                <a:lnTo>
                  <a:pt x="2165" y="56"/>
                </a:lnTo>
                <a:lnTo>
                  <a:pt x="2160" y="48"/>
                </a:lnTo>
                <a:lnTo>
                  <a:pt x="2154" y="42"/>
                </a:lnTo>
                <a:lnTo>
                  <a:pt x="2147" y="38"/>
                </a:lnTo>
                <a:lnTo>
                  <a:pt x="2147" y="38"/>
                </a:lnTo>
                <a:lnTo>
                  <a:pt x="2137" y="36"/>
                </a:lnTo>
                <a:lnTo>
                  <a:pt x="2126" y="39"/>
                </a:lnTo>
                <a:lnTo>
                  <a:pt x="2115" y="42"/>
                </a:lnTo>
                <a:lnTo>
                  <a:pt x="2106" y="46"/>
                </a:lnTo>
                <a:lnTo>
                  <a:pt x="2103" y="47"/>
                </a:lnTo>
                <a:lnTo>
                  <a:pt x="2103" y="47"/>
                </a:lnTo>
                <a:lnTo>
                  <a:pt x="2102" y="42"/>
                </a:lnTo>
                <a:lnTo>
                  <a:pt x="2100" y="31"/>
                </a:lnTo>
                <a:lnTo>
                  <a:pt x="2097" y="16"/>
                </a:lnTo>
                <a:lnTo>
                  <a:pt x="2095" y="5"/>
                </a:lnTo>
                <a:lnTo>
                  <a:pt x="2094" y="0"/>
                </a:lnTo>
                <a:lnTo>
                  <a:pt x="2094" y="0"/>
                </a:lnTo>
                <a:lnTo>
                  <a:pt x="2093" y="0"/>
                </a:lnTo>
                <a:lnTo>
                  <a:pt x="2092" y="0"/>
                </a:lnTo>
                <a:lnTo>
                  <a:pt x="2089" y="0"/>
                </a:lnTo>
                <a:lnTo>
                  <a:pt x="2085" y="1"/>
                </a:lnTo>
                <a:lnTo>
                  <a:pt x="2081" y="1"/>
                </a:lnTo>
                <a:lnTo>
                  <a:pt x="2076" y="2"/>
                </a:lnTo>
                <a:lnTo>
                  <a:pt x="2070" y="3"/>
                </a:lnTo>
                <a:lnTo>
                  <a:pt x="2063" y="4"/>
                </a:lnTo>
                <a:lnTo>
                  <a:pt x="2056" y="6"/>
                </a:lnTo>
                <a:lnTo>
                  <a:pt x="2048" y="7"/>
                </a:lnTo>
                <a:lnTo>
                  <a:pt x="2040" y="9"/>
                </a:lnTo>
                <a:lnTo>
                  <a:pt x="2031" y="11"/>
                </a:lnTo>
                <a:lnTo>
                  <a:pt x="2023" y="14"/>
                </a:lnTo>
                <a:lnTo>
                  <a:pt x="2014" y="17"/>
                </a:lnTo>
                <a:lnTo>
                  <a:pt x="2005" y="20"/>
                </a:lnTo>
                <a:lnTo>
                  <a:pt x="1995" y="23"/>
                </a:lnTo>
                <a:lnTo>
                  <a:pt x="1986" y="27"/>
                </a:lnTo>
                <a:lnTo>
                  <a:pt x="1977" y="31"/>
                </a:lnTo>
                <a:lnTo>
                  <a:pt x="1968" y="35"/>
                </a:lnTo>
                <a:lnTo>
                  <a:pt x="1960" y="40"/>
                </a:lnTo>
                <a:lnTo>
                  <a:pt x="1951" y="45"/>
                </a:lnTo>
                <a:lnTo>
                  <a:pt x="1944" y="51"/>
                </a:lnTo>
                <a:lnTo>
                  <a:pt x="1936" y="57"/>
                </a:lnTo>
                <a:lnTo>
                  <a:pt x="1936" y="57"/>
                </a:lnTo>
                <a:lnTo>
                  <a:pt x="1930" y="60"/>
                </a:lnTo>
                <a:lnTo>
                  <a:pt x="1926" y="61"/>
                </a:lnTo>
                <a:lnTo>
                  <a:pt x="1922" y="58"/>
                </a:lnTo>
                <a:lnTo>
                  <a:pt x="1919" y="54"/>
                </a:lnTo>
                <a:lnTo>
                  <a:pt x="1916" y="48"/>
                </a:lnTo>
                <a:lnTo>
                  <a:pt x="1914" y="42"/>
                </a:lnTo>
                <a:lnTo>
                  <a:pt x="1912" y="35"/>
                </a:lnTo>
                <a:lnTo>
                  <a:pt x="1911" y="29"/>
                </a:lnTo>
                <a:lnTo>
                  <a:pt x="1911" y="24"/>
                </a:lnTo>
                <a:lnTo>
                  <a:pt x="1910" y="20"/>
                </a:lnTo>
                <a:lnTo>
                  <a:pt x="1910" y="19"/>
                </a:lnTo>
                <a:lnTo>
                  <a:pt x="1910" y="19"/>
                </a:lnTo>
                <a:lnTo>
                  <a:pt x="1909" y="19"/>
                </a:lnTo>
                <a:lnTo>
                  <a:pt x="1904" y="21"/>
                </a:lnTo>
                <a:lnTo>
                  <a:pt x="1898" y="23"/>
                </a:lnTo>
                <a:lnTo>
                  <a:pt x="1889" y="26"/>
                </a:lnTo>
                <a:lnTo>
                  <a:pt x="1879" y="30"/>
                </a:lnTo>
                <a:lnTo>
                  <a:pt x="1869" y="34"/>
                </a:lnTo>
                <a:lnTo>
                  <a:pt x="1858" y="38"/>
                </a:lnTo>
                <a:lnTo>
                  <a:pt x="1846" y="42"/>
                </a:lnTo>
                <a:lnTo>
                  <a:pt x="1836" y="46"/>
                </a:lnTo>
                <a:lnTo>
                  <a:pt x="1826" y="49"/>
                </a:lnTo>
                <a:lnTo>
                  <a:pt x="1817" y="52"/>
                </a:lnTo>
                <a:lnTo>
                  <a:pt x="1811" y="55"/>
                </a:lnTo>
                <a:lnTo>
                  <a:pt x="1807" y="56"/>
                </a:lnTo>
                <a:lnTo>
                  <a:pt x="1805" y="57"/>
                </a:lnTo>
                <a:lnTo>
                  <a:pt x="1805" y="57"/>
                </a:lnTo>
                <a:lnTo>
                  <a:pt x="1804" y="56"/>
                </a:lnTo>
                <a:lnTo>
                  <a:pt x="1799" y="55"/>
                </a:lnTo>
                <a:lnTo>
                  <a:pt x="1793" y="54"/>
                </a:lnTo>
                <a:lnTo>
                  <a:pt x="1785" y="52"/>
                </a:lnTo>
                <a:lnTo>
                  <a:pt x="1776" y="50"/>
                </a:lnTo>
                <a:lnTo>
                  <a:pt x="1765" y="47"/>
                </a:lnTo>
                <a:lnTo>
                  <a:pt x="1754" y="44"/>
                </a:lnTo>
                <a:lnTo>
                  <a:pt x="1742" y="41"/>
                </a:lnTo>
                <a:lnTo>
                  <a:pt x="1731" y="39"/>
                </a:lnTo>
                <a:lnTo>
                  <a:pt x="1721" y="36"/>
                </a:lnTo>
                <a:lnTo>
                  <a:pt x="1711" y="34"/>
                </a:lnTo>
                <a:lnTo>
                  <a:pt x="1703" y="31"/>
                </a:lnTo>
                <a:lnTo>
                  <a:pt x="1697" y="30"/>
                </a:lnTo>
                <a:lnTo>
                  <a:pt x="1693" y="29"/>
                </a:lnTo>
                <a:lnTo>
                  <a:pt x="1691" y="29"/>
                </a:lnTo>
                <a:lnTo>
                  <a:pt x="1691" y="29"/>
                </a:lnTo>
                <a:lnTo>
                  <a:pt x="1689" y="29"/>
                </a:lnTo>
                <a:lnTo>
                  <a:pt x="1683" y="30"/>
                </a:lnTo>
                <a:lnTo>
                  <a:pt x="1674" y="31"/>
                </a:lnTo>
                <a:lnTo>
                  <a:pt x="1663" y="32"/>
                </a:lnTo>
                <a:lnTo>
                  <a:pt x="1651" y="33"/>
                </a:lnTo>
                <a:lnTo>
                  <a:pt x="1639" y="35"/>
                </a:lnTo>
                <a:lnTo>
                  <a:pt x="1628" y="36"/>
                </a:lnTo>
                <a:lnTo>
                  <a:pt x="1619" y="37"/>
                </a:lnTo>
                <a:lnTo>
                  <a:pt x="1613" y="38"/>
                </a:lnTo>
                <a:lnTo>
                  <a:pt x="1611" y="38"/>
                </a:lnTo>
                <a:lnTo>
                  <a:pt x="1611" y="38"/>
                </a:lnTo>
                <a:lnTo>
                  <a:pt x="1609" y="38"/>
                </a:lnTo>
                <a:lnTo>
                  <a:pt x="1604" y="37"/>
                </a:lnTo>
                <a:lnTo>
                  <a:pt x="1595" y="36"/>
                </a:lnTo>
                <a:lnTo>
                  <a:pt x="1585" y="35"/>
                </a:lnTo>
                <a:lnTo>
                  <a:pt x="1574" y="34"/>
                </a:lnTo>
                <a:lnTo>
                  <a:pt x="1562" y="33"/>
                </a:lnTo>
                <a:lnTo>
                  <a:pt x="1551" y="31"/>
                </a:lnTo>
                <a:lnTo>
                  <a:pt x="1540" y="30"/>
                </a:lnTo>
                <a:lnTo>
                  <a:pt x="1532" y="29"/>
                </a:lnTo>
                <a:lnTo>
                  <a:pt x="1527" y="29"/>
                </a:lnTo>
                <a:lnTo>
                  <a:pt x="1525" y="29"/>
                </a:lnTo>
                <a:lnTo>
                  <a:pt x="1525" y="29"/>
                </a:lnTo>
                <a:lnTo>
                  <a:pt x="1523" y="30"/>
                </a:lnTo>
                <a:lnTo>
                  <a:pt x="1517" y="34"/>
                </a:lnTo>
                <a:lnTo>
                  <a:pt x="1509" y="41"/>
                </a:lnTo>
                <a:lnTo>
                  <a:pt x="1499" y="48"/>
                </a:lnTo>
                <a:lnTo>
                  <a:pt x="1489" y="56"/>
                </a:lnTo>
                <a:lnTo>
                  <a:pt x="1480" y="63"/>
                </a:lnTo>
                <a:lnTo>
                  <a:pt x="1471" y="69"/>
                </a:lnTo>
                <a:lnTo>
                  <a:pt x="1466" y="74"/>
                </a:lnTo>
                <a:lnTo>
                  <a:pt x="1464" y="75"/>
                </a:lnTo>
                <a:lnTo>
                  <a:pt x="1464" y="75"/>
                </a:lnTo>
                <a:lnTo>
                  <a:pt x="1465" y="75"/>
                </a:lnTo>
                <a:lnTo>
                  <a:pt x="1470" y="76"/>
                </a:lnTo>
                <a:lnTo>
                  <a:pt x="1477" y="77"/>
                </a:lnTo>
                <a:lnTo>
                  <a:pt x="1485" y="78"/>
                </a:lnTo>
                <a:lnTo>
                  <a:pt x="1494" y="79"/>
                </a:lnTo>
                <a:lnTo>
                  <a:pt x="1504" y="80"/>
                </a:lnTo>
                <a:lnTo>
                  <a:pt x="1513" y="81"/>
                </a:lnTo>
                <a:lnTo>
                  <a:pt x="1522" y="82"/>
                </a:lnTo>
                <a:lnTo>
                  <a:pt x="1529" y="83"/>
                </a:lnTo>
                <a:lnTo>
                  <a:pt x="1533" y="84"/>
                </a:lnTo>
                <a:lnTo>
                  <a:pt x="1535" y="85"/>
                </a:lnTo>
                <a:lnTo>
                  <a:pt x="1533" y="85"/>
                </a:lnTo>
                <a:lnTo>
                  <a:pt x="1533" y="85"/>
                </a:lnTo>
                <a:lnTo>
                  <a:pt x="1521" y="86"/>
                </a:lnTo>
                <a:lnTo>
                  <a:pt x="1509" y="87"/>
                </a:lnTo>
                <a:lnTo>
                  <a:pt x="1497" y="89"/>
                </a:lnTo>
                <a:lnTo>
                  <a:pt x="1486" y="91"/>
                </a:lnTo>
                <a:lnTo>
                  <a:pt x="1475" y="94"/>
                </a:lnTo>
                <a:lnTo>
                  <a:pt x="1465" y="97"/>
                </a:lnTo>
                <a:lnTo>
                  <a:pt x="1456" y="100"/>
                </a:lnTo>
                <a:lnTo>
                  <a:pt x="1447" y="103"/>
                </a:lnTo>
                <a:lnTo>
                  <a:pt x="1439" y="106"/>
                </a:lnTo>
                <a:lnTo>
                  <a:pt x="1431" y="110"/>
                </a:lnTo>
                <a:lnTo>
                  <a:pt x="1424" y="113"/>
                </a:lnTo>
                <a:lnTo>
                  <a:pt x="1418" y="116"/>
                </a:lnTo>
                <a:lnTo>
                  <a:pt x="1412" y="120"/>
                </a:lnTo>
                <a:lnTo>
                  <a:pt x="1407" y="122"/>
                </a:lnTo>
                <a:lnTo>
                  <a:pt x="1403" y="125"/>
                </a:lnTo>
                <a:lnTo>
                  <a:pt x="1400" y="127"/>
                </a:lnTo>
                <a:lnTo>
                  <a:pt x="1397" y="129"/>
                </a:lnTo>
                <a:lnTo>
                  <a:pt x="1395" y="131"/>
                </a:lnTo>
                <a:lnTo>
                  <a:pt x="1394" y="131"/>
                </a:lnTo>
                <a:lnTo>
                  <a:pt x="1393" y="132"/>
                </a:lnTo>
                <a:lnTo>
                  <a:pt x="1393" y="132"/>
                </a:lnTo>
                <a:lnTo>
                  <a:pt x="1394" y="137"/>
                </a:lnTo>
                <a:lnTo>
                  <a:pt x="1396" y="148"/>
                </a:lnTo>
                <a:lnTo>
                  <a:pt x="1399" y="162"/>
                </a:lnTo>
                <a:lnTo>
                  <a:pt x="1401" y="174"/>
                </a:lnTo>
                <a:lnTo>
                  <a:pt x="1402" y="179"/>
                </a:lnTo>
                <a:lnTo>
                  <a:pt x="1402" y="179"/>
                </a:lnTo>
                <a:lnTo>
                  <a:pt x="1401" y="179"/>
                </a:lnTo>
                <a:lnTo>
                  <a:pt x="1399" y="179"/>
                </a:lnTo>
                <a:lnTo>
                  <a:pt x="1395" y="180"/>
                </a:lnTo>
                <a:lnTo>
                  <a:pt x="1390" y="180"/>
                </a:lnTo>
                <a:lnTo>
                  <a:pt x="1384" y="181"/>
                </a:lnTo>
                <a:lnTo>
                  <a:pt x="1376" y="182"/>
                </a:lnTo>
                <a:lnTo>
                  <a:pt x="1368" y="183"/>
                </a:lnTo>
                <a:lnTo>
                  <a:pt x="1359" y="184"/>
                </a:lnTo>
                <a:lnTo>
                  <a:pt x="1350" y="185"/>
                </a:lnTo>
                <a:lnTo>
                  <a:pt x="1340" y="186"/>
                </a:lnTo>
                <a:lnTo>
                  <a:pt x="1329" y="188"/>
                </a:lnTo>
                <a:lnTo>
                  <a:pt x="1318" y="189"/>
                </a:lnTo>
                <a:lnTo>
                  <a:pt x="1307" y="190"/>
                </a:lnTo>
                <a:lnTo>
                  <a:pt x="1296" y="192"/>
                </a:lnTo>
                <a:lnTo>
                  <a:pt x="1285" y="193"/>
                </a:lnTo>
                <a:lnTo>
                  <a:pt x="1274" y="194"/>
                </a:lnTo>
                <a:lnTo>
                  <a:pt x="1263" y="196"/>
                </a:lnTo>
                <a:lnTo>
                  <a:pt x="1253" y="197"/>
                </a:lnTo>
                <a:lnTo>
                  <a:pt x="1244" y="198"/>
                </a:lnTo>
                <a:lnTo>
                  <a:pt x="1235" y="199"/>
                </a:lnTo>
                <a:lnTo>
                  <a:pt x="1227" y="200"/>
                </a:lnTo>
                <a:lnTo>
                  <a:pt x="1219" y="201"/>
                </a:lnTo>
                <a:lnTo>
                  <a:pt x="1213" y="202"/>
                </a:lnTo>
                <a:lnTo>
                  <a:pt x="1208" y="202"/>
                </a:lnTo>
                <a:lnTo>
                  <a:pt x="1204" y="203"/>
                </a:lnTo>
                <a:lnTo>
                  <a:pt x="1202" y="203"/>
                </a:lnTo>
                <a:lnTo>
                  <a:pt x="1201" y="203"/>
                </a:lnTo>
                <a:lnTo>
                  <a:pt x="1201" y="203"/>
                </a:lnTo>
                <a:lnTo>
                  <a:pt x="1201" y="204"/>
                </a:lnTo>
                <a:lnTo>
                  <a:pt x="1199" y="205"/>
                </a:lnTo>
                <a:lnTo>
                  <a:pt x="1197" y="208"/>
                </a:lnTo>
                <a:lnTo>
                  <a:pt x="1193" y="211"/>
                </a:lnTo>
                <a:lnTo>
                  <a:pt x="1189" y="215"/>
                </a:lnTo>
                <a:lnTo>
                  <a:pt x="1184" y="219"/>
                </a:lnTo>
                <a:lnTo>
                  <a:pt x="1178" y="224"/>
                </a:lnTo>
                <a:lnTo>
                  <a:pt x="1172" y="229"/>
                </a:lnTo>
                <a:lnTo>
                  <a:pt x="1166" y="235"/>
                </a:lnTo>
                <a:lnTo>
                  <a:pt x="1159" y="240"/>
                </a:lnTo>
                <a:lnTo>
                  <a:pt x="1152" y="246"/>
                </a:lnTo>
                <a:lnTo>
                  <a:pt x="1144" y="252"/>
                </a:lnTo>
                <a:lnTo>
                  <a:pt x="1137" y="257"/>
                </a:lnTo>
                <a:lnTo>
                  <a:pt x="1129" y="263"/>
                </a:lnTo>
                <a:lnTo>
                  <a:pt x="1122" y="268"/>
                </a:lnTo>
                <a:lnTo>
                  <a:pt x="1114" y="272"/>
                </a:lnTo>
                <a:lnTo>
                  <a:pt x="1107" y="277"/>
                </a:lnTo>
                <a:lnTo>
                  <a:pt x="1100" y="280"/>
                </a:lnTo>
                <a:lnTo>
                  <a:pt x="1094" y="283"/>
                </a:lnTo>
                <a:lnTo>
                  <a:pt x="1087" y="285"/>
                </a:lnTo>
                <a:lnTo>
                  <a:pt x="1082" y="286"/>
                </a:lnTo>
                <a:lnTo>
                  <a:pt x="1077" y="286"/>
                </a:lnTo>
                <a:lnTo>
                  <a:pt x="1073" y="285"/>
                </a:lnTo>
                <a:lnTo>
                  <a:pt x="1069" y="282"/>
                </a:lnTo>
                <a:lnTo>
                  <a:pt x="1069" y="282"/>
                </a:lnTo>
                <a:lnTo>
                  <a:pt x="1061" y="276"/>
                </a:lnTo>
                <a:lnTo>
                  <a:pt x="1053" y="270"/>
                </a:lnTo>
                <a:lnTo>
                  <a:pt x="1045" y="265"/>
                </a:lnTo>
                <a:lnTo>
                  <a:pt x="1037" y="262"/>
                </a:lnTo>
                <a:lnTo>
                  <a:pt x="1029" y="259"/>
                </a:lnTo>
                <a:lnTo>
                  <a:pt x="1021" y="258"/>
                </a:lnTo>
                <a:lnTo>
                  <a:pt x="1013" y="257"/>
                </a:lnTo>
                <a:lnTo>
                  <a:pt x="1006" y="257"/>
                </a:lnTo>
                <a:lnTo>
                  <a:pt x="998" y="257"/>
                </a:lnTo>
                <a:lnTo>
                  <a:pt x="991" y="258"/>
                </a:lnTo>
                <a:lnTo>
                  <a:pt x="984" y="260"/>
                </a:lnTo>
                <a:lnTo>
                  <a:pt x="978" y="262"/>
                </a:lnTo>
                <a:lnTo>
                  <a:pt x="971" y="264"/>
                </a:lnTo>
                <a:lnTo>
                  <a:pt x="966" y="266"/>
                </a:lnTo>
                <a:lnTo>
                  <a:pt x="960" y="269"/>
                </a:lnTo>
                <a:lnTo>
                  <a:pt x="955" y="271"/>
                </a:lnTo>
                <a:lnTo>
                  <a:pt x="951" y="274"/>
                </a:lnTo>
                <a:lnTo>
                  <a:pt x="947" y="276"/>
                </a:lnTo>
                <a:lnTo>
                  <a:pt x="944" y="278"/>
                </a:lnTo>
                <a:lnTo>
                  <a:pt x="942" y="280"/>
                </a:lnTo>
                <a:lnTo>
                  <a:pt x="940" y="281"/>
                </a:lnTo>
                <a:lnTo>
                  <a:pt x="939" y="282"/>
                </a:lnTo>
                <a:lnTo>
                  <a:pt x="938" y="282"/>
                </a:lnTo>
                <a:lnTo>
                  <a:pt x="938" y="282"/>
                </a:lnTo>
                <a:lnTo>
                  <a:pt x="937" y="278"/>
                </a:lnTo>
                <a:lnTo>
                  <a:pt x="935" y="266"/>
                </a:lnTo>
                <a:lnTo>
                  <a:pt x="932" y="252"/>
                </a:lnTo>
                <a:lnTo>
                  <a:pt x="930" y="240"/>
                </a:lnTo>
                <a:lnTo>
                  <a:pt x="929" y="235"/>
                </a:lnTo>
                <a:lnTo>
                  <a:pt x="929" y="235"/>
                </a:lnTo>
                <a:lnTo>
                  <a:pt x="927" y="235"/>
                </a:lnTo>
                <a:lnTo>
                  <a:pt x="921" y="234"/>
                </a:lnTo>
                <a:lnTo>
                  <a:pt x="912" y="233"/>
                </a:lnTo>
                <a:lnTo>
                  <a:pt x="901" y="232"/>
                </a:lnTo>
                <a:lnTo>
                  <a:pt x="889" y="231"/>
                </a:lnTo>
                <a:lnTo>
                  <a:pt x="878" y="230"/>
                </a:lnTo>
                <a:lnTo>
                  <a:pt x="867" y="228"/>
                </a:lnTo>
                <a:lnTo>
                  <a:pt x="858" y="227"/>
                </a:lnTo>
                <a:lnTo>
                  <a:pt x="852" y="227"/>
                </a:lnTo>
                <a:lnTo>
                  <a:pt x="850" y="226"/>
                </a:lnTo>
                <a:lnTo>
                  <a:pt x="850" y="226"/>
                </a:lnTo>
                <a:lnTo>
                  <a:pt x="847" y="224"/>
                </a:lnTo>
                <a:lnTo>
                  <a:pt x="838" y="219"/>
                </a:lnTo>
                <a:lnTo>
                  <a:pt x="828" y="212"/>
                </a:lnTo>
                <a:lnTo>
                  <a:pt x="817" y="205"/>
                </a:lnTo>
                <a:lnTo>
                  <a:pt x="809" y="200"/>
                </a:lnTo>
                <a:lnTo>
                  <a:pt x="806" y="198"/>
                </a:lnTo>
                <a:lnTo>
                  <a:pt x="806" y="198"/>
                </a:lnTo>
                <a:lnTo>
                  <a:pt x="805" y="198"/>
                </a:lnTo>
                <a:lnTo>
                  <a:pt x="802" y="199"/>
                </a:lnTo>
                <a:lnTo>
                  <a:pt x="797" y="200"/>
                </a:lnTo>
                <a:lnTo>
                  <a:pt x="790" y="202"/>
                </a:lnTo>
                <a:lnTo>
                  <a:pt x="782" y="204"/>
                </a:lnTo>
                <a:lnTo>
                  <a:pt x="773" y="207"/>
                </a:lnTo>
                <a:lnTo>
                  <a:pt x="763" y="209"/>
                </a:lnTo>
                <a:lnTo>
                  <a:pt x="753" y="212"/>
                </a:lnTo>
                <a:lnTo>
                  <a:pt x="742" y="215"/>
                </a:lnTo>
                <a:lnTo>
                  <a:pt x="731" y="218"/>
                </a:lnTo>
                <a:lnTo>
                  <a:pt x="720" y="221"/>
                </a:lnTo>
                <a:lnTo>
                  <a:pt x="709" y="224"/>
                </a:lnTo>
                <a:lnTo>
                  <a:pt x="699" y="227"/>
                </a:lnTo>
                <a:lnTo>
                  <a:pt x="690" y="229"/>
                </a:lnTo>
                <a:lnTo>
                  <a:pt x="682" y="231"/>
                </a:lnTo>
                <a:lnTo>
                  <a:pt x="676" y="233"/>
                </a:lnTo>
                <a:lnTo>
                  <a:pt x="671" y="234"/>
                </a:lnTo>
                <a:lnTo>
                  <a:pt x="668" y="235"/>
                </a:lnTo>
                <a:lnTo>
                  <a:pt x="666" y="235"/>
                </a:lnTo>
                <a:lnTo>
                  <a:pt x="666" y="235"/>
                </a:lnTo>
                <a:lnTo>
                  <a:pt x="665" y="235"/>
                </a:lnTo>
                <a:lnTo>
                  <a:pt x="659" y="234"/>
                </a:lnTo>
                <a:lnTo>
                  <a:pt x="651" y="232"/>
                </a:lnTo>
                <a:lnTo>
                  <a:pt x="641" y="231"/>
                </a:lnTo>
                <a:lnTo>
                  <a:pt x="630" y="228"/>
                </a:lnTo>
                <a:lnTo>
                  <a:pt x="618" y="226"/>
                </a:lnTo>
                <a:lnTo>
                  <a:pt x="606" y="224"/>
                </a:lnTo>
                <a:lnTo>
                  <a:pt x="595" y="222"/>
                </a:lnTo>
                <a:lnTo>
                  <a:pt x="585" y="220"/>
                </a:lnTo>
                <a:lnTo>
                  <a:pt x="577" y="218"/>
                </a:lnTo>
                <a:lnTo>
                  <a:pt x="571" y="217"/>
                </a:lnTo>
                <a:lnTo>
                  <a:pt x="570" y="217"/>
                </a:lnTo>
                <a:lnTo>
                  <a:pt x="570" y="217"/>
                </a:lnTo>
                <a:lnTo>
                  <a:pt x="568" y="217"/>
                </a:lnTo>
                <a:lnTo>
                  <a:pt x="565" y="217"/>
                </a:lnTo>
                <a:lnTo>
                  <a:pt x="560" y="218"/>
                </a:lnTo>
                <a:lnTo>
                  <a:pt x="552" y="219"/>
                </a:lnTo>
                <a:lnTo>
                  <a:pt x="544" y="220"/>
                </a:lnTo>
                <a:lnTo>
                  <a:pt x="534" y="221"/>
                </a:lnTo>
                <a:lnTo>
                  <a:pt x="524" y="222"/>
                </a:lnTo>
                <a:lnTo>
                  <a:pt x="513" y="224"/>
                </a:lnTo>
                <a:lnTo>
                  <a:pt x="501" y="225"/>
                </a:lnTo>
                <a:lnTo>
                  <a:pt x="489" y="227"/>
                </a:lnTo>
                <a:lnTo>
                  <a:pt x="478" y="228"/>
                </a:lnTo>
                <a:lnTo>
                  <a:pt x="466" y="230"/>
                </a:lnTo>
                <a:lnTo>
                  <a:pt x="456" y="231"/>
                </a:lnTo>
                <a:lnTo>
                  <a:pt x="446" y="232"/>
                </a:lnTo>
                <a:lnTo>
                  <a:pt x="438" y="233"/>
                </a:lnTo>
                <a:lnTo>
                  <a:pt x="431" y="234"/>
                </a:lnTo>
                <a:lnTo>
                  <a:pt x="425" y="235"/>
                </a:lnTo>
                <a:lnTo>
                  <a:pt x="422" y="235"/>
                </a:lnTo>
                <a:lnTo>
                  <a:pt x="421" y="235"/>
                </a:lnTo>
                <a:lnTo>
                  <a:pt x="421" y="235"/>
                </a:lnTo>
                <a:lnTo>
                  <a:pt x="423" y="238"/>
                </a:lnTo>
                <a:lnTo>
                  <a:pt x="429" y="243"/>
                </a:lnTo>
                <a:lnTo>
                  <a:pt x="438" y="250"/>
                </a:lnTo>
                <a:lnTo>
                  <a:pt x="447" y="258"/>
                </a:lnTo>
                <a:lnTo>
                  <a:pt x="456" y="266"/>
                </a:lnTo>
                <a:lnTo>
                  <a:pt x="462" y="271"/>
                </a:lnTo>
                <a:lnTo>
                  <a:pt x="465" y="273"/>
                </a:lnTo>
                <a:lnTo>
                  <a:pt x="465" y="273"/>
                </a:lnTo>
                <a:lnTo>
                  <a:pt x="463" y="275"/>
                </a:lnTo>
                <a:lnTo>
                  <a:pt x="458" y="280"/>
                </a:lnTo>
                <a:lnTo>
                  <a:pt x="451" y="288"/>
                </a:lnTo>
                <a:lnTo>
                  <a:pt x="443" y="297"/>
                </a:lnTo>
                <a:lnTo>
                  <a:pt x="434" y="306"/>
                </a:lnTo>
                <a:lnTo>
                  <a:pt x="426" y="315"/>
                </a:lnTo>
                <a:lnTo>
                  <a:pt x="419" y="323"/>
                </a:lnTo>
                <a:lnTo>
                  <a:pt x="414" y="328"/>
                </a:lnTo>
                <a:lnTo>
                  <a:pt x="413" y="330"/>
                </a:lnTo>
                <a:lnTo>
                  <a:pt x="413" y="330"/>
                </a:lnTo>
                <a:lnTo>
                  <a:pt x="411" y="331"/>
                </a:lnTo>
                <a:lnTo>
                  <a:pt x="407" y="333"/>
                </a:lnTo>
                <a:lnTo>
                  <a:pt x="402" y="336"/>
                </a:lnTo>
                <a:lnTo>
                  <a:pt x="394" y="340"/>
                </a:lnTo>
                <a:lnTo>
                  <a:pt x="386" y="344"/>
                </a:lnTo>
                <a:lnTo>
                  <a:pt x="376" y="350"/>
                </a:lnTo>
                <a:lnTo>
                  <a:pt x="366" y="355"/>
                </a:lnTo>
                <a:lnTo>
                  <a:pt x="356" y="361"/>
                </a:lnTo>
                <a:lnTo>
                  <a:pt x="346" y="366"/>
                </a:lnTo>
                <a:lnTo>
                  <a:pt x="337" y="372"/>
                </a:lnTo>
                <a:lnTo>
                  <a:pt x="329" y="376"/>
                </a:lnTo>
                <a:lnTo>
                  <a:pt x="322" y="381"/>
                </a:lnTo>
                <a:lnTo>
                  <a:pt x="318" y="384"/>
                </a:lnTo>
                <a:lnTo>
                  <a:pt x="315" y="386"/>
                </a:lnTo>
                <a:lnTo>
                  <a:pt x="315" y="386"/>
                </a:lnTo>
                <a:lnTo>
                  <a:pt x="314" y="390"/>
                </a:lnTo>
                <a:lnTo>
                  <a:pt x="316" y="393"/>
                </a:lnTo>
                <a:lnTo>
                  <a:pt x="320" y="396"/>
                </a:lnTo>
                <a:lnTo>
                  <a:pt x="327" y="398"/>
                </a:lnTo>
                <a:lnTo>
                  <a:pt x="335" y="400"/>
                </a:lnTo>
                <a:lnTo>
                  <a:pt x="343" y="402"/>
                </a:lnTo>
                <a:lnTo>
                  <a:pt x="352" y="403"/>
                </a:lnTo>
                <a:lnTo>
                  <a:pt x="361" y="404"/>
                </a:lnTo>
                <a:lnTo>
                  <a:pt x="368" y="404"/>
                </a:lnTo>
                <a:lnTo>
                  <a:pt x="375" y="405"/>
                </a:lnTo>
                <a:lnTo>
                  <a:pt x="379" y="405"/>
                </a:lnTo>
                <a:lnTo>
                  <a:pt x="380" y="405"/>
                </a:lnTo>
                <a:lnTo>
                  <a:pt x="380" y="405"/>
                </a:lnTo>
                <a:lnTo>
                  <a:pt x="379" y="407"/>
                </a:lnTo>
                <a:lnTo>
                  <a:pt x="375" y="414"/>
                </a:lnTo>
                <a:lnTo>
                  <a:pt x="369" y="424"/>
                </a:lnTo>
                <a:lnTo>
                  <a:pt x="362" y="435"/>
                </a:lnTo>
                <a:lnTo>
                  <a:pt x="355" y="446"/>
                </a:lnTo>
                <a:lnTo>
                  <a:pt x="349" y="455"/>
                </a:lnTo>
                <a:lnTo>
                  <a:pt x="345" y="462"/>
                </a:lnTo>
                <a:lnTo>
                  <a:pt x="343" y="464"/>
                </a:lnTo>
                <a:lnTo>
                  <a:pt x="343" y="464"/>
                </a:lnTo>
                <a:lnTo>
                  <a:pt x="345" y="463"/>
                </a:lnTo>
                <a:lnTo>
                  <a:pt x="349" y="461"/>
                </a:lnTo>
                <a:lnTo>
                  <a:pt x="356" y="457"/>
                </a:lnTo>
                <a:lnTo>
                  <a:pt x="364" y="453"/>
                </a:lnTo>
                <a:lnTo>
                  <a:pt x="373" y="448"/>
                </a:lnTo>
                <a:lnTo>
                  <a:pt x="383" y="445"/>
                </a:lnTo>
                <a:lnTo>
                  <a:pt x="394" y="443"/>
                </a:lnTo>
                <a:lnTo>
                  <a:pt x="403" y="443"/>
                </a:lnTo>
                <a:lnTo>
                  <a:pt x="403" y="443"/>
                </a:lnTo>
                <a:lnTo>
                  <a:pt x="411" y="444"/>
                </a:lnTo>
                <a:lnTo>
                  <a:pt x="420" y="447"/>
                </a:lnTo>
                <a:lnTo>
                  <a:pt x="429" y="451"/>
                </a:lnTo>
                <a:lnTo>
                  <a:pt x="438" y="456"/>
                </a:lnTo>
                <a:lnTo>
                  <a:pt x="448" y="461"/>
                </a:lnTo>
                <a:lnTo>
                  <a:pt x="457" y="466"/>
                </a:lnTo>
                <a:lnTo>
                  <a:pt x="465" y="470"/>
                </a:lnTo>
                <a:lnTo>
                  <a:pt x="472" y="475"/>
                </a:lnTo>
                <a:lnTo>
                  <a:pt x="477" y="478"/>
                </a:lnTo>
                <a:lnTo>
                  <a:pt x="481" y="480"/>
                </a:lnTo>
                <a:lnTo>
                  <a:pt x="482" y="481"/>
                </a:lnTo>
                <a:lnTo>
                  <a:pt x="482" y="481"/>
                </a:lnTo>
                <a:lnTo>
                  <a:pt x="482" y="481"/>
                </a:lnTo>
                <a:lnTo>
                  <a:pt x="480" y="482"/>
                </a:lnTo>
                <a:lnTo>
                  <a:pt x="478" y="484"/>
                </a:lnTo>
                <a:lnTo>
                  <a:pt x="474" y="486"/>
                </a:lnTo>
                <a:lnTo>
                  <a:pt x="470" y="488"/>
                </a:lnTo>
                <a:lnTo>
                  <a:pt x="465" y="491"/>
                </a:lnTo>
                <a:lnTo>
                  <a:pt x="460" y="494"/>
                </a:lnTo>
                <a:lnTo>
                  <a:pt x="453" y="497"/>
                </a:lnTo>
                <a:lnTo>
                  <a:pt x="447" y="500"/>
                </a:lnTo>
                <a:lnTo>
                  <a:pt x="439" y="504"/>
                </a:lnTo>
                <a:lnTo>
                  <a:pt x="431" y="508"/>
                </a:lnTo>
                <a:lnTo>
                  <a:pt x="423" y="511"/>
                </a:lnTo>
                <a:lnTo>
                  <a:pt x="415" y="515"/>
                </a:lnTo>
                <a:lnTo>
                  <a:pt x="406" y="519"/>
                </a:lnTo>
                <a:lnTo>
                  <a:pt x="397" y="522"/>
                </a:lnTo>
                <a:lnTo>
                  <a:pt x="387" y="525"/>
                </a:lnTo>
                <a:lnTo>
                  <a:pt x="378" y="528"/>
                </a:lnTo>
                <a:lnTo>
                  <a:pt x="369" y="531"/>
                </a:lnTo>
                <a:lnTo>
                  <a:pt x="359" y="534"/>
                </a:lnTo>
                <a:lnTo>
                  <a:pt x="350" y="535"/>
                </a:lnTo>
                <a:lnTo>
                  <a:pt x="341" y="537"/>
                </a:lnTo>
                <a:lnTo>
                  <a:pt x="332" y="538"/>
                </a:lnTo>
                <a:lnTo>
                  <a:pt x="323" y="538"/>
                </a:lnTo>
                <a:lnTo>
                  <a:pt x="315" y="538"/>
                </a:lnTo>
                <a:lnTo>
                  <a:pt x="315" y="538"/>
                </a:lnTo>
                <a:lnTo>
                  <a:pt x="310" y="538"/>
                </a:lnTo>
                <a:lnTo>
                  <a:pt x="309" y="540"/>
                </a:lnTo>
                <a:lnTo>
                  <a:pt x="309" y="543"/>
                </a:lnTo>
                <a:lnTo>
                  <a:pt x="311" y="547"/>
                </a:lnTo>
                <a:lnTo>
                  <a:pt x="315" y="552"/>
                </a:lnTo>
                <a:lnTo>
                  <a:pt x="320" y="557"/>
                </a:lnTo>
                <a:lnTo>
                  <a:pt x="326" y="563"/>
                </a:lnTo>
                <a:lnTo>
                  <a:pt x="332" y="568"/>
                </a:lnTo>
                <a:lnTo>
                  <a:pt x="338" y="573"/>
                </a:lnTo>
                <a:lnTo>
                  <a:pt x="343" y="578"/>
                </a:lnTo>
                <a:lnTo>
                  <a:pt x="347" y="581"/>
                </a:lnTo>
                <a:lnTo>
                  <a:pt x="350" y="584"/>
                </a:lnTo>
                <a:lnTo>
                  <a:pt x="351" y="584"/>
                </a:lnTo>
                <a:lnTo>
                  <a:pt x="351" y="584"/>
                </a:lnTo>
                <a:lnTo>
                  <a:pt x="347" y="584"/>
                </a:lnTo>
                <a:lnTo>
                  <a:pt x="337" y="582"/>
                </a:lnTo>
                <a:lnTo>
                  <a:pt x="324" y="581"/>
                </a:lnTo>
                <a:lnTo>
                  <a:pt x="310" y="579"/>
                </a:lnTo>
                <a:lnTo>
                  <a:pt x="300" y="577"/>
                </a:lnTo>
                <a:lnTo>
                  <a:pt x="296" y="577"/>
                </a:lnTo>
                <a:lnTo>
                  <a:pt x="296" y="577"/>
                </a:lnTo>
                <a:lnTo>
                  <a:pt x="293" y="578"/>
                </a:lnTo>
                <a:lnTo>
                  <a:pt x="285" y="581"/>
                </a:lnTo>
                <a:lnTo>
                  <a:pt x="275" y="585"/>
                </a:lnTo>
                <a:lnTo>
                  <a:pt x="263" y="589"/>
                </a:lnTo>
                <a:lnTo>
                  <a:pt x="252" y="593"/>
                </a:lnTo>
                <a:lnTo>
                  <a:pt x="245" y="596"/>
                </a:lnTo>
                <a:lnTo>
                  <a:pt x="242" y="597"/>
                </a:lnTo>
                <a:lnTo>
                  <a:pt x="242" y="597"/>
                </a:lnTo>
                <a:lnTo>
                  <a:pt x="240" y="597"/>
                </a:lnTo>
                <a:lnTo>
                  <a:pt x="237" y="597"/>
                </a:lnTo>
                <a:lnTo>
                  <a:pt x="231" y="597"/>
                </a:lnTo>
                <a:lnTo>
                  <a:pt x="224" y="596"/>
                </a:lnTo>
                <a:lnTo>
                  <a:pt x="215" y="596"/>
                </a:lnTo>
                <a:lnTo>
                  <a:pt x="205" y="596"/>
                </a:lnTo>
                <a:lnTo>
                  <a:pt x="195" y="596"/>
                </a:lnTo>
                <a:lnTo>
                  <a:pt x="184" y="596"/>
                </a:lnTo>
                <a:lnTo>
                  <a:pt x="173" y="596"/>
                </a:lnTo>
                <a:lnTo>
                  <a:pt x="163" y="596"/>
                </a:lnTo>
                <a:lnTo>
                  <a:pt x="153" y="597"/>
                </a:lnTo>
                <a:lnTo>
                  <a:pt x="144" y="597"/>
                </a:lnTo>
                <a:lnTo>
                  <a:pt x="137" y="598"/>
                </a:lnTo>
                <a:lnTo>
                  <a:pt x="131" y="599"/>
                </a:lnTo>
                <a:lnTo>
                  <a:pt x="127" y="600"/>
                </a:lnTo>
                <a:lnTo>
                  <a:pt x="127" y="600"/>
                </a:lnTo>
                <a:lnTo>
                  <a:pt x="123" y="602"/>
                </a:lnTo>
                <a:lnTo>
                  <a:pt x="117" y="606"/>
                </a:lnTo>
                <a:lnTo>
                  <a:pt x="112" y="612"/>
                </a:lnTo>
                <a:lnTo>
                  <a:pt x="105" y="619"/>
                </a:lnTo>
                <a:lnTo>
                  <a:pt x="99" y="626"/>
                </a:lnTo>
                <a:lnTo>
                  <a:pt x="93" y="634"/>
                </a:lnTo>
                <a:lnTo>
                  <a:pt x="86" y="641"/>
                </a:lnTo>
                <a:lnTo>
                  <a:pt x="81" y="649"/>
                </a:lnTo>
                <a:lnTo>
                  <a:pt x="76" y="656"/>
                </a:lnTo>
                <a:lnTo>
                  <a:pt x="71" y="662"/>
                </a:lnTo>
                <a:lnTo>
                  <a:pt x="68" y="667"/>
                </a:lnTo>
                <a:lnTo>
                  <a:pt x="68" y="667"/>
                </a:lnTo>
                <a:lnTo>
                  <a:pt x="66" y="672"/>
                </a:lnTo>
                <a:lnTo>
                  <a:pt x="64" y="678"/>
                </a:lnTo>
                <a:lnTo>
                  <a:pt x="63" y="685"/>
                </a:lnTo>
                <a:lnTo>
                  <a:pt x="63" y="694"/>
                </a:lnTo>
                <a:lnTo>
                  <a:pt x="63" y="702"/>
                </a:lnTo>
                <a:lnTo>
                  <a:pt x="64" y="711"/>
                </a:lnTo>
                <a:lnTo>
                  <a:pt x="66" y="720"/>
                </a:lnTo>
                <a:lnTo>
                  <a:pt x="67" y="727"/>
                </a:lnTo>
                <a:lnTo>
                  <a:pt x="70" y="734"/>
                </a:lnTo>
                <a:lnTo>
                  <a:pt x="72" y="740"/>
                </a:lnTo>
                <a:lnTo>
                  <a:pt x="76" y="743"/>
                </a:lnTo>
                <a:lnTo>
                  <a:pt x="79" y="744"/>
                </a:lnTo>
                <a:lnTo>
                  <a:pt x="79" y="744"/>
                </a:lnTo>
                <a:lnTo>
                  <a:pt x="83" y="744"/>
                </a:lnTo>
                <a:lnTo>
                  <a:pt x="88" y="742"/>
                </a:lnTo>
                <a:lnTo>
                  <a:pt x="94" y="739"/>
                </a:lnTo>
                <a:lnTo>
                  <a:pt x="101" y="736"/>
                </a:lnTo>
                <a:lnTo>
                  <a:pt x="108" y="732"/>
                </a:lnTo>
                <a:lnTo>
                  <a:pt x="116" y="727"/>
                </a:lnTo>
                <a:lnTo>
                  <a:pt x="124" y="722"/>
                </a:lnTo>
                <a:lnTo>
                  <a:pt x="132" y="718"/>
                </a:lnTo>
                <a:lnTo>
                  <a:pt x="140" y="713"/>
                </a:lnTo>
                <a:lnTo>
                  <a:pt x="148" y="708"/>
                </a:lnTo>
                <a:lnTo>
                  <a:pt x="155" y="704"/>
                </a:lnTo>
                <a:lnTo>
                  <a:pt x="161" y="701"/>
                </a:lnTo>
                <a:lnTo>
                  <a:pt x="166" y="698"/>
                </a:lnTo>
                <a:lnTo>
                  <a:pt x="166" y="698"/>
                </a:lnTo>
                <a:lnTo>
                  <a:pt x="172" y="696"/>
                </a:lnTo>
                <a:lnTo>
                  <a:pt x="174" y="696"/>
                </a:lnTo>
                <a:lnTo>
                  <a:pt x="173" y="698"/>
                </a:lnTo>
                <a:lnTo>
                  <a:pt x="171" y="701"/>
                </a:lnTo>
                <a:lnTo>
                  <a:pt x="167" y="706"/>
                </a:lnTo>
                <a:lnTo>
                  <a:pt x="162" y="711"/>
                </a:lnTo>
                <a:lnTo>
                  <a:pt x="157" y="716"/>
                </a:lnTo>
                <a:lnTo>
                  <a:pt x="152" y="722"/>
                </a:lnTo>
                <a:lnTo>
                  <a:pt x="149" y="726"/>
                </a:lnTo>
                <a:lnTo>
                  <a:pt x="149" y="726"/>
                </a:lnTo>
                <a:lnTo>
                  <a:pt x="148" y="730"/>
                </a:lnTo>
                <a:lnTo>
                  <a:pt x="150" y="734"/>
                </a:lnTo>
                <a:lnTo>
                  <a:pt x="155" y="738"/>
                </a:lnTo>
                <a:lnTo>
                  <a:pt x="162" y="741"/>
                </a:lnTo>
                <a:lnTo>
                  <a:pt x="170" y="744"/>
                </a:lnTo>
                <a:lnTo>
                  <a:pt x="179" y="745"/>
                </a:lnTo>
                <a:lnTo>
                  <a:pt x="187" y="746"/>
                </a:lnTo>
                <a:lnTo>
                  <a:pt x="195" y="746"/>
                </a:lnTo>
                <a:lnTo>
                  <a:pt x="202" y="744"/>
                </a:lnTo>
                <a:lnTo>
                  <a:pt x="202" y="744"/>
                </a:lnTo>
                <a:lnTo>
                  <a:pt x="208" y="741"/>
                </a:lnTo>
                <a:lnTo>
                  <a:pt x="216" y="736"/>
                </a:lnTo>
                <a:lnTo>
                  <a:pt x="224" y="731"/>
                </a:lnTo>
                <a:lnTo>
                  <a:pt x="233" y="725"/>
                </a:lnTo>
                <a:lnTo>
                  <a:pt x="241" y="719"/>
                </a:lnTo>
                <a:lnTo>
                  <a:pt x="249" y="714"/>
                </a:lnTo>
                <a:lnTo>
                  <a:pt x="255" y="709"/>
                </a:lnTo>
                <a:lnTo>
                  <a:pt x="260" y="707"/>
                </a:lnTo>
                <a:lnTo>
                  <a:pt x="263" y="706"/>
                </a:lnTo>
                <a:lnTo>
                  <a:pt x="263" y="706"/>
                </a:lnTo>
                <a:lnTo>
                  <a:pt x="263" y="708"/>
                </a:lnTo>
                <a:lnTo>
                  <a:pt x="261" y="713"/>
                </a:lnTo>
                <a:lnTo>
                  <a:pt x="258" y="718"/>
                </a:lnTo>
                <a:lnTo>
                  <a:pt x="253" y="725"/>
                </a:lnTo>
                <a:lnTo>
                  <a:pt x="248" y="733"/>
                </a:lnTo>
                <a:lnTo>
                  <a:pt x="243" y="740"/>
                </a:lnTo>
                <a:lnTo>
                  <a:pt x="239" y="748"/>
                </a:lnTo>
                <a:lnTo>
                  <a:pt x="236" y="754"/>
                </a:lnTo>
                <a:lnTo>
                  <a:pt x="235" y="760"/>
                </a:lnTo>
                <a:lnTo>
                  <a:pt x="236" y="763"/>
                </a:lnTo>
                <a:lnTo>
                  <a:pt x="236" y="763"/>
                </a:lnTo>
                <a:lnTo>
                  <a:pt x="240" y="766"/>
                </a:lnTo>
                <a:lnTo>
                  <a:pt x="246" y="767"/>
                </a:lnTo>
                <a:lnTo>
                  <a:pt x="253" y="768"/>
                </a:lnTo>
                <a:lnTo>
                  <a:pt x="261" y="769"/>
                </a:lnTo>
                <a:lnTo>
                  <a:pt x="271" y="769"/>
                </a:lnTo>
                <a:lnTo>
                  <a:pt x="280" y="769"/>
                </a:lnTo>
                <a:lnTo>
                  <a:pt x="290" y="768"/>
                </a:lnTo>
                <a:lnTo>
                  <a:pt x="300" y="768"/>
                </a:lnTo>
                <a:lnTo>
                  <a:pt x="309" y="766"/>
                </a:lnTo>
                <a:lnTo>
                  <a:pt x="317" y="765"/>
                </a:lnTo>
                <a:lnTo>
                  <a:pt x="325" y="763"/>
                </a:lnTo>
                <a:lnTo>
                  <a:pt x="325" y="763"/>
                </a:lnTo>
                <a:lnTo>
                  <a:pt x="332" y="761"/>
                </a:lnTo>
                <a:lnTo>
                  <a:pt x="338" y="757"/>
                </a:lnTo>
                <a:lnTo>
                  <a:pt x="344" y="752"/>
                </a:lnTo>
                <a:lnTo>
                  <a:pt x="349" y="747"/>
                </a:lnTo>
                <a:lnTo>
                  <a:pt x="354" y="741"/>
                </a:lnTo>
                <a:lnTo>
                  <a:pt x="359" y="736"/>
                </a:lnTo>
                <a:lnTo>
                  <a:pt x="365" y="732"/>
                </a:lnTo>
                <a:lnTo>
                  <a:pt x="371" y="728"/>
                </a:lnTo>
                <a:lnTo>
                  <a:pt x="377" y="726"/>
                </a:lnTo>
                <a:lnTo>
                  <a:pt x="377" y="726"/>
                </a:lnTo>
                <a:lnTo>
                  <a:pt x="384" y="725"/>
                </a:lnTo>
                <a:lnTo>
                  <a:pt x="391" y="726"/>
                </a:lnTo>
                <a:lnTo>
                  <a:pt x="399" y="727"/>
                </a:lnTo>
                <a:lnTo>
                  <a:pt x="406" y="729"/>
                </a:lnTo>
                <a:lnTo>
                  <a:pt x="414" y="731"/>
                </a:lnTo>
                <a:lnTo>
                  <a:pt x="423" y="733"/>
                </a:lnTo>
                <a:lnTo>
                  <a:pt x="431" y="735"/>
                </a:lnTo>
                <a:lnTo>
                  <a:pt x="439" y="736"/>
                </a:lnTo>
                <a:lnTo>
                  <a:pt x="447" y="736"/>
                </a:lnTo>
                <a:lnTo>
                  <a:pt x="447" y="736"/>
                </a:lnTo>
                <a:lnTo>
                  <a:pt x="455" y="734"/>
                </a:lnTo>
                <a:lnTo>
                  <a:pt x="463" y="732"/>
                </a:lnTo>
                <a:lnTo>
                  <a:pt x="471" y="729"/>
                </a:lnTo>
                <a:lnTo>
                  <a:pt x="480" y="725"/>
                </a:lnTo>
                <a:lnTo>
                  <a:pt x="488" y="722"/>
                </a:lnTo>
                <a:lnTo>
                  <a:pt x="497" y="718"/>
                </a:lnTo>
                <a:lnTo>
                  <a:pt x="505" y="715"/>
                </a:lnTo>
                <a:lnTo>
                  <a:pt x="512" y="711"/>
                </a:lnTo>
                <a:lnTo>
                  <a:pt x="519" y="708"/>
                </a:lnTo>
                <a:lnTo>
                  <a:pt x="526" y="706"/>
                </a:lnTo>
                <a:lnTo>
                  <a:pt x="526" y="706"/>
                </a:lnTo>
                <a:lnTo>
                  <a:pt x="532" y="705"/>
                </a:lnTo>
                <a:lnTo>
                  <a:pt x="540" y="703"/>
                </a:lnTo>
                <a:lnTo>
                  <a:pt x="549" y="701"/>
                </a:lnTo>
                <a:lnTo>
                  <a:pt x="559" y="699"/>
                </a:lnTo>
                <a:lnTo>
                  <a:pt x="570" y="697"/>
                </a:lnTo>
                <a:lnTo>
                  <a:pt x="581" y="695"/>
                </a:lnTo>
                <a:lnTo>
                  <a:pt x="591" y="693"/>
                </a:lnTo>
                <a:lnTo>
                  <a:pt x="601" y="691"/>
                </a:lnTo>
                <a:lnTo>
                  <a:pt x="609" y="690"/>
                </a:lnTo>
                <a:lnTo>
                  <a:pt x="616" y="689"/>
                </a:lnTo>
                <a:lnTo>
                  <a:pt x="620" y="688"/>
                </a:lnTo>
                <a:lnTo>
                  <a:pt x="622" y="688"/>
                </a:lnTo>
                <a:lnTo>
                  <a:pt x="622" y="688"/>
                </a:lnTo>
                <a:lnTo>
                  <a:pt x="621" y="689"/>
                </a:lnTo>
                <a:lnTo>
                  <a:pt x="619" y="690"/>
                </a:lnTo>
                <a:lnTo>
                  <a:pt x="615" y="692"/>
                </a:lnTo>
                <a:lnTo>
                  <a:pt x="609" y="695"/>
                </a:lnTo>
                <a:lnTo>
                  <a:pt x="603" y="698"/>
                </a:lnTo>
                <a:lnTo>
                  <a:pt x="595" y="702"/>
                </a:lnTo>
                <a:lnTo>
                  <a:pt x="587" y="706"/>
                </a:lnTo>
                <a:lnTo>
                  <a:pt x="578" y="711"/>
                </a:lnTo>
                <a:lnTo>
                  <a:pt x="569" y="715"/>
                </a:lnTo>
                <a:lnTo>
                  <a:pt x="559" y="720"/>
                </a:lnTo>
                <a:lnTo>
                  <a:pt x="549" y="725"/>
                </a:lnTo>
                <a:lnTo>
                  <a:pt x="540" y="729"/>
                </a:lnTo>
                <a:lnTo>
                  <a:pt x="530" y="734"/>
                </a:lnTo>
                <a:lnTo>
                  <a:pt x="521" y="738"/>
                </a:lnTo>
                <a:lnTo>
                  <a:pt x="513" y="742"/>
                </a:lnTo>
                <a:lnTo>
                  <a:pt x="506" y="746"/>
                </a:lnTo>
                <a:lnTo>
                  <a:pt x="500" y="749"/>
                </a:lnTo>
                <a:lnTo>
                  <a:pt x="494" y="752"/>
                </a:lnTo>
                <a:lnTo>
                  <a:pt x="491" y="754"/>
                </a:lnTo>
                <a:lnTo>
                  <a:pt x="491" y="754"/>
                </a:lnTo>
                <a:lnTo>
                  <a:pt x="486" y="756"/>
                </a:lnTo>
                <a:lnTo>
                  <a:pt x="479" y="759"/>
                </a:lnTo>
                <a:lnTo>
                  <a:pt x="472" y="762"/>
                </a:lnTo>
                <a:lnTo>
                  <a:pt x="464" y="765"/>
                </a:lnTo>
                <a:lnTo>
                  <a:pt x="456" y="768"/>
                </a:lnTo>
                <a:lnTo>
                  <a:pt x="447" y="771"/>
                </a:lnTo>
                <a:lnTo>
                  <a:pt x="438" y="773"/>
                </a:lnTo>
                <a:lnTo>
                  <a:pt x="429" y="776"/>
                </a:lnTo>
                <a:lnTo>
                  <a:pt x="420" y="778"/>
                </a:lnTo>
                <a:lnTo>
                  <a:pt x="412" y="780"/>
                </a:lnTo>
                <a:lnTo>
                  <a:pt x="405" y="781"/>
                </a:lnTo>
                <a:lnTo>
                  <a:pt x="399" y="782"/>
                </a:lnTo>
                <a:lnTo>
                  <a:pt x="395" y="782"/>
                </a:lnTo>
                <a:lnTo>
                  <a:pt x="395" y="782"/>
                </a:lnTo>
                <a:lnTo>
                  <a:pt x="383" y="780"/>
                </a:lnTo>
                <a:lnTo>
                  <a:pt x="374" y="776"/>
                </a:lnTo>
                <a:lnTo>
                  <a:pt x="366" y="773"/>
                </a:lnTo>
                <a:lnTo>
                  <a:pt x="360" y="773"/>
                </a:lnTo>
                <a:lnTo>
                  <a:pt x="360" y="773"/>
                </a:lnTo>
                <a:lnTo>
                  <a:pt x="357" y="776"/>
                </a:lnTo>
                <a:lnTo>
                  <a:pt x="355" y="782"/>
                </a:lnTo>
                <a:lnTo>
                  <a:pt x="353" y="790"/>
                </a:lnTo>
                <a:lnTo>
                  <a:pt x="351" y="798"/>
                </a:lnTo>
                <a:lnTo>
                  <a:pt x="348" y="805"/>
                </a:lnTo>
                <a:lnTo>
                  <a:pt x="342" y="810"/>
                </a:lnTo>
                <a:lnTo>
                  <a:pt x="342" y="810"/>
                </a:lnTo>
                <a:lnTo>
                  <a:pt x="337" y="812"/>
                </a:lnTo>
                <a:lnTo>
                  <a:pt x="330" y="815"/>
                </a:lnTo>
                <a:lnTo>
                  <a:pt x="322" y="817"/>
                </a:lnTo>
                <a:lnTo>
                  <a:pt x="313" y="819"/>
                </a:lnTo>
                <a:lnTo>
                  <a:pt x="304" y="822"/>
                </a:lnTo>
                <a:lnTo>
                  <a:pt x="294" y="823"/>
                </a:lnTo>
                <a:lnTo>
                  <a:pt x="285" y="825"/>
                </a:lnTo>
                <a:lnTo>
                  <a:pt x="275" y="826"/>
                </a:lnTo>
                <a:lnTo>
                  <a:pt x="267" y="827"/>
                </a:lnTo>
                <a:lnTo>
                  <a:pt x="260" y="827"/>
                </a:lnTo>
                <a:lnTo>
                  <a:pt x="260" y="827"/>
                </a:lnTo>
                <a:lnTo>
                  <a:pt x="253" y="825"/>
                </a:lnTo>
                <a:lnTo>
                  <a:pt x="246" y="822"/>
                </a:lnTo>
                <a:lnTo>
                  <a:pt x="241" y="818"/>
                </a:lnTo>
                <a:lnTo>
                  <a:pt x="235" y="813"/>
                </a:lnTo>
                <a:lnTo>
                  <a:pt x="230" y="809"/>
                </a:lnTo>
                <a:lnTo>
                  <a:pt x="224" y="805"/>
                </a:lnTo>
                <a:lnTo>
                  <a:pt x="218" y="802"/>
                </a:lnTo>
                <a:lnTo>
                  <a:pt x="210" y="801"/>
                </a:lnTo>
                <a:lnTo>
                  <a:pt x="210" y="801"/>
                </a:lnTo>
                <a:lnTo>
                  <a:pt x="203" y="802"/>
                </a:lnTo>
                <a:lnTo>
                  <a:pt x="196" y="805"/>
                </a:lnTo>
                <a:lnTo>
                  <a:pt x="188" y="808"/>
                </a:lnTo>
                <a:lnTo>
                  <a:pt x="179" y="812"/>
                </a:lnTo>
                <a:lnTo>
                  <a:pt x="171" y="816"/>
                </a:lnTo>
                <a:lnTo>
                  <a:pt x="163" y="820"/>
                </a:lnTo>
                <a:lnTo>
                  <a:pt x="155" y="824"/>
                </a:lnTo>
                <a:lnTo>
                  <a:pt x="148" y="827"/>
                </a:lnTo>
                <a:lnTo>
                  <a:pt x="140" y="829"/>
                </a:lnTo>
                <a:lnTo>
                  <a:pt x="140" y="829"/>
                </a:lnTo>
                <a:lnTo>
                  <a:pt x="131" y="831"/>
                </a:lnTo>
                <a:lnTo>
                  <a:pt x="122" y="831"/>
                </a:lnTo>
                <a:lnTo>
                  <a:pt x="112" y="831"/>
                </a:lnTo>
                <a:lnTo>
                  <a:pt x="103" y="831"/>
                </a:lnTo>
                <a:lnTo>
                  <a:pt x="95" y="830"/>
                </a:lnTo>
                <a:lnTo>
                  <a:pt x="86" y="830"/>
                </a:lnTo>
                <a:lnTo>
                  <a:pt x="79" y="829"/>
                </a:lnTo>
                <a:lnTo>
                  <a:pt x="79" y="829"/>
                </a:lnTo>
                <a:lnTo>
                  <a:pt x="69" y="827"/>
                </a:lnTo>
                <a:lnTo>
                  <a:pt x="60" y="824"/>
                </a:lnTo>
                <a:lnTo>
                  <a:pt x="51" y="821"/>
                </a:lnTo>
                <a:lnTo>
                  <a:pt x="43" y="819"/>
                </a:lnTo>
                <a:lnTo>
                  <a:pt x="35" y="820"/>
                </a:lnTo>
                <a:lnTo>
                  <a:pt x="35" y="820"/>
                </a:lnTo>
                <a:lnTo>
                  <a:pt x="28" y="823"/>
                </a:lnTo>
                <a:lnTo>
                  <a:pt x="21" y="829"/>
                </a:lnTo>
                <a:lnTo>
                  <a:pt x="13" y="837"/>
                </a:lnTo>
                <a:lnTo>
                  <a:pt x="7" y="844"/>
                </a:lnTo>
                <a:lnTo>
                  <a:pt x="2" y="852"/>
                </a:lnTo>
                <a:lnTo>
                  <a:pt x="0" y="858"/>
                </a:lnTo>
                <a:lnTo>
                  <a:pt x="0" y="858"/>
                </a:lnTo>
                <a:lnTo>
                  <a:pt x="2" y="863"/>
                </a:lnTo>
                <a:lnTo>
                  <a:pt x="5" y="869"/>
                </a:lnTo>
                <a:lnTo>
                  <a:pt x="11" y="874"/>
                </a:lnTo>
                <a:lnTo>
                  <a:pt x="18" y="879"/>
                </a:lnTo>
                <a:lnTo>
                  <a:pt x="27" y="883"/>
                </a:lnTo>
                <a:lnTo>
                  <a:pt x="35" y="886"/>
                </a:lnTo>
                <a:lnTo>
                  <a:pt x="35" y="886"/>
                </a:lnTo>
                <a:lnTo>
                  <a:pt x="42" y="887"/>
                </a:lnTo>
                <a:lnTo>
                  <a:pt x="51" y="887"/>
                </a:lnTo>
                <a:lnTo>
                  <a:pt x="60" y="886"/>
                </a:lnTo>
                <a:lnTo>
                  <a:pt x="69" y="886"/>
                </a:lnTo>
                <a:lnTo>
                  <a:pt x="79" y="885"/>
                </a:lnTo>
                <a:lnTo>
                  <a:pt x="88" y="885"/>
                </a:lnTo>
                <a:lnTo>
                  <a:pt x="97" y="885"/>
                </a:lnTo>
                <a:lnTo>
                  <a:pt x="105" y="886"/>
                </a:lnTo>
                <a:lnTo>
                  <a:pt x="105" y="886"/>
                </a:lnTo>
                <a:lnTo>
                  <a:pt x="113" y="888"/>
                </a:lnTo>
                <a:lnTo>
                  <a:pt x="119" y="892"/>
                </a:lnTo>
                <a:lnTo>
                  <a:pt x="125" y="896"/>
                </a:lnTo>
                <a:lnTo>
                  <a:pt x="131" y="901"/>
                </a:lnTo>
                <a:lnTo>
                  <a:pt x="137" y="905"/>
                </a:lnTo>
                <a:lnTo>
                  <a:pt x="143" y="909"/>
                </a:lnTo>
                <a:lnTo>
                  <a:pt x="150" y="912"/>
                </a:lnTo>
                <a:lnTo>
                  <a:pt x="158" y="914"/>
                </a:lnTo>
                <a:lnTo>
                  <a:pt x="158" y="914"/>
                </a:lnTo>
                <a:lnTo>
                  <a:pt x="164" y="913"/>
                </a:lnTo>
                <a:lnTo>
                  <a:pt x="172" y="912"/>
                </a:lnTo>
                <a:lnTo>
                  <a:pt x="180" y="910"/>
                </a:lnTo>
                <a:lnTo>
                  <a:pt x="188" y="908"/>
                </a:lnTo>
                <a:lnTo>
                  <a:pt x="196" y="905"/>
                </a:lnTo>
                <a:lnTo>
                  <a:pt x="205" y="902"/>
                </a:lnTo>
                <a:lnTo>
                  <a:pt x="213" y="900"/>
                </a:lnTo>
                <a:lnTo>
                  <a:pt x="221" y="897"/>
                </a:lnTo>
                <a:lnTo>
                  <a:pt x="229" y="896"/>
                </a:lnTo>
                <a:lnTo>
                  <a:pt x="236" y="895"/>
                </a:lnTo>
                <a:lnTo>
                  <a:pt x="236" y="895"/>
                </a:lnTo>
                <a:lnTo>
                  <a:pt x="244" y="896"/>
                </a:lnTo>
                <a:lnTo>
                  <a:pt x="252" y="898"/>
                </a:lnTo>
                <a:lnTo>
                  <a:pt x="260" y="900"/>
                </a:lnTo>
                <a:lnTo>
                  <a:pt x="268" y="904"/>
                </a:lnTo>
                <a:lnTo>
                  <a:pt x="275" y="907"/>
                </a:lnTo>
                <a:lnTo>
                  <a:pt x="283" y="910"/>
                </a:lnTo>
                <a:lnTo>
                  <a:pt x="291" y="912"/>
                </a:lnTo>
                <a:lnTo>
                  <a:pt x="299" y="913"/>
                </a:lnTo>
                <a:lnTo>
                  <a:pt x="306" y="914"/>
                </a:lnTo>
                <a:lnTo>
                  <a:pt x="306" y="914"/>
                </a:lnTo>
                <a:lnTo>
                  <a:pt x="314" y="913"/>
                </a:lnTo>
                <a:lnTo>
                  <a:pt x="322" y="911"/>
                </a:lnTo>
                <a:lnTo>
                  <a:pt x="330" y="909"/>
                </a:lnTo>
                <a:lnTo>
                  <a:pt x="338" y="906"/>
                </a:lnTo>
                <a:lnTo>
                  <a:pt x="347" y="903"/>
                </a:lnTo>
                <a:lnTo>
                  <a:pt x="355" y="899"/>
                </a:lnTo>
                <a:lnTo>
                  <a:pt x="363" y="896"/>
                </a:lnTo>
                <a:lnTo>
                  <a:pt x="371" y="892"/>
                </a:lnTo>
                <a:lnTo>
                  <a:pt x="379" y="889"/>
                </a:lnTo>
                <a:lnTo>
                  <a:pt x="386" y="886"/>
                </a:lnTo>
                <a:lnTo>
                  <a:pt x="386" y="886"/>
                </a:lnTo>
                <a:lnTo>
                  <a:pt x="394" y="882"/>
                </a:lnTo>
                <a:lnTo>
                  <a:pt x="402" y="878"/>
                </a:lnTo>
                <a:lnTo>
                  <a:pt x="409" y="874"/>
                </a:lnTo>
                <a:lnTo>
                  <a:pt x="416" y="870"/>
                </a:lnTo>
                <a:lnTo>
                  <a:pt x="423" y="866"/>
                </a:lnTo>
                <a:lnTo>
                  <a:pt x="430" y="863"/>
                </a:lnTo>
                <a:lnTo>
                  <a:pt x="438" y="860"/>
                </a:lnTo>
                <a:lnTo>
                  <a:pt x="447" y="858"/>
                </a:lnTo>
                <a:lnTo>
                  <a:pt x="447" y="858"/>
                </a:lnTo>
                <a:lnTo>
                  <a:pt x="454" y="857"/>
                </a:lnTo>
                <a:lnTo>
                  <a:pt x="462" y="856"/>
                </a:lnTo>
                <a:lnTo>
                  <a:pt x="470" y="856"/>
                </a:lnTo>
                <a:lnTo>
                  <a:pt x="478" y="857"/>
                </a:lnTo>
                <a:lnTo>
                  <a:pt x="486" y="857"/>
                </a:lnTo>
                <a:lnTo>
                  <a:pt x="495" y="858"/>
                </a:lnTo>
                <a:lnTo>
                  <a:pt x="503" y="858"/>
                </a:lnTo>
                <a:lnTo>
                  <a:pt x="512" y="858"/>
                </a:lnTo>
                <a:lnTo>
                  <a:pt x="520" y="858"/>
                </a:lnTo>
                <a:lnTo>
                  <a:pt x="528" y="858"/>
                </a:lnTo>
                <a:lnTo>
                  <a:pt x="535" y="858"/>
                </a:lnTo>
                <a:lnTo>
                  <a:pt x="535" y="858"/>
                </a:lnTo>
                <a:lnTo>
                  <a:pt x="543" y="856"/>
                </a:lnTo>
                <a:lnTo>
                  <a:pt x="552" y="854"/>
                </a:lnTo>
                <a:lnTo>
                  <a:pt x="561" y="852"/>
                </a:lnTo>
                <a:lnTo>
                  <a:pt x="569" y="849"/>
                </a:lnTo>
                <a:lnTo>
                  <a:pt x="577" y="846"/>
                </a:lnTo>
                <a:lnTo>
                  <a:pt x="585" y="843"/>
                </a:lnTo>
                <a:lnTo>
                  <a:pt x="593" y="841"/>
                </a:lnTo>
                <a:lnTo>
                  <a:pt x="599" y="840"/>
                </a:lnTo>
                <a:lnTo>
                  <a:pt x="605" y="839"/>
                </a:lnTo>
                <a:lnTo>
                  <a:pt x="605" y="839"/>
                </a:lnTo>
                <a:lnTo>
                  <a:pt x="610" y="840"/>
                </a:lnTo>
                <a:lnTo>
                  <a:pt x="612" y="843"/>
                </a:lnTo>
                <a:lnTo>
                  <a:pt x="613" y="846"/>
                </a:lnTo>
                <a:lnTo>
                  <a:pt x="614" y="850"/>
                </a:lnTo>
                <a:lnTo>
                  <a:pt x="616" y="853"/>
                </a:lnTo>
                <a:lnTo>
                  <a:pt x="618" y="856"/>
                </a:lnTo>
                <a:lnTo>
                  <a:pt x="623" y="858"/>
                </a:lnTo>
                <a:lnTo>
                  <a:pt x="631" y="858"/>
                </a:lnTo>
                <a:lnTo>
                  <a:pt x="631" y="858"/>
                </a:lnTo>
                <a:lnTo>
                  <a:pt x="636" y="857"/>
                </a:lnTo>
                <a:lnTo>
                  <a:pt x="641" y="856"/>
                </a:lnTo>
                <a:lnTo>
                  <a:pt x="648" y="854"/>
                </a:lnTo>
                <a:lnTo>
                  <a:pt x="655" y="852"/>
                </a:lnTo>
                <a:lnTo>
                  <a:pt x="663" y="850"/>
                </a:lnTo>
                <a:lnTo>
                  <a:pt x="671" y="847"/>
                </a:lnTo>
                <a:lnTo>
                  <a:pt x="679" y="845"/>
                </a:lnTo>
                <a:lnTo>
                  <a:pt x="688" y="842"/>
                </a:lnTo>
                <a:lnTo>
                  <a:pt x="697" y="839"/>
                </a:lnTo>
                <a:lnTo>
                  <a:pt x="706" y="836"/>
                </a:lnTo>
                <a:lnTo>
                  <a:pt x="714" y="833"/>
                </a:lnTo>
                <a:lnTo>
                  <a:pt x="723" y="830"/>
                </a:lnTo>
                <a:lnTo>
                  <a:pt x="731" y="828"/>
                </a:lnTo>
                <a:lnTo>
                  <a:pt x="739" y="825"/>
                </a:lnTo>
                <a:lnTo>
                  <a:pt x="746" y="823"/>
                </a:lnTo>
                <a:lnTo>
                  <a:pt x="752" y="822"/>
                </a:lnTo>
                <a:lnTo>
                  <a:pt x="758" y="820"/>
                </a:lnTo>
                <a:lnTo>
                  <a:pt x="762" y="820"/>
                </a:lnTo>
                <a:lnTo>
                  <a:pt x="762" y="820"/>
                </a:lnTo>
                <a:lnTo>
                  <a:pt x="771" y="820"/>
                </a:lnTo>
                <a:lnTo>
                  <a:pt x="776" y="822"/>
                </a:lnTo>
                <a:lnTo>
                  <a:pt x="779" y="826"/>
                </a:lnTo>
                <a:lnTo>
                  <a:pt x="781" y="830"/>
                </a:lnTo>
                <a:lnTo>
                  <a:pt x="782" y="834"/>
                </a:lnTo>
                <a:lnTo>
                  <a:pt x="783" y="837"/>
                </a:lnTo>
                <a:lnTo>
                  <a:pt x="785" y="839"/>
                </a:lnTo>
                <a:lnTo>
                  <a:pt x="788" y="839"/>
                </a:lnTo>
                <a:lnTo>
                  <a:pt x="788" y="839"/>
                </a:lnTo>
                <a:lnTo>
                  <a:pt x="792" y="837"/>
                </a:lnTo>
                <a:lnTo>
                  <a:pt x="797" y="833"/>
                </a:lnTo>
                <a:lnTo>
                  <a:pt x="801" y="827"/>
                </a:lnTo>
                <a:lnTo>
                  <a:pt x="806" y="821"/>
                </a:lnTo>
                <a:lnTo>
                  <a:pt x="811" y="814"/>
                </a:lnTo>
                <a:lnTo>
                  <a:pt x="817" y="808"/>
                </a:lnTo>
                <a:lnTo>
                  <a:pt x="823" y="802"/>
                </a:lnTo>
                <a:lnTo>
                  <a:pt x="829" y="797"/>
                </a:lnTo>
                <a:lnTo>
                  <a:pt x="835" y="793"/>
                </a:lnTo>
                <a:lnTo>
                  <a:pt x="841" y="792"/>
                </a:lnTo>
                <a:lnTo>
                  <a:pt x="841" y="792"/>
                </a:lnTo>
                <a:lnTo>
                  <a:pt x="847" y="792"/>
                </a:lnTo>
                <a:lnTo>
                  <a:pt x="854" y="794"/>
                </a:lnTo>
                <a:lnTo>
                  <a:pt x="862" y="796"/>
                </a:lnTo>
                <a:lnTo>
                  <a:pt x="870" y="799"/>
                </a:lnTo>
                <a:lnTo>
                  <a:pt x="878" y="803"/>
                </a:lnTo>
                <a:lnTo>
                  <a:pt x="886" y="807"/>
                </a:lnTo>
                <a:lnTo>
                  <a:pt x="894" y="812"/>
                </a:lnTo>
                <a:lnTo>
                  <a:pt x="902" y="816"/>
                </a:lnTo>
                <a:lnTo>
                  <a:pt x="909" y="821"/>
                </a:lnTo>
                <a:lnTo>
                  <a:pt x="915" y="825"/>
                </a:lnTo>
                <a:lnTo>
                  <a:pt x="920" y="829"/>
                </a:lnTo>
                <a:lnTo>
                  <a:pt x="920" y="829"/>
                </a:lnTo>
                <a:lnTo>
                  <a:pt x="925" y="835"/>
                </a:lnTo>
                <a:lnTo>
                  <a:pt x="929" y="842"/>
                </a:lnTo>
                <a:lnTo>
                  <a:pt x="932" y="849"/>
                </a:lnTo>
                <a:lnTo>
                  <a:pt x="934" y="856"/>
                </a:lnTo>
                <a:lnTo>
                  <a:pt x="936" y="863"/>
                </a:lnTo>
                <a:lnTo>
                  <a:pt x="938" y="869"/>
                </a:lnTo>
                <a:lnTo>
                  <a:pt x="942" y="873"/>
                </a:lnTo>
                <a:lnTo>
                  <a:pt x="947" y="876"/>
                </a:lnTo>
                <a:lnTo>
                  <a:pt x="947" y="876"/>
                </a:lnTo>
                <a:lnTo>
                  <a:pt x="950" y="877"/>
                </a:lnTo>
                <a:lnTo>
                  <a:pt x="955" y="878"/>
                </a:lnTo>
                <a:lnTo>
                  <a:pt x="962" y="878"/>
                </a:lnTo>
                <a:lnTo>
                  <a:pt x="969" y="879"/>
                </a:lnTo>
                <a:lnTo>
                  <a:pt x="978" y="880"/>
                </a:lnTo>
                <a:lnTo>
                  <a:pt x="987" y="881"/>
                </a:lnTo>
                <a:lnTo>
                  <a:pt x="996" y="881"/>
                </a:lnTo>
                <a:lnTo>
                  <a:pt x="1006" y="882"/>
                </a:lnTo>
                <a:lnTo>
                  <a:pt x="1016" y="883"/>
                </a:lnTo>
                <a:lnTo>
                  <a:pt x="1026" y="883"/>
                </a:lnTo>
                <a:lnTo>
                  <a:pt x="1036" y="884"/>
                </a:lnTo>
                <a:lnTo>
                  <a:pt x="1045" y="884"/>
                </a:lnTo>
                <a:lnTo>
                  <a:pt x="1054" y="885"/>
                </a:lnTo>
                <a:lnTo>
                  <a:pt x="1062" y="885"/>
                </a:lnTo>
                <a:lnTo>
                  <a:pt x="1068" y="885"/>
                </a:lnTo>
                <a:lnTo>
                  <a:pt x="1074" y="886"/>
                </a:lnTo>
                <a:lnTo>
                  <a:pt x="1078" y="886"/>
                </a:lnTo>
                <a:lnTo>
                  <a:pt x="1078" y="886"/>
                </a:lnTo>
                <a:lnTo>
                  <a:pt x="1086" y="885"/>
                </a:lnTo>
                <a:lnTo>
                  <a:pt x="1094" y="883"/>
                </a:lnTo>
                <a:lnTo>
                  <a:pt x="1102" y="879"/>
                </a:lnTo>
                <a:lnTo>
                  <a:pt x="1109" y="875"/>
                </a:lnTo>
                <a:lnTo>
                  <a:pt x="1117" y="871"/>
                </a:lnTo>
                <a:lnTo>
                  <a:pt x="1124" y="868"/>
                </a:lnTo>
                <a:lnTo>
                  <a:pt x="1130" y="867"/>
                </a:lnTo>
                <a:lnTo>
                  <a:pt x="1130" y="867"/>
                </a:lnTo>
                <a:lnTo>
                  <a:pt x="1139" y="868"/>
                </a:lnTo>
                <a:lnTo>
                  <a:pt x="1147" y="872"/>
                </a:lnTo>
                <a:lnTo>
                  <a:pt x="1154" y="876"/>
                </a:lnTo>
                <a:lnTo>
                  <a:pt x="1161" y="878"/>
                </a:lnTo>
                <a:lnTo>
                  <a:pt x="1166" y="876"/>
                </a:lnTo>
                <a:lnTo>
                  <a:pt x="1166" y="876"/>
                </a:lnTo>
                <a:lnTo>
                  <a:pt x="1168" y="871"/>
                </a:lnTo>
                <a:lnTo>
                  <a:pt x="1168" y="865"/>
                </a:lnTo>
                <a:lnTo>
                  <a:pt x="1168" y="856"/>
                </a:lnTo>
                <a:lnTo>
                  <a:pt x="1168" y="847"/>
                </a:lnTo>
                <a:lnTo>
                  <a:pt x="1169" y="837"/>
                </a:lnTo>
                <a:lnTo>
                  <a:pt x="1170" y="828"/>
                </a:lnTo>
                <a:lnTo>
                  <a:pt x="1174" y="820"/>
                </a:lnTo>
                <a:lnTo>
                  <a:pt x="1174" y="820"/>
                </a:lnTo>
                <a:lnTo>
                  <a:pt x="1178" y="814"/>
                </a:lnTo>
                <a:lnTo>
                  <a:pt x="1184" y="809"/>
                </a:lnTo>
                <a:lnTo>
                  <a:pt x="1191" y="804"/>
                </a:lnTo>
                <a:lnTo>
                  <a:pt x="1198" y="798"/>
                </a:lnTo>
                <a:lnTo>
                  <a:pt x="1206" y="793"/>
                </a:lnTo>
                <a:lnTo>
                  <a:pt x="1214" y="788"/>
                </a:lnTo>
                <a:lnTo>
                  <a:pt x="1221" y="783"/>
                </a:lnTo>
                <a:lnTo>
                  <a:pt x="1229" y="778"/>
                </a:lnTo>
                <a:lnTo>
                  <a:pt x="1235" y="773"/>
                </a:lnTo>
                <a:lnTo>
                  <a:pt x="1235" y="773"/>
                </a:lnTo>
                <a:lnTo>
                  <a:pt x="1241" y="767"/>
                </a:lnTo>
                <a:lnTo>
                  <a:pt x="1247" y="761"/>
                </a:lnTo>
                <a:lnTo>
                  <a:pt x="1252" y="755"/>
                </a:lnTo>
                <a:lnTo>
                  <a:pt x="1258" y="749"/>
                </a:lnTo>
                <a:lnTo>
                  <a:pt x="1263" y="743"/>
                </a:lnTo>
                <a:lnTo>
                  <a:pt x="1268" y="737"/>
                </a:lnTo>
                <a:lnTo>
                  <a:pt x="1274" y="732"/>
                </a:lnTo>
                <a:lnTo>
                  <a:pt x="1281" y="729"/>
                </a:lnTo>
                <a:lnTo>
                  <a:pt x="1288" y="726"/>
                </a:lnTo>
                <a:lnTo>
                  <a:pt x="1288" y="726"/>
                </a:lnTo>
                <a:lnTo>
                  <a:pt x="1295" y="725"/>
                </a:lnTo>
                <a:lnTo>
                  <a:pt x="1302" y="725"/>
                </a:lnTo>
                <a:lnTo>
                  <a:pt x="1310" y="726"/>
                </a:lnTo>
                <a:lnTo>
                  <a:pt x="1318" y="727"/>
                </a:lnTo>
                <a:lnTo>
                  <a:pt x="1326" y="729"/>
                </a:lnTo>
                <a:lnTo>
                  <a:pt x="1335" y="731"/>
                </a:lnTo>
                <a:lnTo>
                  <a:pt x="1343" y="733"/>
                </a:lnTo>
                <a:lnTo>
                  <a:pt x="1352" y="734"/>
                </a:lnTo>
                <a:lnTo>
                  <a:pt x="1360" y="735"/>
                </a:lnTo>
                <a:lnTo>
                  <a:pt x="1368" y="736"/>
                </a:lnTo>
                <a:lnTo>
                  <a:pt x="1375" y="736"/>
                </a:lnTo>
                <a:lnTo>
                  <a:pt x="1375" y="736"/>
                </a:lnTo>
                <a:lnTo>
                  <a:pt x="1383" y="734"/>
                </a:lnTo>
                <a:lnTo>
                  <a:pt x="1390" y="731"/>
                </a:lnTo>
                <a:lnTo>
                  <a:pt x="1397" y="727"/>
                </a:lnTo>
                <a:lnTo>
                  <a:pt x="1404" y="723"/>
                </a:lnTo>
                <a:lnTo>
                  <a:pt x="1411" y="718"/>
                </a:lnTo>
                <a:lnTo>
                  <a:pt x="1417" y="713"/>
                </a:lnTo>
                <a:lnTo>
                  <a:pt x="1424" y="709"/>
                </a:lnTo>
                <a:lnTo>
                  <a:pt x="1431" y="705"/>
                </a:lnTo>
                <a:lnTo>
                  <a:pt x="1438" y="701"/>
                </a:lnTo>
                <a:lnTo>
                  <a:pt x="1446" y="698"/>
                </a:lnTo>
                <a:lnTo>
                  <a:pt x="1446" y="698"/>
                </a:lnTo>
                <a:lnTo>
                  <a:pt x="1453" y="696"/>
                </a:lnTo>
                <a:lnTo>
                  <a:pt x="1462" y="695"/>
                </a:lnTo>
                <a:lnTo>
                  <a:pt x="1470" y="695"/>
                </a:lnTo>
                <a:lnTo>
                  <a:pt x="1478" y="696"/>
                </a:lnTo>
                <a:lnTo>
                  <a:pt x="1486" y="698"/>
                </a:lnTo>
                <a:lnTo>
                  <a:pt x="1493" y="700"/>
                </a:lnTo>
                <a:lnTo>
                  <a:pt x="1500" y="703"/>
                </a:lnTo>
                <a:lnTo>
                  <a:pt x="1505" y="706"/>
                </a:lnTo>
                <a:lnTo>
                  <a:pt x="1508" y="709"/>
                </a:lnTo>
                <a:lnTo>
                  <a:pt x="1509" y="711"/>
                </a:lnTo>
                <a:lnTo>
                  <a:pt x="1508" y="714"/>
                </a:lnTo>
                <a:lnTo>
                  <a:pt x="1508" y="714"/>
                </a:lnTo>
                <a:lnTo>
                  <a:pt x="1507" y="716"/>
                </a:lnTo>
                <a:lnTo>
                  <a:pt x="1507" y="717"/>
                </a:lnTo>
                <a:lnTo>
                  <a:pt x="1507" y="719"/>
                </a:lnTo>
                <a:lnTo>
                  <a:pt x="1507" y="721"/>
                </a:lnTo>
                <a:lnTo>
                  <a:pt x="1508" y="723"/>
                </a:lnTo>
                <a:lnTo>
                  <a:pt x="1508" y="725"/>
                </a:lnTo>
                <a:lnTo>
                  <a:pt x="1508" y="727"/>
                </a:lnTo>
                <a:lnTo>
                  <a:pt x="1508" y="729"/>
                </a:lnTo>
                <a:lnTo>
                  <a:pt x="1508" y="731"/>
                </a:lnTo>
                <a:lnTo>
                  <a:pt x="1506" y="734"/>
                </a:lnTo>
                <a:lnTo>
                  <a:pt x="1504" y="736"/>
                </a:lnTo>
                <a:lnTo>
                  <a:pt x="1500" y="738"/>
                </a:lnTo>
                <a:lnTo>
                  <a:pt x="1496" y="740"/>
                </a:lnTo>
                <a:lnTo>
                  <a:pt x="1490" y="742"/>
                </a:lnTo>
                <a:lnTo>
                  <a:pt x="1482" y="744"/>
                </a:lnTo>
                <a:lnTo>
                  <a:pt x="1472" y="746"/>
                </a:lnTo>
                <a:lnTo>
                  <a:pt x="1461" y="748"/>
                </a:lnTo>
                <a:lnTo>
                  <a:pt x="1447" y="750"/>
                </a:lnTo>
                <a:lnTo>
                  <a:pt x="1447" y="750"/>
                </a:lnTo>
                <a:lnTo>
                  <a:pt x="1448" y="753"/>
                </a:lnTo>
                <a:lnTo>
                  <a:pt x="1451" y="756"/>
                </a:lnTo>
                <a:lnTo>
                  <a:pt x="1456" y="759"/>
                </a:lnTo>
                <a:lnTo>
                  <a:pt x="1464" y="762"/>
                </a:lnTo>
                <a:lnTo>
                  <a:pt x="1475" y="764"/>
                </a:lnTo>
                <a:lnTo>
                  <a:pt x="1488" y="764"/>
                </a:lnTo>
                <a:lnTo>
                  <a:pt x="1488" y="764"/>
                </a:lnTo>
                <a:lnTo>
                  <a:pt x="1495" y="764"/>
                </a:lnTo>
                <a:lnTo>
                  <a:pt x="1503" y="765"/>
                </a:lnTo>
                <a:lnTo>
                  <a:pt x="1513" y="765"/>
                </a:lnTo>
                <a:lnTo>
                  <a:pt x="1522" y="765"/>
                </a:lnTo>
                <a:lnTo>
                  <a:pt x="1532" y="765"/>
                </a:lnTo>
                <a:lnTo>
                  <a:pt x="1542" y="766"/>
                </a:lnTo>
                <a:lnTo>
                  <a:pt x="1552" y="766"/>
                </a:lnTo>
                <a:lnTo>
                  <a:pt x="1561" y="767"/>
                </a:lnTo>
                <a:lnTo>
                  <a:pt x="1569" y="768"/>
                </a:lnTo>
                <a:lnTo>
                  <a:pt x="1576" y="769"/>
                </a:lnTo>
                <a:lnTo>
                  <a:pt x="1581" y="770"/>
                </a:lnTo>
                <a:lnTo>
                  <a:pt x="1585" y="771"/>
                </a:lnTo>
                <a:lnTo>
                  <a:pt x="1586" y="773"/>
                </a:lnTo>
                <a:lnTo>
                  <a:pt x="1586" y="773"/>
                </a:lnTo>
                <a:lnTo>
                  <a:pt x="1585" y="776"/>
                </a:lnTo>
                <a:lnTo>
                  <a:pt x="1582" y="781"/>
                </a:lnTo>
                <a:lnTo>
                  <a:pt x="1577" y="787"/>
                </a:lnTo>
                <a:lnTo>
                  <a:pt x="1572" y="794"/>
                </a:lnTo>
                <a:lnTo>
                  <a:pt x="1566" y="801"/>
                </a:lnTo>
                <a:lnTo>
                  <a:pt x="1562" y="807"/>
                </a:lnTo>
                <a:lnTo>
                  <a:pt x="1559" y="813"/>
                </a:lnTo>
                <a:lnTo>
                  <a:pt x="1558" y="817"/>
                </a:lnTo>
                <a:lnTo>
                  <a:pt x="1560" y="820"/>
                </a:lnTo>
                <a:lnTo>
                  <a:pt x="1560" y="820"/>
                </a:lnTo>
                <a:lnTo>
                  <a:pt x="1562" y="820"/>
                </a:lnTo>
                <a:lnTo>
                  <a:pt x="1565" y="820"/>
                </a:lnTo>
                <a:lnTo>
                  <a:pt x="1570" y="820"/>
                </a:lnTo>
                <a:lnTo>
                  <a:pt x="1575" y="820"/>
                </a:lnTo>
                <a:lnTo>
                  <a:pt x="1580" y="819"/>
                </a:lnTo>
                <a:lnTo>
                  <a:pt x="1587" y="818"/>
                </a:lnTo>
                <a:lnTo>
                  <a:pt x="1594" y="816"/>
                </a:lnTo>
                <a:lnTo>
                  <a:pt x="1601" y="815"/>
                </a:lnTo>
                <a:lnTo>
                  <a:pt x="1609" y="812"/>
                </a:lnTo>
                <a:lnTo>
                  <a:pt x="1617" y="810"/>
                </a:lnTo>
                <a:lnTo>
                  <a:pt x="1626" y="808"/>
                </a:lnTo>
                <a:lnTo>
                  <a:pt x="1634" y="805"/>
                </a:lnTo>
                <a:lnTo>
                  <a:pt x="1642" y="801"/>
                </a:lnTo>
                <a:lnTo>
                  <a:pt x="1651" y="798"/>
                </a:lnTo>
                <a:lnTo>
                  <a:pt x="1658" y="794"/>
                </a:lnTo>
                <a:lnTo>
                  <a:pt x="1666" y="790"/>
                </a:lnTo>
                <a:lnTo>
                  <a:pt x="1673" y="786"/>
                </a:lnTo>
                <a:lnTo>
                  <a:pt x="1680" y="781"/>
                </a:lnTo>
                <a:lnTo>
                  <a:pt x="1686" y="776"/>
                </a:lnTo>
                <a:lnTo>
                  <a:pt x="1691" y="771"/>
                </a:lnTo>
                <a:lnTo>
                  <a:pt x="1695" y="766"/>
                </a:lnTo>
                <a:lnTo>
                  <a:pt x="1698" y="760"/>
                </a:lnTo>
                <a:lnTo>
                  <a:pt x="1700" y="754"/>
                </a:lnTo>
                <a:lnTo>
                  <a:pt x="1700" y="754"/>
                </a:lnTo>
                <a:lnTo>
                  <a:pt x="1700" y="749"/>
                </a:lnTo>
                <a:lnTo>
                  <a:pt x="1699" y="742"/>
                </a:lnTo>
                <a:lnTo>
                  <a:pt x="1697" y="733"/>
                </a:lnTo>
                <a:lnTo>
                  <a:pt x="1693" y="724"/>
                </a:lnTo>
                <a:lnTo>
                  <a:pt x="1690" y="715"/>
                </a:lnTo>
                <a:lnTo>
                  <a:pt x="1687" y="705"/>
                </a:lnTo>
                <a:lnTo>
                  <a:pt x="1684" y="696"/>
                </a:lnTo>
                <a:lnTo>
                  <a:pt x="1682" y="689"/>
                </a:lnTo>
                <a:lnTo>
                  <a:pt x="1681" y="682"/>
                </a:lnTo>
                <a:lnTo>
                  <a:pt x="1682" y="678"/>
                </a:lnTo>
                <a:lnTo>
                  <a:pt x="1682" y="678"/>
                </a:lnTo>
                <a:lnTo>
                  <a:pt x="1685" y="677"/>
                </a:lnTo>
                <a:lnTo>
                  <a:pt x="1690" y="676"/>
                </a:lnTo>
                <a:lnTo>
                  <a:pt x="1697" y="676"/>
                </a:lnTo>
                <a:lnTo>
                  <a:pt x="1706" y="677"/>
                </a:lnTo>
                <a:lnTo>
                  <a:pt x="1715" y="678"/>
                </a:lnTo>
                <a:lnTo>
                  <a:pt x="1725" y="680"/>
                </a:lnTo>
                <a:lnTo>
                  <a:pt x="1735" y="681"/>
                </a:lnTo>
                <a:lnTo>
                  <a:pt x="1745" y="683"/>
                </a:lnTo>
                <a:lnTo>
                  <a:pt x="1754" y="685"/>
                </a:lnTo>
                <a:lnTo>
                  <a:pt x="1762" y="687"/>
                </a:lnTo>
                <a:lnTo>
                  <a:pt x="1768" y="689"/>
                </a:lnTo>
                <a:lnTo>
                  <a:pt x="1772" y="691"/>
                </a:lnTo>
                <a:lnTo>
                  <a:pt x="1773" y="692"/>
                </a:lnTo>
                <a:lnTo>
                  <a:pt x="1773" y="692"/>
                </a:lnTo>
                <a:lnTo>
                  <a:pt x="1773" y="698"/>
                </a:lnTo>
                <a:lnTo>
                  <a:pt x="1771" y="704"/>
                </a:lnTo>
                <a:lnTo>
                  <a:pt x="1767" y="709"/>
                </a:lnTo>
                <a:lnTo>
                  <a:pt x="1763" y="714"/>
                </a:lnTo>
                <a:lnTo>
                  <a:pt x="1757" y="718"/>
                </a:lnTo>
                <a:lnTo>
                  <a:pt x="1752" y="721"/>
                </a:lnTo>
                <a:lnTo>
                  <a:pt x="1748" y="725"/>
                </a:lnTo>
                <a:lnTo>
                  <a:pt x="1744" y="728"/>
                </a:lnTo>
                <a:lnTo>
                  <a:pt x="1742" y="730"/>
                </a:lnTo>
                <a:lnTo>
                  <a:pt x="1741" y="733"/>
                </a:lnTo>
                <a:lnTo>
                  <a:pt x="1744" y="736"/>
                </a:lnTo>
                <a:lnTo>
                  <a:pt x="1744" y="736"/>
                </a:lnTo>
                <a:lnTo>
                  <a:pt x="1746" y="737"/>
                </a:lnTo>
                <a:lnTo>
                  <a:pt x="1751" y="738"/>
                </a:lnTo>
                <a:lnTo>
                  <a:pt x="1756" y="739"/>
                </a:lnTo>
                <a:lnTo>
                  <a:pt x="1762" y="739"/>
                </a:lnTo>
                <a:lnTo>
                  <a:pt x="1770" y="740"/>
                </a:lnTo>
                <a:lnTo>
                  <a:pt x="1778" y="740"/>
                </a:lnTo>
                <a:lnTo>
                  <a:pt x="1786" y="740"/>
                </a:lnTo>
                <a:lnTo>
                  <a:pt x="1796" y="740"/>
                </a:lnTo>
                <a:lnTo>
                  <a:pt x="1805" y="739"/>
                </a:lnTo>
                <a:lnTo>
                  <a:pt x="1815" y="739"/>
                </a:lnTo>
                <a:lnTo>
                  <a:pt x="1824" y="738"/>
                </a:lnTo>
                <a:lnTo>
                  <a:pt x="1834" y="737"/>
                </a:lnTo>
                <a:lnTo>
                  <a:pt x="1843" y="736"/>
                </a:lnTo>
                <a:lnTo>
                  <a:pt x="1852" y="735"/>
                </a:lnTo>
                <a:lnTo>
                  <a:pt x="1860" y="733"/>
                </a:lnTo>
                <a:lnTo>
                  <a:pt x="1867" y="732"/>
                </a:lnTo>
                <a:lnTo>
                  <a:pt x="1874" y="730"/>
                </a:lnTo>
                <a:lnTo>
                  <a:pt x="1879" y="728"/>
                </a:lnTo>
                <a:lnTo>
                  <a:pt x="1883" y="726"/>
                </a:lnTo>
                <a:lnTo>
                  <a:pt x="1883" y="726"/>
                </a:lnTo>
                <a:lnTo>
                  <a:pt x="1889" y="722"/>
                </a:lnTo>
                <a:lnTo>
                  <a:pt x="1895" y="717"/>
                </a:lnTo>
                <a:lnTo>
                  <a:pt x="1901" y="712"/>
                </a:lnTo>
                <a:lnTo>
                  <a:pt x="1908" y="706"/>
                </a:lnTo>
                <a:lnTo>
                  <a:pt x="1914" y="700"/>
                </a:lnTo>
                <a:lnTo>
                  <a:pt x="1920" y="694"/>
                </a:lnTo>
                <a:lnTo>
                  <a:pt x="1926" y="689"/>
                </a:lnTo>
                <a:lnTo>
                  <a:pt x="1932" y="683"/>
                </a:lnTo>
                <a:lnTo>
                  <a:pt x="1938" y="678"/>
                </a:lnTo>
                <a:lnTo>
                  <a:pt x="1943" y="674"/>
                </a:lnTo>
                <a:lnTo>
                  <a:pt x="1949" y="671"/>
                </a:lnTo>
                <a:lnTo>
                  <a:pt x="1954" y="669"/>
                </a:lnTo>
                <a:lnTo>
                  <a:pt x="1954" y="669"/>
                </a:lnTo>
                <a:lnTo>
                  <a:pt x="1959" y="669"/>
                </a:lnTo>
                <a:lnTo>
                  <a:pt x="1962" y="670"/>
                </a:lnTo>
                <a:lnTo>
                  <a:pt x="1962" y="673"/>
                </a:lnTo>
                <a:lnTo>
                  <a:pt x="1962" y="678"/>
                </a:lnTo>
                <a:lnTo>
                  <a:pt x="1960" y="683"/>
                </a:lnTo>
                <a:lnTo>
                  <a:pt x="1959" y="688"/>
                </a:lnTo>
                <a:lnTo>
                  <a:pt x="1959" y="693"/>
                </a:lnTo>
                <a:lnTo>
                  <a:pt x="1960" y="697"/>
                </a:lnTo>
                <a:lnTo>
                  <a:pt x="1962" y="701"/>
                </a:lnTo>
                <a:lnTo>
                  <a:pt x="1962" y="701"/>
                </a:lnTo>
                <a:lnTo>
                  <a:pt x="1967" y="702"/>
                </a:lnTo>
                <a:lnTo>
                  <a:pt x="1974" y="704"/>
                </a:lnTo>
                <a:lnTo>
                  <a:pt x="1982" y="705"/>
                </a:lnTo>
                <a:lnTo>
                  <a:pt x="1991" y="707"/>
                </a:lnTo>
                <a:lnTo>
                  <a:pt x="2000" y="708"/>
                </a:lnTo>
                <a:lnTo>
                  <a:pt x="2009" y="709"/>
                </a:lnTo>
                <a:lnTo>
                  <a:pt x="2018" y="710"/>
                </a:lnTo>
                <a:lnTo>
                  <a:pt x="2025" y="711"/>
                </a:lnTo>
                <a:lnTo>
                  <a:pt x="2030" y="713"/>
                </a:lnTo>
                <a:lnTo>
                  <a:pt x="2033" y="714"/>
                </a:lnTo>
                <a:lnTo>
                  <a:pt x="2033" y="716"/>
                </a:lnTo>
                <a:lnTo>
                  <a:pt x="2033" y="716"/>
                </a:lnTo>
                <a:lnTo>
                  <a:pt x="2027" y="721"/>
                </a:lnTo>
                <a:lnTo>
                  <a:pt x="2019" y="725"/>
                </a:lnTo>
                <a:lnTo>
                  <a:pt x="2011" y="730"/>
                </a:lnTo>
                <a:lnTo>
                  <a:pt x="2003" y="736"/>
                </a:lnTo>
                <a:lnTo>
                  <a:pt x="1997" y="742"/>
                </a:lnTo>
                <a:lnTo>
                  <a:pt x="1997" y="742"/>
                </a:lnTo>
                <a:lnTo>
                  <a:pt x="1997" y="745"/>
                </a:lnTo>
                <a:lnTo>
                  <a:pt x="1999" y="748"/>
                </a:lnTo>
                <a:lnTo>
                  <a:pt x="2003" y="751"/>
                </a:lnTo>
                <a:lnTo>
                  <a:pt x="2009" y="754"/>
                </a:lnTo>
                <a:lnTo>
                  <a:pt x="2016" y="757"/>
                </a:lnTo>
                <a:lnTo>
                  <a:pt x="2025" y="760"/>
                </a:lnTo>
                <a:lnTo>
                  <a:pt x="2033" y="763"/>
                </a:lnTo>
                <a:lnTo>
                  <a:pt x="2042" y="766"/>
                </a:lnTo>
                <a:lnTo>
                  <a:pt x="2050" y="768"/>
                </a:lnTo>
                <a:lnTo>
                  <a:pt x="2058" y="770"/>
                </a:lnTo>
                <a:lnTo>
                  <a:pt x="2064" y="771"/>
                </a:lnTo>
                <a:lnTo>
                  <a:pt x="2069" y="773"/>
                </a:lnTo>
                <a:lnTo>
                  <a:pt x="2069" y="773"/>
                </a:lnTo>
                <a:lnTo>
                  <a:pt x="2072" y="776"/>
                </a:lnTo>
                <a:lnTo>
                  <a:pt x="2074" y="781"/>
                </a:lnTo>
                <a:lnTo>
                  <a:pt x="2073" y="788"/>
                </a:lnTo>
                <a:lnTo>
                  <a:pt x="2072" y="795"/>
                </a:lnTo>
                <a:lnTo>
                  <a:pt x="2071" y="802"/>
                </a:lnTo>
                <a:lnTo>
                  <a:pt x="2073" y="807"/>
                </a:lnTo>
                <a:lnTo>
                  <a:pt x="2077" y="810"/>
                </a:lnTo>
                <a:lnTo>
                  <a:pt x="2077" y="810"/>
                </a:lnTo>
                <a:lnTo>
                  <a:pt x="2081" y="811"/>
                </a:lnTo>
                <a:lnTo>
                  <a:pt x="2087" y="813"/>
                </a:lnTo>
                <a:lnTo>
                  <a:pt x="2095" y="814"/>
                </a:lnTo>
                <a:lnTo>
                  <a:pt x="2104" y="816"/>
                </a:lnTo>
                <a:lnTo>
                  <a:pt x="2113" y="818"/>
                </a:lnTo>
                <a:lnTo>
                  <a:pt x="2123" y="820"/>
                </a:lnTo>
                <a:lnTo>
                  <a:pt x="2133" y="823"/>
                </a:lnTo>
                <a:lnTo>
                  <a:pt x="2143" y="825"/>
                </a:lnTo>
                <a:lnTo>
                  <a:pt x="2152" y="826"/>
                </a:lnTo>
                <a:lnTo>
                  <a:pt x="2160" y="828"/>
                </a:lnTo>
                <a:lnTo>
                  <a:pt x="2167" y="829"/>
                </a:lnTo>
                <a:lnTo>
                  <a:pt x="2173" y="829"/>
                </a:lnTo>
                <a:lnTo>
                  <a:pt x="2173" y="829"/>
                </a:lnTo>
                <a:lnTo>
                  <a:pt x="2178" y="829"/>
                </a:lnTo>
                <a:lnTo>
                  <a:pt x="2184" y="828"/>
                </a:lnTo>
                <a:lnTo>
                  <a:pt x="2191" y="827"/>
                </a:lnTo>
                <a:lnTo>
                  <a:pt x="2198" y="825"/>
                </a:lnTo>
                <a:lnTo>
                  <a:pt x="2206" y="822"/>
                </a:lnTo>
                <a:lnTo>
                  <a:pt x="2214" y="819"/>
                </a:lnTo>
                <a:lnTo>
                  <a:pt x="2223" y="817"/>
                </a:lnTo>
                <a:lnTo>
                  <a:pt x="2232" y="814"/>
                </a:lnTo>
                <a:lnTo>
                  <a:pt x="2240" y="811"/>
                </a:lnTo>
                <a:lnTo>
                  <a:pt x="2249" y="808"/>
                </a:lnTo>
                <a:lnTo>
                  <a:pt x="2257" y="806"/>
                </a:lnTo>
                <a:lnTo>
                  <a:pt x="2265" y="804"/>
                </a:lnTo>
                <a:lnTo>
                  <a:pt x="2272" y="802"/>
                </a:lnTo>
                <a:lnTo>
                  <a:pt x="2278" y="801"/>
                </a:lnTo>
                <a:lnTo>
                  <a:pt x="2278" y="801"/>
                </a:lnTo>
                <a:lnTo>
                  <a:pt x="2287" y="801"/>
                </a:lnTo>
                <a:lnTo>
                  <a:pt x="2296" y="802"/>
                </a:lnTo>
                <a:lnTo>
                  <a:pt x="2304" y="804"/>
                </a:lnTo>
                <a:lnTo>
                  <a:pt x="2312" y="806"/>
                </a:lnTo>
                <a:lnTo>
                  <a:pt x="2319" y="808"/>
                </a:lnTo>
                <a:lnTo>
                  <a:pt x="2326" y="810"/>
                </a:lnTo>
                <a:lnTo>
                  <a:pt x="2332" y="810"/>
                </a:lnTo>
                <a:lnTo>
                  <a:pt x="2339" y="810"/>
                </a:lnTo>
                <a:lnTo>
                  <a:pt x="2339" y="810"/>
                </a:lnTo>
                <a:lnTo>
                  <a:pt x="2346" y="808"/>
                </a:lnTo>
                <a:lnTo>
                  <a:pt x="2353" y="804"/>
                </a:lnTo>
                <a:lnTo>
                  <a:pt x="2360" y="800"/>
                </a:lnTo>
                <a:lnTo>
                  <a:pt x="2366" y="795"/>
                </a:lnTo>
                <a:lnTo>
                  <a:pt x="2373" y="790"/>
                </a:lnTo>
                <a:lnTo>
                  <a:pt x="2379" y="786"/>
                </a:lnTo>
                <a:lnTo>
                  <a:pt x="2386" y="783"/>
                </a:lnTo>
                <a:lnTo>
                  <a:pt x="2392" y="782"/>
                </a:lnTo>
                <a:lnTo>
                  <a:pt x="2392" y="782"/>
                </a:lnTo>
                <a:lnTo>
                  <a:pt x="2398" y="784"/>
                </a:lnTo>
                <a:lnTo>
                  <a:pt x="2401" y="788"/>
                </a:lnTo>
                <a:lnTo>
                  <a:pt x="2403" y="794"/>
                </a:lnTo>
                <a:lnTo>
                  <a:pt x="2404" y="801"/>
                </a:lnTo>
                <a:lnTo>
                  <a:pt x="2405" y="808"/>
                </a:lnTo>
                <a:lnTo>
                  <a:pt x="2407" y="814"/>
                </a:lnTo>
                <a:lnTo>
                  <a:pt x="2411" y="818"/>
                </a:lnTo>
                <a:lnTo>
                  <a:pt x="2411" y="818"/>
                </a:lnTo>
                <a:lnTo>
                  <a:pt x="2419" y="822"/>
                </a:lnTo>
                <a:lnTo>
                  <a:pt x="2427" y="824"/>
                </a:lnTo>
                <a:lnTo>
                  <a:pt x="2434" y="825"/>
                </a:lnTo>
                <a:lnTo>
                  <a:pt x="2441" y="825"/>
                </a:lnTo>
                <a:lnTo>
                  <a:pt x="2447" y="824"/>
                </a:lnTo>
                <a:lnTo>
                  <a:pt x="2453" y="822"/>
                </a:lnTo>
                <a:lnTo>
                  <a:pt x="2459" y="819"/>
                </a:lnTo>
                <a:lnTo>
                  <a:pt x="2464" y="816"/>
                </a:lnTo>
                <a:lnTo>
                  <a:pt x="2469" y="812"/>
                </a:lnTo>
                <a:lnTo>
                  <a:pt x="2473" y="808"/>
                </a:lnTo>
                <a:lnTo>
                  <a:pt x="2477" y="804"/>
                </a:lnTo>
                <a:lnTo>
                  <a:pt x="2481" y="799"/>
                </a:lnTo>
                <a:lnTo>
                  <a:pt x="2484" y="795"/>
                </a:lnTo>
                <a:lnTo>
                  <a:pt x="2487" y="791"/>
                </a:lnTo>
                <a:lnTo>
                  <a:pt x="2490" y="788"/>
                </a:lnTo>
                <a:lnTo>
                  <a:pt x="2492" y="785"/>
                </a:lnTo>
                <a:lnTo>
                  <a:pt x="2494" y="783"/>
                </a:lnTo>
                <a:lnTo>
                  <a:pt x="2495" y="782"/>
                </a:lnTo>
                <a:lnTo>
                  <a:pt x="2497" y="782"/>
                </a:lnTo>
                <a:lnTo>
                  <a:pt x="2497" y="782"/>
                </a:lnTo>
                <a:lnTo>
                  <a:pt x="2497" y="782"/>
                </a:lnTo>
                <a:close/>
              </a:path>
            </a:pathLst>
          </a:custGeom>
          <a:gradFill rotWithShape="0">
            <a:gsLst>
              <a:gs pos="0">
                <a:srgbClr val="004C16"/>
              </a:gs>
              <a:gs pos="100000">
                <a:srgbClr val="34CCB3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54" name="Freeform 6"/>
          <p:cNvSpPr>
            <a:spLocks noChangeArrowheads="1"/>
          </p:cNvSpPr>
          <p:nvPr/>
        </p:nvSpPr>
        <p:spPr bwMode="auto">
          <a:xfrm>
            <a:off x="1547813" y="3788569"/>
            <a:ext cx="1611312" cy="295275"/>
          </a:xfrm>
          <a:custGeom>
            <a:avLst/>
            <a:gdLst/>
            <a:ahLst/>
            <a:cxnLst>
              <a:cxn ang="0">
                <a:pos x="994" y="54"/>
              </a:cxn>
              <a:cxn ang="0">
                <a:pos x="994" y="31"/>
              </a:cxn>
              <a:cxn ang="0">
                <a:pos x="1009" y="4"/>
              </a:cxn>
              <a:cxn ang="0">
                <a:pos x="961" y="4"/>
              </a:cxn>
              <a:cxn ang="0">
                <a:pos x="917" y="19"/>
              </a:cxn>
              <a:cxn ang="0">
                <a:pos x="905" y="27"/>
              </a:cxn>
              <a:cxn ang="0">
                <a:pos x="863" y="69"/>
              </a:cxn>
              <a:cxn ang="0">
                <a:pos x="832" y="100"/>
              </a:cxn>
              <a:cxn ang="0">
                <a:pos x="811" y="113"/>
              </a:cxn>
              <a:cxn ang="0">
                <a:pos x="754" y="138"/>
              </a:cxn>
              <a:cxn ang="0">
                <a:pos x="712" y="143"/>
              </a:cxn>
              <a:cxn ang="0">
                <a:pos x="651" y="145"/>
              </a:cxn>
              <a:cxn ang="0">
                <a:pos x="600" y="144"/>
              </a:cxn>
              <a:cxn ang="0">
                <a:pos x="586" y="141"/>
              </a:cxn>
              <a:cxn ang="0">
                <a:pos x="552" y="118"/>
              </a:cxn>
              <a:cxn ang="0">
                <a:pos x="502" y="130"/>
              </a:cxn>
              <a:cxn ang="0">
                <a:pos x="448" y="148"/>
              </a:cxn>
              <a:cxn ang="0">
                <a:pos x="431" y="155"/>
              </a:cxn>
              <a:cxn ang="0">
                <a:pos x="374" y="187"/>
              </a:cxn>
              <a:cxn ang="0">
                <a:pos x="344" y="192"/>
              </a:cxn>
              <a:cxn ang="0">
                <a:pos x="302" y="182"/>
              </a:cxn>
              <a:cxn ang="0">
                <a:pos x="261" y="170"/>
              </a:cxn>
              <a:cxn ang="0">
                <a:pos x="201" y="189"/>
              </a:cxn>
              <a:cxn ang="0">
                <a:pos x="172" y="193"/>
              </a:cxn>
              <a:cxn ang="0">
                <a:pos x="122" y="186"/>
              </a:cxn>
              <a:cxn ang="0">
                <a:pos x="79" y="152"/>
              </a:cxn>
              <a:cxn ang="0">
                <a:pos x="39" y="160"/>
              </a:cxn>
              <a:cxn ang="0">
                <a:pos x="0" y="169"/>
              </a:cxn>
              <a:cxn ang="0">
                <a:pos x="9" y="212"/>
              </a:cxn>
              <a:cxn ang="0">
                <a:pos x="57" y="220"/>
              </a:cxn>
              <a:cxn ang="0">
                <a:pos x="105" y="229"/>
              </a:cxn>
              <a:cxn ang="0">
                <a:pos x="154" y="244"/>
              </a:cxn>
              <a:cxn ang="0">
                <a:pos x="197" y="238"/>
              </a:cxn>
              <a:cxn ang="0">
                <a:pos x="239" y="227"/>
              </a:cxn>
              <a:cxn ang="0">
                <a:pos x="267" y="224"/>
              </a:cxn>
              <a:cxn ang="0">
                <a:pos x="312" y="248"/>
              </a:cxn>
              <a:cxn ang="0">
                <a:pos x="350" y="235"/>
              </a:cxn>
              <a:cxn ang="0">
                <a:pos x="402" y="204"/>
              </a:cxn>
              <a:cxn ang="0">
                <a:pos x="429" y="186"/>
              </a:cxn>
              <a:cxn ang="0">
                <a:pos x="445" y="210"/>
              </a:cxn>
              <a:cxn ang="0">
                <a:pos x="485" y="208"/>
              </a:cxn>
              <a:cxn ang="0">
                <a:pos x="547" y="196"/>
              </a:cxn>
              <a:cxn ang="0">
                <a:pos x="586" y="186"/>
              </a:cxn>
              <a:cxn ang="0">
                <a:pos x="611" y="206"/>
              </a:cxn>
              <a:cxn ang="0">
                <a:pos x="654" y="204"/>
              </a:cxn>
              <a:cxn ang="0">
                <a:pos x="699" y="178"/>
              </a:cxn>
              <a:cxn ang="0">
                <a:pos x="740" y="178"/>
              </a:cxn>
              <a:cxn ang="0">
                <a:pos x="779" y="186"/>
              </a:cxn>
              <a:cxn ang="0">
                <a:pos x="823" y="178"/>
              </a:cxn>
              <a:cxn ang="0">
                <a:pos x="854" y="152"/>
              </a:cxn>
              <a:cxn ang="0">
                <a:pos x="894" y="118"/>
              </a:cxn>
              <a:cxn ang="0">
                <a:pos x="943" y="118"/>
              </a:cxn>
              <a:cxn ang="0">
                <a:pos x="975" y="94"/>
              </a:cxn>
              <a:cxn ang="0">
                <a:pos x="1004" y="102"/>
              </a:cxn>
            </a:cxnLst>
            <a:rect l="0" t="0" r="r" b="b"/>
            <a:pathLst>
              <a:path w="1015" h="248">
                <a:moveTo>
                  <a:pt x="1014" y="100"/>
                </a:moveTo>
                <a:lnTo>
                  <a:pt x="1013" y="94"/>
                </a:lnTo>
                <a:lnTo>
                  <a:pt x="1010" y="85"/>
                </a:lnTo>
                <a:lnTo>
                  <a:pt x="1005" y="75"/>
                </a:lnTo>
                <a:lnTo>
                  <a:pt x="1000" y="64"/>
                </a:lnTo>
                <a:lnTo>
                  <a:pt x="994" y="54"/>
                </a:lnTo>
                <a:lnTo>
                  <a:pt x="990" y="45"/>
                </a:lnTo>
                <a:lnTo>
                  <a:pt x="986" y="40"/>
                </a:lnTo>
                <a:lnTo>
                  <a:pt x="985" y="37"/>
                </a:lnTo>
                <a:lnTo>
                  <a:pt x="985" y="37"/>
                </a:lnTo>
                <a:lnTo>
                  <a:pt x="988" y="36"/>
                </a:lnTo>
                <a:lnTo>
                  <a:pt x="994" y="31"/>
                </a:lnTo>
                <a:lnTo>
                  <a:pt x="1003" y="25"/>
                </a:lnTo>
                <a:lnTo>
                  <a:pt x="1010" y="19"/>
                </a:lnTo>
                <a:lnTo>
                  <a:pt x="1015" y="12"/>
                </a:lnTo>
                <a:lnTo>
                  <a:pt x="1014" y="8"/>
                </a:lnTo>
                <a:lnTo>
                  <a:pt x="1014" y="8"/>
                </a:lnTo>
                <a:lnTo>
                  <a:pt x="1009" y="4"/>
                </a:lnTo>
                <a:lnTo>
                  <a:pt x="1002" y="1"/>
                </a:lnTo>
                <a:lnTo>
                  <a:pt x="995" y="0"/>
                </a:lnTo>
                <a:lnTo>
                  <a:pt x="987" y="0"/>
                </a:lnTo>
                <a:lnTo>
                  <a:pt x="979" y="0"/>
                </a:lnTo>
                <a:lnTo>
                  <a:pt x="970" y="2"/>
                </a:lnTo>
                <a:lnTo>
                  <a:pt x="961" y="4"/>
                </a:lnTo>
                <a:lnTo>
                  <a:pt x="952" y="6"/>
                </a:lnTo>
                <a:lnTo>
                  <a:pt x="944" y="9"/>
                </a:lnTo>
                <a:lnTo>
                  <a:pt x="936" y="11"/>
                </a:lnTo>
                <a:lnTo>
                  <a:pt x="929" y="14"/>
                </a:lnTo>
                <a:lnTo>
                  <a:pt x="922" y="17"/>
                </a:lnTo>
                <a:lnTo>
                  <a:pt x="917" y="19"/>
                </a:lnTo>
                <a:lnTo>
                  <a:pt x="913" y="21"/>
                </a:lnTo>
                <a:lnTo>
                  <a:pt x="910" y="22"/>
                </a:lnTo>
                <a:lnTo>
                  <a:pt x="909" y="22"/>
                </a:lnTo>
                <a:lnTo>
                  <a:pt x="909" y="22"/>
                </a:lnTo>
                <a:lnTo>
                  <a:pt x="908" y="24"/>
                </a:lnTo>
                <a:lnTo>
                  <a:pt x="905" y="27"/>
                </a:lnTo>
                <a:lnTo>
                  <a:pt x="900" y="32"/>
                </a:lnTo>
                <a:lnTo>
                  <a:pt x="894" y="38"/>
                </a:lnTo>
                <a:lnTo>
                  <a:pt x="887" y="45"/>
                </a:lnTo>
                <a:lnTo>
                  <a:pt x="879" y="53"/>
                </a:lnTo>
                <a:lnTo>
                  <a:pt x="871" y="61"/>
                </a:lnTo>
                <a:lnTo>
                  <a:pt x="863" y="69"/>
                </a:lnTo>
                <a:lnTo>
                  <a:pt x="855" y="77"/>
                </a:lnTo>
                <a:lnTo>
                  <a:pt x="848" y="84"/>
                </a:lnTo>
                <a:lnTo>
                  <a:pt x="841" y="91"/>
                </a:lnTo>
                <a:lnTo>
                  <a:pt x="836" y="95"/>
                </a:lnTo>
                <a:lnTo>
                  <a:pt x="833" y="99"/>
                </a:lnTo>
                <a:lnTo>
                  <a:pt x="832" y="100"/>
                </a:lnTo>
                <a:lnTo>
                  <a:pt x="832" y="100"/>
                </a:lnTo>
                <a:lnTo>
                  <a:pt x="831" y="100"/>
                </a:lnTo>
                <a:lnTo>
                  <a:pt x="828" y="102"/>
                </a:lnTo>
                <a:lnTo>
                  <a:pt x="824" y="105"/>
                </a:lnTo>
                <a:lnTo>
                  <a:pt x="818" y="109"/>
                </a:lnTo>
                <a:lnTo>
                  <a:pt x="811" y="113"/>
                </a:lnTo>
                <a:lnTo>
                  <a:pt x="803" y="118"/>
                </a:lnTo>
                <a:lnTo>
                  <a:pt x="794" y="122"/>
                </a:lnTo>
                <a:lnTo>
                  <a:pt x="785" y="127"/>
                </a:lnTo>
                <a:lnTo>
                  <a:pt x="775" y="131"/>
                </a:lnTo>
                <a:lnTo>
                  <a:pt x="764" y="135"/>
                </a:lnTo>
                <a:lnTo>
                  <a:pt x="754" y="138"/>
                </a:lnTo>
                <a:lnTo>
                  <a:pt x="744" y="141"/>
                </a:lnTo>
                <a:lnTo>
                  <a:pt x="744" y="141"/>
                </a:lnTo>
                <a:lnTo>
                  <a:pt x="737" y="141"/>
                </a:lnTo>
                <a:lnTo>
                  <a:pt x="730" y="142"/>
                </a:lnTo>
                <a:lnTo>
                  <a:pt x="721" y="143"/>
                </a:lnTo>
                <a:lnTo>
                  <a:pt x="712" y="143"/>
                </a:lnTo>
                <a:lnTo>
                  <a:pt x="703" y="144"/>
                </a:lnTo>
                <a:lnTo>
                  <a:pt x="692" y="144"/>
                </a:lnTo>
                <a:lnTo>
                  <a:pt x="682" y="144"/>
                </a:lnTo>
                <a:lnTo>
                  <a:pt x="672" y="144"/>
                </a:lnTo>
                <a:lnTo>
                  <a:pt x="661" y="145"/>
                </a:lnTo>
                <a:lnTo>
                  <a:pt x="651" y="145"/>
                </a:lnTo>
                <a:lnTo>
                  <a:pt x="641" y="144"/>
                </a:lnTo>
                <a:lnTo>
                  <a:pt x="631" y="144"/>
                </a:lnTo>
                <a:lnTo>
                  <a:pt x="622" y="144"/>
                </a:lnTo>
                <a:lnTo>
                  <a:pt x="614" y="144"/>
                </a:lnTo>
                <a:lnTo>
                  <a:pt x="606" y="144"/>
                </a:lnTo>
                <a:lnTo>
                  <a:pt x="600" y="144"/>
                </a:lnTo>
                <a:lnTo>
                  <a:pt x="595" y="144"/>
                </a:lnTo>
                <a:lnTo>
                  <a:pt x="591" y="144"/>
                </a:lnTo>
                <a:lnTo>
                  <a:pt x="588" y="143"/>
                </a:lnTo>
                <a:lnTo>
                  <a:pt x="587" y="143"/>
                </a:lnTo>
                <a:lnTo>
                  <a:pt x="587" y="143"/>
                </a:lnTo>
                <a:lnTo>
                  <a:pt x="586" y="141"/>
                </a:lnTo>
                <a:lnTo>
                  <a:pt x="584" y="137"/>
                </a:lnTo>
                <a:lnTo>
                  <a:pt x="579" y="130"/>
                </a:lnTo>
                <a:lnTo>
                  <a:pt x="572" y="124"/>
                </a:lnTo>
                <a:lnTo>
                  <a:pt x="563" y="119"/>
                </a:lnTo>
                <a:lnTo>
                  <a:pt x="552" y="118"/>
                </a:lnTo>
                <a:lnTo>
                  <a:pt x="552" y="118"/>
                </a:lnTo>
                <a:lnTo>
                  <a:pt x="547" y="118"/>
                </a:lnTo>
                <a:lnTo>
                  <a:pt x="540" y="120"/>
                </a:lnTo>
                <a:lnTo>
                  <a:pt x="531" y="122"/>
                </a:lnTo>
                <a:lnTo>
                  <a:pt x="522" y="124"/>
                </a:lnTo>
                <a:lnTo>
                  <a:pt x="512" y="127"/>
                </a:lnTo>
                <a:lnTo>
                  <a:pt x="502" y="130"/>
                </a:lnTo>
                <a:lnTo>
                  <a:pt x="491" y="133"/>
                </a:lnTo>
                <a:lnTo>
                  <a:pt x="481" y="137"/>
                </a:lnTo>
                <a:lnTo>
                  <a:pt x="471" y="140"/>
                </a:lnTo>
                <a:lnTo>
                  <a:pt x="462" y="143"/>
                </a:lnTo>
                <a:lnTo>
                  <a:pt x="454" y="146"/>
                </a:lnTo>
                <a:lnTo>
                  <a:pt x="448" y="148"/>
                </a:lnTo>
                <a:lnTo>
                  <a:pt x="443" y="150"/>
                </a:lnTo>
                <a:lnTo>
                  <a:pt x="439" y="151"/>
                </a:lnTo>
                <a:lnTo>
                  <a:pt x="438" y="152"/>
                </a:lnTo>
                <a:lnTo>
                  <a:pt x="438" y="152"/>
                </a:lnTo>
                <a:lnTo>
                  <a:pt x="436" y="153"/>
                </a:lnTo>
                <a:lnTo>
                  <a:pt x="431" y="155"/>
                </a:lnTo>
                <a:lnTo>
                  <a:pt x="424" y="159"/>
                </a:lnTo>
                <a:lnTo>
                  <a:pt x="414" y="165"/>
                </a:lnTo>
                <a:lnTo>
                  <a:pt x="404" y="170"/>
                </a:lnTo>
                <a:lnTo>
                  <a:pt x="393" y="176"/>
                </a:lnTo>
                <a:lnTo>
                  <a:pt x="383" y="182"/>
                </a:lnTo>
                <a:lnTo>
                  <a:pt x="374" y="187"/>
                </a:lnTo>
                <a:lnTo>
                  <a:pt x="366" y="191"/>
                </a:lnTo>
                <a:lnTo>
                  <a:pt x="361" y="194"/>
                </a:lnTo>
                <a:lnTo>
                  <a:pt x="359" y="195"/>
                </a:lnTo>
                <a:lnTo>
                  <a:pt x="359" y="195"/>
                </a:lnTo>
                <a:lnTo>
                  <a:pt x="355" y="194"/>
                </a:lnTo>
                <a:lnTo>
                  <a:pt x="344" y="192"/>
                </a:lnTo>
                <a:lnTo>
                  <a:pt x="331" y="189"/>
                </a:lnTo>
                <a:lnTo>
                  <a:pt x="320" y="187"/>
                </a:lnTo>
                <a:lnTo>
                  <a:pt x="316" y="186"/>
                </a:lnTo>
                <a:lnTo>
                  <a:pt x="316" y="186"/>
                </a:lnTo>
                <a:lnTo>
                  <a:pt x="312" y="185"/>
                </a:lnTo>
                <a:lnTo>
                  <a:pt x="302" y="182"/>
                </a:lnTo>
                <a:lnTo>
                  <a:pt x="289" y="178"/>
                </a:lnTo>
                <a:lnTo>
                  <a:pt x="277" y="173"/>
                </a:lnTo>
                <a:lnTo>
                  <a:pt x="267" y="170"/>
                </a:lnTo>
                <a:lnTo>
                  <a:pt x="263" y="169"/>
                </a:lnTo>
                <a:lnTo>
                  <a:pt x="263" y="169"/>
                </a:lnTo>
                <a:lnTo>
                  <a:pt x="261" y="170"/>
                </a:lnTo>
                <a:lnTo>
                  <a:pt x="255" y="172"/>
                </a:lnTo>
                <a:lnTo>
                  <a:pt x="246" y="174"/>
                </a:lnTo>
                <a:lnTo>
                  <a:pt x="235" y="178"/>
                </a:lnTo>
                <a:lnTo>
                  <a:pt x="223" y="182"/>
                </a:lnTo>
                <a:lnTo>
                  <a:pt x="212" y="186"/>
                </a:lnTo>
                <a:lnTo>
                  <a:pt x="201" y="189"/>
                </a:lnTo>
                <a:lnTo>
                  <a:pt x="192" y="192"/>
                </a:lnTo>
                <a:lnTo>
                  <a:pt x="186" y="194"/>
                </a:lnTo>
                <a:lnTo>
                  <a:pt x="184" y="195"/>
                </a:lnTo>
                <a:lnTo>
                  <a:pt x="184" y="195"/>
                </a:lnTo>
                <a:lnTo>
                  <a:pt x="180" y="194"/>
                </a:lnTo>
                <a:lnTo>
                  <a:pt x="172" y="193"/>
                </a:lnTo>
                <a:lnTo>
                  <a:pt x="160" y="191"/>
                </a:lnTo>
                <a:lnTo>
                  <a:pt x="146" y="190"/>
                </a:lnTo>
                <a:lnTo>
                  <a:pt x="134" y="188"/>
                </a:lnTo>
                <a:lnTo>
                  <a:pt x="126" y="187"/>
                </a:lnTo>
                <a:lnTo>
                  <a:pt x="122" y="186"/>
                </a:lnTo>
                <a:lnTo>
                  <a:pt x="122" y="186"/>
                </a:lnTo>
                <a:lnTo>
                  <a:pt x="119" y="184"/>
                </a:lnTo>
                <a:lnTo>
                  <a:pt x="111" y="177"/>
                </a:lnTo>
                <a:lnTo>
                  <a:pt x="100" y="169"/>
                </a:lnTo>
                <a:lnTo>
                  <a:pt x="90" y="161"/>
                </a:lnTo>
                <a:lnTo>
                  <a:pt x="82" y="154"/>
                </a:lnTo>
                <a:lnTo>
                  <a:pt x="79" y="152"/>
                </a:lnTo>
                <a:lnTo>
                  <a:pt x="79" y="152"/>
                </a:lnTo>
                <a:lnTo>
                  <a:pt x="76" y="152"/>
                </a:lnTo>
                <a:lnTo>
                  <a:pt x="70" y="153"/>
                </a:lnTo>
                <a:lnTo>
                  <a:pt x="62" y="155"/>
                </a:lnTo>
                <a:lnTo>
                  <a:pt x="51" y="158"/>
                </a:lnTo>
                <a:lnTo>
                  <a:pt x="39" y="160"/>
                </a:lnTo>
                <a:lnTo>
                  <a:pt x="28" y="163"/>
                </a:lnTo>
                <a:lnTo>
                  <a:pt x="17" y="165"/>
                </a:lnTo>
                <a:lnTo>
                  <a:pt x="8" y="167"/>
                </a:lnTo>
                <a:lnTo>
                  <a:pt x="3" y="168"/>
                </a:lnTo>
                <a:lnTo>
                  <a:pt x="0" y="169"/>
                </a:lnTo>
                <a:lnTo>
                  <a:pt x="0" y="169"/>
                </a:lnTo>
                <a:lnTo>
                  <a:pt x="1" y="173"/>
                </a:lnTo>
                <a:lnTo>
                  <a:pt x="3" y="184"/>
                </a:lnTo>
                <a:lnTo>
                  <a:pt x="6" y="197"/>
                </a:lnTo>
                <a:lnTo>
                  <a:pt x="8" y="207"/>
                </a:lnTo>
                <a:lnTo>
                  <a:pt x="9" y="212"/>
                </a:lnTo>
                <a:lnTo>
                  <a:pt x="9" y="212"/>
                </a:lnTo>
                <a:lnTo>
                  <a:pt x="11" y="212"/>
                </a:lnTo>
                <a:lnTo>
                  <a:pt x="16" y="213"/>
                </a:lnTo>
                <a:lnTo>
                  <a:pt x="24" y="214"/>
                </a:lnTo>
                <a:lnTo>
                  <a:pt x="34" y="216"/>
                </a:lnTo>
                <a:lnTo>
                  <a:pt x="45" y="218"/>
                </a:lnTo>
                <a:lnTo>
                  <a:pt x="57" y="220"/>
                </a:lnTo>
                <a:lnTo>
                  <a:pt x="69" y="222"/>
                </a:lnTo>
                <a:lnTo>
                  <a:pt x="80" y="224"/>
                </a:lnTo>
                <a:lnTo>
                  <a:pt x="90" y="226"/>
                </a:lnTo>
                <a:lnTo>
                  <a:pt x="98" y="228"/>
                </a:lnTo>
                <a:lnTo>
                  <a:pt x="104" y="229"/>
                </a:lnTo>
                <a:lnTo>
                  <a:pt x="105" y="229"/>
                </a:lnTo>
                <a:lnTo>
                  <a:pt x="105" y="229"/>
                </a:lnTo>
                <a:lnTo>
                  <a:pt x="109" y="230"/>
                </a:lnTo>
                <a:lnTo>
                  <a:pt x="119" y="233"/>
                </a:lnTo>
                <a:lnTo>
                  <a:pt x="132" y="237"/>
                </a:lnTo>
                <a:lnTo>
                  <a:pt x="144" y="241"/>
                </a:lnTo>
                <a:lnTo>
                  <a:pt x="154" y="244"/>
                </a:lnTo>
                <a:lnTo>
                  <a:pt x="158" y="246"/>
                </a:lnTo>
                <a:lnTo>
                  <a:pt x="158" y="246"/>
                </a:lnTo>
                <a:lnTo>
                  <a:pt x="162" y="245"/>
                </a:lnTo>
                <a:lnTo>
                  <a:pt x="173" y="243"/>
                </a:lnTo>
                <a:lnTo>
                  <a:pt x="186" y="240"/>
                </a:lnTo>
                <a:lnTo>
                  <a:pt x="197" y="238"/>
                </a:lnTo>
                <a:lnTo>
                  <a:pt x="201" y="237"/>
                </a:lnTo>
                <a:lnTo>
                  <a:pt x="201" y="237"/>
                </a:lnTo>
                <a:lnTo>
                  <a:pt x="205" y="236"/>
                </a:lnTo>
                <a:lnTo>
                  <a:pt x="214" y="234"/>
                </a:lnTo>
                <a:lnTo>
                  <a:pt x="226" y="230"/>
                </a:lnTo>
                <a:lnTo>
                  <a:pt x="239" y="227"/>
                </a:lnTo>
                <a:lnTo>
                  <a:pt x="251" y="224"/>
                </a:lnTo>
                <a:lnTo>
                  <a:pt x="259" y="221"/>
                </a:lnTo>
                <a:lnTo>
                  <a:pt x="263" y="220"/>
                </a:lnTo>
                <a:lnTo>
                  <a:pt x="263" y="220"/>
                </a:lnTo>
                <a:lnTo>
                  <a:pt x="264" y="221"/>
                </a:lnTo>
                <a:lnTo>
                  <a:pt x="267" y="224"/>
                </a:lnTo>
                <a:lnTo>
                  <a:pt x="272" y="228"/>
                </a:lnTo>
                <a:lnTo>
                  <a:pt x="278" y="233"/>
                </a:lnTo>
                <a:lnTo>
                  <a:pt x="286" y="238"/>
                </a:lnTo>
                <a:lnTo>
                  <a:pt x="294" y="242"/>
                </a:lnTo>
                <a:lnTo>
                  <a:pt x="303" y="246"/>
                </a:lnTo>
                <a:lnTo>
                  <a:pt x="312" y="248"/>
                </a:lnTo>
                <a:lnTo>
                  <a:pt x="322" y="247"/>
                </a:lnTo>
                <a:lnTo>
                  <a:pt x="322" y="247"/>
                </a:lnTo>
                <a:lnTo>
                  <a:pt x="328" y="246"/>
                </a:lnTo>
                <a:lnTo>
                  <a:pt x="334" y="243"/>
                </a:lnTo>
                <a:lnTo>
                  <a:pt x="342" y="240"/>
                </a:lnTo>
                <a:lnTo>
                  <a:pt x="350" y="235"/>
                </a:lnTo>
                <a:lnTo>
                  <a:pt x="359" y="231"/>
                </a:lnTo>
                <a:lnTo>
                  <a:pt x="368" y="225"/>
                </a:lnTo>
                <a:lnTo>
                  <a:pt x="377" y="220"/>
                </a:lnTo>
                <a:lnTo>
                  <a:pt x="386" y="215"/>
                </a:lnTo>
                <a:lnTo>
                  <a:pt x="394" y="209"/>
                </a:lnTo>
                <a:lnTo>
                  <a:pt x="402" y="204"/>
                </a:lnTo>
                <a:lnTo>
                  <a:pt x="410" y="199"/>
                </a:lnTo>
                <a:lnTo>
                  <a:pt x="416" y="195"/>
                </a:lnTo>
                <a:lnTo>
                  <a:pt x="421" y="191"/>
                </a:lnTo>
                <a:lnTo>
                  <a:pt x="426" y="189"/>
                </a:lnTo>
                <a:lnTo>
                  <a:pt x="428" y="187"/>
                </a:lnTo>
                <a:lnTo>
                  <a:pt x="429" y="186"/>
                </a:lnTo>
                <a:lnTo>
                  <a:pt x="429" y="186"/>
                </a:lnTo>
                <a:lnTo>
                  <a:pt x="429" y="188"/>
                </a:lnTo>
                <a:lnTo>
                  <a:pt x="430" y="193"/>
                </a:lnTo>
                <a:lnTo>
                  <a:pt x="433" y="199"/>
                </a:lnTo>
                <a:lnTo>
                  <a:pt x="437" y="205"/>
                </a:lnTo>
                <a:lnTo>
                  <a:pt x="445" y="210"/>
                </a:lnTo>
                <a:lnTo>
                  <a:pt x="456" y="212"/>
                </a:lnTo>
                <a:lnTo>
                  <a:pt x="456" y="212"/>
                </a:lnTo>
                <a:lnTo>
                  <a:pt x="461" y="211"/>
                </a:lnTo>
                <a:lnTo>
                  <a:pt x="468" y="211"/>
                </a:lnTo>
                <a:lnTo>
                  <a:pt x="476" y="209"/>
                </a:lnTo>
                <a:lnTo>
                  <a:pt x="485" y="208"/>
                </a:lnTo>
                <a:lnTo>
                  <a:pt x="495" y="206"/>
                </a:lnTo>
                <a:lnTo>
                  <a:pt x="505" y="204"/>
                </a:lnTo>
                <a:lnTo>
                  <a:pt x="515" y="202"/>
                </a:lnTo>
                <a:lnTo>
                  <a:pt x="526" y="200"/>
                </a:lnTo>
                <a:lnTo>
                  <a:pt x="537" y="198"/>
                </a:lnTo>
                <a:lnTo>
                  <a:pt x="547" y="196"/>
                </a:lnTo>
                <a:lnTo>
                  <a:pt x="556" y="193"/>
                </a:lnTo>
                <a:lnTo>
                  <a:pt x="565" y="191"/>
                </a:lnTo>
                <a:lnTo>
                  <a:pt x="572" y="190"/>
                </a:lnTo>
                <a:lnTo>
                  <a:pt x="579" y="188"/>
                </a:lnTo>
                <a:lnTo>
                  <a:pt x="583" y="187"/>
                </a:lnTo>
                <a:lnTo>
                  <a:pt x="586" y="186"/>
                </a:lnTo>
                <a:lnTo>
                  <a:pt x="587" y="186"/>
                </a:lnTo>
                <a:lnTo>
                  <a:pt x="587" y="186"/>
                </a:lnTo>
                <a:lnTo>
                  <a:pt x="589" y="188"/>
                </a:lnTo>
                <a:lnTo>
                  <a:pt x="595" y="193"/>
                </a:lnTo>
                <a:lnTo>
                  <a:pt x="602" y="199"/>
                </a:lnTo>
                <a:lnTo>
                  <a:pt x="611" y="206"/>
                </a:lnTo>
                <a:lnTo>
                  <a:pt x="621" y="210"/>
                </a:lnTo>
                <a:lnTo>
                  <a:pt x="631" y="212"/>
                </a:lnTo>
                <a:lnTo>
                  <a:pt x="631" y="212"/>
                </a:lnTo>
                <a:lnTo>
                  <a:pt x="637" y="210"/>
                </a:lnTo>
                <a:lnTo>
                  <a:pt x="645" y="208"/>
                </a:lnTo>
                <a:lnTo>
                  <a:pt x="654" y="204"/>
                </a:lnTo>
                <a:lnTo>
                  <a:pt x="663" y="199"/>
                </a:lnTo>
                <a:lnTo>
                  <a:pt x="672" y="194"/>
                </a:lnTo>
                <a:lnTo>
                  <a:pt x="681" y="189"/>
                </a:lnTo>
                <a:lnTo>
                  <a:pt x="689" y="185"/>
                </a:lnTo>
                <a:lnTo>
                  <a:pt x="695" y="181"/>
                </a:lnTo>
                <a:lnTo>
                  <a:pt x="699" y="178"/>
                </a:lnTo>
                <a:lnTo>
                  <a:pt x="701" y="178"/>
                </a:lnTo>
                <a:lnTo>
                  <a:pt x="701" y="178"/>
                </a:lnTo>
                <a:lnTo>
                  <a:pt x="705" y="178"/>
                </a:lnTo>
                <a:lnTo>
                  <a:pt x="714" y="178"/>
                </a:lnTo>
                <a:lnTo>
                  <a:pt x="727" y="178"/>
                </a:lnTo>
                <a:lnTo>
                  <a:pt x="740" y="178"/>
                </a:lnTo>
                <a:lnTo>
                  <a:pt x="750" y="178"/>
                </a:lnTo>
                <a:lnTo>
                  <a:pt x="753" y="178"/>
                </a:lnTo>
                <a:lnTo>
                  <a:pt x="753" y="178"/>
                </a:lnTo>
                <a:lnTo>
                  <a:pt x="760" y="180"/>
                </a:lnTo>
                <a:lnTo>
                  <a:pt x="773" y="184"/>
                </a:lnTo>
                <a:lnTo>
                  <a:pt x="779" y="186"/>
                </a:lnTo>
                <a:lnTo>
                  <a:pt x="779" y="186"/>
                </a:lnTo>
                <a:lnTo>
                  <a:pt x="784" y="185"/>
                </a:lnTo>
                <a:lnTo>
                  <a:pt x="795" y="183"/>
                </a:lnTo>
                <a:lnTo>
                  <a:pt x="808" y="181"/>
                </a:lnTo>
                <a:lnTo>
                  <a:pt x="819" y="178"/>
                </a:lnTo>
                <a:lnTo>
                  <a:pt x="823" y="178"/>
                </a:lnTo>
                <a:lnTo>
                  <a:pt x="823" y="178"/>
                </a:lnTo>
                <a:lnTo>
                  <a:pt x="825" y="176"/>
                </a:lnTo>
                <a:lnTo>
                  <a:pt x="829" y="172"/>
                </a:lnTo>
                <a:lnTo>
                  <a:pt x="836" y="167"/>
                </a:lnTo>
                <a:lnTo>
                  <a:pt x="844" y="159"/>
                </a:lnTo>
                <a:lnTo>
                  <a:pt x="854" y="152"/>
                </a:lnTo>
                <a:lnTo>
                  <a:pt x="863" y="143"/>
                </a:lnTo>
                <a:lnTo>
                  <a:pt x="873" y="136"/>
                </a:lnTo>
                <a:lnTo>
                  <a:pt x="881" y="128"/>
                </a:lnTo>
                <a:lnTo>
                  <a:pt x="888" y="123"/>
                </a:lnTo>
                <a:lnTo>
                  <a:pt x="892" y="119"/>
                </a:lnTo>
                <a:lnTo>
                  <a:pt x="894" y="118"/>
                </a:lnTo>
                <a:lnTo>
                  <a:pt x="894" y="118"/>
                </a:lnTo>
                <a:lnTo>
                  <a:pt x="898" y="118"/>
                </a:lnTo>
                <a:lnTo>
                  <a:pt x="906" y="118"/>
                </a:lnTo>
                <a:lnTo>
                  <a:pt x="918" y="118"/>
                </a:lnTo>
                <a:lnTo>
                  <a:pt x="931" y="118"/>
                </a:lnTo>
                <a:lnTo>
                  <a:pt x="943" y="118"/>
                </a:lnTo>
                <a:lnTo>
                  <a:pt x="952" y="118"/>
                </a:lnTo>
                <a:lnTo>
                  <a:pt x="956" y="118"/>
                </a:lnTo>
                <a:lnTo>
                  <a:pt x="956" y="118"/>
                </a:lnTo>
                <a:lnTo>
                  <a:pt x="959" y="113"/>
                </a:lnTo>
                <a:lnTo>
                  <a:pt x="967" y="103"/>
                </a:lnTo>
                <a:lnTo>
                  <a:pt x="975" y="94"/>
                </a:lnTo>
                <a:lnTo>
                  <a:pt x="979" y="89"/>
                </a:lnTo>
                <a:lnTo>
                  <a:pt x="979" y="89"/>
                </a:lnTo>
                <a:lnTo>
                  <a:pt x="981" y="91"/>
                </a:lnTo>
                <a:lnTo>
                  <a:pt x="987" y="95"/>
                </a:lnTo>
                <a:lnTo>
                  <a:pt x="996" y="99"/>
                </a:lnTo>
                <a:lnTo>
                  <a:pt x="1004" y="102"/>
                </a:lnTo>
                <a:lnTo>
                  <a:pt x="1011" y="103"/>
                </a:lnTo>
                <a:lnTo>
                  <a:pt x="1014" y="100"/>
                </a:lnTo>
                <a:lnTo>
                  <a:pt x="1014" y="100"/>
                </a:lnTo>
                <a:lnTo>
                  <a:pt x="1014" y="100"/>
                </a:lnTo>
                <a:close/>
              </a:path>
            </a:pathLst>
          </a:custGeom>
          <a:gradFill rotWithShape="0">
            <a:gsLst>
              <a:gs pos="0">
                <a:srgbClr val="000000"/>
              </a:gs>
              <a:gs pos="100000">
                <a:srgbClr val="00601D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55" name="Freeform 7"/>
          <p:cNvSpPr>
            <a:spLocks noChangeArrowheads="1"/>
          </p:cNvSpPr>
          <p:nvPr/>
        </p:nvSpPr>
        <p:spPr bwMode="auto">
          <a:xfrm>
            <a:off x="4954589" y="3807619"/>
            <a:ext cx="1349375" cy="202406"/>
          </a:xfrm>
          <a:custGeom>
            <a:avLst/>
            <a:gdLst/>
            <a:ahLst/>
            <a:cxnLst>
              <a:cxn ang="0">
                <a:pos x="850" y="127"/>
              </a:cxn>
              <a:cxn ang="0">
                <a:pos x="780" y="102"/>
              </a:cxn>
              <a:cxn ang="0">
                <a:pos x="675" y="85"/>
              </a:cxn>
              <a:cxn ang="0">
                <a:pos x="500" y="76"/>
              </a:cxn>
              <a:cxn ang="0">
                <a:pos x="447" y="42"/>
              </a:cxn>
              <a:cxn ang="0">
                <a:pos x="333" y="59"/>
              </a:cxn>
              <a:cxn ang="0">
                <a:pos x="237" y="0"/>
              </a:cxn>
              <a:cxn ang="0">
                <a:pos x="263" y="68"/>
              </a:cxn>
              <a:cxn ang="0">
                <a:pos x="140" y="34"/>
              </a:cxn>
              <a:cxn ang="0">
                <a:pos x="71" y="34"/>
              </a:cxn>
              <a:cxn ang="0">
                <a:pos x="0" y="50"/>
              </a:cxn>
              <a:cxn ang="0">
                <a:pos x="106" y="50"/>
              </a:cxn>
              <a:cxn ang="0">
                <a:pos x="167" y="94"/>
              </a:cxn>
              <a:cxn ang="0">
                <a:pos x="263" y="76"/>
              </a:cxn>
              <a:cxn ang="0">
                <a:pos x="280" y="119"/>
              </a:cxn>
              <a:cxn ang="0">
                <a:pos x="341" y="68"/>
              </a:cxn>
              <a:cxn ang="0">
                <a:pos x="377" y="127"/>
              </a:cxn>
              <a:cxn ang="0">
                <a:pos x="421" y="110"/>
              </a:cxn>
              <a:cxn ang="0">
                <a:pos x="491" y="153"/>
              </a:cxn>
              <a:cxn ang="0">
                <a:pos x="701" y="127"/>
              </a:cxn>
              <a:cxn ang="0">
                <a:pos x="762" y="170"/>
              </a:cxn>
              <a:cxn ang="0">
                <a:pos x="850" y="127"/>
              </a:cxn>
              <a:cxn ang="0">
                <a:pos x="850" y="127"/>
              </a:cxn>
            </a:cxnLst>
            <a:rect l="0" t="0" r="r" b="b"/>
            <a:pathLst>
              <a:path w="850" h="170">
                <a:moveTo>
                  <a:pt x="850" y="127"/>
                </a:moveTo>
                <a:lnTo>
                  <a:pt x="780" y="102"/>
                </a:lnTo>
                <a:lnTo>
                  <a:pt x="675" y="85"/>
                </a:lnTo>
                <a:lnTo>
                  <a:pt x="500" y="76"/>
                </a:lnTo>
                <a:lnTo>
                  <a:pt x="447" y="42"/>
                </a:lnTo>
                <a:lnTo>
                  <a:pt x="333" y="59"/>
                </a:lnTo>
                <a:lnTo>
                  <a:pt x="237" y="0"/>
                </a:lnTo>
                <a:lnTo>
                  <a:pt x="263" y="68"/>
                </a:lnTo>
                <a:lnTo>
                  <a:pt x="140" y="34"/>
                </a:lnTo>
                <a:lnTo>
                  <a:pt x="71" y="34"/>
                </a:lnTo>
                <a:lnTo>
                  <a:pt x="0" y="50"/>
                </a:lnTo>
                <a:lnTo>
                  <a:pt x="106" y="50"/>
                </a:lnTo>
                <a:lnTo>
                  <a:pt x="167" y="94"/>
                </a:lnTo>
                <a:lnTo>
                  <a:pt x="263" y="76"/>
                </a:lnTo>
                <a:lnTo>
                  <a:pt x="280" y="119"/>
                </a:lnTo>
                <a:lnTo>
                  <a:pt x="341" y="68"/>
                </a:lnTo>
                <a:lnTo>
                  <a:pt x="377" y="127"/>
                </a:lnTo>
                <a:lnTo>
                  <a:pt x="421" y="110"/>
                </a:lnTo>
                <a:lnTo>
                  <a:pt x="491" y="153"/>
                </a:lnTo>
                <a:lnTo>
                  <a:pt x="701" y="127"/>
                </a:lnTo>
                <a:lnTo>
                  <a:pt x="762" y="170"/>
                </a:lnTo>
                <a:lnTo>
                  <a:pt x="850" y="127"/>
                </a:lnTo>
                <a:lnTo>
                  <a:pt x="850" y="127"/>
                </a:lnTo>
                <a:close/>
              </a:path>
            </a:pathLst>
          </a:custGeom>
          <a:gradFill rotWithShape="0">
            <a:gsLst>
              <a:gs pos="0">
                <a:srgbClr val="000000"/>
              </a:gs>
              <a:gs pos="100000">
                <a:srgbClr val="00601D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56" name="Freeform 8"/>
          <p:cNvSpPr>
            <a:spLocks noChangeArrowheads="1"/>
          </p:cNvSpPr>
          <p:nvPr/>
        </p:nvSpPr>
        <p:spPr bwMode="auto">
          <a:xfrm>
            <a:off x="5610226" y="3714750"/>
            <a:ext cx="627063" cy="121444"/>
          </a:xfrm>
          <a:custGeom>
            <a:avLst/>
            <a:gdLst/>
            <a:ahLst/>
            <a:cxnLst>
              <a:cxn ang="0">
                <a:pos x="395" y="99"/>
              </a:cxn>
              <a:cxn ang="0">
                <a:pos x="385" y="86"/>
              </a:cxn>
              <a:cxn ang="0">
                <a:pos x="366" y="68"/>
              </a:cxn>
              <a:cxn ang="0">
                <a:pos x="344" y="50"/>
              </a:cxn>
              <a:cxn ang="0">
                <a:pos x="332" y="43"/>
              </a:cxn>
              <a:cxn ang="0">
                <a:pos x="310" y="35"/>
              </a:cxn>
              <a:cxn ang="0">
                <a:pos x="286" y="31"/>
              </a:cxn>
              <a:cxn ang="0">
                <a:pos x="262" y="28"/>
              </a:cxn>
              <a:cxn ang="0">
                <a:pos x="246" y="24"/>
              </a:cxn>
              <a:cxn ang="0">
                <a:pos x="225" y="15"/>
              </a:cxn>
              <a:cxn ang="0">
                <a:pos x="203" y="6"/>
              </a:cxn>
              <a:cxn ang="0">
                <a:pos x="181" y="0"/>
              </a:cxn>
              <a:cxn ang="0">
                <a:pos x="168" y="1"/>
              </a:cxn>
              <a:cxn ang="0">
                <a:pos x="149" y="9"/>
              </a:cxn>
              <a:cxn ang="0">
                <a:pos x="130" y="22"/>
              </a:cxn>
              <a:cxn ang="0">
                <a:pos x="110" y="32"/>
              </a:cxn>
              <a:cxn ang="0">
                <a:pos x="96" y="35"/>
              </a:cxn>
              <a:cxn ang="0">
                <a:pos x="73" y="30"/>
              </a:cxn>
              <a:cxn ang="0">
                <a:pos x="46" y="20"/>
              </a:cxn>
              <a:cxn ang="0">
                <a:pos x="21" y="9"/>
              </a:cxn>
              <a:cxn ang="0">
                <a:pos x="4" y="1"/>
              </a:cxn>
              <a:cxn ang="0">
                <a:pos x="0" y="0"/>
              </a:cxn>
              <a:cxn ang="0">
                <a:pos x="7" y="8"/>
              </a:cxn>
              <a:cxn ang="0">
                <a:pos x="25" y="24"/>
              </a:cxn>
              <a:cxn ang="0">
                <a:pos x="49" y="42"/>
              </a:cxn>
              <a:cxn ang="0">
                <a:pos x="74" y="55"/>
              </a:cxn>
              <a:cxn ang="0">
                <a:pos x="87" y="60"/>
              </a:cxn>
              <a:cxn ang="0">
                <a:pos x="107" y="57"/>
              </a:cxn>
              <a:cxn ang="0">
                <a:pos x="126" y="45"/>
              </a:cxn>
              <a:cxn ang="0">
                <a:pos x="145" y="33"/>
              </a:cxn>
              <a:cxn ang="0">
                <a:pos x="166" y="26"/>
              </a:cxn>
              <a:cxn ang="0">
                <a:pos x="180" y="26"/>
              </a:cxn>
              <a:cxn ang="0">
                <a:pos x="203" y="28"/>
              </a:cxn>
              <a:cxn ang="0">
                <a:pos x="227" y="32"/>
              </a:cxn>
              <a:cxn ang="0">
                <a:pos x="253" y="40"/>
              </a:cxn>
              <a:cxn ang="0">
                <a:pos x="268" y="45"/>
              </a:cxn>
              <a:cxn ang="0">
                <a:pos x="291" y="55"/>
              </a:cxn>
              <a:cxn ang="0">
                <a:pos x="316" y="67"/>
              </a:cxn>
              <a:cxn ang="0">
                <a:pos x="342" y="79"/>
              </a:cxn>
              <a:cxn ang="0">
                <a:pos x="365" y="91"/>
              </a:cxn>
              <a:cxn ang="0">
                <a:pos x="384" y="99"/>
              </a:cxn>
              <a:cxn ang="0">
                <a:pos x="394" y="102"/>
              </a:cxn>
            </a:cxnLst>
            <a:rect l="0" t="0" r="r" b="b"/>
            <a:pathLst>
              <a:path w="395" h="102">
                <a:moveTo>
                  <a:pt x="394" y="102"/>
                </a:moveTo>
                <a:lnTo>
                  <a:pt x="395" y="101"/>
                </a:lnTo>
                <a:lnTo>
                  <a:pt x="395" y="99"/>
                </a:lnTo>
                <a:lnTo>
                  <a:pt x="393" y="96"/>
                </a:lnTo>
                <a:lnTo>
                  <a:pt x="389" y="91"/>
                </a:lnTo>
                <a:lnTo>
                  <a:pt x="385" y="86"/>
                </a:lnTo>
                <a:lnTo>
                  <a:pt x="379" y="80"/>
                </a:lnTo>
                <a:lnTo>
                  <a:pt x="372" y="74"/>
                </a:lnTo>
                <a:lnTo>
                  <a:pt x="366" y="68"/>
                </a:lnTo>
                <a:lnTo>
                  <a:pt x="358" y="61"/>
                </a:lnTo>
                <a:lnTo>
                  <a:pt x="351" y="56"/>
                </a:lnTo>
                <a:lnTo>
                  <a:pt x="344" y="50"/>
                </a:lnTo>
                <a:lnTo>
                  <a:pt x="338" y="46"/>
                </a:lnTo>
                <a:lnTo>
                  <a:pt x="332" y="43"/>
                </a:lnTo>
                <a:lnTo>
                  <a:pt x="332" y="43"/>
                </a:lnTo>
                <a:lnTo>
                  <a:pt x="325" y="39"/>
                </a:lnTo>
                <a:lnTo>
                  <a:pt x="318" y="37"/>
                </a:lnTo>
                <a:lnTo>
                  <a:pt x="310" y="35"/>
                </a:lnTo>
                <a:lnTo>
                  <a:pt x="302" y="33"/>
                </a:lnTo>
                <a:lnTo>
                  <a:pt x="294" y="32"/>
                </a:lnTo>
                <a:lnTo>
                  <a:pt x="286" y="31"/>
                </a:lnTo>
                <a:lnTo>
                  <a:pt x="278" y="30"/>
                </a:lnTo>
                <a:lnTo>
                  <a:pt x="270" y="29"/>
                </a:lnTo>
                <a:lnTo>
                  <a:pt x="262" y="28"/>
                </a:lnTo>
                <a:lnTo>
                  <a:pt x="254" y="26"/>
                </a:lnTo>
                <a:lnTo>
                  <a:pt x="254" y="26"/>
                </a:lnTo>
                <a:lnTo>
                  <a:pt x="246" y="24"/>
                </a:lnTo>
                <a:lnTo>
                  <a:pt x="239" y="21"/>
                </a:lnTo>
                <a:lnTo>
                  <a:pt x="232" y="18"/>
                </a:lnTo>
                <a:lnTo>
                  <a:pt x="225" y="15"/>
                </a:lnTo>
                <a:lnTo>
                  <a:pt x="217" y="12"/>
                </a:lnTo>
                <a:lnTo>
                  <a:pt x="210" y="9"/>
                </a:lnTo>
                <a:lnTo>
                  <a:pt x="203" y="6"/>
                </a:lnTo>
                <a:lnTo>
                  <a:pt x="196" y="3"/>
                </a:lnTo>
                <a:lnTo>
                  <a:pt x="189" y="1"/>
                </a:lnTo>
                <a:lnTo>
                  <a:pt x="181" y="0"/>
                </a:lnTo>
                <a:lnTo>
                  <a:pt x="174" y="0"/>
                </a:lnTo>
                <a:lnTo>
                  <a:pt x="174" y="0"/>
                </a:lnTo>
                <a:lnTo>
                  <a:pt x="168" y="1"/>
                </a:lnTo>
                <a:lnTo>
                  <a:pt x="162" y="3"/>
                </a:lnTo>
                <a:lnTo>
                  <a:pt x="156" y="6"/>
                </a:lnTo>
                <a:lnTo>
                  <a:pt x="149" y="9"/>
                </a:lnTo>
                <a:lnTo>
                  <a:pt x="143" y="13"/>
                </a:lnTo>
                <a:lnTo>
                  <a:pt x="137" y="18"/>
                </a:lnTo>
                <a:lnTo>
                  <a:pt x="130" y="22"/>
                </a:lnTo>
                <a:lnTo>
                  <a:pt x="124" y="26"/>
                </a:lnTo>
                <a:lnTo>
                  <a:pt x="117" y="29"/>
                </a:lnTo>
                <a:lnTo>
                  <a:pt x="110" y="32"/>
                </a:lnTo>
                <a:lnTo>
                  <a:pt x="103" y="34"/>
                </a:lnTo>
                <a:lnTo>
                  <a:pt x="96" y="35"/>
                </a:lnTo>
                <a:lnTo>
                  <a:pt x="96" y="35"/>
                </a:lnTo>
                <a:lnTo>
                  <a:pt x="89" y="34"/>
                </a:lnTo>
                <a:lnTo>
                  <a:pt x="81" y="32"/>
                </a:lnTo>
                <a:lnTo>
                  <a:pt x="73" y="30"/>
                </a:lnTo>
                <a:lnTo>
                  <a:pt x="64" y="27"/>
                </a:lnTo>
                <a:lnTo>
                  <a:pt x="55" y="24"/>
                </a:lnTo>
                <a:lnTo>
                  <a:pt x="46" y="20"/>
                </a:lnTo>
                <a:lnTo>
                  <a:pt x="37" y="16"/>
                </a:lnTo>
                <a:lnTo>
                  <a:pt x="29" y="12"/>
                </a:lnTo>
                <a:lnTo>
                  <a:pt x="21" y="9"/>
                </a:lnTo>
                <a:lnTo>
                  <a:pt x="14" y="5"/>
                </a:lnTo>
                <a:lnTo>
                  <a:pt x="8" y="3"/>
                </a:lnTo>
                <a:lnTo>
                  <a:pt x="4" y="1"/>
                </a:lnTo>
                <a:lnTo>
                  <a:pt x="1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3" y="4"/>
                </a:lnTo>
                <a:lnTo>
                  <a:pt x="7" y="8"/>
                </a:lnTo>
                <a:lnTo>
                  <a:pt x="12" y="13"/>
                </a:lnTo>
                <a:lnTo>
                  <a:pt x="18" y="18"/>
                </a:lnTo>
                <a:lnTo>
                  <a:pt x="25" y="24"/>
                </a:lnTo>
                <a:lnTo>
                  <a:pt x="33" y="30"/>
                </a:lnTo>
                <a:lnTo>
                  <a:pt x="41" y="36"/>
                </a:lnTo>
                <a:lnTo>
                  <a:pt x="49" y="42"/>
                </a:lnTo>
                <a:lnTo>
                  <a:pt x="58" y="47"/>
                </a:lnTo>
                <a:lnTo>
                  <a:pt x="66" y="52"/>
                </a:lnTo>
                <a:lnTo>
                  <a:pt x="74" y="55"/>
                </a:lnTo>
                <a:lnTo>
                  <a:pt x="81" y="58"/>
                </a:lnTo>
                <a:lnTo>
                  <a:pt x="87" y="60"/>
                </a:lnTo>
                <a:lnTo>
                  <a:pt x="87" y="60"/>
                </a:lnTo>
                <a:lnTo>
                  <a:pt x="94" y="60"/>
                </a:lnTo>
                <a:lnTo>
                  <a:pt x="100" y="59"/>
                </a:lnTo>
                <a:lnTo>
                  <a:pt x="107" y="57"/>
                </a:lnTo>
                <a:lnTo>
                  <a:pt x="113" y="53"/>
                </a:lnTo>
                <a:lnTo>
                  <a:pt x="120" y="49"/>
                </a:lnTo>
                <a:lnTo>
                  <a:pt x="126" y="45"/>
                </a:lnTo>
                <a:lnTo>
                  <a:pt x="132" y="41"/>
                </a:lnTo>
                <a:lnTo>
                  <a:pt x="139" y="36"/>
                </a:lnTo>
                <a:lnTo>
                  <a:pt x="145" y="33"/>
                </a:lnTo>
                <a:lnTo>
                  <a:pt x="152" y="29"/>
                </a:lnTo>
                <a:lnTo>
                  <a:pt x="159" y="27"/>
                </a:lnTo>
                <a:lnTo>
                  <a:pt x="166" y="26"/>
                </a:lnTo>
                <a:lnTo>
                  <a:pt x="166" y="26"/>
                </a:lnTo>
                <a:lnTo>
                  <a:pt x="173" y="26"/>
                </a:lnTo>
                <a:lnTo>
                  <a:pt x="180" y="26"/>
                </a:lnTo>
                <a:lnTo>
                  <a:pt x="188" y="26"/>
                </a:lnTo>
                <a:lnTo>
                  <a:pt x="195" y="27"/>
                </a:lnTo>
                <a:lnTo>
                  <a:pt x="203" y="28"/>
                </a:lnTo>
                <a:lnTo>
                  <a:pt x="210" y="29"/>
                </a:lnTo>
                <a:lnTo>
                  <a:pt x="218" y="30"/>
                </a:lnTo>
                <a:lnTo>
                  <a:pt x="227" y="32"/>
                </a:lnTo>
                <a:lnTo>
                  <a:pt x="235" y="35"/>
                </a:lnTo>
                <a:lnTo>
                  <a:pt x="244" y="37"/>
                </a:lnTo>
                <a:lnTo>
                  <a:pt x="253" y="40"/>
                </a:lnTo>
                <a:lnTo>
                  <a:pt x="262" y="43"/>
                </a:lnTo>
                <a:lnTo>
                  <a:pt x="262" y="43"/>
                </a:lnTo>
                <a:lnTo>
                  <a:pt x="268" y="45"/>
                </a:lnTo>
                <a:lnTo>
                  <a:pt x="275" y="48"/>
                </a:lnTo>
                <a:lnTo>
                  <a:pt x="283" y="51"/>
                </a:lnTo>
                <a:lnTo>
                  <a:pt x="291" y="55"/>
                </a:lnTo>
                <a:lnTo>
                  <a:pt x="299" y="58"/>
                </a:lnTo>
                <a:lnTo>
                  <a:pt x="307" y="63"/>
                </a:lnTo>
                <a:lnTo>
                  <a:pt x="316" y="67"/>
                </a:lnTo>
                <a:lnTo>
                  <a:pt x="325" y="71"/>
                </a:lnTo>
                <a:lnTo>
                  <a:pt x="333" y="75"/>
                </a:lnTo>
                <a:lnTo>
                  <a:pt x="342" y="79"/>
                </a:lnTo>
                <a:lnTo>
                  <a:pt x="350" y="83"/>
                </a:lnTo>
                <a:lnTo>
                  <a:pt x="358" y="87"/>
                </a:lnTo>
                <a:lnTo>
                  <a:pt x="365" y="91"/>
                </a:lnTo>
                <a:lnTo>
                  <a:pt x="372" y="94"/>
                </a:lnTo>
                <a:lnTo>
                  <a:pt x="378" y="97"/>
                </a:lnTo>
                <a:lnTo>
                  <a:pt x="384" y="99"/>
                </a:lnTo>
                <a:lnTo>
                  <a:pt x="388" y="101"/>
                </a:lnTo>
                <a:lnTo>
                  <a:pt x="391" y="102"/>
                </a:lnTo>
                <a:lnTo>
                  <a:pt x="394" y="102"/>
                </a:lnTo>
                <a:lnTo>
                  <a:pt x="394" y="102"/>
                </a:lnTo>
                <a:lnTo>
                  <a:pt x="394" y="102"/>
                </a:lnTo>
                <a:close/>
              </a:path>
            </a:pathLst>
          </a:custGeom>
          <a:gradFill rotWithShape="0">
            <a:gsLst>
              <a:gs pos="0">
                <a:srgbClr val="000000"/>
              </a:gs>
              <a:gs pos="100000">
                <a:srgbClr val="239986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57" name="Freeform 9"/>
          <p:cNvSpPr>
            <a:spLocks noChangeArrowheads="1"/>
          </p:cNvSpPr>
          <p:nvPr/>
        </p:nvSpPr>
        <p:spPr bwMode="auto">
          <a:xfrm>
            <a:off x="4878389" y="3613547"/>
            <a:ext cx="884237" cy="142875"/>
          </a:xfrm>
          <a:custGeom>
            <a:avLst/>
            <a:gdLst/>
            <a:ahLst/>
            <a:cxnLst>
              <a:cxn ang="0">
                <a:pos x="555" y="48"/>
              </a:cxn>
              <a:cxn ang="0">
                <a:pos x="537" y="54"/>
              </a:cxn>
              <a:cxn ang="0">
                <a:pos x="511" y="59"/>
              </a:cxn>
              <a:cxn ang="0">
                <a:pos x="487" y="60"/>
              </a:cxn>
              <a:cxn ang="0">
                <a:pos x="473" y="57"/>
              </a:cxn>
              <a:cxn ang="0">
                <a:pos x="451" y="47"/>
              </a:cxn>
              <a:cxn ang="0">
                <a:pos x="428" y="37"/>
              </a:cxn>
              <a:cxn ang="0">
                <a:pos x="407" y="34"/>
              </a:cxn>
              <a:cxn ang="0">
                <a:pos x="396" y="39"/>
              </a:cxn>
              <a:cxn ang="0">
                <a:pos x="379" y="55"/>
              </a:cxn>
              <a:cxn ang="0">
                <a:pos x="363" y="74"/>
              </a:cxn>
              <a:cxn ang="0">
                <a:pos x="347" y="85"/>
              </a:cxn>
              <a:cxn ang="0">
                <a:pos x="331" y="85"/>
              </a:cxn>
              <a:cxn ang="0">
                <a:pos x="306" y="77"/>
              </a:cxn>
              <a:cxn ang="0">
                <a:pos x="283" y="69"/>
              </a:cxn>
              <a:cxn ang="0">
                <a:pos x="269" y="70"/>
              </a:cxn>
              <a:cxn ang="0">
                <a:pos x="248" y="84"/>
              </a:cxn>
              <a:cxn ang="0">
                <a:pos x="232" y="94"/>
              </a:cxn>
              <a:cxn ang="0">
                <a:pos x="229" y="88"/>
              </a:cxn>
              <a:cxn ang="0">
                <a:pos x="229" y="70"/>
              </a:cxn>
              <a:cxn ang="0">
                <a:pos x="215" y="60"/>
              </a:cxn>
              <a:cxn ang="0">
                <a:pos x="206" y="60"/>
              </a:cxn>
              <a:cxn ang="0">
                <a:pos x="185" y="64"/>
              </a:cxn>
              <a:cxn ang="0">
                <a:pos x="161" y="71"/>
              </a:cxn>
              <a:cxn ang="0">
                <a:pos x="135" y="78"/>
              </a:cxn>
              <a:cxn ang="0">
                <a:pos x="110" y="86"/>
              </a:cxn>
              <a:cxn ang="0">
                <a:pos x="89" y="92"/>
              </a:cxn>
              <a:cxn ang="0">
                <a:pos x="72" y="97"/>
              </a:cxn>
              <a:cxn ang="0">
                <a:pos x="45" y="110"/>
              </a:cxn>
              <a:cxn ang="0">
                <a:pos x="27" y="119"/>
              </a:cxn>
              <a:cxn ang="0">
                <a:pos x="18" y="119"/>
              </a:cxn>
              <a:cxn ang="0">
                <a:pos x="4" y="113"/>
              </a:cxn>
              <a:cxn ang="0">
                <a:pos x="1" y="102"/>
              </a:cxn>
              <a:cxn ang="0">
                <a:pos x="14" y="94"/>
              </a:cxn>
              <a:cxn ang="0">
                <a:pos x="28" y="89"/>
              </a:cxn>
              <a:cxn ang="0">
                <a:pos x="47" y="83"/>
              </a:cxn>
              <a:cxn ang="0">
                <a:pos x="70" y="76"/>
              </a:cxn>
              <a:cxn ang="0">
                <a:pos x="95" y="70"/>
              </a:cxn>
              <a:cxn ang="0">
                <a:pos x="122" y="63"/>
              </a:cxn>
              <a:cxn ang="0">
                <a:pos x="148" y="56"/>
              </a:cxn>
              <a:cxn ang="0">
                <a:pos x="173" y="51"/>
              </a:cxn>
              <a:cxn ang="0">
                <a:pos x="195" y="45"/>
              </a:cxn>
              <a:cxn ang="0">
                <a:pos x="206" y="43"/>
              </a:cxn>
              <a:cxn ang="0">
                <a:pos x="239" y="35"/>
              </a:cxn>
              <a:cxn ang="0">
                <a:pos x="263" y="29"/>
              </a:cxn>
              <a:cxn ang="0">
                <a:pos x="282" y="26"/>
              </a:cxn>
              <a:cxn ang="0">
                <a:pos x="294" y="25"/>
              </a:cxn>
              <a:cxn ang="0">
                <a:pos x="310" y="32"/>
              </a:cxn>
              <a:cxn ang="0">
                <a:pos x="323" y="41"/>
              </a:cxn>
              <a:cxn ang="0">
                <a:pos x="337" y="43"/>
              </a:cxn>
              <a:cxn ang="0">
                <a:pos x="354" y="37"/>
              </a:cxn>
              <a:cxn ang="0">
                <a:pos x="375" y="27"/>
              </a:cxn>
              <a:cxn ang="0">
                <a:pos x="398" y="16"/>
              </a:cxn>
              <a:cxn ang="0">
                <a:pos x="422" y="6"/>
              </a:cxn>
              <a:cxn ang="0">
                <a:pos x="445" y="0"/>
              </a:cxn>
              <a:cxn ang="0">
                <a:pos x="460" y="0"/>
              </a:cxn>
              <a:cxn ang="0">
                <a:pos x="485" y="6"/>
              </a:cxn>
              <a:cxn ang="0">
                <a:pos x="512" y="15"/>
              </a:cxn>
              <a:cxn ang="0">
                <a:pos x="535" y="27"/>
              </a:cxn>
              <a:cxn ang="0">
                <a:pos x="552" y="38"/>
              </a:cxn>
              <a:cxn ang="0">
                <a:pos x="557" y="43"/>
              </a:cxn>
            </a:cxnLst>
            <a:rect l="0" t="0" r="r" b="b"/>
            <a:pathLst>
              <a:path w="557" h="120">
                <a:moveTo>
                  <a:pt x="557" y="43"/>
                </a:moveTo>
                <a:lnTo>
                  <a:pt x="557" y="45"/>
                </a:lnTo>
                <a:lnTo>
                  <a:pt x="555" y="48"/>
                </a:lnTo>
                <a:lnTo>
                  <a:pt x="551" y="50"/>
                </a:lnTo>
                <a:lnTo>
                  <a:pt x="544" y="52"/>
                </a:lnTo>
                <a:lnTo>
                  <a:pt x="537" y="54"/>
                </a:lnTo>
                <a:lnTo>
                  <a:pt x="529" y="56"/>
                </a:lnTo>
                <a:lnTo>
                  <a:pt x="520" y="57"/>
                </a:lnTo>
                <a:lnTo>
                  <a:pt x="511" y="59"/>
                </a:lnTo>
                <a:lnTo>
                  <a:pt x="502" y="59"/>
                </a:lnTo>
                <a:lnTo>
                  <a:pt x="494" y="60"/>
                </a:lnTo>
                <a:lnTo>
                  <a:pt x="487" y="60"/>
                </a:lnTo>
                <a:lnTo>
                  <a:pt x="487" y="60"/>
                </a:lnTo>
                <a:lnTo>
                  <a:pt x="480" y="59"/>
                </a:lnTo>
                <a:lnTo>
                  <a:pt x="473" y="57"/>
                </a:lnTo>
                <a:lnTo>
                  <a:pt x="466" y="54"/>
                </a:lnTo>
                <a:lnTo>
                  <a:pt x="458" y="50"/>
                </a:lnTo>
                <a:lnTo>
                  <a:pt x="451" y="47"/>
                </a:lnTo>
                <a:lnTo>
                  <a:pt x="443" y="43"/>
                </a:lnTo>
                <a:lnTo>
                  <a:pt x="436" y="39"/>
                </a:lnTo>
                <a:lnTo>
                  <a:pt x="428" y="37"/>
                </a:lnTo>
                <a:lnTo>
                  <a:pt x="421" y="34"/>
                </a:lnTo>
                <a:lnTo>
                  <a:pt x="414" y="33"/>
                </a:lnTo>
                <a:lnTo>
                  <a:pt x="407" y="34"/>
                </a:lnTo>
                <a:lnTo>
                  <a:pt x="407" y="34"/>
                </a:lnTo>
                <a:lnTo>
                  <a:pt x="401" y="36"/>
                </a:lnTo>
                <a:lnTo>
                  <a:pt x="396" y="39"/>
                </a:lnTo>
                <a:lnTo>
                  <a:pt x="390" y="44"/>
                </a:lnTo>
                <a:lnTo>
                  <a:pt x="385" y="49"/>
                </a:lnTo>
                <a:lnTo>
                  <a:pt x="379" y="55"/>
                </a:lnTo>
                <a:lnTo>
                  <a:pt x="374" y="62"/>
                </a:lnTo>
                <a:lnTo>
                  <a:pt x="369" y="68"/>
                </a:lnTo>
                <a:lnTo>
                  <a:pt x="363" y="74"/>
                </a:lnTo>
                <a:lnTo>
                  <a:pt x="358" y="79"/>
                </a:lnTo>
                <a:lnTo>
                  <a:pt x="352" y="83"/>
                </a:lnTo>
                <a:lnTo>
                  <a:pt x="347" y="85"/>
                </a:lnTo>
                <a:lnTo>
                  <a:pt x="347" y="85"/>
                </a:lnTo>
                <a:lnTo>
                  <a:pt x="339" y="86"/>
                </a:lnTo>
                <a:lnTo>
                  <a:pt x="331" y="85"/>
                </a:lnTo>
                <a:lnTo>
                  <a:pt x="323" y="83"/>
                </a:lnTo>
                <a:lnTo>
                  <a:pt x="315" y="80"/>
                </a:lnTo>
                <a:lnTo>
                  <a:pt x="306" y="77"/>
                </a:lnTo>
                <a:lnTo>
                  <a:pt x="298" y="74"/>
                </a:lnTo>
                <a:lnTo>
                  <a:pt x="290" y="71"/>
                </a:lnTo>
                <a:lnTo>
                  <a:pt x="283" y="69"/>
                </a:lnTo>
                <a:lnTo>
                  <a:pt x="276" y="69"/>
                </a:lnTo>
                <a:lnTo>
                  <a:pt x="276" y="69"/>
                </a:lnTo>
                <a:lnTo>
                  <a:pt x="269" y="70"/>
                </a:lnTo>
                <a:lnTo>
                  <a:pt x="261" y="74"/>
                </a:lnTo>
                <a:lnTo>
                  <a:pt x="254" y="79"/>
                </a:lnTo>
                <a:lnTo>
                  <a:pt x="248" y="84"/>
                </a:lnTo>
                <a:lnTo>
                  <a:pt x="242" y="89"/>
                </a:lnTo>
                <a:lnTo>
                  <a:pt x="237" y="93"/>
                </a:lnTo>
                <a:lnTo>
                  <a:pt x="232" y="94"/>
                </a:lnTo>
                <a:lnTo>
                  <a:pt x="232" y="94"/>
                </a:lnTo>
                <a:lnTo>
                  <a:pt x="230" y="92"/>
                </a:lnTo>
                <a:lnTo>
                  <a:pt x="229" y="88"/>
                </a:lnTo>
                <a:lnTo>
                  <a:pt x="229" y="82"/>
                </a:lnTo>
                <a:lnTo>
                  <a:pt x="230" y="76"/>
                </a:lnTo>
                <a:lnTo>
                  <a:pt x="229" y="70"/>
                </a:lnTo>
                <a:lnTo>
                  <a:pt x="227" y="65"/>
                </a:lnTo>
                <a:lnTo>
                  <a:pt x="223" y="61"/>
                </a:lnTo>
                <a:lnTo>
                  <a:pt x="215" y="60"/>
                </a:lnTo>
                <a:lnTo>
                  <a:pt x="215" y="60"/>
                </a:lnTo>
                <a:lnTo>
                  <a:pt x="211" y="60"/>
                </a:lnTo>
                <a:lnTo>
                  <a:pt x="206" y="60"/>
                </a:lnTo>
                <a:lnTo>
                  <a:pt x="199" y="61"/>
                </a:lnTo>
                <a:lnTo>
                  <a:pt x="193" y="63"/>
                </a:lnTo>
                <a:lnTo>
                  <a:pt x="185" y="64"/>
                </a:lnTo>
                <a:lnTo>
                  <a:pt x="177" y="66"/>
                </a:lnTo>
                <a:lnTo>
                  <a:pt x="169" y="68"/>
                </a:lnTo>
                <a:lnTo>
                  <a:pt x="161" y="71"/>
                </a:lnTo>
                <a:lnTo>
                  <a:pt x="152" y="73"/>
                </a:lnTo>
                <a:lnTo>
                  <a:pt x="143" y="76"/>
                </a:lnTo>
                <a:lnTo>
                  <a:pt x="135" y="78"/>
                </a:lnTo>
                <a:lnTo>
                  <a:pt x="126" y="81"/>
                </a:lnTo>
                <a:lnTo>
                  <a:pt x="118" y="83"/>
                </a:lnTo>
                <a:lnTo>
                  <a:pt x="110" y="86"/>
                </a:lnTo>
                <a:lnTo>
                  <a:pt x="103" y="88"/>
                </a:lnTo>
                <a:lnTo>
                  <a:pt x="96" y="90"/>
                </a:lnTo>
                <a:lnTo>
                  <a:pt x="89" y="92"/>
                </a:lnTo>
                <a:lnTo>
                  <a:pt x="83" y="94"/>
                </a:lnTo>
                <a:lnTo>
                  <a:pt x="83" y="94"/>
                </a:lnTo>
                <a:lnTo>
                  <a:pt x="72" y="97"/>
                </a:lnTo>
                <a:lnTo>
                  <a:pt x="62" y="102"/>
                </a:lnTo>
                <a:lnTo>
                  <a:pt x="53" y="106"/>
                </a:lnTo>
                <a:lnTo>
                  <a:pt x="45" y="110"/>
                </a:lnTo>
                <a:lnTo>
                  <a:pt x="38" y="114"/>
                </a:lnTo>
                <a:lnTo>
                  <a:pt x="32" y="117"/>
                </a:lnTo>
                <a:lnTo>
                  <a:pt x="27" y="119"/>
                </a:lnTo>
                <a:lnTo>
                  <a:pt x="22" y="120"/>
                </a:lnTo>
                <a:lnTo>
                  <a:pt x="22" y="120"/>
                </a:lnTo>
                <a:lnTo>
                  <a:pt x="18" y="119"/>
                </a:lnTo>
                <a:lnTo>
                  <a:pt x="13" y="118"/>
                </a:lnTo>
                <a:lnTo>
                  <a:pt x="8" y="116"/>
                </a:lnTo>
                <a:lnTo>
                  <a:pt x="4" y="113"/>
                </a:lnTo>
                <a:lnTo>
                  <a:pt x="1" y="110"/>
                </a:lnTo>
                <a:lnTo>
                  <a:pt x="0" y="106"/>
                </a:lnTo>
                <a:lnTo>
                  <a:pt x="1" y="102"/>
                </a:lnTo>
                <a:lnTo>
                  <a:pt x="6" y="98"/>
                </a:lnTo>
                <a:lnTo>
                  <a:pt x="14" y="94"/>
                </a:lnTo>
                <a:lnTo>
                  <a:pt x="14" y="94"/>
                </a:lnTo>
                <a:lnTo>
                  <a:pt x="18" y="92"/>
                </a:lnTo>
                <a:lnTo>
                  <a:pt x="22" y="90"/>
                </a:lnTo>
                <a:lnTo>
                  <a:pt x="28" y="89"/>
                </a:lnTo>
                <a:lnTo>
                  <a:pt x="33" y="87"/>
                </a:lnTo>
                <a:lnTo>
                  <a:pt x="40" y="85"/>
                </a:lnTo>
                <a:lnTo>
                  <a:pt x="47" y="83"/>
                </a:lnTo>
                <a:lnTo>
                  <a:pt x="54" y="81"/>
                </a:lnTo>
                <a:lnTo>
                  <a:pt x="62" y="79"/>
                </a:lnTo>
                <a:lnTo>
                  <a:pt x="70" y="76"/>
                </a:lnTo>
                <a:lnTo>
                  <a:pt x="78" y="74"/>
                </a:lnTo>
                <a:lnTo>
                  <a:pt x="87" y="72"/>
                </a:lnTo>
                <a:lnTo>
                  <a:pt x="95" y="70"/>
                </a:lnTo>
                <a:lnTo>
                  <a:pt x="104" y="67"/>
                </a:lnTo>
                <a:lnTo>
                  <a:pt x="113" y="65"/>
                </a:lnTo>
                <a:lnTo>
                  <a:pt x="122" y="63"/>
                </a:lnTo>
                <a:lnTo>
                  <a:pt x="131" y="61"/>
                </a:lnTo>
                <a:lnTo>
                  <a:pt x="140" y="59"/>
                </a:lnTo>
                <a:lnTo>
                  <a:pt x="148" y="56"/>
                </a:lnTo>
                <a:lnTo>
                  <a:pt x="157" y="54"/>
                </a:lnTo>
                <a:lnTo>
                  <a:pt x="165" y="52"/>
                </a:lnTo>
                <a:lnTo>
                  <a:pt x="173" y="51"/>
                </a:lnTo>
                <a:lnTo>
                  <a:pt x="181" y="49"/>
                </a:lnTo>
                <a:lnTo>
                  <a:pt x="188" y="47"/>
                </a:lnTo>
                <a:lnTo>
                  <a:pt x="195" y="45"/>
                </a:lnTo>
                <a:lnTo>
                  <a:pt x="201" y="44"/>
                </a:lnTo>
                <a:lnTo>
                  <a:pt x="206" y="43"/>
                </a:lnTo>
                <a:lnTo>
                  <a:pt x="206" y="43"/>
                </a:lnTo>
                <a:lnTo>
                  <a:pt x="218" y="40"/>
                </a:lnTo>
                <a:lnTo>
                  <a:pt x="229" y="37"/>
                </a:lnTo>
                <a:lnTo>
                  <a:pt x="239" y="35"/>
                </a:lnTo>
                <a:lnTo>
                  <a:pt x="247" y="32"/>
                </a:lnTo>
                <a:lnTo>
                  <a:pt x="255" y="31"/>
                </a:lnTo>
                <a:lnTo>
                  <a:pt x="263" y="29"/>
                </a:lnTo>
                <a:lnTo>
                  <a:pt x="270" y="28"/>
                </a:lnTo>
                <a:lnTo>
                  <a:pt x="276" y="27"/>
                </a:lnTo>
                <a:lnTo>
                  <a:pt x="282" y="26"/>
                </a:lnTo>
                <a:lnTo>
                  <a:pt x="288" y="26"/>
                </a:lnTo>
                <a:lnTo>
                  <a:pt x="294" y="25"/>
                </a:lnTo>
                <a:lnTo>
                  <a:pt x="294" y="25"/>
                </a:lnTo>
                <a:lnTo>
                  <a:pt x="301" y="26"/>
                </a:lnTo>
                <a:lnTo>
                  <a:pt x="306" y="29"/>
                </a:lnTo>
                <a:lnTo>
                  <a:pt x="310" y="32"/>
                </a:lnTo>
                <a:lnTo>
                  <a:pt x="314" y="35"/>
                </a:lnTo>
                <a:lnTo>
                  <a:pt x="318" y="39"/>
                </a:lnTo>
                <a:lnTo>
                  <a:pt x="323" y="41"/>
                </a:lnTo>
                <a:lnTo>
                  <a:pt x="329" y="43"/>
                </a:lnTo>
                <a:lnTo>
                  <a:pt x="337" y="43"/>
                </a:lnTo>
                <a:lnTo>
                  <a:pt x="337" y="43"/>
                </a:lnTo>
                <a:lnTo>
                  <a:pt x="343" y="42"/>
                </a:lnTo>
                <a:lnTo>
                  <a:pt x="348" y="40"/>
                </a:lnTo>
                <a:lnTo>
                  <a:pt x="354" y="37"/>
                </a:lnTo>
                <a:lnTo>
                  <a:pt x="361" y="34"/>
                </a:lnTo>
                <a:lnTo>
                  <a:pt x="368" y="31"/>
                </a:lnTo>
                <a:lnTo>
                  <a:pt x="375" y="27"/>
                </a:lnTo>
                <a:lnTo>
                  <a:pt x="383" y="24"/>
                </a:lnTo>
                <a:lnTo>
                  <a:pt x="391" y="20"/>
                </a:lnTo>
                <a:lnTo>
                  <a:pt x="398" y="16"/>
                </a:lnTo>
                <a:lnTo>
                  <a:pt x="406" y="12"/>
                </a:lnTo>
                <a:lnTo>
                  <a:pt x="414" y="9"/>
                </a:lnTo>
                <a:lnTo>
                  <a:pt x="422" y="6"/>
                </a:lnTo>
                <a:lnTo>
                  <a:pt x="430" y="3"/>
                </a:lnTo>
                <a:lnTo>
                  <a:pt x="438" y="1"/>
                </a:lnTo>
                <a:lnTo>
                  <a:pt x="445" y="0"/>
                </a:lnTo>
                <a:lnTo>
                  <a:pt x="452" y="0"/>
                </a:lnTo>
                <a:lnTo>
                  <a:pt x="452" y="0"/>
                </a:lnTo>
                <a:lnTo>
                  <a:pt x="460" y="0"/>
                </a:lnTo>
                <a:lnTo>
                  <a:pt x="468" y="1"/>
                </a:lnTo>
                <a:lnTo>
                  <a:pt x="476" y="3"/>
                </a:lnTo>
                <a:lnTo>
                  <a:pt x="485" y="6"/>
                </a:lnTo>
                <a:lnTo>
                  <a:pt x="494" y="9"/>
                </a:lnTo>
                <a:lnTo>
                  <a:pt x="503" y="12"/>
                </a:lnTo>
                <a:lnTo>
                  <a:pt x="512" y="15"/>
                </a:lnTo>
                <a:lnTo>
                  <a:pt x="520" y="19"/>
                </a:lnTo>
                <a:lnTo>
                  <a:pt x="528" y="23"/>
                </a:lnTo>
                <a:lnTo>
                  <a:pt x="535" y="27"/>
                </a:lnTo>
                <a:lnTo>
                  <a:pt x="542" y="31"/>
                </a:lnTo>
                <a:lnTo>
                  <a:pt x="547" y="34"/>
                </a:lnTo>
                <a:lnTo>
                  <a:pt x="552" y="38"/>
                </a:lnTo>
                <a:lnTo>
                  <a:pt x="555" y="40"/>
                </a:lnTo>
                <a:lnTo>
                  <a:pt x="557" y="43"/>
                </a:lnTo>
                <a:lnTo>
                  <a:pt x="557" y="43"/>
                </a:lnTo>
                <a:lnTo>
                  <a:pt x="557" y="43"/>
                </a:lnTo>
                <a:close/>
              </a:path>
            </a:pathLst>
          </a:custGeom>
          <a:gradFill rotWithShape="0">
            <a:gsLst>
              <a:gs pos="0">
                <a:srgbClr val="000000"/>
              </a:gs>
              <a:gs pos="100000">
                <a:srgbClr val="239986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58" name="Freeform 10"/>
          <p:cNvSpPr>
            <a:spLocks noChangeArrowheads="1"/>
          </p:cNvSpPr>
          <p:nvPr/>
        </p:nvSpPr>
        <p:spPr bwMode="auto">
          <a:xfrm>
            <a:off x="4398964" y="3501629"/>
            <a:ext cx="1042987" cy="141684"/>
          </a:xfrm>
          <a:custGeom>
            <a:avLst/>
            <a:gdLst/>
            <a:ahLst/>
            <a:cxnLst>
              <a:cxn ang="0">
                <a:pos x="657" y="68"/>
              </a:cxn>
              <a:cxn ang="0">
                <a:pos x="552" y="111"/>
              </a:cxn>
              <a:cxn ang="0">
                <a:pos x="508" y="103"/>
              </a:cxn>
              <a:cxn ang="0">
                <a:pos x="421" y="119"/>
              </a:cxn>
              <a:cxn ang="0">
                <a:pos x="377" y="111"/>
              </a:cxn>
              <a:cxn ang="0">
                <a:pos x="316" y="85"/>
              </a:cxn>
              <a:cxn ang="0">
                <a:pos x="264" y="111"/>
              </a:cxn>
              <a:cxn ang="0">
                <a:pos x="184" y="77"/>
              </a:cxn>
              <a:cxn ang="0">
                <a:pos x="105" y="51"/>
              </a:cxn>
              <a:cxn ang="0">
                <a:pos x="61" y="17"/>
              </a:cxn>
              <a:cxn ang="0">
                <a:pos x="0" y="42"/>
              </a:cxn>
              <a:cxn ang="0">
                <a:pos x="0" y="17"/>
              </a:cxn>
              <a:cxn ang="0">
                <a:pos x="87" y="0"/>
              </a:cxn>
              <a:cxn ang="0">
                <a:pos x="175" y="42"/>
              </a:cxn>
              <a:cxn ang="0">
                <a:pos x="237" y="42"/>
              </a:cxn>
              <a:cxn ang="0">
                <a:pos x="272" y="17"/>
              </a:cxn>
              <a:cxn ang="0">
                <a:pos x="307" y="42"/>
              </a:cxn>
              <a:cxn ang="0">
                <a:pos x="368" y="51"/>
              </a:cxn>
              <a:cxn ang="0">
                <a:pos x="403" y="77"/>
              </a:cxn>
              <a:cxn ang="0">
                <a:pos x="465" y="51"/>
              </a:cxn>
              <a:cxn ang="0">
                <a:pos x="508" y="77"/>
              </a:cxn>
              <a:cxn ang="0">
                <a:pos x="657" y="68"/>
              </a:cxn>
              <a:cxn ang="0">
                <a:pos x="657" y="68"/>
              </a:cxn>
            </a:cxnLst>
            <a:rect l="0" t="0" r="r" b="b"/>
            <a:pathLst>
              <a:path w="657" h="119">
                <a:moveTo>
                  <a:pt x="657" y="68"/>
                </a:moveTo>
                <a:lnTo>
                  <a:pt x="552" y="111"/>
                </a:lnTo>
                <a:lnTo>
                  <a:pt x="508" y="103"/>
                </a:lnTo>
                <a:lnTo>
                  <a:pt x="421" y="119"/>
                </a:lnTo>
                <a:lnTo>
                  <a:pt x="377" y="111"/>
                </a:lnTo>
                <a:lnTo>
                  <a:pt x="316" y="85"/>
                </a:lnTo>
                <a:lnTo>
                  <a:pt x="264" y="111"/>
                </a:lnTo>
                <a:lnTo>
                  <a:pt x="184" y="77"/>
                </a:lnTo>
                <a:lnTo>
                  <a:pt x="105" y="51"/>
                </a:lnTo>
                <a:lnTo>
                  <a:pt x="61" y="17"/>
                </a:lnTo>
                <a:lnTo>
                  <a:pt x="0" y="42"/>
                </a:lnTo>
                <a:lnTo>
                  <a:pt x="0" y="17"/>
                </a:lnTo>
                <a:lnTo>
                  <a:pt x="87" y="0"/>
                </a:lnTo>
                <a:lnTo>
                  <a:pt x="175" y="42"/>
                </a:lnTo>
                <a:lnTo>
                  <a:pt x="237" y="42"/>
                </a:lnTo>
                <a:lnTo>
                  <a:pt x="272" y="17"/>
                </a:lnTo>
                <a:lnTo>
                  <a:pt x="307" y="42"/>
                </a:lnTo>
                <a:lnTo>
                  <a:pt x="368" y="51"/>
                </a:lnTo>
                <a:lnTo>
                  <a:pt x="403" y="77"/>
                </a:lnTo>
                <a:lnTo>
                  <a:pt x="465" y="51"/>
                </a:lnTo>
                <a:lnTo>
                  <a:pt x="508" y="77"/>
                </a:lnTo>
                <a:lnTo>
                  <a:pt x="657" y="68"/>
                </a:lnTo>
                <a:lnTo>
                  <a:pt x="657" y="68"/>
                </a:lnTo>
                <a:close/>
              </a:path>
            </a:pathLst>
          </a:custGeom>
          <a:gradFill rotWithShape="0">
            <a:gsLst>
              <a:gs pos="0">
                <a:srgbClr val="003310"/>
              </a:gs>
              <a:gs pos="100000">
                <a:srgbClr val="239986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59" name="Freeform 11"/>
          <p:cNvSpPr>
            <a:spLocks noChangeArrowheads="1"/>
          </p:cNvSpPr>
          <p:nvPr/>
        </p:nvSpPr>
        <p:spPr bwMode="auto">
          <a:xfrm>
            <a:off x="2995613" y="3910012"/>
            <a:ext cx="442912" cy="71438"/>
          </a:xfrm>
          <a:custGeom>
            <a:avLst/>
            <a:gdLst/>
            <a:ahLst/>
            <a:cxnLst>
              <a:cxn ang="0">
                <a:pos x="253" y="13"/>
              </a:cxn>
              <a:cxn ang="0">
                <a:pos x="230" y="7"/>
              </a:cxn>
              <a:cxn ang="0">
                <a:pos x="207" y="1"/>
              </a:cxn>
              <a:cxn ang="0">
                <a:pos x="203" y="0"/>
              </a:cxn>
              <a:cxn ang="0">
                <a:pos x="192" y="5"/>
              </a:cxn>
              <a:cxn ang="0">
                <a:pos x="171" y="16"/>
              </a:cxn>
              <a:cxn ang="0">
                <a:pos x="153" y="24"/>
              </a:cxn>
              <a:cxn ang="0">
                <a:pos x="150" y="26"/>
              </a:cxn>
              <a:cxn ang="0">
                <a:pos x="140" y="22"/>
              </a:cxn>
              <a:cxn ang="0">
                <a:pos x="117" y="16"/>
              </a:cxn>
              <a:cxn ang="0">
                <a:pos x="95" y="9"/>
              </a:cxn>
              <a:cxn ang="0">
                <a:pos x="85" y="5"/>
              </a:cxn>
              <a:cxn ang="0">
                <a:pos x="82" y="6"/>
              </a:cxn>
              <a:cxn ang="0">
                <a:pos x="62" y="7"/>
              </a:cxn>
              <a:cxn ang="0">
                <a:pos x="39" y="8"/>
              </a:cxn>
              <a:cxn ang="0">
                <a:pos x="27" y="9"/>
              </a:cxn>
              <a:cxn ang="0">
                <a:pos x="23" y="13"/>
              </a:cxn>
              <a:cxn ang="0">
                <a:pos x="4" y="30"/>
              </a:cxn>
              <a:cxn ang="0">
                <a:pos x="0" y="33"/>
              </a:cxn>
              <a:cxn ang="0">
                <a:pos x="5" y="41"/>
              </a:cxn>
              <a:cxn ang="0">
                <a:pos x="18" y="54"/>
              </a:cxn>
              <a:cxn ang="0">
                <a:pos x="36" y="60"/>
              </a:cxn>
              <a:cxn ang="0">
                <a:pos x="42" y="59"/>
              </a:cxn>
              <a:cxn ang="0">
                <a:pos x="59" y="52"/>
              </a:cxn>
              <a:cxn ang="0">
                <a:pos x="78" y="41"/>
              </a:cxn>
              <a:cxn ang="0">
                <a:pos x="96" y="30"/>
              </a:cxn>
              <a:cxn ang="0">
                <a:pos x="110" y="21"/>
              </a:cxn>
              <a:cxn ang="0">
                <a:pos x="115" y="18"/>
              </a:cxn>
              <a:cxn ang="0">
                <a:pos x="116" y="20"/>
              </a:cxn>
              <a:cxn ang="0">
                <a:pos x="123" y="34"/>
              </a:cxn>
              <a:cxn ang="0">
                <a:pos x="134" y="51"/>
              </a:cxn>
              <a:cxn ang="0">
                <a:pos x="150" y="60"/>
              </a:cxn>
              <a:cxn ang="0">
                <a:pos x="153" y="60"/>
              </a:cxn>
              <a:cxn ang="0">
                <a:pos x="158" y="58"/>
              </a:cxn>
              <a:cxn ang="0">
                <a:pos x="163" y="55"/>
              </a:cxn>
              <a:cxn ang="0">
                <a:pos x="168" y="50"/>
              </a:cxn>
              <a:cxn ang="0">
                <a:pos x="175" y="44"/>
              </a:cxn>
              <a:cxn ang="0">
                <a:pos x="183" y="39"/>
              </a:cxn>
              <a:cxn ang="0">
                <a:pos x="193" y="34"/>
              </a:cxn>
              <a:cxn ang="0">
                <a:pos x="206" y="30"/>
              </a:cxn>
              <a:cxn ang="0">
                <a:pos x="223" y="28"/>
              </a:cxn>
              <a:cxn ang="0">
                <a:pos x="243" y="27"/>
              </a:cxn>
              <a:cxn ang="0">
                <a:pos x="268" y="30"/>
              </a:cxn>
              <a:cxn ang="0">
                <a:pos x="277" y="29"/>
              </a:cxn>
              <a:cxn ang="0">
                <a:pos x="277" y="17"/>
              </a:cxn>
              <a:cxn ang="0">
                <a:pos x="273" y="9"/>
              </a:cxn>
              <a:cxn ang="0">
                <a:pos x="269" y="11"/>
              </a:cxn>
              <a:cxn ang="0">
                <a:pos x="257" y="14"/>
              </a:cxn>
              <a:cxn ang="0">
                <a:pos x="257" y="14"/>
              </a:cxn>
            </a:cxnLst>
            <a:rect l="0" t="0" r="r" b="b"/>
            <a:pathLst>
              <a:path w="279" h="60">
                <a:moveTo>
                  <a:pt x="257" y="14"/>
                </a:moveTo>
                <a:lnTo>
                  <a:pt x="253" y="13"/>
                </a:lnTo>
                <a:lnTo>
                  <a:pt x="243" y="10"/>
                </a:lnTo>
                <a:lnTo>
                  <a:pt x="230" y="7"/>
                </a:lnTo>
                <a:lnTo>
                  <a:pt x="217" y="4"/>
                </a:lnTo>
                <a:lnTo>
                  <a:pt x="207" y="1"/>
                </a:lnTo>
                <a:lnTo>
                  <a:pt x="203" y="0"/>
                </a:lnTo>
                <a:lnTo>
                  <a:pt x="203" y="0"/>
                </a:lnTo>
                <a:lnTo>
                  <a:pt x="200" y="2"/>
                </a:lnTo>
                <a:lnTo>
                  <a:pt x="192" y="5"/>
                </a:lnTo>
                <a:lnTo>
                  <a:pt x="182" y="10"/>
                </a:lnTo>
                <a:lnTo>
                  <a:pt x="171" y="16"/>
                </a:lnTo>
                <a:lnTo>
                  <a:pt x="161" y="21"/>
                </a:lnTo>
                <a:lnTo>
                  <a:pt x="153" y="24"/>
                </a:lnTo>
                <a:lnTo>
                  <a:pt x="150" y="26"/>
                </a:lnTo>
                <a:lnTo>
                  <a:pt x="150" y="26"/>
                </a:lnTo>
                <a:lnTo>
                  <a:pt x="147" y="25"/>
                </a:lnTo>
                <a:lnTo>
                  <a:pt x="140" y="22"/>
                </a:lnTo>
                <a:lnTo>
                  <a:pt x="129" y="19"/>
                </a:lnTo>
                <a:lnTo>
                  <a:pt x="117" y="16"/>
                </a:lnTo>
                <a:lnTo>
                  <a:pt x="105" y="12"/>
                </a:lnTo>
                <a:lnTo>
                  <a:pt x="95" y="9"/>
                </a:lnTo>
                <a:lnTo>
                  <a:pt x="88" y="6"/>
                </a:lnTo>
                <a:lnTo>
                  <a:pt x="85" y="5"/>
                </a:lnTo>
                <a:lnTo>
                  <a:pt x="85" y="5"/>
                </a:lnTo>
                <a:lnTo>
                  <a:pt x="82" y="6"/>
                </a:lnTo>
                <a:lnTo>
                  <a:pt x="73" y="6"/>
                </a:lnTo>
                <a:lnTo>
                  <a:pt x="62" y="7"/>
                </a:lnTo>
                <a:lnTo>
                  <a:pt x="50" y="8"/>
                </a:lnTo>
                <a:lnTo>
                  <a:pt x="39" y="8"/>
                </a:lnTo>
                <a:lnTo>
                  <a:pt x="30" y="9"/>
                </a:lnTo>
                <a:lnTo>
                  <a:pt x="27" y="9"/>
                </a:lnTo>
                <a:lnTo>
                  <a:pt x="27" y="9"/>
                </a:lnTo>
                <a:lnTo>
                  <a:pt x="23" y="13"/>
                </a:lnTo>
                <a:lnTo>
                  <a:pt x="14" y="21"/>
                </a:lnTo>
                <a:lnTo>
                  <a:pt x="4" y="30"/>
                </a:lnTo>
                <a:lnTo>
                  <a:pt x="0" y="33"/>
                </a:lnTo>
                <a:lnTo>
                  <a:pt x="0" y="33"/>
                </a:lnTo>
                <a:lnTo>
                  <a:pt x="1" y="35"/>
                </a:lnTo>
                <a:lnTo>
                  <a:pt x="5" y="41"/>
                </a:lnTo>
                <a:lnTo>
                  <a:pt x="10" y="47"/>
                </a:lnTo>
                <a:lnTo>
                  <a:pt x="18" y="54"/>
                </a:lnTo>
                <a:lnTo>
                  <a:pt x="26" y="59"/>
                </a:lnTo>
                <a:lnTo>
                  <a:pt x="36" y="60"/>
                </a:lnTo>
                <a:lnTo>
                  <a:pt x="36" y="60"/>
                </a:lnTo>
                <a:lnTo>
                  <a:pt x="42" y="59"/>
                </a:lnTo>
                <a:lnTo>
                  <a:pt x="50" y="56"/>
                </a:lnTo>
                <a:lnTo>
                  <a:pt x="59" y="52"/>
                </a:lnTo>
                <a:lnTo>
                  <a:pt x="69" y="47"/>
                </a:lnTo>
                <a:lnTo>
                  <a:pt x="78" y="41"/>
                </a:lnTo>
                <a:lnTo>
                  <a:pt x="88" y="35"/>
                </a:lnTo>
                <a:lnTo>
                  <a:pt x="96" y="30"/>
                </a:lnTo>
                <a:lnTo>
                  <a:pt x="104" y="25"/>
                </a:lnTo>
                <a:lnTo>
                  <a:pt x="110" y="21"/>
                </a:lnTo>
                <a:lnTo>
                  <a:pt x="114" y="19"/>
                </a:lnTo>
                <a:lnTo>
                  <a:pt x="115" y="18"/>
                </a:lnTo>
                <a:lnTo>
                  <a:pt x="115" y="18"/>
                </a:lnTo>
                <a:lnTo>
                  <a:pt x="116" y="20"/>
                </a:lnTo>
                <a:lnTo>
                  <a:pt x="118" y="26"/>
                </a:lnTo>
                <a:lnTo>
                  <a:pt x="123" y="34"/>
                </a:lnTo>
                <a:lnTo>
                  <a:pt x="128" y="43"/>
                </a:lnTo>
                <a:lnTo>
                  <a:pt x="134" y="51"/>
                </a:lnTo>
                <a:lnTo>
                  <a:pt x="142" y="57"/>
                </a:lnTo>
                <a:lnTo>
                  <a:pt x="150" y="60"/>
                </a:lnTo>
                <a:lnTo>
                  <a:pt x="150" y="60"/>
                </a:lnTo>
                <a:lnTo>
                  <a:pt x="153" y="60"/>
                </a:lnTo>
                <a:lnTo>
                  <a:pt x="155" y="59"/>
                </a:lnTo>
                <a:lnTo>
                  <a:pt x="158" y="58"/>
                </a:lnTo>
                <a:lnTo>
                  <a:pt x="160" y="57"/>
                </a:lnTo>
                <a:lnTo>
                  <a:pt x="163" y="55"/>
                </a:lnTo>
                <a:lnTo>
                  <a:pt x="165" y="52"/>
                </a:lnTo>
                <a:lnTo>
                  <a:pt x="168" y="50"/>
                </a:lnTo>
                <a:lnTo>
                  <a:pt x="171" y="47"/>
                </a:lnTo>
                <a:lnTo>
                  <a:pt x="175" y="44"/>
                </a:lnTo>
                <a:lnTo>
                  <a:pt x="178" y="42"/>
                </a:lnTo>
                <a:lnTo>
                  <a:pt x="183" y="39"/>
                </a:lnTo>
                <a:lnTo>
                  <a:pt x="188" y="36"/>
                </a:lnTo>
                <a:lnTo>
                  <a:pt x="193" y="34"/>
                </a:lnTo>
                <a:lnTo>
                  <a:pt x="199" y="32"/>
                </a:lnTo>
                <a:lnTo>
                  <a:pt x="206" y="30"/>
                </a:lnTo>
                <a:lnTo>
                  <a:pt x="214" y="28"/>
                </a:lnTo>
                <a:lnTo>
                  <a:pt x="223" y="28"/>
                </a:lnTo>
                <a:lnTo>
                  <a:pt x="232" y="27"/>
                </a:lnTo>
                <a:lnTo>
                  <a:pt x="243" y="27"/>
                </a:lnTo>
                <a:lnTo>
                  <a:pt x="255" y="28"/>
                </a:lnTo>
                <a:lnTo>
                  <a:pt x="268" y="30"/>
                </a:lnTo>
                <a:lnTo>
                  <a:pt x="268" y="30"/>
                </a:lnTo>
                <a:lnTo>
                  <a:pt x="277" y="29"/>
                </a:lnTo>
                <a:lnTo>
                  <a:pt x="279" y="24"/>
                </a:lnTo>
                <a:lnTo>
                  <a:pt x="277" y="17"/>
                </a:lnTo>
                <a:lnTo>
                  <a:pt x="274" y="12"/>
                </a:lnTo>
                <a:lnTo>
                  <a:pt x="273" y="9"/>
                </a:lnTo>
                <a:lnTo>
                  <a:pt x="273" y="9"/>
                </a:lnTo>
                <a:lnTo>
                  <a:pt x="269" y="11"/>
                </a:lnTo>
                <a:lnTo>
                  <a:pt x="261" y="13"/>
                </a:lnTo>
                <a:lnTo>
                  <a:pt x="257" y="14"/>
                </a:lnTo>
                <a:lnTo>
                  <a:pt x="257" y="14"/>
                </a:lnTo>
                <a:lnTo>
                  <a:pt x="257" y="14"/>
                </a:lnTo>
                <a:close/>
              </a:path>
            </a:pathLst>
          </a:custGeom>
          <a:gradFill rotWithShape="0">
            <a:gsLst>
              <a:gs pos="0">
                <a:srgbClr val="000000"/>
              </a:gs>
              <a:gs pos="100000">
                <a:srgbClr val="239986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60" name="Freeform 12"/>
          <p:cNvSpPr>
            <a:spLocks noChangeArrowheads="1"/>
          </p:cNvSpPr>
          <p:nvPr/>
        </p:nvSpPr>
        <p:spPr bwMode="auto">
          <a:xfrm>
            <a:off x="2520950" y="3745706"/>
            <a:ext cx="319088" cy="90488"/>
          </a:xfrm>
          <a:custGeom>
            <a:avLst/>
            <a:gdLst/>
            <a:ahLst/>
            <a:cxnLst>
              <a:cxn ang="0">
                <a:pos x="201" y="25"/>
              </a:cxn>
              <a:cxn ang="0">
                <a:pos x="123" y="0"/>
              </a:cxn>
              <a:cxn ang="0">
                <a:pos x="53" y="43"/>
              </a:cxn>
              <a:cxn ang="0">
                <a:pos x="0" y="76"/>
              </a:cxn>
              <a:cxn ang="0">
                <a:pos x="132" y="34"/>
              </a:cxn>
              <a:cxn ang="0">
                <a:pos x="201" y="25"/>
              </a:cxn>
              <a:cxn ang="0">
                <a:pos x="201" y="25"/>
              </a:cxn>
            </a:cxnLst>
            <a:rect l="0" t="0" r="r" b="b"/>
            <a:pathLst>
              <a:path w="201" h="76">
                <a:moveTo>
                  <a:pt x="201" y="25"/>
                </a:moveTo>
                <a:lnTo>
                  <a:pt x="123" y="0"/>
                </a:lnTo>
                <a:lnTo>
                  <a:pt x="53" y="43"/>
                </a:lnTo>
                <a:lnTo>
                  <a:pt x="0" y="76"/>
                </a:lnTo>
                <a:lnTo>
                  <a:pt x="132" y="34"/>
                </a:lnTo>
                <a:lnTo>
                  <a:pt x="201" y="25"/>
                </a:lnTo>
                <a:lnTo>
                  <a:pt x="201" y="25"/>
                </a:lnTo>
                <a:close/>
              </a:path>
            </a:pathLst>
          </a:custGeom>
          <a:gradFill rotWithShape="0">
            <a:gsLst>
              <a:gs pos="0">
                <a:srgbClr val="000000"/>
              </a:gs>
              <a:gs pos="100000">
                <a:srgbClr val="00601D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61" name="Freeform 13"/>
          <p:cNvSpPr>
            <a:spLocks noChangeArrowheads="1"/>
          </p:cNvSpPr>
          <p:nvPr/>
        </p:nvSpPr>
        <p:spPr bwMode="auto">
          <a:xfrm>
            <a:off x="1700214" y="3643313"/>
            <a:ext cx="1112837" cy="203597"/>
          </a:xfrm>
          <a:custGeom>
            <a:avLst/>
            <a:gdLst/>
            <a:ahLst/>
            <a:cxnLst>
              <a:cxn ang="0">
                <a:pos x="701" y="18"/>
              </a:cxn>
              <a:cxn ang="0">
                <a:pos x="613" y="77"/>
              </a:cxn>
              <a:cxn ang="0">
                <a:pos x="535" y="95"/>
              </a:cxn>
              <a:cxn ang="0">
                <a:pos x="473" y="103"/>
              </a:cxn>
              <a:cxn ang="0">
                <a:pos x="377" y="111"/>
              </a:cxn>
              <a:cxn ang="0">
                <a:pos x="342" y="137"/>
              </a:cxn>
              <a:cxn ang="0">
                <a:pos x="281" y="129"/>
              </a:cxn>
              <a:cxn ang="0">
                <a:pos x="210" y="171"/>
              </a:cxn>
              <a:cxn ang="0">
                <a:pos x="141" y="154"/>
              </a:cxn>
              <a:cxn ang="0">
                <a:pos x="149" y="103"/>
              </a:cxn>
              <a:cxn ang="0">
                <a:pos x="97" y="137"/>
              </a:cxn>
              <a:cxn ang="0">
                <a:pos x="35" y="120"/>
              </a:cxn>
              <a:cxn ang="0">
                <a:pos x="70" y="103"/>
              </a:cxn>
              <a:cxn ang="0">
                <a:pos x="0" y="111"/>
              </a:cxn>
              <a:cxn ang="0">
                <a:pos x="0" y="77"/>
              </a:cxn>
              <a:cxn ang="0">
                <a:pos x="70" y="51"/>
              </a:cxn>
              <a:cxn ang="0">
                <a:pos x="141" y="77"/>
              </a:cxn>
              <a:cxn ang="0">
                <a:pos x="166" y="111"/>
              </a:cxn>
              <a:cxn ang="0">
                <a:pos x="263" y="51"/>
              </a:cxn>
              <a:cxn ang="0">
                <a:pos x="316" y="77"/>
              </a:cxn>
              <a:cxn ang="0">
                <a:pos x="421" y="18"/>
              </a:cxn>
              <a:cxn ang="0">
                <a:pos x="386" y="77"/>
              </a:cxn>
              <a:cxn ang="0">
                <a:pos x="482" y="35"/>
              </a:cxn>
              <a:cxn ang="0">
                <a:pos x="535" y="44"/>
              </a:cxn>
              <a:cxn ang="0">
                <a:pos x="587" y="35"/>
              </a:cxn>
              <a:cxn ang="0">
                <a:pos x="613" y="0"/>
              </a:cxn>
              <a:cxn ang="0">
                <a:pos x="701" y="18"/>
              </a:cxn>
              <a:cxn ang="0">
                <a:pos x="701" y="18"/>
              </a:cxn>
            </a:cxnLst>
            <a:rect l="0" t="0" r="r" b="b"/>
            <a:pathLst>
              <a:path w="701" h="171">
                <a:moveTo>
                  <a:pt x="701" y="18"/>
                </a:moveTo>
                <a:lnTo>
                  <a:pt x="613" y="77"/>
                </a:lnTo>
                <a:lnTo>
                  <a:pt x="535" y="95"/>
                </a:lnTo>
                <a:lnTo>
                  <a:pt x="473" y="103"/>
                </a:lnTo>
                <a:lnTo>
                  <a:pt x="377" y="111"/>
                </a:lnTo>
                <a:lnTo>
                  <a:pt x="342" y="137"/>
                </a:lnTo>
                <a:lnTo>
                  <a:pt x="281" y="129"/>
                </a:lnTo>
                <a:lnTo>
                  <a:pt x="210" y="171"/>
                </a:lnTo>
                <a:lnTo>
                  <a:pt x="141" y="154"/>
                </a:lnTo>
                <a:lnTo>
                  <a:pt x="149" y="103"/>
                </a:lnTo>
                <a:lnTo>
                  <a:pt x="97" y="137"/>
                </a:lnTo>
                <a:lnTo>
                  <a:pt x="35" y="120"/>
                </a:lnTo>
                <a:lnTo>
                  <a:pt x="70" y="103"/>
                </a:lnTo>
                <a:lnTo>
                  <a:pt x="0" y="111"/>
                </a:lnTo>
                <a:lnTo>
                  <a:pt x="0" y="77"/>
                </a:lnTo>
                <a:lnTo>
                  <a:pt x="70" y="51"/>
                </a:lnTo>
                <a:lnTo>
                  <a:pt x="141" y="77"/>
                </a:lnTo>
                <a:lnTo>
                  <a:pt x="166" y="111"/>
                </a:lnTo>
                <a:lnTo>
                  <a:pt x="263" y="51"/>
                </a:lnTo>
                <a:lnTo>
                  <a:pt x="316" y="77"/>
                </a:lnTo>
                <a:lnTo>
                  <a:pt x="421" y="18"/>
                </a:lnTo>
                <a:lnTo>
                  <a:pt x="386" y="77"/>
                </a:lnTo>
                <a:lnTo>
                  <a:pt x="482" y="35"/>
                </a:lnTo>
                <a:lnTo>
                  <a:pt x="535" y="44"/>
                </a:lnTo>
                <a:lnTo>
                  <a:pt x="587" y="35"/>
                </a:lnTo>
                <a:lnTo>
                  <a:pt x="613" y="0"/>
                </a:lnTo>
                <a:lnTo>
                  <a:pt x="701" y="18"/>
                </a:lnTo>
                <a:lnTo>
                  <a:pt x="701" y="18"/>
                </a:lnTo>
                <a:close/>
              </a:path>
            </a:pathLst>
          </a:custGeom>
          <a:gradFill rotWithShape="0">
            <a:gsLst>
              <a:gs pos="0">
                <a:srgbClr val="000000"/>
              </a:gs>
              <a:gs pos="100000">
                <a:srgbClr val="2CB29D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62" name="Freeform 14"/>
          <p:cNvSpPr>
            <a:spLocks noChangeArrowheads="1"/>
          </p:cNvSpPr>
          <p:nvPr/>
        </p:nvSpPr>
        <p:spPr bwMode="auto">
          <a:xfrm>
            <a:off x="2062163" y="3399235"/>
            <a:ext cx="722312" cy="111919"/>
          </a:xfrm>
          <a:custGeom>
            <a:avLst/>
            <a:gdLst/>
            <a:ahLst/>
            <a:cxnLst>
              <a:cxn ang="0">
                <a:pos x="455" y="60"/>
              </a:cxn>
              <a:cxn ang="0">
                <a:pos x="385" y="68"/>
              </a:cxn>
              <a:cxn ang="0">
                <a:pos x="315" y="60"/>
              </a:cxn>
              <a:cxn ang="0">
                <a:pos x="202" y="68"/>
              </a:cxn>
              <a:cxn ang="0">
                <a:pos x="140" y="94"/>
              </a:cxn>
              <a:cxn ang="0">
                <a:pos x="44" y="68"/>
              </a:cxn>
              <a:cxn ang="0">
                <a:pos x="0" y="86"/>
              </a:cxn>
              <a:cxn ang="0">
                <a:pos x="44" y="17"/>
              </a:cxn>
              <a:cxn ang="0">
                <a:pos x="114" y="0"/>
              </a:cxn>
              <a:cxn ang="0">
                <a:pos x="140" y="34"/>
              </a:cxn>
              <a:cxn ang="0">
                <a:pos x="245" y="0"/>
              </a:cxn>
              <a:cxn ang="0">
                <a:pos x="272" y="25"/>
              </a:cxn>
              <a:cxn ang="0">
                <a:pos x="359" y="0"/>
              </a:cxn>
              <a:cxn ang="0">
                <a:pos x="455" y="60"/>
              </a:cxn>
              <a:cxn ang="0">
                <a:pos x="455" y="60"/>
              </a:cxn>
            </a:cxnLst>
            <a:rect l="0" t="0" r="r" b="b"/>
            <a:pathLst>
              <a:path w="455" h="94">
                <a:moveTo>
                  <a:pt x="455" y="60"/>
                </a:moveTo>
                <a:lnTo>
                  <a:pt x="385" y="68"/>
                </a:lnTo>
                <a:lnTo>
                  <a:pt x="315" y="60"/>
                </a:lnTo>
                <a:lnTo>
                  <a:pt x="202" y="68"/>
                </a:lnTo>
                <a:lnTo>
                  <a:pt x="140" y="94"/>
                </a:lnTo>
                <a:lnTo>
                  <a:pt x="44" y="68"/>
                </a:lnTo>
                <a:lnTo>
                  <a:pt x="0" y="86"/>
                </a:lnTo>
                <a:lnTo>
                  <a:pt x="44" y="17"/>
                </a:lnTo>
                <a:lnTo>
                  <a:pt x="114" y="0"/>
                </a:lnTo>
                <a:lnTo>
                  <a:pt x="140" y="34"/>
                </a:lnTo>
                <a:lnTo>
                  <a:pt x="245" y="0"/>
                </a:lnTo>
                <a:lnTo>
                  <a:pt x="272" y="25"/>
                </a:lnTo>
                <a:lnTo>
                  <a:pt x="359" y="0"/>
                </a:lnTo>
                <a:lnTo>
                  <a:pt x="455" y="60"/>
                </a:lnTo>
                <a:lnTo>
                  <a:pt x="455" y="60"/>
                </a:lnTo>
                <a:close/>
              </a:path>
            </a:pathLst>
          </a:custGeom>
          <a:gradFill rotWithShape="0">
            <a:gsLst>
              <a:gs pos="0">
                <a:srgbClr val="00551A"/>
              </a:gs>
              <a:gs pos="100000">
                <a:srgbClr val="239986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63" name="Freeform 15"/>
          <p:cNvSpPr>
            <a:spLocks noChangeArrowheads="1"/>
          </p:cNvSpPr>
          <p:nvPr/>
        </p:nvSpPr>
        <p:spPr bwMode="auto">
          <a:xfrm>
            <a:off x="2312989" y="3277791"/>
            <a:ext cx="625475" cy="91678"/>
          </a:xfrm>
          <a:custGeom>
            <a:avLst/>
            <a:gdLst/>
            <a:ahLst/>
            <a:cxnLst>
              <a:cxn ang="0">
                <a:pos x="0" y="43"/>
              </a:cxn>
              <a:cxn ang="0">
                <a:pos x="79" y="77"/>
              </a:cxn>
              <a:cxn ang="0">
                <a:pos x="157" y="43"/>
              </a:cxn>
              <a:cxn ang="0">
                <a:pos x="184" y="59"/>
              </a:cxn>
              <a:cxn ang="0">
                <a:pos x="245" y="8"/>
              </a:cxn>
              <a:cxn ang="0">
                <a:pos x="263" y="34"/>
              </a:cxn>
              <a:cxn ang="0">
                <a:pos x="394" y="0"/>
              </a:cxn>
              <a:cxn ang="0">
                <a:pos x="263" y="0"/>
              </a:cxn>
              <a:cxn ang="0">
                <a:pos x="227" y="0"/>
              </a:cxn>
              <a:cxn ang="0">
                <a:pos x="157" y="51"/>
              </a:cxn>
              <a:cxn ang="0">
                <a:pos x="105" y="34"/>
              </a:cxn>
              <a:cxn ang="0">
                <a:pos x="69" y="59"/>
              </a:cxn>
              <a:cxn ang="0">
                <a:pos x="17" y="34"/>
              </a:cxn>
              <a:cxn ang="0">
                <a:pos x="0" y="43"/>
              </a:cxn>
              <a:cxn ang="0">
                <a:pos x="0" y="43"/>
              </a:cxn>
            </a:cxnLst>
            <a:rect l="0" t="0" r="r" b="b"/>
            <a:pathLst>
              <a:path w="394" h="77">
                <a:moveTo>
                  <a:pt x="0" y="43"/>
                </a:moveTo>
                <a:lnTo>
                  <a:pt x="79" y="77"/>
                </a:lnTo>
                <a:lnTo>
                  <a:pt x="157" y="43"/>
                </a:lnTo>
                <a:lnTo>
                  <a:pt x="184" y="59"/>
                </a:lnTo>
                <a:lnTo>
                  <a:pt x="245" y="8"/>
                </a:lnTo>
                <a:lnTo>
                  <a:pt x="263" y="34"/>
                </a:lnTo>
                <a:lnTo>
                  <a:pt x="394" y="0"/>
                </a:lnTo>
                <a:lnTo>
                  <a:pt x="263" y="0"/>
                </a:lnTo>
                <a:lnTo>
                  <a:pt x="227" y="0"/>
                </a:lnTo>
                <a:lnTo>
                  <a:pt x="157" y="51"/>
                </a:lnTo>
                <a:lnTo>
                  <a:pt x="105" y="34"/>
                </a:lnTo>
                <a:lnTo>
                  <a:pt x="69" y="59"/>
                </a:lnTo>
                <a:lnTo>
                  <a:pt x="17" y="34"/>
                </a:lnTo>
                <a:lnTo>
                  <a:pt x="0" y="43"/>
                </a:lnTo>
                <a:lnTo>
                  <a:pt x="0" y="43"/>
                </a:lnTo>
                <a:close/>
              </a:path>
            </a:pathLst>
          </a:custGeom>
          <a:gradFill rotWithShape="0">
            <a:gsLst>
              <a:gs pos="0">
                <a:srgbClr val="00551A"/>
              </a:gs>
              <a:gs pos="100000">
                <a:srgbClr val="239986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64" name="Freeform 16"/>
          <p:cNvSpPr>
            <a:spLocks noChangeArrowheads="1"/>
          </p:cNvSpPr>
          <p:nvPr/>
        </p:nvSpPr>
        <p:spPr bwMode="auto">
          <a:xfrm>
            <a:off x="3870326" y="3074194"/>
            <a:ext cx="417513" cy="70247"/>
          </a:xfrm>
          <a:custGeom>
            <a:avLst/>
            <a:gdLst/>
            <a:ahLst/>
            <a:cxnLst>
              <a:cxn ang="0">
                <a:pos x="9" y="17"/>
              </a:cxn>
              <a:cxn ang="0">
                <a:pos x="88" y="8"/>
              </a:cxn>
              <a:cxn ang="0">
                <a:pos x="166" y="0"/>
              </a:cxn>
              <a:cxn ang="0">
                <a:pos x="228" y="8"/>
              </a:cxn>
              <a:cxn ang="0">
                <a:pos x="263" y="25"/>
              </a:cxn>
              <a:cxn ang="0">
                <a:pos x="131" y="43"/>
              </a:cxn>
              <a:cxn ang="0">
                <a:pos x="0" y="59"/>
              </a:cxn>
              <a:cxn ang="0">
                <a:pos x="9" y="17"/>
              </a:cxn>
              <a:cxn ang="0">
                <a:pos x="9" y="17"/>
              </a:cxn>
            </a:cxnLst>
            <a:rect l="0" t="0" r="r" b="b"/>
            <a:pathLst>
              <a:path w="263" h="59">
                <a:moveTo>
                  <a:pt x="9" y="17"/>
                </a:moveTo>
                <a:lnTo>
                  <a:pt x="88" y="8"/>
                </a:lnTo>
                <a:lnTo>
                  <a:pt x="166" y="0"/>
                </a:lnTo>
                <a:lnTo>
                  <a:pt x="228" y="8"/>
                </a:lnTo>
                <a:lnTo>
                  <a:pt x="263" y="25"/>
                </a:lnTo>
                <a:lnTo>
                  <a:pt x="131" y="43"/>
                </a:lnTo>
                <a:lnTo>
                  <a:pt x="0" y="59"/>
                </a:lnTo>
                <a:lnTo>
                  <a:pt x="9" y="17"/>
                </a:lnTo>
                <a:lnTo>
                  <a:pt x="9" y="17"/>
                </a:lnTo>
                <a:close/>
              </a:path>
            </a:pathLst>
          </a:custGeom>
          <a:gradFill rotWithShape="0">
            <a:gsLst>
              <a:gs pos="0">
                <a:srgbClr val="1B7F70"/>
              </a:gs>
              <a:gs pos="100000">
                <a:srgbClr val="30BFA8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65" name="Freeform 17"/>
          <p:cNvSpPr>
            <a:spLocks noChangeArrowheads="1"/>
          </p:cNvSpPr>
          <p:nvPr/>
        </p:nvSpPr>
        <p:spPr bwMode="auto">
          <a:xfrm>
            <a:off x="3759201" y="3144441"/>
            <a:ext cx="487363" cy="92869"/>
          </a:xfrm>
          <a:custGeom>
            <a:avLst/>
            <a:gdLst/>
            <a:ahLst/>
            <a:cxnLst>
              <a:cxn ang="0">
                <a:pos x="0" y="52"/>
              </a:cxn>
              <a:cxn ang="0">
                <a:pos x="27" y="18"/>
              </a:cxn>
              <a:cxn ang="0">
                <a:pos x="70" y="18"/>
              </a:cxn>
              <a:cxn ang="0">
                <a:pos x="158" y="0"/>
              </a:cxn>
              <a:cxn ang="0">
                <a:pos x="201" y="26"/>
              </a:cxn>
              <a:cxn ang="0">
                <a:pos x="307" y="9"/>
              </a:cxn>
              <a:cxn ang="0">
                <a:pos x="167" y="78"/>
              </a:cxn>
              <a:cxn ang="0">
                <a:pos x="149" y="26"/>
              </a:cxn>
              <a:cxn ang="0">
                <a:pos x="0" y="78"/>
              </a:cxn>
              <a:cxn ang="0">
                <a:pos x="0" y="52"/>
              </a:cxn>
              <a:cxn ang="0">
                <a:pos x="0" y="52"/>
              </a:cxn>
            </a:cxnLst>
            <a:rect l="0" t="0" r="r" b="b"/>
            <a:pathLst>
              <a:path w="307" h="78">
                <a:moveTo>
                  <a:pt x="0" y="52"/>
                </a:moveTo>
                <a:lnTo>
                  <a:pt x="27" y="18"/>
                </a:lnTo>
                <a:lnTo>
                  <a:pt x="70" y="18"/>
                </a:lnTo>
                <a:lnTo>
                  <a:pt x="158" y="0"/>
                </a:lnTo>
                <a:lnTo>
                  <a:pt x="201" y="26"/>
                </a:lnTo>
                <a:lnTo>
                  <a:pt x="307" y="9"/>
                </a:lnTo>
                <a:lnTo>
                  <a:pt x="167" y="78"/>
                </a:lnTo>
                <a:lnTo>
                  <a:pt x="149" y="26"/>
                </a:lnTo>
                <a:lnTo>
                  <a:pt x="0" y="78"/>
                </a:lnTo>
                <a:lnTo>
                  <a:pt x="0" y="52"/>
                </a:lnTo>
                <a:lnTo>
                  <a:pt x="0" y="52"/>
                </a:lnTo>
                <a:close/>
              </a:path>
            </a:pathLst>
          </a:custGeom>
          <a:gradFill rotWithShape="0">
            <a:gsLst>
              <a:gs pos="0">
                <a:srgbClr val="00551A"/>
              </a:gs>
              <a:gs pos="100000">
                <a:srgbClr val="239986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66" name="Freeform 18"/>
          <p:cNvSpPr>
            <a:spLocks noChangeArrowheads="1"/>
          </p:cNvSpPr>
          <p:nvPr/>
        </p:nvSpPr>
        <p:spPr bwMode="auto">
          <a:xfrm>
            <a:off x="3355976" y="3226594"/>
            <a:ext cx="347663" cy="71438"/>
          </a:xfrm>
          <a:custGeom>
            <a:avLst/>
            <a:gdLst/>
            <a:ahLst/>
            <a:cxnLst>
              <a:cxn ang="0">
                <a:pos x="0" y="60"/>
              </a:cxn>
              <a:cxn ang="0">
                <a:pos x="131" y="34"/>
              </a:cxn>
              <a:cxn ang="0">
                <a:pos x="175" y="51"/>
              </a:cxn>
              <a:cxn ang="0">
                <a:pos x="219" y="51"/>
              </a:cxn>
              <a:cxn ang="0">
                <a:pos x="175" y="0"/>
              </a:cxn>
              <a:cxn ang="0">
                <a:pos x="87" y="9"/>
              </a:cxn>
              <a:cxn ang="0">
                <a:pos x="0" y="60"/>
              </a:cxn>
              <a:cxn ang="0">
                <a:pos x="0" y="60"/>
              </a:cxn>
            </a:cxnLst>
            <a:rect l="0" t="0" r="r" b="b"/>
            <a:pathLst>
              <a:path w="219" h="60">
                <a:moveTo>
                  <a:pt x="0" y="60"/>
                </a:moveTo>
                <a:lnTo>
                  <a:pt x="131" y="34"/>
                </a:lnTo>
                <a:lnTo>
                  <a:pt x="175" y="51"/>
                </a:lnTo>
                <a:lnTo>
                  <a:pt x="219" y="51"/>
                </a:lnTo>
                <a:lnTo>
                  <a:pt x="175" y="0"/>
                </a:lnTo>
                <a:lnTo>
                  <a:pt x="87" y="9"/>
                </a:lnTo>
                <a:lnTo>
                  <a:pt x="0" y="60"/>
                </a:lnTo>
                <a:lnTo>
                  <a:pt x="0" y="60"/>
                </a:lnTo>
                <a:close/>
              </a:path>
            </a:pathLst>
          </a:custGeom>
          <a:gradFill rotWithShape="0">
            <a:gsLst>
              <a:gs pos="0">
                <a:srgbClr val="00551A"/>
              </a:gs>
              <a:gs pos="100000">
                <a:srgbClr val="239986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67" name="Freeform 19"/>
          <p:cNvSpPr>
            <a:spLocks noChangeArrowheads="1"/>
          </p:cNvSpPr>
          <p:nvPr/>
        </p:nvSpPr>
        <p:spPr bwMode="auto">
          <a:xfrm>
            <a:off x="4760913" y="3074193"/>
            <a:ext cx="265112" cy="91679"/>
          </a:xfrm>
          <a:custGeom>
            <a:avLst/>
            <a:gdLst/>
            <a:ahLst/>
            <a:cxnLst>
              <a:cxn ang="0">
                <a:pos x="105" y="0"/>
              </a:cxn>
              <a:cxn ang="0">
                <a:pos x="61" y="0"/>
              </a:cxn>
              <a:cxn ang="0">
                <a:pos x="0" y="34"/>
              </a:cxn>
              <a:cxn ang="0">
                <a:pos x="96" y="17"/>
              </a:cxn>
              <a:cxn ang="0">
                <a:pos x="132" y="77"/>
              </a:cxn>
              <a:cxn ang="0">
                <a:pos x="167" y="59"/>
              </a:cxn>
              <a:cxn ang="0">
                <a:pos x="105" y="0"/>
              </a:cxn>
              <a:cxn ang="0">
                <a:pos x="105" y="0"/>
              </a:cxn>
            </a:cxnLst>
            <a:rect l="0" t="0" r="r" b="b"/>
            <a:pathLst>
              <a:path w="167" h="77">
                <a:moveTo>
                  <a:pt x="105" y="0"/>
                </a:moveTo>
                <a:lnTo>
                  <a:pt x="61" y="0"/>
                </a:lnTo>
                <a:lnTo>
                  <a:pt x="0" y="34"/>
                </a:lnTo>
                <a:lnTo>
                  <a:pt x="96" y="17"/>
                </a:lnTo>
                <a:lnTo>
                  <a:pt x="132" y="77"/>
                </a:lnTo>
                <a:lnTo>
                  <a:pt x="167" y="59"/>
                </a:lnTo>
                <a:lnTo>
                  <a:pt x="105" y="0"/>
                </a:lnTo>
                <a:lnTo>
                  <a:pt x="105" y="0"/>
                </a:lnTo>
                <a:close/>
              </a:path>
            </a:pathLst>
          </a:custGeom>
          <a:gradFill rotWithShape="0">
            <a:gsLst>
              <a:gs pos="0">
                <a:srgbClr val="27A591"/>
              </a:gs>
              <a:gs pos="100000">
                <a:srgbClr val="239986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68" name="Freeform 20"/>
          <p:cNvSpPr>
            <a:spLocks noChangeArrowheads="1"/>
          </p:cNvSpPr>
          <p:nvPr/>
        </p:nvSpPr>
        <p:spPr bwMode="auto">
          <a:xfrm>
            <a:off x="3633789" y="3144441"/>
            <a:ext cx="1571625" cy="254794"/>
          </a:xfrm>
          <a:custGeom>
            <a:avLst/>
            <a:gdLst/>
            <a:ahLst/>
            <a:cxnLst>
              <a:cxn ang="0">
                <a:pos x="806" y="69"/>
              </a:cxn>
              <a:cxn ang="0">
                <a:pos x="806" y="44"/>
              </a:cxn>
              <a:cxn ang="0">
                <a:pos x="736" y="9"/>
              </a:cxn>
              <a:cxn ang="0">
                <a:pos x="693" y="0"/>
              </a:cxn>
              <a:cxn ang="0">
                <a:pos x="631" y="35"/>
              </a:cxn>
              <a:cxn ang="0">
                <a:pos x="579" y="35"/>
              </a:cxn>
              <a:cxn ang="0">
                <a:pos x="464" y="78"/>
              </a:cxn>
              <a:cxn ang="0">
                <a:pos x="412" y="78"/>
              </a:cxn>
              <a:cxn ang="0">
                <a:pos x="272" y="129"/>
              </a:cxn>
              <a:cxn ang="0">
                <a:pos x="254" y="103"/>
              </a:cxn>
              <a:cxn ang="0">
                <a:pos x="114" y="163"/>
              </a:cxn>
              <a:cxn ang="0">
                <a:pos x="0" y="189"/>
              </a:cxn>
              <a:cxn ang="0">
                <a:pos x="132" y="171"/>
              </a:cxn>
              <a:cxn ang="0">
                <a:pos x="237" y="171"/>
              </a:cxn>
              <a:cxn ang="0">
                <a:pos x="237" y="138"/>
              </a:cxn>
              <a:cxn ang="0">
                <a:pos x="386" y="120"/>
              </a:cxn>
              <a:cxn ang="0">
                <a:pos x="535" y="94"/>
              </a:cxn>
              <a:cxn ang="0">
                <a:pos x="631" y="69"/>
              </a:cxn>
              <a:cxn ang="0">
                <a:pos x="473" y="138"/>
              </a:cxn>
              <a:cxn ang="0">
                <a:pos x="333" y="163"/>
              </a:cxn>
              <a:cxn ang="0">
                <a:pos x="272" y="197"/>
              </a:cxn>
              <a:cxn ang="0">
                <a:pos x="342" y="214"/>
              </a:cxn>
              <a:cxn ang="0">
                <a:pos x="438" y="197"/>
              </a:cxn>
              <a:cxn ang="0">
                <a:pos x="552" y="112"/>
              </a:cxn>
              <a:cxn ang="0">
                <a:pos x="649" y="94"/>
              </a:cxn>
              <a:cxn ang="0">
                <a:pos x="762" y="86"/>
              </a:cxn>
              <a:cxn ang="0">
                <a:pos x="824" y="103"/>
              </a:cxn>
              <a:cxn ang="0">
                <a:pos x="903" y="103"/>
              </a:cxn>
              <a:cxn ang="0">
                <a:pos x="990" y="94"/>
              </a:cxn>
              <a:cxn ang="0">
                <a:pos x="990" y="60"/>
              </a:cxn>
              <a:cxn ang="0">
                <a:pos x="806" y="69"/>
              </a:cxn>
              <a:cxn ang="0">
                <a:pos x="806" y="69"/>
              </a:cxn>
            </a:cxnLst>
            <a:rect l="0" t="0" r="r" b="b"/>
            <a:pathLst>
              <a:path w="990" h="214">
                <a:moveTo>
                  <a:pt x="806" y="69"/>
                </a:moveTo>
                <a:lnTo>
                  <a:pt x="806" y="44"/>
                </a:lnTo>
                <a:lnTo>
                  <a:pt x="736" y="9"/>
                </a:lnTo>
                <a:lnTo>
                  <a:pt x="693" y="0"/>
                </a:lnTo>
                <a:lnTo>
                  <a:pt x="631" y="35"/>
                </a:lnTo>
                <a:lnTo>
                  <a:pt x="579" y="35"/>
                </a:lnTo>
                <a:lnTo>
                  <a:pt x="464" y="78"/>
                </a:lnTo>
                <a:lnTo>
                  <a:pt x="412" y="78"/>
                </a:lnTo>
                <a:lnTo>
                  <a:pt x="272" y="129"/>
                </a:lnTo>
                <a:lnTo>
                  <a:pt x="254" y="103"/>
                </a:lnTo>
                <a:lnTo>
                  <a:pt x="114" y="163"/>
                </a:lnTo>
                <a:lnTo>
                  <a:pt x="0" y="189"/>
                </a:lnTo>
                <a:lnTo>
                  <a:pt x="132" y="171"/>
                </a:lnTo>
                <a:lnTo>
                  <a:pt x="237" y="171"/>
                </a:lnTo>
                <a:lnTo>
                  <a:pt x="237" y="138"/>
                </a:lnTo>
                <a:lnTo>
                  <a:pt x="386" y="120"/>
                </a:lnTo>
                <a:lnTo>
                  <a:pt x="535" y="94"/>
                </a:lnTo>
                <a:lnTo>
                  <a:pt x="631" y="69"/>
                </a:lnTo>
                <a:lnTo>
                  <a:pt x="473" y="138"/>
                </a:lnTo>
                <a:lnTo>
                  <a:pt x="333" y="163"/>
                </a:lnTo>
                <a:lnTo>
                  <a:pt x="272" y="197"/>
                </a:lnTo>
                <a:lnTo>
                  <a:pt x="342" y="214"/>
                </a:lnTo>
                <a:lnTo>
                  <a:pt x="438" y="197"/>
                </a:lnTo>
                <a:lnTo>
                  <a:pt x="552" y="112"/>
                </a:lnTo>
                <a:lnTo>
                  <a:pt x="649" y="94"/>
                </a:lnTo>
                <a:lnTo>
                  <a:pt x="762" y="86"/>
                </a:lnTo>
                <a:lnTo>
                  <a:pt x="824" y="103"/>
                </a:lnTo>
                <a:lnTo>
                  <a:pt x="903" y="103"/>
                </a:lnTo>
                <a:lnTo>
                  <a:pt x="990" y="94"/>
                </a:lnTo>
                <a:lnTo>
                  <a:pt x="990" y="60"/>
                </a:lnTo>
                <a:lnTo>
                  <a:pt x="806" y="69"/>
                </a:lnTo>
                <a:lnTo>
                  <a:pt x="806" y="69"/>
                </a:lnTo>
                <a:close/>
              </a:path>
            </a:pathLst>
          </a:custGeom>
          <a:gradFill rotWithShape="0">
            <a:gsLst>
              <a:gs pos="0">
                <a:srgbClr val="003326"/>
              </a:gs>
              <a:gs pos="100000">
                <a:srgbClr val="2CB29D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69" name="Freeform 21"/>
          <p:cNvSpPr>
            <a:spLocks noChangeArrowheads="1"/>
          </p:cNvSpPr>
          <p:nvPr/>
        </p:nvSpPr>
        <p:spPr bwMode="auto">
          <a:xfrm>
            <a:off x="2854326" y="3338513"/>
            <a:ext cx="1071563" cy="163116"/>
          </a:xfrm>
          <a:custGeom>
            <a:avLst/>
            <a:gdLst/>
            <a:ahLst/>
            <a:cxnLst>
              <a:cxn ang="0">
                <a:pos x="494" y="86"/>
              </a:cxn>
              <a:cxn ang="0">
                <a:pos x="675" y="34"/>
              </a:cxn>
              <a:cxn ang="0">
                <a:pos x="585" y="38"/>
              </a:cxn>
              <a:cxn ang="0">
                <a:pos x="536" y="44"/>
              </a:cxn>
              <a:cxn ang="0">
                <a:pos x="438" y="4"/>
              </a:cxn>
              <a:cxn ang="0">
                <a:pos x="334" y="68"/>
              </a:cxn>
              <a:cxn ang="0">
                <a:pos x="290" y="25"/>
              </a:cxn>
              <a:cxn ang="0">
                <a:pos x="281" y="0"/>
              </a:cxn>
              <a:cxn ang="0">
                <a:pos x="219" y="34"/>
              </a:cxn>
              <a:cxn ang="0">
                <a:pos x="141" y="60"/>
              </a:cxn>
              <a:cxn ang="0">
                <a:pos x="45" y="68"/>
              </a:cxn>
              <a:cxn ang="0">
                <a:pos x="0" y="119"/>
              </a:cxn>
              <a:cxn ang="0">
                <a:pos x="71" y="102"/>
              </a:cxn>
              <a:cxn ang="0">
                <a:pos x="133" y="102"/>
              </a:cxn>
              <a:cxn ang="0">
                <a:pos x="115" y="128"/>
              </a:cxn>
              <a:cxn ang="0">
                <a:pos x="211" y="68"/>
              </a:cxn>
              <a:cxn ang="0">
                <a:pos x="202" y="137"/>
              </a:cxn>
              <a:cxn ang="0">
                <a:pos x="290" y="94"/>
              </a:cxn>
              <a:cxn ang="0">
                <a:pos x="360" y="85"/>
              </a:cxn>
              <a:cxn ang="0">
                <a:pos x="494" y="86"/>
              </a:cxn>
              <a:cxn ang="0">
                <a:pos x="494" y="86"/>
              </a:cxn>
            </a:cxnLst>
            <a:rect l="0" t="0" r="r" b="b"/>
            <a:pathLst>
              <a:path w="675" h="137">
                <a:moveTo>
                  <a:pt x="494" y="86"/>
                </a:moveTo>
                <a:lnTo>
                  <a:pt x="675" y="34"/>
                </a:lnTo>
                <a:lnTo>
                  <a:pt x="585" y="38"/>
                </a:lnTo>
                <a:lnTo>
                  <a:pt x="536" y="44"/>
                </a:lnTo>
                <a:lnTo>
                  <a:pt x="438" y="4"/>
                </a:lnTo>
                <a:lnTo>
                  <a:pt x="334" y="68"/>
                </a:lnTo>
                <a:lnTo>
                  <a:pt x="290" y="25"/>
                </a:lnTo>
                <a:lnTo>
                  <a:pt x="281" y="0"/>
                </a:lnTo>
                <a:lnTo>
                  <a:pt x="219" y="34"/>
                </a:lnTo>
                <a:lnTo>
                  <a:pt x="141" y="60"/>
                </a:lnTo>
                <a:lnTo>
                  <a:pt x="45" y="68"/>
                </a:lnTo>
                <a:lnTo>
                  <a:pt x="0" y="119"/>
                </a:lnTo>
                <a:lnTo>
                  <a:pt x="71" y="102"/>
                </a:lnTo>
                <a:lnTo>
                  <a:pt x="133" y="102"/>
                </a:lnTo>
                <a:lnTo>
                  <a:pt x="115" y="128"/>
                </a:lnTo>
                <a:lnTo>
                  <a:pt x="211" y="68"/>
                </a:lnTo>
                <a:lnTo>
                  <a:pt x="202" y="137"/>
                </a:lnTo>
                <a:lnTo>
                  <a:pt x="290" y="94"/>
                </a:lnTo>
                <a:lnTo>
                  <a:pt x="360" y="85"/>
                </a:lnTo>
                <a:lnTo>
                  <a:pt x="494" y="86"/>
                </a:lnTo>
                <a:lnTo>
                  <a:pt x="494" y="86"/>
                </a:lnTo>
                <a:close/>
              </a:path>
            </a:pathLst>
          </a:custGeom>
          <a:gradFill rotWithShape="0">
            <a:gsLst>
              <a:gs pos="0">
                <a:srgbClr val="003310"/>
              </a:gs>
              <a:gs pos="100000">
                <a:srgbClr val="27A591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70" name="Freeform 22"/>
          <p:cNvSpPr>
            <a:spLocks noChangeArrowheads="1"/>
          </p:cNvSpPr>
          <p:nvPr/>
        </p:nvSpPr>
        <p:spPr bwMode="auto">
          <a:xfrm>
            <a:off x="3913188" y="3684985"/>
            <a:ext cx="889000" cy="191690"/>
          </a:xfrm>
          <a:custGeom>
            <a:avLst/>
            <a:gdLst/>
            <a:ahLst/>
            <a:cxnLst>
              <a:cxn ang="0">
                <a:pos x="525" y="85"/>
              </a:cxn>
              <a:cxn ang="0">
                <a:pos x="560" y="42"/>
              </a:cxn>
              <a:cxn ang="0">
                <a:pos x="490" y="0"/>
              </a:cxn>
              <a:cxn ang="0">
                <a:pos x="411" y="25"/>
              </a:cxn>
              <a:cxn ang="0">
                <a:pos x="341" y="16"/>
              </a:cxn>
              <a:cxn ang="0">
                <a:pos x="219" y="16"/>
              </a:cxn>
              <a:cxn ang="0">
                <a:pos x="157" y="60"/>
              </a:cxn>
              <a:cxn ang="0">
                <a:pos x="139" y="119"/>
              </a:cxn>
              <a:cxn ang="0">
                <a:pos x="70" y="85"/>
              </a:cxn>
              <a:cxn ang="0">
                <a:pos x="0" y="119"/>
              </a:cxn>
              <a:cxn ang="0">
                <a:pos x="78" y="127"/>
              </a:cxn>
              <a:cxn ang="0">
                <a:pos x="70" y="161"/>
              </a:cxn>
              <a:cxn ang="0">
                <a:pos x="157" y="153"/>
              </a:cxn>
              <a:cxn ang="0">
                <a:pos x="201" y="102"/>
              </a:cxn>
              <a:cxn ang="0">
                <a:pos x="201" y="51"/>
              </a:cxn>
              <a:cxn ang="0">
                <a:pos x="262" y="94"/>
              </a:cxn>
              <a:cxn ang="0">
                <a:pos x="323" y="94"/>
              </a:cxn>
              <a:cxn ang="0">
                <a:pos x="376" y="85"/>
              </a:cxn>
              <a:cxn ang="0">
                <a:pos x="437" y="51"/>
              </a:cxn>
              <a:cxn ang="0">
                <a:pos x="473" y="42"/>
              </a:cxn>
              <a:cxn ang="0">
                <a:pos x="525" y="68"/>
              </a:cxn>
              <a:cxn ang="0">
                <a:pos x="463" y="102"/>
              </a:cxn>
              <a:cxn ang="0">
                <a:pos x="517" y="110"/>
              </a:cxn>
              <a:cxn ang="0">
                <a:pos x="525" y="85"/>
              </a:cxn>
              <a:cxn ang="0">
                <a:pos x="525" y="85"/>
              </a:cxn>
            </a:cxnLst>
            <a:rect l="0" t="0" r="r" b="b"/>
            <a:pathLst>
              <a:path w="560" h="161">
                <a:moveTo>
                  <a:pt x="525" y="85"/>
                </a:moveTo>
                <a:lnTo>
                  <a:pt x="560" y="42"/>
                </a:lnTo>
                <a:lnTo>
                  <a:pt x="490" y="0"/>
                </a:lnTo>
                <a:lnTo>
                  <a:pt x="411" y="25"/>
                </a:lnTo>
                <a:lnTo>
                  <a:pt x="341" y="16"/>
                </a:lnTo>
                <a:lnTo>
                  <a:pt x="219" y="16"/>
                </a:lnTo>
                <a:lnTo>
                  <a:pt x="157" y="60"/>
                </a:lnTo>
                <a:lnTo>
                  <a:pt x="139" y="119"/>
                </a:lnTo>
                <a:lnTo>
                  <a:pt x="70" y="85"/>
                </a:lnTo>
                <a:lnTo>
                  <a:pt x="0" y="119"/>
                </a:lnTo>
                <a:lnTo>
                  <a:pt x="78" y="127"/>
                </a:lnTo>
                <a:lnTo>
                  <a:pt x="70" y="161"/>
                </a:lnTo>
                <a:lnTo>
                  <a:pt x="157" y="153"/>
                </a:lnTo>
                <a:lnTo>
                  <a:pt x="201" y="102"/>
                </a:lnTo>
                <a:lnTo>
                  <a:pt x="201" y="51"/>
                </a:lnTo>
                <a:lnTo>
                  <a:pt x="262" y="94"/>
                </a:lnTo>
                <a:lnTo>
                  <a:pt x="323" y="94"/>
                </a:lnTo>
                <a:lnTo>
                  <a:pt x="376" y="85"/>
                </a:lnTo>
                <a:lnTo>
                  <a:pt x="437" y="51"/>
                </a:lnTo>
                <a:lnTo>
                  <a:pt x="473" y="42"/>
                </a:lnTo>
                <a:lnTo>
                  <a:pt x="525" y="68"/>
                </a:lnTo>
                <a:lnTo>
                  <a:pt x="463" y="102"/>
                </a:lnTo>
                <a:lnTo>
                  <a:pt x="517" y="110"/>
                </a:lnTo>
                <a:lnTo>
                  <a:pt x="525" y="85"/>
                </a:lnTo>
                <a:lnTo>
                  <a:pt x="525" y="85"/>
                </a:lnTo>
                <a:close/>
              </a:path>
            </a:pathLst>
          </a:custGeom>
          <a:gradFill rotWithShape="0">
            <a:gsLst>
              <a:gs pos="0">
                <a:srgbClr val="000000"/>
              </a:gs>
              <a:gs pos="100000">
                <a:srgbClr val="1B7F7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71" name="Freeform 23"/>
          <p:cNvSpPr>
            <a:spLocks noChangeArrowheads="1"/>
          </p:cNvSpPr>
          <p:nvPr/>
        </p:nvSpPr>
        <p:spPr bwMode="auto">
          <a:xfrm>
            <a:off x="1881188" y="3501628"/>
            <a:ext cx="2114550" cy="1098947"/>
          </a:xfrm>
          <a:custGeom>
            <a:avLst/>
            <a:gdLst/>
            <a:ahLst/>
            <a:cxnLst>
              <a:cxn ang="0">
                <a:pos x="96" y="441"/>
              </a:cxn>
              <a:cxn ang="0">
                <a:pos x="163" y="444"/>
              </a:cxn>
              <a:cxn ang="0">
                <a:pos x="264" y="439"/>
              </a:cxn>
              <a:cxn ang="0">
                <a:pos x="358" y="428"/>
              </a:cxn>
              <a:cxn ang="0">
                <a:pos x="444" y="410"/>
              </a:cxn>
              <a:cxn ang="0">
                <a:pos x="540" y="374"/>
              </a:cxn>
              <a:cxn ang="0">
                <a:pos x="614" y="321"/>
              </a:cxn>
              <a:cxn ang="0">
                <a:pos x="638" y="310"/>
              </a:cxn>
              <a:cxn ang="0">
                <a:pos x="704" y="290"/>
              </a:cxn>
              <a:cxn ang="0">
                <a:pos x="804" y="280"/>
              </a:cxn>
              <a:cxn ang="0">
                <a:pos x="914" y="284"/>
              </a:cxn>
              <a:cxn ang="0">
                <a:pos x="1002" y="303"/>
              </a:cxn>
              <a:cxn ang="0">
                <a:pos x="1039" y="337"/>
              </a:cxn>
              <a:cxn ang="0">
                <a:pos x="1018" y="421"/>
              </a:cxn>
              <a:cxn ang="0">
                <a:pos x="966" y="521"/>
              </a:cxn>
              <a:cxn ang="0">
                <a:pos x="933" y="592"/>
              </a:cxn>
              <a:cxn ang="0">
                <a:pos x="954" y="623"/>
              </a:cxn>
              <a:cxn ang="0">
                <a:pos x="1031" y="688"/>
              </a:cxn>
              <a:cxn ang="0">
                <a:pos x="1137" y="772"/>
              </a:cxn>
              <a:cxn ang="0">
                <a:pos x="1241" y="853"/>
              </a:cxn>
              <a:cxn ang="0">
                <a:pos x="1314" y="910"/>
              </a:cxn>
              <a:cxn ang="0">
                <a:pos x="1326" y="911"/>
              </a:cxn>
              <a:cxn ang="0">
                <a:pos x="1283" y="820"/>
              </a:cxn>
              <a:cxn ang="0">
                <a:pos x="1245" y="729"/>
              </a:cxn>
              <a:cxn ang="0">
                <a:pos x="1165" y="683"/>
              </a:cxn>
              <a:cxn ang="0">
                <a:pos x="1104" y="624"/>
              </a:cxn>
              <a:cxn ang="0">
                <a:pos x="1063" y="516"/>
              </a:cxn>
              <a:cxn ang="0">
                <a:pos x="1072" y="414"/>
              </a:cxn>
              <a:cxn ang="0">
                <a:pos x="1102" y="341"/>
              </a:cxn>
              <a:cxn ang="0">
                <a:pos x="1125" y="295"/>
              </a:cxn>
              <a:cxn ang="0">
                <a:pos x="1112" y="273"/>
              </a:cxn>
              <a:cxn ang="0">
                <a:pos x="1039" y="272"/>
              </a:cxn>
              <a:cxn ang="0">
                <a:pos x="916" y="274"/>
              </a:cxn>
              <a:cxn ang="0">
                <a:pos x="834" y="266"/>
              </a:cxn>
              <a:cxn ang="0">
                <a:pos x="804" y="181"/>
              </a:cxn>
              <a:cxn ang="0">
                <a:pos x="829" y="108"/>
              </a:cxn>
              <a:cxn ang="0">
                <a:pos x="852" y="34"/>
              </a:cxn>
              <a:cxn ang="0">
                <a:pos x="772" y="24"/>
              </a:cxn>
              <a:cxn ang="0">
                <a:pos x="666" y="4"/>
              </a:cxn>
              <a:cxn ang="0">
                <a:pos x="683" y="34"/>
              </a:cxn>
              <a:cxn ang="0">
                <a:pos x="622" y="69"/>
              </a:cxn>
              <a:cxn ang="0">
                <a:pos x="696" y="52"/>
              </a:cxn>
              <a:cxn ang="0">
                <a:pos x="793" y="43"/>
              </a:cxn>
              <a:cxn ang="0">
                <a:pos x="806" y="84"/>
              </a:cxn>
              <a:cxn ang="0">
                <a:pos x="724" y="156"/>
              </a:cxn>
              <a:cxn ang="0">
                <a:pos x="662" y="184"/>
              </a:cxn>
              <a:cxn ang="0">
                <a:pos x="561" y="241"/>
              </a:cxn>
              <a:cxn ang="0">
                <a:pos x="491" y="307"/>
              </a:cxn>
              <a:cxn ang="0">
                <a:pos x="539" y="269"/>
              </a:cxn>
              <a:cxn ang="0">
                <a:pos x="645" y="210"/>
              </a:cxn>
              <a:cxn ang="0">
                <a:pos x="736" y="193"/>
              </a:cxn>
              <a:cxn ang="0">
                <a:pos x="783" y="248"/>
              </a:cxn>
              <a:cxn ang="0">
                <a:pos x="737" y="269"/>
              </a:cxn>
              <a:cxn ang="0">
                <a:pos x="634" y="281"/>
              </a:cxn>
              <a:cxn ang="0">
                <a:pos x="590" y="310"/>
              </a:cxn>
              <a:cxn ang="0">
                <a:pos x="525" y="362"/>
              </a:cxn>
              <a:cxn ang="0">
                <a:pos x="423" y="400"/>
              </a:cxn>
              <a:cxn ang="0">
                <a:pos x="302" y="424"/>
              </a:cxn>
              <a:cxn ang="0">
                <a:pos x="182" y="434"/>
              </a:cxn>
              <a:cxn ang="0">
                <a:pos x="80" y="437"/>
              </a:cxn>
              <a:cxn ang="0">
                <a:pos x="15" y="436"/>
              </a:cxn>
            </a:cxnLst>
            <a:rect l="0" t="0" r="r" b="b"/>
            <a:pathLst>
              <a:path w="1332" h="923">
                <a:moveTo>
                  <a:pt x="0" y="436"/>
                </a:moveTo>
                <a:lnTo>
                  <a:pt x="1" y="436"/>
                </a:lnTo>
                <a:lnTo>
                  <a:pt x="4" y="436"/>
                </a:lnTo>
                <a:lnTo>
                  <a:pt x="8" y="436"/>
                </a:lnTo>
                <a:lnTo>
                  <a:pt x="15" y="437"/>
                </a:lnTo>
                <a:lnTo>
                  <a:pt x="22" y="437"/>
                </a:lnTo>
                <a:lnTo>
                  <a:pt x="31" y="437"/>
                </a:lnTo>
                <a:lnTo>
                  <a:pt x="41" y="438"/>
                </a:lnTo>
                <a:lnTo>
                  <a:pt x="51" y="438"/>
                </a:lnTo>
                <a:lnTo>
                  <a:pt x="62" y="439"/>
                </a:lnTo>
                <a:lnTo>
                  <a:pt x="73" y="440"/>
                </a:lnTo>
                <a:lnTo>
                  <a:pt x="84" y="440"/>
                </a:lnTo>
                <a:lnTo>
                  <a:pt x="96" y="441"/>
                </a:lnTo>
                <a:lnTo>
                  <a:pt x="107" y="441"/>
                </a:lnTo>
                <a:lnTo>
                  <a:pt x="117" y="442"/>
                </a:lnTo>
                <a:lnTo>
                  <a:pt x="127" y="442"/>
                </a:lnTo>
                <a:lnTo>
                  <a:pt x="135" y="443"/>
                </a:lnTo>
                <a:lnTo>
                  <a:pt x="143" y="443"/>
                </a:lnTo>
                <a:lnTo>
                  <a:pt x="149" y="443"/>
                </a:lnTo>
                <a:lnTo>
                  <a:pt x="154" y="444"/>
                </a:lnTo>
                <a:lnTo>
                  <a:pt x="157" y="444"/>
                </a:lnTo>
                <a:lnTo>
                  <a:pt x="158" y="444"/>
                </a:lnTo>
                <a:lnTo>
                  <a:pt x="158" y="444"/>
                </a:lnTo>
                <a:lnTo>
                  <a:pt x="159" y="444"/>
                </a:lnTo>
                <a:lnTo>
                  <a:pt x="160" y="444"/>
                </a:lnTo>
                <a:lnTo>
                  <a:pt x="163" y="444"/>
                </a:lnTo>
                <a:lnTo>
                  <a:pt x="167" y="444"/>
                </a:lnTo>
                <a:lnTo>
                  <a:pt x="172" y="443"/>
                </a:lnTo>
                <a:lnTo>
                  <a:pt x="178" y="443"/>
                </a:lnTo>
                <a:lnTo>
                  <a:pt x="184" y="443"/>
                </a:lnTo>
                <a:lnTo>
                  <a:pt x="191" y="443"/>
                </a:lnTo>
                <a:lnTo>
                  <a:pt x="199" y="442"/>
                </a:lnTo>
                <a:lnTo>
                  <a:pt x="207" y="442"/>
                </a:lnTo>
                <a:lnTo>
                  <a:pt x="216" y="442"/>
                </a:lnTo>
                <a:lnTo>
                  <a:pt x="225" y="441"/>
                </a:lnTo>
                <a:lnTo>
                  <a:pt x="235" y="441"/>
                </a:lnTo>
                <a:lnTo>
                  <a:pt x="244" y="440"/>
                </a:lnTo>
                <a:lnTo>
                  <a:pt x="254" y="439"/>
                </a:lnTo>
                <a:lnTo>
                  <a:pt x="264" y="439"/>
                </a:lnTo>
                <a:lnTo>
                  <a:pt x="274" y="438"/>
                </a:lnTo>
                <a:lnTo>
                  <a:pt x="284" y="437"/>
                </a:lnTo>
                <a:lnTo>
                  <a:pt x="294" y="436"/>
                </a:lnTo>
                <a:lnTo>
                  <a:pt x="303" y="435"/>
                </a:lnTo>
                <a:lnTo>
                  <a:pt x="312" y="434"/>
                </a:lnTo>
                <a:lnTo>
                  <a:pt x="321" y="433"/>
                </a:lnTo>
                <a:lnTo>
                  <a:pt x="330" y="432"/>
                </a:lnTo>
                <a:lnTo>
                  <a:pt x="338" y="431"/>
                </a:lnTo>
                <a:lnTo>
                  <a:pt x="338" y="431"/>
                </a:lnTo>
                <a:lnTo>
                  <a:pt x="342" y="430"/>
                </a:lnTo>
                <a:lnTo>
                  <a:pt x="347" y="430"/>
                </a:lnTo>
                <a:lnTo>
                  <a:pt x="353" y="429"/>
                </a:lnTo>
                <a:lnTo>
                  <a:pt x="358" y="428"/>
                </a:lnTo>
                <a:lnTo>
                  <a:pt x="364" y="427"/>
                </a:lnTo>
                <a:lnTo>
                  <a:pt x="370" y="426"/>
                </a:lnTo>
                <a:lnTo>
                  <a:pt x="376" y="425"/>
                </a:lnTo>
                <a:lnTo>
                  <a:pt x="382" y="424"/>
                </a:lnTo>
                <a:lnTo>
                  <a:pt x="389" y="423"/>
                </a:lnTo>
                <a:lnTo>
                  <a:pt x="395" y="421"/>
                </a:lnTo>
                <a:lnTo>
                  <a:pt x="402" y="420"/>
                </a:lnTo>
                <a:lnTo>
                  <a:pt x="409" y="419"/>
                </a:lnTo>
                <a:lnTo>
                  <a:pt x="416" y="417"/>
                </a:lnTo>
                <a:lnTo>
                  <a:pt x="423" y="415"/>
                </a:lnTo>
                <a:lnTo>
                  <a:pt x="430" y="414"/>
                </a:lnTo>
                <a:lnTo>
                  <a:pt x="437" y="412"/>
                </a:lnTo>
                <a:lnTo>
                  <a:pt x="444" y="410"/>
                </a:lnTo>
                <a:lnTo>
                  <a:pt x="452" y="408"/>
                </a:lnTo>
                <a:lnTo>
                  <a:pt x="459" y="406"/>
                </a:lnTo>
                <a:lnTo>
                  <a:pt x="467" y="404"/>
                </a:lnTo>
                <a:lnTo>
                  <a:pt x="474" y="401"/>
                </a:lnTo>
                <a:lnTo>
                  <a:pt x="482" y="399"/>
                </a:lnTo>
                <a:lnTo>
                  <a:pt x="489" y="396"/>
                </a:lnTo>
                <a:lnTo>
                  <a:pt x="496" y="393"/>
                </a:lnTo>
                <a:lnTo>
                  <a:pt x="504" y="390"/>
                </a:lnTo>
                <a:lnTo>
                  <a:pt x="511" y="387"/>
                </a:lnTo>
                <a:lnTo>
                  <a:pt x="519" y="384"/>
                </a:lnTo>
                <a:lnTo>
                  <a:pt x="526" y="381"/>
                </a:lnTo>
                <a:lnTo>
                  <a:pt x="533" y="377"/>
                </a:lnTo>
                <a:lnTo>
                  <a:pt x="540" y="374"/>
                </a:lnTo>
                <a:lnTo>
                  <a:pt x="548" y="370"/>
                </a:lnTo>
                <a:lnTo>
                  <a:pt x="555" y="366"/>
                </a:lnTo>
                <a:lnTo>
                  <a:pt x="562" y="362"/>
                </a:lnTo>
                <a:lnTo>
                  <a:pt x="568" y="357"/>
                </a:lnTo>
                <a:lnTo>
                  <a:pt x="575" y="353"/>
                </a:lnTo>
                <a:lnTo>
                  <a:pt x="581" y="348"/>
                </a:lnTo>
                <a:lnTo>
                  <a:pt x="588" y="343"/>
                </a:lnTo>
                <a:lnTo>
                  <a:pt x="594" y="338"/>
                </a:lnTo>
                <a:lnTo>
                  <a:pt x="600" y="333"/>
                </a:lnTo>
                <a:lnTo>
                  <a:pt x="600" y="333"/>
                </a:lnTo>
                <a:lnTo>
                  <a:pt x="605" y="328"/>
                </a:lnTo>
                <a:lnTo>
                  <a:pt x="610" y="324"/>
                </a:lnTo>
                <a:lnTo>
                  <a:pt x="614" y="321"/>
                </a:lnTo>
                <a:lnTo>
                  <a:pt x="617" y="319"/>
                </a:lnTo>
                <a:lnTo>
                  <a:pt x="619" y="316"/>
                </a:lnTo>
                <a:lnTo>
                  <a:pt x="622" y="315"/>
                </a:lnTo>
                <a:lnTo>
                  <a:pt x="623" y="313"/>
                </a:lnTo>
                <a:lnTo>
                  <a:pt x="625" y="312"/>
                </a:lnTo>
                <a:lnTo>
                  <a:pt x="626" y="312"/>
                </a:lnTo>
                <a:lnTo>
                  <a:pt x="627" y="311"/>
                </a:lnTo>
                <a:lnTo>
                  <a:pt x="629" y="311"/>
                </a:lnTo>
                <a:lnTo>
                  <a:pt x="630" y="311"/>
                </a:lnTo>
                <a:lnTo>
                  <a:pt x="631" y="311"/>
                </a:lnTo>
                <a:lnTo>
                  <a:pt x="633" y="311"/>
                </a:lnTo>
                <a:lnTo>
                  <a:pt x="635" y="310"/>
                </a:lnTo>
                <a:lnTo>
                  <a:pt x="638" y="310"/>
                </a:lnTo>
                <a:lnTo>
                  <a:pt x="641" y="310"/>
                </a:lnTo>
                <a:lnTo>
                  <a:pt x="644" y="309"/>
                </a:lnTo>
                <a:lnTo>
                  <a:pt x="649" y="308"/>
                </a:lnTo>
                <a:lnTo>
                  <a:pt x="654" y="306"/>
                </a:lnTo>
                <a:lnTo>
                  <a:pt x="660" y="304"/>
                </a:lnTo>
                <a:lnTo>
                  <a:pt x="667" y="302"/>
                </a:lnTo>
                <a:lnTo>
                  <a:pt x="675" y="299"/>
                </a:lnTo>
                <a:lnTo>
                  <a:pt x="675" y="299"/>
                </a:lnTo>
                <a:lnTo>
                  <a:pt x="680" y="297"/>
                </a:lnTo>
                <a:lnTo>
                  <a:pt x="686" y="295"/>
                </a:lnTo>
                <a:lnTo>
                  <a:pt x="692" y="294"/>
                </a:lnTo>
                <a:lnTo>
                  <a:pt x="698" y="292"/>
                </a:lnTo>
                <a:lnTo>
                  <a:pt x="704" y="290"/>
                </a:lnTo>
                <a:lnTo>
                  <a:pt x="711" y="289"/>
                </a:lnTo>
                <a:lnTo>
                  <a:pt x="718" y="288"/>
                </a:lnTo>
                <a:lnTo>
                  <a:pt x="725" y="287"/>
                </a:lnTo>
                <a:lnTo>
                  <a:pt x="732" y="285"/>
                </a:lnTo>
                <a:lnTo>
                  <a:pt x="739" y="284"/>
                </a:lnTo>
                <a:lnTo>
                  <a:pt x="747" y="283"/>
                </a:lnTo>
                <a:lnTo>
                  <a:pt x="755" y="283"/>
                </a:lnTo>
                <a:lnTo>
                  <a:pt x="763" y="282"/>
                </a:lnTo>
                <a:lnTo>
                  <a:pt x="771" y="281"/>
                </a:lnTo>
                <a:lnTo>
                  <a:pt x="779" y="281"/>
                </a:lnTo>
                <a:lnTo>
                  <a:pt x="787" y="280"/>
                </a:lnTo>
                <a:lnTo>
                  <a:pt x="796" y="280"/>
                </a:lnTo>
                <a:lnTo>
                  <a:pt x="804" y="280"/>
                </a:lnTo>
                <a:lnTo>
                  <a:pt x="812" y="279"/>
                </a:lnTo>
                <a:lnTo>
                  <a:pt x="821" y="279"/>
                </a:lnTo>
                <a:lnTo>
                  <a:pt x="830" y="279"/>
                </a:lnTo>
                <a:lnTo>
                  <a:pt x="838" y="279"/>
                </a:lnTo>
                <a:lnTo>
                  <a:pt x="847" y="280"/>
                </a:lnTo>
                <a:lnTo>
                  <a:pt x="855" y="280"/>
                </a:lnTo>
                <a:lnTo>
                  <a:pt x="864" y="280"/>
                </a:lnTo>
                <a:lnTo>
                  <a:pt x="872" y="281"/>
                </a:lnTo>
                <a:lnTo>
                  <a:pt x="881" y="281"/>
                </a:lnTo>
                <a:lnTo>
                  <a:pt x="889" y="282"/>
                </a:lnTo>
                <a:lnTo>
                  <a:pt x="898" y="283"/>
                </a:lnTo>
                <a:lnTo>
                  <a:pt x="906" y="283"/>
                </a:lnTo>
                <a:lnTo>
                  <a:pt x="914" y="284"/>
                </a:lnTo>
                <a:lnTo>
                  <a:pt x="922" y="285"/>
                </a:lnTo>
                <a:lnTo>
                  <a:pt x="930" y="286"/>
                </a:lnTo>
                <a:lnTo>
                  <a:pt x="937" y="287"/>
                </a:lnTo>
                <a:lnTo>
                  <a:pt x="945" y="289"/>
                </a:lnTo>
                <a:lnTo>
                  <a:pt x="952" y="290"/>
                </a:lnTo>
                <a:lnTo>
                  <a:pt x="959" y="291"/>
                </a:lnTo>
                <a:lnTo>
                  <a:pt x="966" y="293"/>
                </a:lnTo>
                <a:lnTo>
                  <a:pt x="973" y="294"/>
                </a:lnTo>
                <a:lnTo>
                  <a:pt x="979" y="296"/>
                </a:lnTo>
                <a:lnTo>
                  <a:pt x="985" y="298"/>
                </a:lnTo>
                <a:lnTo>
                  <a:pt x="991" y="299"/>
                </a:lnTo>
                <a:lnTo>
                  <a:pt x="997" y="301"/>
                </a:lnTo>
                <a:lnTo>
                  <a:pt x="1002" y="303"/>
                </a:lnTo>
                <a:lnTo>
                  <a:pt x="1007" y="305"/>
                </a:lnTo>
                <a:lnTo>
                  <a:pt x="1012" y="307"/>
                </a:lnTo>
                <a:lnTo>
                  <a:pt x="1016" y="310"/>
                </a:lnTo>
                <a:lnTo>
                  <a:pt x="1020" y="312"/>
                </a:lnTo>
                <a:lnTo>
                  <a:pt x="1024" y="314"/>
                </a:lnTo>
                <a:lnTo>
                  <a:pt x="1027" y="317"/>
                </a:lnTo>
                <a:lnTo>
                  <a:pt x="1030" y="319"/>
                </a:lnTo>
                <a:lnTo>
                  <a:pt x="1032" y="322"/>
                </a:lnTo>
                <a:lnTo>
                  <a:pt x="1034" y="324"/>
                </a:lnTo>
                <a:lnTo>
                  <a:pt x="1034" y="324"/>
                </a:lnTo>
                <a:lnTo>
                  <a:pt x="1036" y="328"/>
                </a:lnTo>
                <a:lnTo>
                  <a:pt x="1038" y="332"/>
                </a:lnTo>
                <a:lnTo>
                  <a:pt x="1039" y="337"/>
                </a:lnTo>
                <a:lnTo>
                  <a:pt x="1039" y="342"/>
                </a:lnTo>
                <a:lnTo>
                  <a:pt x="1040" y="347"/>
                </a:lnTo>
                <a:lnTo>
                  <a:pt x="1039" y="352"/>
                </a:lnTo>
                <a:lnTo>
                  <a:pt x="1039" y="358"/>
                </a:lnTo>
                <a:lnTo>
                  <a:pt x="1038" y="364"/>
                </a:lnTo>
                <a:lnTo>
                  <a:pt x="1036" y="371"/>
                </a:lnTo>
                <a:lnTo>
                  <a:pt x="1034" y="377"/>
                </a:lnTo>
                <a:lnTo>
                  <a:pt x="1032" y="384"/>
                </a:lnTo>
                <a:lnTo>
                  <a:pt x="1030" y="391"/>
                </a:lnTo>
                <a:lnTo>
                  <a:pt x="1027" y="398"/>
                </a:lnTo>
                <a:lnTo>
                  <a:pt x="1024" y="406"/>
                </a:lnTo>
                <a:lnTo>
                  <a:pt x="1021" y="413"/>
                </a:lnTo>
                <a:lnTo>
                  <a:pt x="1018" y="421"/>
                </a:lnTo>
                <a:lnTo>
                  <a:pt x="1015" y="428"/>
                </a:lnTo>
                <a:lnTo>
                  <a:pt x="1011" y="436"/>
                </a:lnTo>
                <a:lnTo>
                  <a:pt x="1007" y="444"/>
                </a:lnTo>
                <a:lnTo>
                  <a:pt x="1003" y="452"/>
                </a:lnTo>
                <a:lnTo>
                  <a:pt x="999" y="460"/>
                </a:lnTo>
                <a:lnTo>
                  <a:pt x="995" y="468"/>
                </a:lnTo>
                <a:lnTo>
                  <a:pt x="991" y="475"/>
                </a:lnTo>
                <a:lnTo>
                  <a:pt x="987" y="483"/>
                </a:lnTo>
                <a:lnTo>
                  <a:pt x="983" y="491"/>
                </a:lnTo>
                <a:lnTo>
                  <a:pt x="978" y="499"/>
                </a:lnTo>
                <a:lnTo>
                  <a:pt x="974" y="506"/>
                </a:lnTo>
                <a:lnTo>
                  <a:pt x="970" y="514"/>
                </a:lnTo>
                <a:lnTo>
                  <a:pt x="966" y="521"/>
                </a:lnTo>
                <a:lnTo>
                  <a:pt x="963" y="528"/>
                </a:lnTo>
                <a:lnTo>
                  <a:pt x="959" y="535"/>
                </a:lnTo>
                <a:lnTo>
                  <a:pt x="955" y="541"/>
                </a:lnTo>
                <a:lnTo>
                  <a:pt x="952" y="548"/>
                </a:lnTo>
                <a:lnTo>
                  <a:pt x="949" y="554"/>
                </a:lnTo>
                <a:lnTo>
                  <a:pt x="946" y="560"/>
                </a:lnTo>
                <a:lnTo>
                  <a:pt x="943" y="566"/>
                </a:lnTo>
                <a:lnTo>
                  <a:pt x="941" y="571"/>
                </a:lnTo>
                <a:lnTo>
                  <a:pt x="938" y="576"/>
                </a:lnTo>
                <a:lnTo>
                  <a:pt x="937" y="581"/>
                </a:lnTo>
                <a:lnTo>
                  <a:pt x="935" y="585"/>
                </a:lnTo>
                <a:lnTo>
                  <a:pt x="934" y="589"/>
                </a:lnTo>
                <a:lnTo>
                  <a:pt x="933" y="592"/>
                </a:lnTo>
                <a:lnTo>
                  <a:pt x="933" y="595"/>
                </a:lnTo>
                <a:lnTo>
                  <a:pt x="933" y="598"/>
                </a:lnTo>
                <a:lnTo>
                  <a:pt x="933" y="600"/>
                </a:lnTo>
                <a:lnTo>
                  <a:pt x="933" y="600"/>
                </a:lnTo>
                <a:lnTo>
                  <a:pt x="934" y="601"/>
                </a:lnTo>
                <a:lnTo>
                  <a:pt x="935" y="603"/>
                </a:lnTo>
                <a:lnTo>
                  <a:pt x="937" y="605"/>
                </a:lnTo>
                <a:lnTo>
                  <a:pt x="939" y="607"/>
                </a:lnTo>
                <a:lnTo>
                  <a:pt x="941" y="610"/>
                </a:lnTo>
                <a:lnTo>
                  <a:pt x="944" y="613"/>
                </a:lnTo>
                <a:lnTo>
                  <a:pt x="947" y="616"/>
                </a:lnTo>
                <a:lnTo>
                  <a:pt x="950" y="619"/>
                </a:lnTo>
                <a:lnTo>
                  <a:pt x="954" y="623"/>
                </a:lnTo>
                <a:lnTo>
                  <a:pt x="959" y="627"/>
                </a:lnTo>
                <a:lnTo>
                  <a:pt x="963" y="631"/>
                </a:lnTo>
                <a:lnTo>
                  <a:pt x="968" y="635"/>
                </a:lnTo>
                <a:lnTo>
                  <a:pt x="973" y="640"/>
                </a:lnTo>
                <a:lnTo>
                  <a:pt x="979" y="644"/>
                </a:lnTo>
                <a:lnTo>
                  <a:pt x="985" y="649"/>
                </a:lnTo>
                <a:lnTo>
                  <a:pt x="991" y="654"/>
                </a:lnTo>
                <a:lnTo>
                  <a:pt x="997" y="659"/>
                </a:lnTo>
                <a:lnTo>
                  <a:pt x="1003" y="665"/>
                </a:lnTo>
                <a:lnTo>
                  <a:pt x="1010" y="670"/>
                </a:lnTo>
                <a:lnTo>
                  <a:pt x="1017" y="676"/>
                </a:lnTo>
                <a:lnTo>
                  <a:pt x="1024" y="682"/>
                </a:lnTo>
                <a:lnTo>
                  <a:pt x="1031" y="688"/>
                </a:lnTo>
                <a:lnTo>
                  <a:pt x="1039" y="694"/>
                </a:lnTo>
                <a:lnTo>
                  <a:pt x="1046" y="700"/>
                </a:lnTo>
                <a:lnTo>
                  <a:pt x="1054" y="706"/>
                </a:lnTo>
                <a:lnTo>
                  <a:pt x="1062" y="713"/>
                </a:lnTo>
                <a:lnTo>
                  <a:pt x="1070" y="719"/>
                </a:lnTo>
                <a:lnTo>
                  <a:pt x="1078" y="726"/>
                </a:lnTo>
                <a:lnTo>
                  <a:pt x="1086" y="732"/>
                </a:lnTo>
                <a:lnTo>
                  <a:pt x="1095" y="739"/>
                </a:lnTo>
                <a:lnTo>
                  <a:pt x="1103" y="745"/>
                </a:lnTo>
                <a:lnTo>
                  <a:pt x="1111" y="752"/>
                </a:lnTo>
                <a:lnTo>
                  <a:pt x="1120" y="759"/>
                </a:lnTo>
                <a:lnTo>
                  <a:pt x="1128" y="765"/>
                </a:lnTo>
                <a:lnTo>
                  <a:pt x="1137" y="772"/>
                </a:lnTo>
                <a:lnTo>
                  <a:pt x="1145" y="779"/>
                </a:lnTo>
                <a:lnTo>
                  <a:pt x="1153" y="785"/>
                </a:lnTo>
                <a:lnTo>
                  <a:pt x="1162" y="792"/>
                </a:lnTo>
                <a:lnTo>
                  <a:pt x="1170" y="798"/>
                </a:lnTo>
                <a:lnTo>
                  <a:pt x="1178" y="805"/>
                </a:lnTo>
                <a:lnTo>
                  <a:pt x="1187" y="811"/>
                </a:lnTo>
                <a:lnTo>
                  <a:pt x="1195" y="817"/>
                </a:lnTo>
                <a:lnTo>
                  <a:pt x="1203" y="824"/>
                </a:lnTo>
                <a:lnTo>
                  <a:pt x="1211" y="830"/>
                </a:lnTo>
                <a:lnTo>
                  <a:pt x="1218" y="836"/>
                </a:lnTo>
                <a:lnTo>
                  <a:pt x="1226" y="842"/>
                </a:lnTo>
                <a:lnTo>
                  <a:pt x="1234" y="847"/>
                </a:lnTo>
                <a:lnTo>
                  <a:pt x="1241" y="853"/>
                </a:lnTo>
                <a:lnTo>
                  <a:pt x="1248" y="858"/>
                </a:lnTo>
                <a:lnTo>
                  <a:pt x="1255" y="864"/>
                </a:lnTo>
                <a:lnTo>
                  <a:pt x="1262" y="869"/>
                </a:lnTo>
                <a:lnTo>
                  <a:pt x="1268" y="874"/>
                </a:lnTo>
                <a:lnTo>
                  <a:pt x="1274" y="879"/>
                </a:lnTo>
                <a:lnTo>
                  <a:pt x="1280" y="883"/>
                </a:lnTo>
                <a:lnTo>
                  <a:pt x="1286" y="888"/>
                </a:lnTo>
                <a:lnTo>
                  <a:pt x="1292" y="892"/>
                </a:lnTo>
                <a:lnTo>
                  <a:pt x="1297" y="896"/>
                </a:lnTo>
                <a:lnTo>
                  <a:pt x="1302" y="900"/>
                </a:lnTo>
                <a:lnTo>
                  <a:pt x="1306" y="903"/>
                </a:lnTo>
                <a:lnTo>
                  <a:pt x="1311" y="907"/>
                </a:lnTo>
                <a:lnTo>
                  <a:pt x="1314" y="910"/>
                </a:lnTo>
                <a:lnTo>
                  <a:pt x="1318" y="912"/>
                </a:lnTo>
                <a:lnTo>
                  <a:pt x="1321" y="915"/>
                </a:lnTo>
                <a:lnTo>
                  <a:pt x="1324" y="917"/>
                </a:lnTo>
                <a:lnTo>
                  <a:pt x="1326" y="919"/>
                </a:lnTo>
                <a:lnTo>
                  <a:pt x="1328" y="920"/>
                </a:lnTo>
                <a:lnTo>
                  <a:pt x="1330" y="921"/>
                </a:lnTo>
                <a:lnTo>
                  <a:pt x="1331" y="922"/>
                </a:lnTo>
                <a:lnTo>
                  <a:pt x="1332" y="923"/>
                </a:lnTo>
                <a:lnTo>
                  <a:pt x="1332" y="923"/>
                </a:lnTo>
                <a:lnTo>
                  <a:pt x="1332" y="923"/>
                </a:lnTo>
                <a:lnTo>
                  <a:pt x="1331" y="922"/>
                </a:lnTo>
                <a:lnTo>
                  <a:pt x="1329" y="917"/>
                </a:lnTo>
                <a:lnTo>
                  <a:pt x="1326" y="911"/>
                </a:lnTo>
                <a:lnTo>
                  <a:pt x="1322" y="903"/>
                </a:lnTo>
                <a:lnTo>
                  <a:pt x="1318" y="893"/>
                </a:lnTo>
                <a:lnTo>
                  <a:pt x="1313" y="883"/>
                </a:lnTo>
                <a:lnTo>
                  <a:pt x="1308" y="872"/>
                </a:lnTo>
                <a:lnTo>
                  <a:pt x="1303" y="862"/>
                </a:lnTo>
                <a:lnTo>
                  <a:pt x="1298" y="851"/>
                </a:lnTo>
                <a:lnTo>
                  <a:pt x="1293" y="842"/>
                </a:lnTo>
                <a:lnTo>
                  <a:pt x="1289" y="834"/>
                </a:lnTo>
                <a:lnTo>
                  <a:pt x="1286" y="827"/>
                </a:lnTo>
                <a:lnTo>
                  <a:pt x="1284" y="823"/>
                </a:lnTo>
                <a:lnTo>
                  <a:pt x="1284" y="822"/>
                </a:lnTo>
                <a:lnTo>
                  <a:pt x="1284" y="822"/>
                </a:lnTo>
                <a:lnTo>
                  <a:pt x="1283" y="820"/>
                </a:lnTo>
                <a:lnTo>
                  <a:pt x="1281" y="815"/>
                </a:lnTo>
                <a:lnTo>
                  <a:pt x="1278" y="807"/>
                </a:lnTo>
                <a:lnTo>
                  <a:pt x="1274" y="798"/>
                </a:lnTo>
                <a:lnTo>
                  <a:pt x="1270" y="787"/>
                </a:lnTo>
                <a:lnTo>
                  <a:pt x="1265" y="776"/>
                </a:lnTo>
                <a:lnTo>
                  <a:pt x="1261" y="764"/>
                </a:lnTo>
                <a:lnTo>
                  <a:pt x="1256" y="753"/>
                </a:lnTo>
                <a:lnTo>
                  <a:pt x="1252" y="744"/>
                </a:lnTo>
                <a:lnTo>
                  <a:pt x="1249" y="736"/>
                </a:lnTo>
                <a:lnTo>
                  <a:pt x="1247" y="731"/>
                </a:lnTo>
                <a:lnTo>
                  <a:pt x="1247" y="730"/>
                </a:lnTo>
                <a:lnTo>
                  <a:pt x="1247" y="730"/>
                </a:lnTo>
                <a:lnTo>
                  <a:pt x="1245" y="729"/>
                </a:lnTo>
                <a:lnTo>
                  <a:pt x="1241" y="726"/>
                </a:lnTo>
                <a:lnTo>
                  <a:pt x="1234" y="722"/>
                </a:lnTo>
                <a:lnTo>
                  <a:pt x="1226" y="718"/>
                </a:lnTo>
                <a:lnTo>
                  <a:pt x="1216" y="712"/>
                </a:lnTo>
                <a:lnTo>
                  <a:pt x="1206" y="707"/>
                </a:lnTo>
                <a:lnTo>
                  <a:pt x="1196" y="701"/>
                </a:lnTo>
                <a:lnTo>
                  <a:pt x="1186" y="695"/>
                </a:lnTo>
                <a:lnTo>
                  <a:pt x="1178" y="691"/>
                </a:lnTo>
                <a:lnTo>
                  <a:pt x="1171" y="687"/>
                </a:lnTo>
                <a:lnTo>
                  <a:pt x="1167" y="684"/>
                </a:lnTo>
                <a:lnTo>
                  <a:pt x="1165" y="683"/>
                </a:lnTo>
                <a:lnTo>
                  <a:pt x="1165" y="683"/>
                </a:lnTo>
                <a:lnTo>
                  <a:pt x="1165" y="683"/>
                </a:lnTo>
                <a:lnTo>
                  <a:pt x="1163" y="682"/>
                </a:lnTo>
                <a:lnTo>
                  <a:pt x="1161" y="680"/>
                </a:lnTo>
                <a:lnTo>
                  <a:pt x="1158" y="678"/>
                </a:lnTo>
                <a:lnTo>
                  <a:pt x="1154" y="675"/>
                </a:lnTo>
                <a:lnTo>
                  <a:pt x="1150" y="671"/>
                </a:lnTo>
                <a:lnTo>
                  <a:pt x="1145" y="667"/>
                </a:lnTo>
                <a:lnTo>
                  <a:pt x="1140" y="662"/>
                </a:lnTo>
                <a:lnTo>
                  <a:pt x="1134" y="657"/>
                </a:lnTo>
                <a:lnTo>
                  <a:pt x="1128" y="651"/>
                </a:lnTo>
                <a:lnTo>
                  <a:pt x="1122" y="645"/>
                </a:lnTo>
                <a:lnTo>
                  <a:pt x="1116" y="638"/>
                </a:lnTo>
                <a:lnTo>
                  <a:pt x="1110" y="631"/>
                </a:lnTo>
                <a:lnTo>
                  <a:pt x="1104" y="624"/>
                </a:lnTo>
                <a:lnTo>
                  <a:pt x="1098" y="616"/>
                </a:lnTo>
                <a:lnTo>
                  <a:pt x="1093" y="608"/>
                </a:lnTo>
                <a:lnTo>
                  <a:pt x="1088" y="600"/>
                </a:lnTo>
                <a:lnTo>
                  <a:pt x="1083" y="591"/>
                </a:lnTo>
                <a:lnTo>
                  <a:pt x="1078" y="582"/>
                </a:lnTo>
                <a:lnTo>
                  <a:pt x="1075" y="573"/>
                </a:lnTo>
                <a:lnTo>
                  <a:pt x="1071" y="564"/>
                </a:lnTo>
                <a:lnTo>
                  <a:pt x="1069" y="554"/>
                </a:lnTo>
                <a:lnTo>
                  <a:pt x="1069" y="554"/>
                </a:lnTo>
                <a:lnTo>
                  <a:pt x="1067" y="545"/>
                </a:lnTo>
                <a:lnTo>
                  <a:pt x="1065" y="535"/>
                </a:lnTo>
                <a:lnTo>
                  <a:pt x="1064" y="526"/>
                </a:lnTo>
                <a:lnTo>
                  <a:pt x="1063" y="516"/>
                </a:lnTo>
                <a:lnTo>
                  <a:pt x="1062" y="507"/>
                </a:lnTo>
                <a:lnTo>
                  <a:pt x="1062" y="499"/>
                </a:lnTo>
                <a:lnTo>
                  <a:pt x="1062" y="490"/>
                </a:lnTo>
                <a:lnTo>
                  <a:pt x="1062" y="482"/>
                </a:lnTo>
                <a:lnTo>
                  <a:pt x="1062" y="473"/>
                </a:lnTo>
                <a:lnTo>
                  <a:pt x="1063" y="465"/>
                </a:lnTo>
                <a:lnTo>
                  <a:pt x="1064" y="457"/>
                </a:lnTo>
                <a:lnTo>
                  <a:pt x="1064" y="450"/>
                </a:lnTo>
                <a:lnTo>
                  <a:pt x="1066" y="442"/>
                </a:lnTo>
                <a:lnTo>
                  <a:pt x="1067" y="435"/>
                </a:lnTo>
                <a:lnTo>
                  <a:pt x="1069" y="428"/>
                </a:lnTo>
                <a:lnTo>
                  <a:pt x="1070" y="421"/>
                </a:lnTo>
                <a:lnTo>
                  <a:pt x="1072" y="414"/>
                </a:lnTo>
                <a:lnTo>
                  <a:pt x="1074" y="407"/>
                </a:lnTo>
                <a:lnTo>
                  <a:pt x="1076" y="401"/>
                </a:lnTo>
                <a:lnTo>
                  <a:pt x="1078" y="394"/>
                </a:lnTo>
                <a:lnTo>
                  <a:pt x="1080" y="388"/>
                </a:lnTo>
                <a:lnTo>
                  <a:pt x="1083" y="382"/>
                </a:lnTo>
                <a:lnTo>
                  <a:pt x="1085" y="377"/>
                </a:lnTo>
                <a:lnTo>
                  <a:pt x="1088" y="371"/>
                </a:lnTo>
                <a:lnTo>
                  <a:pt x="1090" y="366"/>
                </a:lnTo>
                <a:lnTo>
                  <a:pt x="1093" y="360"/>
                </a:lnTo>
                <a:lnTo>
                  <a:pt x="1095" y="355"/>
                </a:lnTo>
                <a:lnTo>
                  <a:pt x="1098" y="350"/>
                </a:lnTo>
                <a:lnTo>
                  <a:pt x="1100" y="345"/>
                </a:lnTo>
                <a:lnTo>
                  <a:pt x="1102" y="341"/>
                </a:lnTo>
                <a:lnTo>
                  <a:pt x="1105" y="336"/>
                </a:lnTo>
                <a:lnTo>
                  <a:pt x="1107" y="332"/>
                </a:lnTo>
                <a:lnTo>
                  <a:pt x="1109" y="328"/>
                </a:lnTo>
                <a:lnTo>
                  <a:pt x="1112" y="324"/>
                </a:lnTo>
                <a:lnTo>
                  <a:pt x="1114" y="320"/>
                </a:lnTo>
                <a:lnTo>
                  <a:pt x="1116" y="316"/>
                </a:lnTo>
                <a:lnTo>
                  <a:pt x="1118" y="313"/>
                </a:lnTo>
                <a:lnTo>
                  <a:pt x="1119" y="309"/>
                </a:lnTo>
                <a:lnTo>
                  <a:pt x="1121" y="306"/>
                </a:lnTo>
                <a:lnTo>
                  <a:pt x="1122" y="303"/>
                </a:lnTo>
                <a:lnTo>
                  <a:pt x="1123" y="300"/>
                </a:lnTo>
                <a:lnTo>
                  <a:pt x="1125" y="297"/>
                </a:lnTo>
                <a:lnTo>
                  <a:pt x="1125" y="295"/>
                </a:lnTo>
                <a:lnTo>
                  <a:pt x="1126" y="292"/>
                </a:lnTo>
                <a:lnTo>
                  <a:pt x="1126" y="290"/>
                </a:lnTo>
                <a:lnTo>
                  <a:pt x="1127" y="288"/>
                </a:lnTo>
                <a:lnTo>
                  <a:pt x="1127" y="285"/>
                </a:lnTo>
                <a:lnTo>
                  <a:pt x="1126" y="284"/>
                </a:lnTo>
                <a:lnTo>
                  <a:pt x="1126" y="282"/>
                </a:lnTo>
                <a:lnTo>
                  <a:pt x="1125" y="280"/>
                </a:lnTo>
                <a:lnTo>
                  <a:pt x="1123" y="279"/>
                </a:lnTo>
                <a:lnTo>
                  <a:pt x="1122" y="277"/>
                </a:lnTo>
                <a:lnTo>
                  <a:pt x="1120" y="276"/>
                </a:lnTo>
                <a:lnTo>
                  <a:pt x="1118" y="275"/>
                </a:lnTo>
                <a:lnTo>
                  <a:pt x="1115" y="274"/>
                </a:lnTo>
                <a:lnTo>
                  <a:pt x="1112" y="273"/>
                </a:lnTo>
                <a:lnTo>
                  <a:pt x="1112" y="273"/>
                </a:lnTo>
                <a:lnTo>
                  <a:pt x="1109" y="273"/>
                </a:lnTo>
                <a:lnTo>
                  <a:pt x="1106" y="272"/>
                </a:lnTo>
                <a:lnTo>
                  <a:pt x="1102" y="272"/>
                </a:lnTo>
                <a:lnTo>
                  <a:pt x="1097" y="271"/>
                </a:lnTo>
                <a:lnTo>
                  <a:pt x="1091" y="271"/>
                </a:lnTo>
                <a:lnTo>
                  <a:pt x="1085" y="271"/>
                </a:lnTo>
                <a:lnTo>
                  <a:pt x="1079" y="271"/>
                </a:lnTo>
                <a:lnTo>
                  <a:pt x="1072" y="271"/>
                </a:lnTo>
                <a:lnTo>
                  <a:pt x="1064" y="271"/>
                </a:lnTo>
                <a:lnTo>
                  <a:pt x="1056" y="271"/>
                </a:lnTo>
                <a:lnTo>
                  <a:pt x="1048" y="272"/>
                </a:lnTo>
                <a:lnTo>
                  <a:pt x="1039" y="272"/>
                </a:lnTo>
                <a:lnTo>
                  <a:pt x="1030" y="272"/>
                </a:lnTo>
                <a:lnTo>
                  <a:pt x="1021" y="272"/>
                </a:lnTo>
                <a:lnTo>
                  <a:pt x="1012" y="272"/>
                </a:lnTo>
                <a:lnTo>
                  <a:pt x="1002" y="273"/>
                </a:lnTo>
                <a:lnTo>
                  <a:pt x="993" y="273"/>
                </a:lnTo>
                <a:lnTo>
                  <a:pt x="983" y="273"/>
                </a:lnTo>
                <a:lnTo>
                  <a:pt x="973" y="273"/>
                </a:lnTo>
                <a:lnTo>
                  <a:pt x="963" y="274"/>
                </a:lnTo>
                <a:lnTo>
                  <a:pt x="954" y="274"/>
                </a:lnTo>
                <a:lnTo>
                  <a:pt x="944" y="274"/>
                </a:lnTo>
                <a:lnTo>
                  <a:pt x="934" y="274"/>
                </a:lnTo>
                <a:lnTo>
                  <a:pt x="925" y="274"/>
                </a:lnTo>
                <a:lnTo>
                  <a:pt x="916" y="274"/>
                </a:lnTo>
                <a:lnTo>
                  <a:pt x="907" y="274"/>
                </a:lnTo>
                <a:lnTo>
                  <a:pt x="898" y="274"/>
                </a:lnTo>
                <a:lnTo>
                  <a:pt x="890" y="274"/>
                </a:lnTo>
                <a:lnTo>
                  <a:pt x="882" y="273"/>
                </a:lnTo>
                <a:lnTo>
                  <a:pt x="875" y="273"/>
                </a:lnTo>
                <a:lnTo>
                  <a:pt x="868" y="273"/>
                </a:lnTo>
                <a:lnTo>
                  <a:pt x="861" y="272"/>
                </a:lnTo>
                <a:lnTo>
                  <a:pt x="855" y="271"/>
                </a:lnTo>
                <a:lnTo>
                  <a:pt x="850" y="271"/>
                </a:lnTo>
                <a:lnTo>
                  <a:pt x="845" y="270"/>
                </a:lnTo>
                <a:lnTo>
                  <a:pt x="841" y="268"/>
                </a:lnTo>
                <a:lnTo>
                  <a:pt x="837" y="267"/>
                </a:lnTo>
                <a:lnTo>
                  <a:pt x="834" y="266"/>
                </a:lnTo>
                <a:lnTo>
                  <a:pt x="832" y="264"/>
                </a:lnTo>
                <a:lnTo>
                  <a:pt x="832" y="264"/>
                </a:lnTo>
                <a:lnTo>
                  <a:pt x="829" y="260"/>
                </a:lnTo>
                <a:lnTo>
                  <a:pt x="825" y="254"/>
                </a:lnTo>
                <a:lnTo>
                  <a:pt x="822" y="248"/>
                </a:lnTo>
                <a:lnTo>
                  <a:pt x="819" y="241"/>
                </a:lnTo>
                <a:lnTo>
                  <a:pt x="816" y="233"/>
                </a:lnTo>
                <a:lnTo>
                  <a:pt x="813" y="225"/>
                </a:lnTo>
                <a:lnTo>
                  <a:pt x="811" y="216"/>
                </a:lnTo>
                <a:lnTo>
                  <a:pt x="809" y="208"/>
                </a:lnTo>
                <a:lnTo>
                  <a:pt x="807" y="199"/>
                </a:lnTo>
                <a:lnTo>
                  <a:pt x="806" y="190"/>
                </a:lnTo>
                <a:lnTo>
                  <a:pt x="804" y="181"/>
                </a:lnTo>
                <a:lnTo>
                  <a:pt x="804" y="173"/>
                </a:lnTo>
                <a:lnTo>
                  <a:pt x="803" y="165"/>
                </a:lnTo>
                <a:lnTo>
                  <a:pt x="803" y="157"/>
                </a:lnTo>
                <a:lnTo>
                  <a:pt x="804" y="151"/>
                </a:lnTo>
                <a:lnTo>
                  <a:pt x="805" y="145"/>
                </a:lnTo>
                <a:lnTo>
                  <a:pt x="805" y="145"/>
                </a:lnTo>
                <a:lnTo>
                  <a:pt x="806" y="140"/>
                </a:lnTo>
                <a:lnTo>
                  <a:pt x="808" y="135"/>
                </a:lnTo>
                <a:lnTo>
                  <a:pt x="812" y="129"/>
                </a:lnTo>
                <a:lnTo>
                  <a:pt x="815" y="124"/>
                </a:lnTo>
                <a:lnTo>
                  <a:pt x="819" y="119"/>
                </a:lnTo>
                <a:lnTo>
                  <a:pt x="824" y="113"/>
                </a:lnTo>
                <a:lnTo>
                  <a:pt x="829" y="108"/>
                </a:lnTo>
                <a:lnTo>
                  <a:pt x="834" y="102"/>
                </a:lnTo>
                <a:lnTo>
                  <a:pt x="838" y="96"/>
                </a:lnTo>
                <a:lnTo>
                  <a:pt x="843" y="90"/>
                </a:lnTo>
                <a:lnTo>
                  <a:pt x="847" y="84"/>
                </a:lnTo>
                <a:lnTo>
                  <a:pt x="851" y="77"/>
                </a:lnTo>
                <a:lnTo>
                  <a:pt x="854" y="71"/>
                </a:lnTo>
                <a:lnTo>
                  <a:pt x="857" y="64"/>
                </a:lnTo>
                <a:lnTo>
                  <a:pt x="859" y="57"/>
                </a:lnTo>
                <a:lnTo>
                  <a:pt x="859" y="50"/>
                </a:lnTo>
                <a:lnTo>
                  <a:pt x="859" y="42"/>
                </a:lnTo>
                <a:lnTo>
                  <a:pt x="859" y="42"/>
                </a:lnTo>
                <a:lnTo>
                  <a:pt x="857" y="38"/>
                </a:lnTo>
                <a:lnTo>
                  <a:pt x="852" y="34"/>
                </a:lnTo>
                <a:lnTo>
                  <a:pt x="845" y="32"/>
                </a:lnTo>
                <a:lnTo>
                  <a:pt x="837" y="30"/>
                </a:lnTo>
                <a:lnTo>
                  <a:pt x="828" y="28"/>
                </a:lnTo>
                <a:lnTo>
                  <a:pt x="818" y="27"/>
                </a:lnTo>
                <a:lnTo>
                  <a:pt x="809" y="26"/>
                </a:lnTo>
                <a:lnTo>
                  <a:pt x="800" y="26"/>
                </a:lnTo>
                <a:lnTo>
                  <a:pt x="792" y="25"/>
                </a:lnTo>
                <a:lnTo>
                  <a:pt x="786" y="25"/>
                </a:lnTo>
                <a:lnTo>
                  <a:pt x="782" y="25"/>
                </a:lnTo>
                <a:lnTo>
                  <a:pt x="780" y="25"/>
                </a:lnTo>
                <a:lnTo>
                  <a:pt x="780" y="25"/>
                </a:lnTo>
                <a:lnTo>
                  <a:pt x="778" y="25"/>
                </a:lnTo>
                <a:lnTo>
                  <a:pt x="772" y="24"/>
                </a:lnTo>
                <a:lnTo>
                  <a:pt x="764" y="22"/>
                </a:lnTo>
                <a:lnTo>
                  <a:pt x="754" y="20"/>
                </a:lnTo>
                <a:lnTo>
                  <a:pt x="742" y="18"/>
                </a:lnTo>
                <a:lnTo>
                  <a:pt x="730" y="16"/>
                </a:lnTo>
                <a:lnTo>
                  <a:pt x="719" y="13"/>
                </a:lnTo>
                <a:lnTo>
                  <a:pt x="709" y="11"/>
                </a:lnTo>
                <a:lnTo>
                  <a:pt x="700" y="10"/>
                </a:lnTo>
                <a:lnTo>
                  <a:pt x="695" y="9"/>
                </a:lnTo>
                <a:lnTo>
                  <a:pt x="693" y="8"/>
                </a:lnTo>
                <a:lnTo>
                  <a:pt x="693" y="8"/>
                </a:lnTo>
                <a:lnTo>
                  <a:pt x="689" y="7"/>
                </a:lnTo>
                <a:lnTo>
                  <a:pt x="679" y="6"/>
                </a:lnTo>
                <a:lnTo>
                  <a:pt x="666" y="4"/>
                </a:lnTo>
                <a:lnTo>
                  <a:pt x="653" y="2"/>
                </a:lnTo>
                <a:lnTo>
                  <a:pt x="643" y="1"/>
                </a:lnTo>
                <a:lnTo>
                  <a:pt x="639" y="0"/>
                </a:lnTo>
                <a:lnTo>
                  <a:pt x="639" y="0"/>
                </a:lnTo>
                <a:lnTo>
                  <a:pt x="641" y="0"/>
                </a:lnTo>
                <a:lnTo>
                  <a:pt x="645" y="1"/>
                </a:lnTo>
                <a:lnTo>
                  <a:pt x="652" y="3"/>
                </a:lnTo>
                <a:lnTo>
                  <a:pt x="659" y="6"/>
                </a:lnTo>
                <a:lnTo>
                  <a:pt x="667" y="9"/>
                </a:lnTo>
                <a:lnTo>
                  <a:pt x="674" y="14"/>
                </a:lnTo>
                <a:lnTo>
                  <a:pt x="679" y="19"/>
                </a:lnTo>
                <a:lnTo>
                  <a:pt x="683" y="26"/>
                </a:lnTo>
                <a:lnTo>
                  <a:pt x="683" y="34"/>
                </a:lnTo>
                <a:lnTo>
                  <a:pt x="683" y="34"/>
                </a:lnTo>
                <a:lnTo>
                  <a:pt x="682" y="38"/>
                </a:lnTo>
                <a:lnTo>
                  <a:pt x="679" y="42"/>
                </a:lnTo>
                <a:lnTo>
                  <a:pt x="675" y="46"/>
                </a:lnTo>
                <a:lnTo>
                  <a:pt x="669" y="49"/>
                </a:lnTo>
                <a:lnTo>
                  <a:pt x="663" y="53"/>
                </a:lnTo>
                <a:lnTo>
                  <a:pt x="657" y="56"/>
                </a:lnTo>
                <a:lnTo>
                  <a:pt x="650" y="59"/>
                </a:lnTo>
                <a:lnTo>
                  <a:pt x="643" y="62"/>
                </a:lnTo>
                <a:lnTo>
                  <a:pt x="637" y="64"/>
                </a:lnTo>
                <a:lnTo>
                  <a:pt x="631" y="66"/>
                </a:lnTo>
                <a:lnTo>
                  <a:pt x="626" y="68"/>
                </a:lnTo>
                <a:lnTo>
                  <a:pt x="622" y="69"/>
                </a:lnTo>
                <a:lnTo>
                  <a:pt x="619" y="69"/>
                </a:lnTo>
                <a:lnTo>
                  <a:pt x="618" y="69"/>
                </a:lnTo>
                <a:lnTo>
                  <a:pt x="619" y="69"/>
                </a:lnTo>
                <a:lnTo>
                  <a:pt x="622" y="68"/>
                </a:lnTo>
                <a:lnTo>
                  <a:pt x="622" y="68"/>
                </a:lnTo>
                <a:lnTo>
                  <a:pt x="631" y="66"/>
                </a:lnTo>
                <a:lnTo>
                  <a:pt x="640" y="64"/>
                </a:lnTo>
                <a:lnTo>
                  <a:pt x="650" y="62"/>
                </a:lnTo>
                <a:lnTo>
                  <a:pt x="659" y="59"/>
                </a:lnTo>
                <a:lnTo>
                  <a:pt x="668" y="58"/>
                </a:lnTo>
                <a:lnTo>
                  <a:pt x="677" y="56"/>
                </a:lnTo>
                <a:lnTo>
                  <a:pt x="686" y="54"/>
                </a:lnTo>
                <a:lnTo>
                  <a:pt x="696" y="52"/>
                </a:lnTo>
                <a:lnTo>
                  <a:pt x="705" y="50"/>
                </a:lnTo>
                <a:lnTo>
                  <a:pt x="714" y="49"/>
                </a:lnTo>
                <a:lnTo>
                  <a:pt x="722" y="48"/>
                </a:lnTo>
                <a:lnTo>
                  <a:pt x="731" y="46"/>
                </a:lnTo>
                <a:lnTo>
                  <a:pt x="739" y="45"/>
                </a:lnTo>
                <a:lnTo>
                  <a:pt x="747" y="44"/>
                </a:lnTo>
                <a:lnTo>
                  <a:pt x="755" y="44"/>
                </a:lnTo>
                <a:lnTo>
                  <a:pt x="762" y="43"/>
                </a:lnTo>
                <a:lnTo>
                  <a:pt x="769" y="43"/>
                </a:lnTo>
                <a:lnTo>
                  <a:pt x="776" y="42"/>
                </a:lnTo>
                <a:lnTo>
                  <a:pt x="782" y="42"/>
                </a:lnTo>
                <a:lnTo>
                  <a:pt x="788" y="42"/>
                </a:lnTo>
                <a:lnTo>
                  <a:pt x="793" y="43"/>
                </a:lnTo>
                <a:lnTo>
                  <a:pt x="798" y="43"/>
                </a:lnTo>
                <a:lnTo>
                  <a:pt x="803" y="44"/>
                </a:lnTo>
                <a:lnTo>
                  <a:pt x="806" y="45"/>
                </a:lnTo>
                <a:lnTo>
                  <a:pt x="810" y="46"/>
                </a:lnTo>
                <a:lnTo>
                  <a:pt x="812" y="48"/>
                </a:lnTo>
                <a:lnTo>
                  <a:pt x="814" y="49"/>
                </a:lnTo>
                <a:lnTo>
                  <a:pt x="815" y="51"/>
                </a:lnTo>
                <a:lnTo>
                  <a:pt x="815" y="51"/>
                </a:lnTo>
                <a:lnTo>
                  <a:pt x="816" y="57"/>
                </a:lnTo>
                <a:lnTo>
                  <a:pt x="816" y="64"/>
                </a:lnTo>
                <a:lnTo>
                  <a:pt x="814" y="70"/>
                </a:lnTo>
                <a:lnTo>
                  <a:pt x="811" y="77"/>
                </a:lnTo>
                <a:lnTo>
                  <a:pt x="806" y="84"/>
                </a:lnTo>
                <a:lnTo>
                  <a:pt x="801" y="91"/>
                </a:lnTo>
                <a:lnTo>
                  <a:pt x="796" y="98"/>
                </a:lnTo>
                <a:lnTo>
                  <a:pt x="790" y="105"/>
                </a:lnTo>
                <a:lnTo>
                  <a:pt x="784" y="112"/>
                </a:lnTo>
                <a:lnTo>
                  <a:pt x="778" y="118"/>
                </a:lnTo>
                <a:lnTo>
                  <a:pt x="778" y="118"/>
                </a:lnTo>
                <a:lnTo>
                  <a:pt x="773" y="123"/>
                </a:lnTo>
                <a:lnTo>
                  <a:pt x="766" y="128"/>
                </a:lnTo>
                <a:lnTo>
                  <a:pt x="758" y="134"/>
                </a:lnTo>
                <a:lnTo>
                  <a:pt x="750" y="140"/>
                </a:lnTo>
                <a:lnTo>
                  <a:pt x="741" y="146"/>
                </a:lnTo>
                <a:lnTo>
                  <a:pt x="733" y="151"/>
                </a:lnTo>
                <a:lnTo>
                  <a:pt x="724" y="156"/>
                </a:lnTo>
                <a:lnTo>
                  <a:pt x="717" y="161"/>
                </a:lnTo>
                <a:lnTo>
                  <a:pt x="710" y="165"/>
                </a:lnTo>
                <a:lnTo>
                  <a:pt x="705" y="168"/>
                </a:lnTo>
                <a:lnTo>
                  <a:pt x="702" y="170"/>
                </a:lnTo>
                <a:lnTo>
                  <a:pt x="701" y="170"/>
                </a:lnTo>
                <a:lnTo>
                  <a:pt x="701" y="170"/>
                </a:lnTo>
                <a:lnTo>
                  <a:pt x="700" y="171"/>
                </a:lnTo>
                <a:lnTo>
                  <a:pt x="697" y="172"/>
                </a:lnTo>
                <a:lnTo>
                  <a:pt x="692" y="173"/>
                </a:lnTo>
                <a:lnTo>
                  <a:pt x="686" y="175"/>
                </a:lnTo>
                <a:lnTo>
                  <a:pt x="679" y="178"/>
                </a:lnTo>
                <a:lnTo>
                  <a:pt x="671" y="180"/>
                </a:lnTo>
                <a:lnTo>
                  <a:pt x="662" y="184"/>
                </a:lnTo>
                <a:lnTo>
                  <a:pt x="652" y="187"/>
                </a:lnTo>
                <a:lnTo>
                  <a:pt x="642" y="191"/>
                </a:lnTo>
                <a:lnTo>
                  <a:pt x="632" y="195"/>
                </a:lnTo>
                <a:lnTo>
                  <a:pt x="622" y="200"/>
                </a:lnTo>
                <a:lnTo>
                  <a:pt x="613" y="204"/>
                </a:lnTo>
                <a:lnTo>
                  <a:pt x="604" y="209"/>
                </a:lnTo>
                <a:lnTo>
                  <a:pt x="596" y="214"/>
                </a:lnTo>
                <a:lnTo>
                  <a:pt x="596" y="214"/>
                </a:lnTo>
                <a:lnTo>
                  <a:pt x="590" y="218"/>
                </a:lnTo>
                <a:lnTo>
                  <a:pt x="583" y="222"/>
                </a:lnTo>
                <a:lnTo>
                  <a:pt x="576" y="228"/>
                </a:lnTo>
                <a:lnTo>
                  <a:pt x="569" y="234"/>
                </a:lnTo>
                <a:lnTo>
                  <a:pt x="561" y="241"/>
                </a:lnTo>
                <a:lnTo>
                  <a:pt x="553" y="247"/>
                </a:lnTo>
                <a:lnTo>
                  <a:pt x="546" y="254"/>
                </a:lnTo>
                <a:lnTo>
                  <a:pt x="538" y="261"/>
                </a:lnTo>
                <a:lnTo>
                  <a:pt x="530" y="268"/>
                </a:lnTo>
                <a:lnTo>
                  <a:pt x="523" y="275"/>
                </a:lnTo>
                <a:lnTo>
                  <a:pt x="516" y="282"/>
                </a:lnTo>
                <a:lnTo>
                  <a:pt x="510" y="288"/>
                </a:lnTo>
                <a:lnTo>
                  <a:pt x="505" y="293"/>
                </a:lnTo>
                <a:lnTo>
                  <a:pt x="500" y="298"/>
                </a:lnTo>
                <a:lnTo>
                  <a:pt x="496" y="302"/>
                </a:lnTo>
                <a:lnTo>
                  <a:pt x="493" y="305"/>
                </a:lnTo>
                <a:lnTo>
                  <a:pt x="491" y="306"/>
                </a:lnTo>
                <a:lnTo>
                  <a:pt x="491" y="307"/>
                </a:lnTo>
                <a:lnTo>
                  <a:pt x="491" y="307"/>
                </a:lnTo>
                <a:lnTo>
                  <a:pt x="491" y="307"/>
                </a:lnTo>
                <a:lnTo>
                  <a:pt x="492" y="306"/>
                </a:lnTo>
                <a:lnTo>
                  <a:pt x="494" y="304"/>
                </a:lnTo>
                <a:lnTo>
                  <a:pt x="497" y="302"/>
                </a:lnTo>
                <a:lnTo>
                  <a:pt x="500" y="299"/>
                </a:lnTo>
                <a:lnTo>
                  <a:pt x="504" y="296"/>
                </a:lnTo>
                <a:lnTo>
                  <a:pt x="509" y="292"/>
                </a:lnTo>
                <a:lnTo>
                  <a:pt x="514" y="288"/>
                </a:lnTo>
                <a:lnTo>
                  <a:pt x="520" y="284"/>
                </a:lnTo>
                <a:lnTo>
                  <a:pt x="526" y="279"/>
                </a:lnTo>
                <a:lnTo>
                  <a:pt x="532" y="274"/>
                </a:lnTo>
                <a:lnTo>
                  <a:pt x="539" y="269"/>
                </a:lnTo>
                <a:lnTo>
                  <a:pt x="547" y="264"/>
                </a:lnTo>
                <a:lnTo>
                  <a:pt x="554" y="259"/>
                </a:lnTo>
                <a:lnTo>
                  <a:pt x="562" y="253"/>
                </a:lnTo>
                <a:lnTo>
                  <a:pt x="570" y="248"/>
                </a:lnTo>
                <a:lnTo>
                  <a:pt x="578" y="243"/>
                </a:lnTo>
                <a:lnTo>
                  <a:pt x="587" y="238"/>
                </a:lnTo>
                <a:lnTo>
                  <a:pt x="595" y="233"/>
                </a:lnTo>
                <a:lnTo>
                  <a:pt x="604" y="228"/>
                </a:lnTo>
                <a:lnTo>
                  <a:pt x="612" y="224"/>
                </a:lnTo>
                <a:lnTo>
                  <a:pt x="621" y="220"/>
                </a:lnTo>
                <a:lnTo>
                  <a:pt x="629" y="216"/>
                </a:lnTo>
                <a:lnTo>
                  <a:pt x="637" y="213"/>
                </a:lnTo>
                <a:lnTo>
                  <a:pt x="645" y="210"/>
                </a:lnTo>
                <a:lnTo>
                  <a:pt x="653" y="208"/>
                </a:lnTo>
                <a:lnTo>
                  <a:pt x="661" y="206"/>
                </a:lnTo>
                <a:lnTo>
                  <a:pt x="668" y="205"/>
                </a:lnTo>
                <a:lnTo>
                  <a:pt x="675" y="205"/>
                </a:lnTo>
                <a:lnTo>
                  <a:pt x="675" y="205"/>
                </a:lnTo>
                <a:lnTo>
                  <a:pt x="686" y="204"/>
                </a:lnTo>
                <a:lnTo>
                  <a:pt x="696" y="203"/>
                </a:lnTo>
                <a:lnTo>
                  <a:pt x="705" y="202"/>
                </a:lnTo>
                <a:lnTo>
                  <a:pt x="713" y="200"/>
                </a:lnTo>
                <a:lnTo>
                  <a:pt x="720" y="198"/>
                </a:lnTo>
                <a:lnTo>
                  <a:pt x="726" y="196"/>
                </a:lnTo>
                <a:lnTo>
                  <a:pt x="731" y="194"/>
                </a:lnTo>
                <a:lnTo>
                  <a:pt x="736" y="193"/>
                </a:lnTo>
                <a:lnTo>
                  <a:pt x="741" y="192"/>
                </a:lnTo>
                <a:lnTo>
                  <a:pt x="745" y="192"/>
                </a:lnTo>
                <a:lnTo>
                  <a:pt x="750" y="194"/>
                </a:lnTo>
                <a:lnTo>
                  <a:pt x="754" y="196"/>
                </a:lnTo>
                <a:lnTo>
                  <a:pt x="754" y="196"/>
                </a:lnTo>
                <a:lnTo>
                  <a:pt x="762" y="204"/>
                </a:lnTo>
                <a:lnTo>
                  <a:pt x="769" y="211"/>
                </a:lnTo>
                <a:lnTo>
                  <a:pt x="775" y="218"/>
                </a:lnTo>
                <a:lnTo>
                  <a:pt x="779" y="225"/>
                </a:lnTo>
                <a:lnTo>
                  <a:pt x="782" y="231"/>
                </a:lnTo>
                <a:lnTo>
                  <a:pt x="783" y="237"/>
                </a:lnTo>
                <a:lnTo>
                  <a:pt x="784" y="243"/>
                </a:lnTo>
                <a:lnTo>
                  <a:pt x="783" y="248"/>
                </a:lnTo>
                <a:lnTo>
                  <a:pt x="782" y="252"/>
                </a:lnTo>
                <a:lnTo>
                  <a:pt x="780" y="256"/>
                </a:lnTo>
                <a:lnTo>
                  <a:pt x="778" y="260"/>
                </a:lnTo>
                <a:lnTo>
                  <a:pt x="775" y="263"/>
                </a:lnTo>
                <a:lnTo>
                  <a:pt x="771" y="265"/>
                </a:lnTo>
                <a:lnTo>
                  <a:pt x="768" y="266"/>
                </a:lnTo>
                <a:lnTo>
                  <a:pt x="764" y="267"/>
                </a:lnTo>
                <a:lnTo>
                  <a:pt x="764" y="267"/>
                </a:lnTo>
                <a:lnTo>
                  <a:pt x="761" y="267"/>
                </a:lnTo>
                <a:lnTo>
                  <a:pt x="756" y="267"/>
                </a:lnTo>
                <a:lnTo>
                  <a:pt x="750" y="268"/>
                </a:lnTo>
                <a:lnTo>
                  <a:pt x="744" y="268"/>
                </a:lnTo>
                <a:lnTo>
                  <a:pt x="737" y="269"/>
                </a:lnTo>
                <a:lnTo>
                  <a:pt x="729" y="269"/>
                </a:lnTo>
                <a:lnTo>
                  <a:pt x="721" y="270"/>
                </a:lnTo>
                <a:lnTo>
                  <a:pt x="713" y="270"/>
                </a:lnTo>
                <a:lnTo>
                  <a:pt x="704" y="271"/>
                </a:lnTo>
                <a:lnTo>
                  <a:pt x="695" y="272"/>
                </a:lnTo>
                <a:lnTo>
                  <a:pt x="686" y="273"/>
                </a:lnTo>
                <a:lnTo>
                  <a:pt x="676" y="274"/>
                </a:lnTo>
                <a:lnTo>
                  <a:pt x="667" y="275"/>
                </a:lnTo>
                <a:lnTo>
                  <a:pt x="658" y="276"/>
                </a:lnTo>
                <a:lnTo>
                  <a:pt x="650" y="277"/>
                </a:lnTo>
                <a:lnTo>
                  <a:pt x="642" y="279"/>
                </a:lnTo>
                <a:lnTo>
                  <a:pt x="634" y="281"/>
                </a:lnTo>
                <a:lnTo>
                  <a:pt x="634" y="281"/>
                </a:lnTo>
                <a:lnTo>
                  <a:pt x="628" y="282"/>
                </a:lnTo>
                <a:lnTo>
                  <a:pt x="623" y="284"/>
                </a:lnTo>
                <a:lnTo>
                  <a:pt x="619" y="286"/>
                </a:lnTo>
                <a:lnTo>
                  <a:pt x="615" y="288"/>
                </a:lnTo>
                <a:lnTo>
                  <a:pt x="611" y="290"/>
                </a:lnTo>
                <a:lnTo>
                  <a:pt x="608" y="292"/>
                </a:lnTo>
                <a:lnTo>
                  <a:pt x="605" y="294"/>
                </a:lnTo>
                <a:lnTo>
                  <a:pt x="602" y="296"/>
                </a:lnTo>
                <a:lnTo>
                  <a:pt x="599" y="299"/>
                </a:lnTo>
                <a:lnTo>
                  <a:pt x="597" y="302"/>
                </a:lnTo>
                <a:lnTo>
                  <a:pt x="594" y="304"/>
                </a:lnTo>
                <a:lnTo>
                  <a:pt x="592" y="307"/>
                </a:lnTo>
                <a:lnTo>
                  <a:pt x="590" y="310"/>
                </a:lnTo>
                <a:lnTo>
                  <a:pt x="587" y="314"/>
                </a:lnTo>
                <a:lnTo>
                  <a:pt x="584" y="317"/>
                </a:lnTo>
                <a:lnTo>
                  <a:pt x="581" y="320"/>
                </a:lnTo>
                <a:lnTo>
                  <a:pt x="578" y="324"/>
                </a:lnTo>
                <a:lnTo>
                  <a:pt x="574" y="328"/>
                </a:lnTo>
                <a:lnTo>
                  <a:pt x="570" y="332"/>
                </a:lnTo>
                <a:lnTo>
                  <a:pt x="566" y="335"/>
                </a:lnTo>
                <a:lnTo>
                  <a:pt x="561" y="340"/>
                </a:lnTo>
                <a:lnTo>
                  <a:pt x="555" y="344"/>
                </a:lnTo>
                <a:lnTo>
                  <a:pt x="549" y="348"/>
                </a:lnTo>
                <a:lnTo>
                  <a:pt x="541" y="352"/>
                </a:lnTo>
                <a:lnTo>
                  <a:pt x="534" y="357"/>
                </a:lnTo>
                <a:lnTo>
                  <a:pt x="525" y="362"/>
                </a:lnTo>
                <a:lnTo>
                  <a:pt x="516" y="367"/>
                </a:lnTo>
                <a:lnTo>
                  <a:pt x="505" y="371"/>
                </a:lnTo>
                <a:lnTo>
                  <a:pt x="505" y="371"/>
                </a:lnTo>
                <a:lnTo>
                  <a:pt x="498" y="375"/>
                </a:lnTo>
                <a:lnTo>
                  <a:pt x="490" y="378"/>
                </a:lnTo>
                <a:lnTo>
                  <a:pt x="482" y="381"/>
                </a:lnTo>
                <a:lnTo>
                  <a:pt x="474" y="384"/>
                </a:lnTo>
                <a:lnTo>
                  <a:pt x="466" y="387"/>
                </a:lnTo>
                <a:lnTo>
                  <a:pt x="458" y="390"/>
                </a:lnTo>
                <a:lnTo>
                  <a:pt x="449" y="393"/>
                </a:lnTo>
                <a:lnTo>
                  <a:pt x="440" y="395"/>
                </a:lnTo>
                <a:lnTo>
                  <a:pt x="432" y="398"/>
                </a:lnTo>
                <a:lnTo>
                  <a:pt x="423" y="400"/>
                </a:lnTo>
                <a:lnTo>
                  <a:pt x="414" y="403"/>
                </a:lnTo>
                <a:lnTo>
                  <a:pt x="405" y="405"/>
                </a:lnTo>
                <a:lnTo>
                  <a:pt x="396" y="407"/>
                </a:lnTo>
                <a:lnTo>
                  <a:pt x="387" y="409"/>
                </a:lnTo>
                <a:lnTo>
                  <a:pt x="378" y="411"/>
                </a:lnTo>
                <a:lnTo>
                  <a:pt x="368" y="413"/>
                </a:lnTo>
                <a:lnTo>
                  <a:pt x="359" y="415"/>
                </a:lnTo>
                <a:lnTo>
                  <a:pt x="350" y="416"/>
                </a:lnTo>
                <a:lnTo>
                  <a:pt x="340" y="418"/>
                </a:lnTo>
                <a:lnTo>
                  <a:pt x="331" y="419"/>
                </a:lnTo>
                <a:lnTo>
                  <a:pt x="321" y="421"/>
                </a:lnTo>
                <a:lnTo>
                  <a:pt x="312" y="422"/>
                </a:lnTo>
                <a:lnTo>
                  <a:pt x="302" y="424"/>
                </a:lnTo>
                <a:lnTo>
                  <a:pt x="293" y="425"/>
                </a:lnTo>
                <a:lnTo>
                  <a:pt x="283" y="426"/>
                </a:lnTo>
                <a:lnTo>
                  <a:pt x="274" y="427"/>
                </a:lnTo>
                <a:lnTo>
                  <a:pt x="264" y="428"/>
                </a:lnTo>
                <a:lnTo>
                  <a:pt x="255" y="429"/>
                </a:lnTo>
                <a:lnTo>
                  <a:pt x="246" y="430"/>
                </a:lnTo>
                <a:lnTo>
                  <a:pt x="236" y="431"/>
                </a:lnTo>
                <a:lnTo>
                  <a:pt x="227" y="431"/>
                </a:lnTo>
                <a:lnTo>
                  <a:pt x="218" y="432"/>
                </a:lnTo>
                <a:lnTo>
                  <a:pt x="209" y="433"/>
                </a:lnTo>
                <a:lnTo>
                  <a:pt x="200" y="433"/>
                </a:lnTo>
                <a:lnTo>
                  <a:pt x="191" y="434"/>
                </a:lnTo>
                <a:lnTo>
                  <a:pt x="182" y="434"/>
                </a:lnTo>
                <a:lnTo>
                  <a:pt x="173" y="435"/>
                </a:lnTo>
                <a:lnTo>
                  <a:pt x="165" y="435"/>
                </a:lnTo>
                <a:lnTo>
                  <a:pt x="156" y="436"/>
                </a:lnTo>
                <a:lnTo>
                  <a:pt x="148" y="436"/>
                </a:lnTo>
                <a:lnTo>
                  <a:pt x="140" y="436"/>
                </a:lnTo>
                <a:lnTo>
                  <a:pt x="132" y="437"/>
                </a:lnTo>
                <a:lnTo>
                  <a:pt x="124" y="437"/>
                </a:lnTo>
                <a:lnTo>
                  <a:pt x="116" y="437"/>
                </a:lnTo>
                <a:lnTo>
                  <a:pt x="109" y="437"/>
                </a:lnTo>
                <a:lnTo>
                  <a:pt x="101" y="437"/>
                </a:lnTo>
                <a:lnTo>
                  <a:pt x="94" y="437"/>
                </a:lnTo>
                <a:lnTo>
                  <a:pt x="87" y="437"/>
                </a:lnTo>
                <a:lnTo>
                  <a:pt x="80" y="437"/>
                </a:lnTo>
                <a:lnTo>
                  <a:pt x="74" y="437"/>
                </a:lnTo>
                <a:lnTo>
                  <a:pt x="67" y="437"/>
                </a:lnTo>
                <a:lnTo>
                  <a:pt x="61" y="437"/>
                </a:lnTo>
                <a:lnTo>
                  <a:pt x="55" y="437"/>
                </a:lnTo>
                <a:lnTo>
                  <a:pt x="50" y="437"/>
                </a:lnTo>
                <a:lnTo>
                  <a:pt x="44" y="437"/>
                </a:lnTo>
                <a:lnTo>
                  <a:pt x="39" y="437"/>
                </a:lnTo>
                <a:lnTo>
                  <a:pt x="34" y="437"/>
                </a:lnTo>
                <a:lnTo>
                  <a:pt x="30" y="437"/>
                </a:lnTo>
                <a:lnTo>
                  <a:pt x="26" y="437"/>
                </a:lnTo>
                <a:lnTo>
                  <a:pt x="22" y="437"/>
                </a:lnTo>
                <a:lnTo>
                  <a:pt x="18" y="436"/>
                </a:lnTo>
                <a:lnTo>
                  <a:pt x="15" y="436"/>
                </a:lnTo>
                <a:lnTo>
                  <a:pt x="11" y="436"/>
                </a:lnTo>
                <a:lnTo>
                  <a:pt x="9" y="436"/>
                </a:lnTo>
                <a:lnTo>
                  <a:pt x="6" y="436"/>
                </a:lnTo>
                <a:lnTo>
                  <a:pt x="4" y="436"/>
                </a:lnTo>
                <a:lnTo>
                  <a:pt x="3" y="436"/>
                </a:lnTo>
                <a:lnTo>
                  <a:pt x="1" y="436"/>
                </a:lnTo>
                <a:lnTo>
                  <a:pt x="0" y="436"/>
                </a:lnTo>
                <a:lnTo>
                  <a:pt x="0" y="436"/>
                </a:lnTo>
                <a:lnTo>
                  <a:pt x="0" y="436"/>
                </a:lnTo>
                <a:lnTo>
                  <a:pt x="0" y="436"/>
                </a:lnTo>
                <a:lnTo>
                  <a:pt x="0" y="436"/>
                </a:lnTo>
                <a:close/>
              </a:path>
            </a:pathLst>
          </a:custGeom>
          <a:gradFill rotWithShape="0">
            <a:gsLst>
              <a:gs pos="0">
                <a:srgbClr val="CCB2AC"/>
              </a:gs>
              <a:gs pos="100000">
                <a:srgbClr val="75667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72" name="Freeform 24"/>
          <p:cNvSpPr>
            <a:spLocks noChangeArrowheads="1"/>
          </p:cNvSpPr>
          <p:nvPr/>
        </p:nvSpPr>
        <p:spPr bwMode="auto">
          <a:xfrm>
            <a:off x="4465639" y="3743325"/>
            <a:ext cx="403225" cy="596504"/>
          </a:xfrm>
          <a:custGeom>
            <a:avLst/>
            <a:gdLst/>
            <a:ahLst/>
            <a:cxnLst>
              <a:cxn ang="0">
                <a:pos x="24" y="42"/>
              </a:cxn>
              <a:cxn ang="0">
                <a:pos x="1" y="76"/>
              </a:cxn>
              <a:cxn ang="0">
                <a:pos x="0" y="105"/>
              </a:cxn>
              <a:cxn ang="0">
                <a:pos x="5" y="130"/>
              </a:cxn>
              <a:cxn ang="0">
                <a:pos x="21" y="159"/>
              </a:cxn>
              <a:cxn ang="0">
                <a:pos x="39" y="179"/>
              </a:cxn>
              <a:cxn ang="0">
                <a:pos x="65" y="201"/>
              </a:cxn>
              <a:cxn ang="0">
                <a:pos x="93" y="223"/>
              </a:cxn>
              <a:cxn ang="0">
                <a:pos x="110" y="232"/>
              </a:cxn>
              <a:cxn ang="0">
                <a:pos x="141" y="243"/>
              </a:cxn>
              <a:cxn ang="0">
                <a:pos x="165" y="258"/>
              </a:cxn>
              <a:cxn ang="0">
                <a:pos x="169" y="272"/>
              </a:cxn>
              <a:cxn ang="0">
                <a:pos x="163" y="287"/>
              </a:cxn>
              <a:cxn ang="0">
                <a:pos x="149" y="309"/>
              </a:cxn>
              <a:cxn ang="0">
                <a:pos x="131" y="337"/>
              </a:cxn>
              <a:cxn ang="0">
                <a:pos x="109" y="367"/>
              </a:cxn>
              <a:cxn ang="0">
                <a:pos x="86" y="399"/>
              </a:cxn>
              <a:cxn ang="0">
                <a:pos x="65" y="429"/>
              </a:cxn>
              <a:cxn ang="0">
                <a:pos x="46" y="457"/>
              </a:cxn>
              <a:cxn ang="0">
                <a:pos x="32" y="480"/>
              </a:cxn>
              <a:cxn ang="0">
                <a:pos x="25" y="496"/>
              </a:cxn>
              <a:cxn ang="0">
                <a:pos x="35" y="488"/>
              </a:cxn>
              <a:cxn ang="0">
                <a:pos x="70" y="443"/>
              </a:cxn>
              <a:cxn ang="0">
                <a:pos x="101" y="412"/>
              </a:cxn>
              <a:cxn ang="0">
                <a:pos x="125" y="393"/>
              </a:cxn>
              <a:cxn ang="0">
                <a:pos x="145" y="383"/>
              </a:cxn>
              <a:cxn ang="0">
                <a:pos x="160" y="379"/>
              </a:cxn>
              <a:cxn ang="0">
                <a:pos x="169" y="378"/>
              </a:cxn>
              <a:cxn ang="0">
                <a:pos x="174" y="379"/>
              </a:cxn>
              <a:cxn ang="0">
                <a:pos x="180" y="379"/>
              </a:cxn>
              <a:cxn ang="0">
                <a:pos x="195" y="377"/>
              </a:cxn>
              <a:cxn ang="0">
                <a:pos x="203" y="361"/>
              </a:cxn>
              <a:cxn ang="0">
                <a:pos x="217" y="330"/>
              </a:cxn>
              <a:cxn ang="0">
                <a:pos x="233" y="293"/>
              </a:cxn>
              <a:cxn ang="0">
                <a:pos x="247" y="257"/>
              </a:cxn>
              <a:cxn ang="0">
                <a:pos x="253" y="232"/>
              </a:cxn>
              <a:cxn ang="0">
                <a:pos x="250" y="208"/>
              </a:cxn>
              <a:cxn ang="0">
                <a:pos x="230" y="190"/>
              </a:cxn>
              <a:cxn ang="0">
                <a:pos x="213" y="185"/>
              </a:cxn>
              <a:cxn ang="0">
                <a:pos x="181" y="180"/>
              </a:cxn>
              <a:cxn ang="0">
                <a:pos x="145" y="175"/>
              </a:cxn>
              <a:cxn ang="0">
                <a:pos x="122" y="168"/>
              </a:cxn>
              <a:cxn ang="0">
                <a:pos x="94" y="145"/>
              </a:cxn>
              <a:cxn ang="0">
                <a:pos x="78" y="123"/>
              </a:cxn>
              <a:cxn ang="0">
                <a:pos x="77" y="109"/>
              </a:cxn>
              <a:cxn ang="0">
                <a:pos x="84" y="76"/>
              </a:cxn>
              <a:cxn ang="0">
                <a:pos x="94" y="37"/>
              </a:cxn>
              <a:cxn ang="0">
                <a:pos x="101" y="8"/>
              </a:cxn>
              <a:cxn ang="0">
                <a:pos x="95" y="0"/>
              </a:cxn>
              <a:cxn ang="0">
                <a:pos x="64" y="13"/>
              </a:cxn>
              <a:cxn ang="0">
                <a:pos x="37" y="28"/>
              </a:cxn>
            </a:cxnLst>
            <a:rect l="0" t="0" r="r" b="b"/>
            <a:pathLst>
              <a:path w="254" h="501">
                <a:moveTo>
                  <a:pt x="35" y="29"/>
                </a:moveTo>
                <a:lnTo>
                  <a:pt x="34" y="31"/>
                </a:lnTo>
                <a:lnTo>
                  <a:pt x="30" y="35"/>
                </a:lnTo>
                <a:lnTo>
                  <a:pt x="24" y="42"/>
                </a:lnTo>
                <a:lnTo>
                  <a:pt x="17" y="50"/>
                </a:lnTo>
                <a:lnTo>
                  <a:pt x="11" y="59"/>
                </a:lnTo>
                <a:lnTo>
                  <a:pt x="5" y="68"/>
                </a:lnTo>
                <a:lnTo>
                  <a:pt x="1" y="76"/>
                </a:lnTo>
                <a:lnTo>
                  <a:pt x="0" y="83"/>
                </a:lnTo>
                <a:lnTo>
                  <a:pt x="0" y="83"/>
                </a:lnTo>
                <a:lnTo>
                  <a:pt x="0" y="94"/>
                </a:lnTo>
                <a:lnTo>
                  <a:pt x="0" y="105"/>
                </a:lnTo>
                <a:lnTo>
                  <a:pt x="1" y="114"/>
                </a:lnTo>
                <a:lnTo>
                  <a:pt x="2" y="122"/>
                </a:lnTo>
                <a:lnTo>
                  <a:pt x="5" y="130"/>
                </a:lnTo>
                <a:lnTo>
                  <a:pt x="5" y="130"/>
                </a:lnTo>
                <a:lnTo>
                  <a:pt x="8" y="137"/>
                </a:lnTo>
                <a:lnTo>
                  <a:pt x="12" y="144"/>
                </a:lnTo>
                <a:lnTo>
                  <a:pt x="16" y="152"/>
                </a:lnTo>
                <a:lnTo>
                  <a:pt x="21" y="159"/>
                </a:lnTo>
                <a:lnTo>
                  <a:pt x="27" y="166"/>
                </a:lnTo>
                <a:lnTo>
                  <a:pt x="33" y="174"/>
                </a:lnTo>
                <a:lnTo>
                  <a:pt x="33" y="174"/>
                </a:lnTo>
                <a:lnTo>
                  <a:pt x="39" y="179"/>
                </a:lnTo>
                <a:lnTo>
                  <a:pt x="45" y="184"/>
                </a:lnTo>
                <a:lnTo>
                  <a:pt x="51" y="190"/>
                </a:lnTo>
                <a:lnTo>
                  <a:pt x="58" y="195"/>
                </a:lnTo>
                <a:lnTo>
                  <a:pt x="65" y="201"/>
                </a:lnTo>
                <a:lnTo>
                  <a:pt x="73" y="207"/>
                </a:lnTo>
                <a:lnTo>
                  <a:pt x="80" y="212"/>
                </a:lnTo>
                <a:lnTo>
                  <a:pt x="87" y="218"/>
                </a:lnTo>
                <a:lnTo>
                  <a:pt x="93" y="223"/>
                </a:lnTo>
                <a:lnTo>
                  <a:pt x="93" y="223"/>
                </a:lnTo>
                <a:lnTo>
                  <a:pt x="98" y="227"/>
                </a:lnTo>
                <a:lnTo>
                  <a:pt x="104" y="230"/>
                </a:lnTo>
                <a:lnTo>
                  <a:pt x="110" y="232"/>
                </a:lnTo>
                <a:lnTo>
                  <a:pt x="118" y="235"/>
                </a:lnTo>
                <a:lnTo>
                  <a:pt x="126" y="237"/>
                </a:lnTo>
                <a:lnTo>
                  <a:pt x="133" y="240"/>
                </a:lnTo>
                <a:lnTo>
                  <a:pt x="141" y="243"/>
                </a:lnTo>
                <a:lnTo>
                  <a:pt x="148" y="246"/>
                </a:lnTo>
                <a:lnTo>
                  <a:pt x="155" y="250"/>
                </a:lnTo>
                <a:lnTo>
                  <a:pt x="160" y="254"/>
                </a:lnTo>
                <a:lnTo>
                  <a:pt x="165" y="258"/>
                </a:lnTo>
                <a:lnTo>
                  <a:pt x="167" y="263"/>
                </a:lnTo>
                <a:lnTo>
                  <a:pt x="169" y="269"/>
                </a:lnTo>
                <a:lnTo>
                  <a:pt x="169" y="269"/>
                </a:lnTo>
                <a:lnTo>
                  <a:pt x="169" y="272"/>
                </a:lnTo>
                <a:lnTo>
                  <a:pt x="168" y="275"/>
                </a:lnTo>
                <a:lnTo>
                  <a:pt x="167" y="278"/>
                </a:lnTo>
                <a:lnTo>
                  <a:pt x="165" y="282"/>
                </a:lnTo>
                <a:lnTo>
                  <a:pt x="163" y="287"/>
                </a:lnTo>
                <a:lnTo>
                  <a:pt x="160" y="292"/>
                </a:lnTo>
                <a:lnTo>
                  <a:pt x="157" y="297"/>
                </a:lnTo>
                <a:lnTo>
                  <a:pt x="153" y="303"/>
                </a:lnTo>
                <a:lnTo>
                  <a:pt x="149" y="309"/>
                </a:lnTo>
                <a:lnTo>
                  <a:pt x="145" y="316"/>
                </a:lnTo>
                <a:lnTo>
                  <a:pt x="141" y="322"/>
                </a:lnTo>
                <a:lnTo>
                  <a:pt x="136" y="329"/>
                </a:lnTo>
                <a:lnTo>
                  <a:pt x="131" y="337"/>
                </a:lnTo>
                <a:lnTo>
                  <a:pt x="126" y="344"/>
                </a:lnTo>
                <a:lnTo>
                  <a:pt x="120" y="352"/>
                </a:lnTo>
                <a:lnTo>
                  <a:pt x="115" y="359"/>
                </a:lnTo>
                <a:lnTo>
                  <a:pt x="109" y="367"/>
                </a:lnTo>
                <a:lnTo>
                  <a:pt x="103" y="375"/>
                </a:lnTo>
                <a:lnTo>
                  <a:pt x="98" y="383"/>
                </a:lnTo>
                <a:lnTo>
                  <a:pt x="92" y="391"/>
                </a:lnTo>
                <a:lnTo>
                  <a:pt x="86" y="399"/>
                </a:lnTo>
                <a:lnTo>
                  <a:pt x="81" y="407"/>
                </a:lnTo>
                <a:lnTo>
                  <a:pt x="75" y="414"/>
                </a:lnTo>
                <a:lnTo>
                  <a:pt x="70" y="422"/>
                </a:lnTo>
                <a:lnTo>
                  <a:pt x="65" y="429"/>
                </a:lnTo>
                <a:lnTo>
                  <a:pt x="60" y="437"/>
                </a:lnTo>
                <a:lnTo>
                  <a:pt x="55" y="444"/>
                </a:lnTo>
                <a:lnTo>
                  <a:pt x="50" y="451"/>
                </a:lnTo>
                <a:lnTo>
                  <a:pt x="46" y="457"/>
                </a:lnTo>
                <a:lnTo>
                  <a:pt x="42" y="464"/>
                </a:lnTo>
                <a:lnTo>
                  <a:pt x="38" y="469"/>
                </a:lnTo>
                <a:lnTo>
                  <a:pt x="35" y="475"/>
                </a:lnTo>
                <a:lnTo>
                  <a:pt x="32" y="480"/>
                </a:lnTo>
                <a:lnTo>
                  <a:pt x="29" y="485"/>
                </a:lnTo>
                <a:lnTo>
                  <a:pt x="27" y="489"/>
                </a:lnTo>
                <a:lnTo>
                  <a:pt x="26" y="493"/>
                </a:lnTo>
                <a:lnTo>
                  <a:pt x="25" y="496"/>
                </a:lnTo>
                <a:lnTo>
                  <a:pt x="25" y="499"/>
                </a:lnTo>
                <a:lnTo>
                  <a:pt x="25" y="501"/>
                </a:lnTo>
                <a:lnTo>
                  <a:pt x="25" y="501"/>
                </a:lnTo>
                <a:lnTo>
                  <a:pt x="35" y="488"/>
                </a:lnTo>
                <a:lnTo>
                  <a:pt x="44" y="475"/>
                </a:lnTo>
                <a:lnTo>
                  <a:pt x="53" y="463"/>
                </a:lnTo>
                <a:lnTo>
                  <a:pt x="62" y="453"/>
                </a:lnTo>
                <a:lnTo>
                  <a:pt x="70" y="443"/>
                </a:lnTo>
                <a:lnTo>
                  <a:pt x="78" y="434"/>
                </a:lnTo>
                <a:lnTo>
                  <a:pt x="86" y="426"/>
                </a:lnTo>
                <a:lnTo>
                  <a:pt x="93" y="419"/>
                </a:lnTo>
                <a:lnTo>
                  <a:pt x="101" y="412"/>
                </a:lnTo>
                <a:lnTo>
                  <a:pt x="107" y="407"/>
                </a:lnTo>
                <a:lnTo>
                  <a:pt x="114" y="401"/>
                </a:lnTo>
                <a:lnTo>
                  <a:pt x="120" y="397"/>
                </a:lnTo>
                <a:lnTo>
                  <a:pt x="125" y="393"/>
                </a:lnTo>
                <a:lnTo>
                  <a:pt x="131" y="390"/>
                </a:lnTo>
                <a:lnTo>
                  <a:pt x="136" y="387"/>
                </a:lnTo>
                <a:lnTo>
                  <a:pt x="141" y="385"/>
                </a:lnTo>
                <a:lnTo>
                  <a:pt x="145" y="383"/>
                </a:lnTo>
                <a:lnTo>
                  <a:pt x="149" y="381"/>
                </a:lnTo>
                <a:lnTo>
                  <a:pt x="153" y="380"/>
                </a:lnTo>
                <a:lnTo>
                  <a:pt x="156" y="379"/>
                </a:lnTo>
                <a:lnTo>
                  <a:pt x="160" y="379"/>
                </a:lnTo>
                <a:lnTo>
                  <a:pt x="162" y="378"/>
                </a:lnTo>
                <a:lnTo>
                  <a:pt x="165" y="378"/>
                </a:lnTo>
                <a:lnTo>
                  <a:pt x="167" y="378"/>
                </a:lnTo>
                <a:lnTo>
                  <a:pt x="169" y="378"/>
                </a:lnTo>
                <a:lnTo>
                  <a:pt x="171" y="379"/>
                </a:lnTo>
                <a:lnTo>
                  <a:pt x="172" y="379"/>
                </a:lnTo>
                <a:lnTo>
                  <a:pt x="173" y="379"/>
                </a:lnTo>
                <a:lnTo>
                  <a:pt x="174" y="379"/>
                </a:lnTo>
                <a:lnTo>
                  <a:pt x="174" y="380"/>
                </a:lnTo>
                <a:lnTo>
                  <a:pt x="175" y="380"/>
                </a:lnTo>
                <a:lnTo>
                  <a:pt x="175" y="380"/>
                </a:lnTo>
                <a:lnTo>
                  <a:pt x="180" y="379"/>
                </a:lnTo>
                <a:lnTo>
                  <a:pt x="189" y="378"/>
                </a:lnTo>
                <a:lnTo>
                  <a:pt x="195" y="378"/>
                </a:lnTo>
                <a:lnTo>
                  <a:pt x="195" y="378"/>
                </a:lnTo>
                <a:lnTo>
                  <a:pt x="195" y="377"/>
                </a:lnTo>
                <a:lnTo>
                  <a:pt x="196" y="375"/>
                </a:lnTo>
                <a:lnTo>
                  <a:pt x="198" y="371"/>
                </a:lnTo>
                <a:lnTo>
                  <a:pt x="200" y="367"/>
                </a:lnTo>
                <a:lnTo>
                  <a:pt x="203" y="361"/>
                </a:lnTo>
                <a:lnTo>
                  <a:pt x="206" y="354"/>
                </a:lnTo>
                <a:lnTo>
                  <a:pt x="209" y="347"/>
                </a:lnTo>
                <a:lnTo>
                  <a:pt x="213" y="339"/>
                </a:lnTo>
                <a:lnTo>
                  <a:pt x="217" y="330"/>
                </a:lnTo>
                <a:lnTo>
                  <a:pt x="221" y="321"/>
                </a:lnTo>
                <a:lnTo>
                  <a:pt x="225" y="312"/>
                </a:lnTo>
                <a:lnTo>
                  <a:pt x="229" y="302"/>
                </a:lnTo>
                <a:lnTo>
                  <a:pt x="233" y="293"/>
                </a:lnTo>
                <a:lnTo>
                  <a:pt x="237" y="283"/>
                </a:lnTo>
                <a:lnTo>
                  <a:pt x="240" y="274"/>
                </a:lnTo>
                <a:lnTo>
                  <a:pt x="244" y="265"/>
                </a:lnTo>
                <a:lnTo>
                  <a:pt x="247" y="257"/>
                </a:lnTo>
                <a:lnTo>
                  <a:pt x="249" y="250"/>
                </a:lnTo>
                <a:lnTo>
                  <a:pt x="251" y="243"/>
                </a:lnTo>
                <a:lnTo>
                  <a:pt x="252" y="237"/>
                </a:lnTo>
                <a:lnTo>
                  <a:pt x="253" y="232"/>
                </a:lnTo>
                <a:lnTo>
                  <a:pt x="253" y="232"/>
                </a:lnTo>
                <a:lnTo>
                  <a:pt x="254" y="222"/>
                </a:lnTo>
                <a:lnTo>
                  <a:pt x="252" y="214"/>
                </a:lnTo>
                <a:lnTo>
                  <a:pt x="250" y="208"/>
                </a:lnTo>
                <a:lnTo>
                  <a:pt x="246" y="202"/>
                </a:lnTo>
                <a:lnTo>
                  <a:pt x="241" y="197"/>
                </a:lnTo>
                <a:lnTo>
                  <a:pt x="236" y="193"/>
                </a:lnTo>
                <a:lnTo>
                  <a:pt x="230" y="190"/>
                </a:lnTo>
                <a:lnTo>
                  <a:pt x="224" y="188"/>
                </a:lnTo>
                <a:lnTo>
                  <a:pt x="218" y="186"/>
                </a:lnTo>
                <a:lnTo>
                  <a:pt x="218" y="186"/>
                </a:lnTo>
                <a:lnTo>
                  <a:pt x="213" y="185"/>
                </a:lnTo>
                <a:lnTo>
                  <a:pt x="206" y="183"/>
                </a:lnTo>
                <a:lnTo>
                  <a:pt x="198" y="182"/>
                </a:lnTo>
                <a:lnTo>
                  <a:pt x="190" y="181"/>
                </a:lnTo>
                <a:lnTo>
                  <a:pt x="181" y="180"/>
                </a:lnTo>
                <a:lnTo>
                  <a:pt x="172" y="179"/>
                </a:lnTo>
                <a:lnTo>
                  <a:pt x="163" y="178"/>
                </a:lnTo>
                <a:lnTo>
                  <a:pt x="154" y="177"/>
                </a:lnTo>
                <a:lnTo>
                  <a:pt x="145" y="175"/>
                </a:lnTo>
                <a:lnTo>
                  <a:pt x="137" y="173"/>
                </a:lnTo>
                <a:lnTo>
                  <a:pt x="130" y="171"/>
                </a:lnTo>
                <a:lnTo>
                  <a:pt x="130" y="171"/>
                </a:lnTo>
                <a:lnTo>
                  <a:pt x="122" y="168"/>
                </a:lnTo>
                <a:lnTo>
                  <a:pt x="114" y="163"/>
                </a:lnTo>
                <a:lnTo>
                  <a:pt x="107" y="158"/>
                </a:lnTo>
                <a:lnTo>
                  <a:pt x="100" y="152"/>
                </a:lnTo>
                <a:lnTo>
                  <a:pt x="94" y="145"/>
                </a:lnTo>
                <a:lnTo>
                  <a:pt x="89" y="139"/>
                </a:lnTo>
                <a:lnTo>
                  <a:pt x="84" y="133"/>
                </a:lnTo>
                <a:lnTo>
                  <a:pt x="81" y="127"/>
                </a:lnTo>
                <a:lnTo>
                  <a:pt x="78" y="123"/>
                </a:lnTo>
                <a:lnTo>
                  <a:pt x="78" y="123"/>
                </a:lnTo>
                <a:lnTo>
                  <a:pt x="77" y="120"/>
                </a:lnTo>
                <a:lnTo>
                  <a:pt x="77" y="115"/>
                </a:lnTo>
                <a:lnTo>
                  <a:pt x="77" y="109"/>
                </a:lnTo>
                <a:lnTo>
                  <a:pt x="79" y="102"/>
                </a:lnTo>
                <a:lnTo>
                  <a:pt x="80" y="94"/>
                </a:lnTo>
                <a:lnTo>
                  <a:pt x="82" y="85"/>
                </a:lnTo>
                <a:lnTo>
                  <a:pt x="84" y="76"/>
                </a:lnTo>
                <a:lnTo>
                  <a:pt x="87" y="66"/>
                </a:lnTo>
                <a:lnTo>
                  <a:pt x="89" y="56"/>
                </a:lnTo>
                <a:lnTo>
                  <a:pt x="92" y="46"/>
                </a:lnTo>
                <a:lnTo>
                  <a:pt x="94" y="37"/>
                </a:lnTo>
                <a:lnTo>
                  <a:pt x="96" y="28"/>
                </a:lnTo>
                <a:lnTo>
                  <a:pt x="98" y="21"/>
                </a:lnTo>
                <a:lnTo>
                  <a:pt x="100" y="14"/>
                </a:lnTo>
                <a:lnTo>
                  <a:pt x="101" y="8"/>
                </a:lnTo>
                <a:lnTo>
                  <a:pt x="101" y="4"/>
                </a:lnTo>
                <a:lnTo>
                  <a:pt x="101" y="4"/>
                </a:lnTo>
                <a:lnTo>
                  <a:pt x="100" y="1"/>
                </a:lnTo>
                <a:lnTo>
                  <a:pt x="95" y="0"/>
                </a:lnTo>
                <a:lnTo>
                  <a:pt x="89" y="2"/>
                </a:lnTo>
                <a:lnTo>
                  <a:pt x="81" y="5"/>
                </a:lnTo>
                <a:lnTo>
                  <a:pt x="73" y="9"/>
                </a:lnTo>
                <a:lnTo>
                  <a:pt x="64" y="13"/>
                </a:lnTo>
                <a:lnTo>
                  <a:pt x="55" y="18"/>
                </a:lnTo>
                <a:lnTo>
                  <a:pt x="47" y="22"/>
                </a:lnTo>
                <a:lnTo>
                  <a:pt x="41" y="26"/>
                </a:lnTo>
                <a:lnTo>
                  <a:pt x="37" y="28"/>
                </a:lnTo>
                <a:lnTo>
                  <a:pt x="35" y="29"/>
                </a:lnTo>
                <a:lnTo>
                  <a:pt x="35" y="29"/>
                </a:lnTo>
                <a:lnTo>
                  <a:pt x="35" y="29"/>
                </a:lnTo>
                <a:close/>
              </a:path>
            </a:pathLst>
          </a:custGeom>
          <a:gradFill rotWithShape="0">
            <a:gsLst>
              <a:gs pos="0">
                <a:srgbClr val="CEC5CF"/>
              </a:gs>
              <a:gs pos="100000">
                <a:srgbClr val="472D29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73" name="Freeform 25"/>
          <p:cNvSpPr>
            <a:spLocks noChangeArrowheads="1"/>
          </p:cNvSpPr>
          <p:nvPr/>
        </p:nvSpPr>
        <p:spPr bwMode="auto">
          <a:xfrm>
            <a:off x="4457700" y="4071937"/>
            <a:ext cx="2195513" cy="976313"/>
          </a:xfrm>
          <a:custGeom>
            <a:avLst/>
            <a:gdLst/>
            <a:ahLst/>
            <a:cxnLst>
              <a:cxn ang="0">
                <a:pos x="220" y="71"/>
              </a:cxn>
              <a:cxn ang="0">
                <a:pos x="178" y="146"/>
              </a:cxn>
              <a:cxn ang="0">
                <a:pos x="147" y="198"/>
              </a:cxn>
              <a:cxn ang="0">
                <a:pos x="132" y="260"/>
              </a:cxn>
              <a:cxn ang="0">
                <a:pos x="167" y="261"/>
              </a:cxn>
              <a:cxn ang="0">
                <a:pos x="235" y="247"/>
              </a:cxn>
              <a:cxn ang="0">
                <a:pos x="186" y="322"/>
              </a:cxn>
              <a:cxn ang="0">
                <a:pos x="204" y="371"/>
              </a:cxn>
              <a:cxn ang="0">
                <a:pos x="261" y="401"/>
              </a:cxn>
              <a:cxn ang="0">
                <a:pos x="326" y="403"/>
              </a:cxn>
              <a:cxn ang="0">
                <a:pos x="413" y="445"/>
              </a:cxn>
              <a:cxn ang="0">
                <a:pos x="464" y="469"/>
              </a:cxn>
              <a:cxn ang="0">
                <a:pos x="556" y="495"/>
              </a:cxn>
              <a:cxn ang="0">
                <a:pos x="597" y="509"/>
              </a:cxn>
              <a:cxn ang="0">
                <a:pos x="689" y="554"/>
              </a:cxn>
              <a:cxn ang="0">
                <a:pos x="743" y="580"/>
              </a:cxn>
              <a:cxn ang="0">
                <a:pos x="793" y="601"/>
              </a:cxn>
              <a:cxn ang="0">
                <a:pos x="893" y="642"/>
              </a:cxn>
              <a:cxn ang="0">
                <a:pos x="966" y="672"/>
              </a:cxn>
              <a:cxn ang="0">
                <a:pos x="1003" y="682"/>
              </a:cxn>
              <a:cxn ang="0">
                <a:pos x="1104" y="705"/>
              </a:cxn>
              <a:cxn ang="0">
                <a:pos x="1137" y="714"/>
              </a:cxn>
              <a:cxn ang="0">
                <a:pos x="1231" y="742"/>
              </a:cxn>
              <a:cxn ang="0">
                <a:pos x="1315" y="767"/>
              </a:cxn>
              <a:cxn ang="0">
                <a:pos x="1361" y="802"/>
              </a:cxn>
              <a:cxn ang="0">
                <a:pos x="1347" y="813"/>
              </a:cxn>
              <a:cxn ang="0">
                <a:pos x="1281" y="801"/>
              </a:cxn>
              <a:cxn ang="0">
                <a:pos x="1187" y="779"/>
              </a:cxn>
              <a:cxn ang="0">
                <a:pos x="1224" y="820"/>
              </a:cxn>
              <a:cxn ang="0">
                <a:pos x="1143" y="813"/>
              </a:cxn>
              <a:cxn ang="0">
                <a:pos x="1106" y="806"/>
              </a:cxn>
              <a:cxn ang="0">
                <a:pos x="1022" y="772"/>
              </a:cxn>
              <a:cxn ang="0">
                <a:pos x="924" y="733"/>
              </a:cxn>
              <a:cxn ang="0">
                <a:pos x="883" y="717"/>
              </a:cxn>
              <a:cxn ang="0">
                <a:pos x="949" y="760"/>
              </a:cxn>
              <a:cxn ang="0">
                <a:pos x="1014" y="803"/>
              </a:cxn>
              <a:cxn ang="0">
                <a:pos x="954" y="809"/>
              </a:cxn>
              <a:cxn ang="0">
                <a:pos x="857" y="819"/>
              </a:cxn>
              <a:cxn ang="0">
                <a:pos x="834" y="762"/>
              </a:cxn>
              <a:cxn ang="0">
                <a:pos x="794" y="746"/>
              </a:cxn>
              <a:cxn ang="0">
                <a:pos x="688" y="729"/>
              </a:cxn>
              <a:cxn ang="0">
                <a:pos x="653" y="716"/>
              </a:cxn>
              <a:cxn ang="0">
                <a:pos x="639" y="649"/>
              </a:cxn>
              <a:cxn ang="0">
                <a:pos x="557" y="603"/>
              </a:cxn>
              <a:cxn ang="0">
                <a:pos x="484" y="570"/>
              </a:cxn>
              <a:cxn ang="0">
                <a:pos x="477" y="594"/>
              </a:cxn>
              <a:cxn ang="0">
                <a:pos x="401" y="585"/>
              </a:cxn>
              <a:cxn ang="0">
                <a:pos x="323" y="561"/>
              </a:cxn>
              <a:cxn ang="0">
                <a:pos x="259" y="550"/>
              </a:cxn>
              <a:cxn ang="0">
                <a:pos x="203" y="537"/>
              </a:cxn>
              <a:cxn ang="0">
                <a:pos x="142" y="503"/>
              </a:cxn>
              <a:cxn ang="0">
                <a:pos x="69" y="439"/>
              </a:cxn>
              <a:cxn ang="0">
                <a:pos x="33" y="401"/>
              </a:cxn>
              <a:cxn ang="0">
                <a:pos x="9" y="368"/>
              </a:cxn>
              <a:cxn ang="0">
                <a:pos x="7" y="300"/>
              </a:cxn>
              <a:cxn ang="0">
                <a:pos x="26" y="240"/>
              </a:cxn>
              <a:cxn ang="0">
                <a:pos x="60" y="172"/>
              </a:cxn>
              <a:cxn ang="0">
                <a:pos x="120" y="111"/>
              </a:cxn>
              <a:cxn ang="0">
                <a:pos x="163" y="87"/>
              </a:cxn>
              <a:cxn ang="0">
                <a:pos x="210" y="50"/>
              </a:cxn>
            </a:cxnLst>
            <a:rect l="0" t="0" r="r" b="b"/>
            <a:pathLst>
              <a:path w="1383" h="820">
                <a:moveTo>
                  <a:pt x="246" y="0"/>
                </a:moveTo>
                <a:lnTo>
                  <a:pt x="244" y="8"/>
                </a:lnTo>
                <a:lnTo>
                  <a:pt x="242" y="16"/>
                </a:lnTo>
                <a:lnTo>
                  <a:pt x="239" y="23"/>
                </a:lnTo>
                <a:lnTo>
                  <a:pt x="237" y="31"/>
                </a:lnTo>
                <a:lnTo>
                  <a:pt x="234" y="39"/>
                </a:lnTo>
                <a:lnTo>
                  <a:pt x="230" y="47"/>
                </a:lnTo>
                <a:lnTo>
                  <a:pt x="227" y="55"/>
                </a:lnTo>
                <a:lnTo>
                  <a:pt x="223" y="63"/>
                </a:lnTo>
                <a:lnTo>
                  <a:pt x="220" y="71"/>
                </a:lnTo>
                <a:lnTo>
                  <a:pt x="216" y="79"/>
                </a:lnTo>
                <a:lnTo>
                  <a:pt x="212" y="87"/>
                </a:lnTo>
                <a:lnTo>
                  <a:pt x="208" y="95"/>
                </a:lnTo>
                <a:lnTo>
                  <a:pt x="203" y="103"/>
                </a:lnTo>
                <a:lnTo>
                  <a:pt x="199" y="110"/>
                </a:lnTo>
                <a:lnTo>
                  <a:pt x="195" y="118"/>
                </a:lnTo>
                <a:lnTo>
                  <a:pt x="191" y="125"/>
                </a:lnTo>
                <a:lnTo>
                  <a:pt x="187" y="132"/>
                </a:lnTo>
                <a:lnTo>
                  <a:pt x="182" y="139"/>
                </a:lnTo>
                <a:lnTo>
                  <a:pt x="178" y="146"/>
                </a:lnTo>
                <a:lnTo>
                  <a:pt x="174" y="152"/>
                </a:lnTo>
                <a:lnTo>
                  <a:pt x="170" y="158"/>
                </a:lnTo>
                <a:lnTo>
                  <a:pt x="167" y="164"/>
                </a:lnTo>
                <a:lnTo>
                  <a:pt x="163" y="170"/>
                </a:lnTo>
                <a:lnTo>
                  <a:pt x="160" y="176"/>
                </a:lnTo>
                <a:lnTo>
                  <a:pt x="157" y="181"/>
                </a:lnTo>
                <a:lnTo>
                  <a:pt x="154" y="186"/>
                </a:lnTo>
                <a:lnTo>
                  <a:pt x="151" y="190"/>
                </a:lnTo>
                <a:lnTo>
                  <a:pt x="149" y="194"/>
                </a:lnTo>
                <a:lnTo>
                  <a:pt x="147" y="198"/>
                </a:lnTo>
                <a:lnTo>
                  <a:pt x="145" y="201"/>
                </a:lnTo>
                <a:lnTo>
                  <a:pt x="144" y="204"/>
                </a:lnTo>
                <a:lnTo>
                  <a:pt x="144" y="204"/>
                </a:lnTo>
                <a:lnTo>
                  <a:pt x="141" y="212"/>
                </a:lnTo>
                <a:lnTo>
                  <a:pt x="139" y="220"/>
                </a:lnTo>
                <a:lnTo>
                  <a:pt x="137" y="229"/>
                </a:lnTo>
                <a:lnTo>
                  <a:pt x="135" y="237"/>
                </a:lnTo>
                <a:lnTo>
                  <a:pt x="133" y="245"/>
                </a:lnTo>
                <a:lnTo>
                  <a:pt x="132" y="253"/>
                </a:lnTo>
                <a:lnTo>
                  <a:pt x="132" y="260"/>
                </a:lnTo>
                <a:lnTo>
                  <a:pt x="132" y="266"/>
                </a:lnTo>
                <a:lnTo>
                  <a:pt x="132" y="270"/>
                </a:lnTo>
                <a:lnTo>
                  <a:pt x="134" y="273"/>
                </a:lnTo>
                <a:lnTo>
                  <a:pt x="136" y="274"/>
                </a:lnTo>
                <a:lnTo>
                  <a:pt x="138" y="273"/>
                </a:lnTo>
                <a:lnTo>
                  <a:pt x="138" y="273"/>
                </a:lnTo>
                <a:lnTo>
                  <a:pt x="143" y="270"/>
                </a:lnTo>
                <a:lnTo>
                  <a:pt x="149" y="267"/>
                </a:lnTo>
                <a:lnTo>
                  <a:pt x="157" y="264"/>
                </a:lnTo>
                <a:lnTo>
                  <a:pt x="167" y="261"/>
                </a:lnTo>
                <a:lnTo>
                  <a:pt x="177" y="258"/>
                </a:lnTo>
                <a:lnTo>
                  <a:pt x="187" y="256"/>
                </a:lnTo>
                <a:lnTo>
                  <a:pt x="197" y="254"/>
                </a:lnTo>
                <a:lnTo>
                  <a:pt x="207" y="252"/>
                </a:lnTo>
                <a:lnTo>
                  <a:pt x="216" y="250"/>
                </a:lnTo>
                <a:lnTo>
                  <a:pt x="223" y="249"/>
                </a:lnTo>
                <a:lnTo>
                  <a:pt x="229" y="248"/>
                </a:lnTo>
                <a:lnTo>
                  <a:pt x="233" y="247"/>
                </a:lnTo>
                <a:lnTo>
                  <a:pt x="235" y="247"/>
                </a:lnTo>
                <a:lnTo>
                  <a:pt x="235" y="247"/>
                </a:lnTo>
                <a:lnTo>
                  <a:pt x="234" y="249"/>
                </a:lnTo>
                <a:lnTo>
                  <a:pt x="231" y="252"/>
                </a:lnTo>
                <a:lnTo>
                  <a:pt x="228" y="258"/>
                </a:lnTo>
                <a:lnTo>
                  <a:pt x="223" y="266"/>
                </a:lnTo>
                <a:lnTo>
                  <a:pt x="217" y="274"/>
                </a:lnTo>
                <a:lnTo>
                  <a:pt x="211" y="284"/>
                </a:lnTo>
                <a:lnTo>
                  <a:pt x="204" y="294"/>
                </a:lnTo>
                <a:lnTo>
                  <a:pt x="198" y="304"/>
                </a:lnTo>
                <a:lnTo>
                  <a:pt x="192" y="313"/>
                </a:lnTo>
                <a:lnTo>
                  <a:pt x="186" y="322"/>
                </a:lnTo>
                <a:lnTo>
                  <a:pt x="181" y="330"/>
                </a:lnTo>
                <a:lnTo>
                  <a:pt x="177" y="336"/>
                </a:lnTo>
                <a:lnTo>
                  <a:pt x="175" y="339"/>
                </a:lnTo>
                <a:lnTo>
                  <a:pt x="174" y="341"/>
                </a:lnTo>
                <a:lnTo>
                  <a:pt x="174" y="341"/>
                </a:lnTo>
                <a:lnTo>
                  <a:pt x="175" y="342"/>
                </a:lnTo>
                <a:lnTo>
                  <a:pt x="180" y="347"/>
                </a:lnTo>
                <a:lnTo>
                  <a:pt x="187" y="354"/>
                </a:lnTo>
                <a:lnTo>
                  <a:pt x="195" y="362"/>
                </a:lnTo>
                <a:lnTo>
                  <a:pt x="204" y="371"/>
                </a:lnTo>
                <a:lnTo>
                  <a:pt x="213" y="380"/>
                </a:lnTo>
                <a:lnTo>
                  <a:pt x="222" y="388"/>
                </a:lnTo>
                <a:lnTo>
                  <a:pt x="228" y="395"/>
                </a:lnTo>
                <a:lnTo>
                  <a:pt x="233" y="399"/>
                </a:lnTo>
                <a:lnTo>
                  <a:pt x="235" y="401"/>
                </a:lnTo>
                <a:lnTo>
                  <a:pt x="235" y="401"/>
                </a:lnTo>
                <a:lnTo>
                  <a:pt x="237" y="401"/>
                </a:lnTo>
                <a:lnTo>
                  <a:pt x="242" y="401"/>
                </a:lnTo>
                <a:lnTo>
                  <a:pt x="251" y="401"/>
                </a:lnTo>
                <a:lnTo>
                  <a:pt x="261" y="401"/>
                </a:lnTo>
                <a:lnTo>
                  <a:pt x="273" y="401"/>
                </a:lnTo>
                <a:lnTo>
                  <a:pt x="285" y="401"/>
                </a:lnTo>
                <a:lnTo>
                  <a:pt x="296" y="401"/>
                </a:lnTo>
                <a:lnTo>
                  <a:pt x="307" y="401"/>
                </a:lnTo>
                <a:lnTo>
                  <a:pt x="315" y="401"/>
                </a:lnTo>
                <a:lnTo>
                  <a:pt x="320" y="401"/>
                </a:lnTo>
                <a:lnTo>
                  <a:pt x="323" y="401"/>
                </a:lnTo>
                <a:lnTo>
                  <a:pt x="323" y="401"/>
                </a:lnTo>
                <a:lnTo>
                  <a:pt x="324" y="401"/>
                </a:lnTo>
                <a:lnTo>
                  <a:pt x="326" y="403"/>
                </a:lnTo>
                <a:lnTo>
                  <a:pt x="331" y="405"/>
                </a:lnTo>
                <a:lnTo>
                  <a:pt x="337" y="408"/>
                </a:lnTo>
                <a:lnTo>
                  <a:pt x="344" y="411"/>
                </a:lnTo>
                <a:lnTo>
                  <a:pt x="353" y="416"/>
                </a:lnTo>
                <a:lnTo>
                  <a:pt x="362" y="420"/>
                </a:lnTo>
                <a:lnTo>
                  <a:pt x="372" y="425"/>
                </a:lnTo>
                <a:lnTo>
                  <a:pt x="382" y="430"/>
                </a:lnTo>
                <a:lnTo>
                  <a:pt x="392" y="435"/>
                </a:lnTo>
                <a:lnTo>
                  <a:pt x="403" y="440"/>
                </a:lnTo>
                <a:lnTo>
                  <a:pt x="413" y="445"/>
                </a:lnTo>
                <a:lnTo>
                  <a:pt x="423" y="450"/>
                </a:lnTo>
                <a:lnTo>
                  <a:pt x="432" y="454"/>
                </a:lnTo>
                <a:lnTo>
                  <a:pt x="440" y="458"/>
                </a:lnTo>
                <a:lnTo>
                  <a:pt x="448" y="462"/>
                </a:lnTo>
                <a:lnTo>
                  <a:pt x="454" y="465"/>
                </a:lnTo>
                <a:lnTo>
                  <a:pt x="458" y="467"/>
                </a:lnTo>
                <a:lnTo>
                  <a:pt x="461" y="468"/>
                </a:lnTo>
                <a:lnTo>
                  <a:pt x="462" y="469"/>
                </a:lnTo>
                <a:lnTo>
                  <a:pt x="462" y="469"/>
                </a:lnTo>
                <a:lnTo>
                  <a:pt x="464" y="469"/>
                </a:lnTo>
                <a:lnTo>
                  <a:pt x="467" y="470"/>
                </a:lnTo>
                <a:lnTo>
                  <a:pt x="474" y="472"/>
                </a:lnTo>
                <a:lnTo>
                  <a:pt x="481" y="474"/>
                </a:lnTo>
                <a:lnTo>
                  <a:pt x="491" y="477"/>
                </a:lnTo>
                <a:lnTo>
                  <a:pt x="501" y="480"/>
                </a:lnTo>
                <a:lnTo>
                  <a:pt x="512" y="483"/>
                </a:lnTo>
                <a:lnTo>
                  <a:pt x="523" y="486"/>
                </a:lnTo>
                <a:lnTo>
                  <a:pt x="535" y="489"/>
                </a:lnTo>
                <a:lnTo>
                  <a:pt x="546" y="492"/>
                </a:lnTo>
                <a:lnTo>
                  <a:pt x="556" y="495"/>
                </a:lnTo>
                <a:lnTo>
                  <a:pt x="565" y="498"/>
                </a:lnTo>
                <a:lnTo>
                  <a:pt x="573" y="500"/>
                </a:lnTo>
                <a:lnTo>
                  <a:pt x="579" y="502"/>
                </a:lnTo>
                <a:lnTo>
                  <a:pt x="583" y="503"/>
                </a:lnTo>
                <a:lnTo>
                  <a:pt x="585" y="503"/>
                </a:lnTo>
                <a:lnTo>
                  <a:pt x="585" y="503"/>
                </a:lnTo>
                <a:lnTo>
                  <a:pt x="585" y="503"/>
                </a:lnTo>
                <a:lnTo>
                  <a:pt x="588" y="505"/>
                </a:lnTo>
                <a:lnTo>
                  <a:pt x="592" y="507"/>
                </a:lnTo>
                <a:lnTo>
                  <a:pt x="597" y="509"/>
                </a:lnTo>
                <a:lnTo>
                  <a:pt x="604" y="512"/>
                </a:lnTo>
                <a:lnTo>
                  <a:pt x="611" y="516"/>
                </a:lnTo>
                <a:lnTo>
                  <a:pt x="620" y="520"/>
                </a:lnTo>
                <a:lnTo>
                  <a:pt x="629" y="525"/>
                </a:lnTo>
                <a:lnTo>
                  <a:pt x="638" y="529"/>
                </a:lnTo>
                <a:lnTo>
                  <a:pt x="648" y="534"/>
                </a:lnTo>
                <a:lnTo>
                  <a:pt x="658" y="539"/>
                </a:lnTo>
                <a:lnTo>
                  <a:pt x="669" y="544"/>
                </a:lnTo>
                <a:lnTo>
                  <a:pt x="679" y="549"/>
                </a:lnTo>
                <a:lnTo>
                  <a:pt x="689" y="554"/>
                </a:lnTo>
                <a:lnTo>
                  <a:pt x="699" y="559"/>
                </a:lnTo>
                <a:lnTo>
                  <a:pt x="708" y="563"/>
                </a:lnTo>
                <a:lnTo>
                  <a:pt x="716" y="567"/>
                </a:lnTo>
                <a:lnTo>
                  <a:pt x="723" y="571"/>
                </a:lnTo>
                <a:lnTo>
                  <a:pt x="730" y="574"/>
                </a:lnTo>
                <a:lnTo>
                  <a:pt x="735" y="577"/>
                </a:lnTo>
                <a:lnTo>
                  <a:pt x="739" y="579"/>
                </a:lnTo>
                <a:lnTo>
                  <a:pt x="742" y="580"/>
                </a:lnTo>
                <a:lnTo>
                  <a:pt x="743" y="580"/>
                </a:lnTo>
                <a:lnTo>
                  <a:pt x="743" y="580"/>
                </a:lnTo>
                <a:lnTo>
                  <a:pt x="743" y="581"/>
                </a:lnTo>
                <a:lnTo>
                  <a:pt x="745" y="581"/>
                </a:lnTo>
                <a:lnTo>
                  <a:pt x="748" y="582"/>
                </a:lnTo>
                <a:lnTo>
                  <a:pt x="752" y="584"/>
                </a:lnTo>
                <a:lnTo>
                  <a:pt x="757" y="586"/>
                </a:lnTo>
                <a:lnTo>
                  <a:pt x="762" y="588"/>
                </a:lnTo>
                <a:lnTo>
                  <a:pt x="769" y="591"/>
                </a:lnTo>
                <a:lnTo>
                  <a:pt x="776" y="594"/>
                </a:lnTo>
                <a:lnTo>
                  <a:pt x="784" y="597"/>
                </a:lnTo>
                <a:lnTo>
                  <a:pt x="793" y="601"/>
                </a:lnTo>
                <a:lnTo>
                  <a:pt x="802" y="605"/>
                </a:lnTo>
                <a:lnTo>
                  <a:pt x="811" y="609"/>
                </a:lnTo>
                <a:lnTo>
                  <a:pt x="821" y="613"/>
                </a:lnTo>
                <a:lnTo>
                  <a:pt x="831" y="617"/>
                </a:lnTo>
                <a:lnTo>
                  <a:pt x="841" y="621"/>
                </a:lnTo>
                <a:lnTo>
                  <a:pt x="852" y="625"/>
                </a:lnTo>
                <a:lnTo>
                  <a:pt x="862" y="629"/>
                </a:lnTo>
                <a:lnTo>
                  <a:pt x="872" y="634"/>
                </a:lnTo>
                <a:lnTo>
                  <a:pt x="883" y="638"/>
                </a:lnTo>
                <a:lnTo>
                  <a:pt x="893" y="642"/>
                </a:lnTo>
                <a:lnTo>
                  <a:pt x="902" y="646"/>
                </a:lnTo>
                <a:lnTo>
                  <a:pt x="912" y="650"/>
                </a:lnTo>
                <a:lnTo>
                  <a:pt x="921" y="654"/>
                </a:lnTo>
                <a:lnTo>
                  <a:pt x="929" y="657"/>
                </a:lnTo>
                <a:lnTo>
                  <a:pt x="937" y="660"/>
                </a:lnTo>
                <a:lnTo>
                  <a:pt x="945" y="663"/>
                </a:lnTo>
                <a:lnTo>
                  <a:pt x="951" y="666"/>
                </a:lnTo>
                <a:lnTo>
                  <a:pt x="957" y="669"/>
                </a:lnTo>
                <a:lnTo>
                  <a:pt x="962" y="671"/>
                </a:lnTo>
                <a:lnTo>
                  <a:pt x="966" y="672"/>
                </a:lnTo>
                <a:lnTo>
                  <a:pt x="969" y="673"/>
                </a:lnTo>
                <a:lnTo>
                  <a:pt x="970" y="674"/>
                </a:lnTo>
                <a:lnTo>
                  <a:pt x="971" y="674"/>
                </a:lnTo>
                <a:lnTo>
                  <a:pt x="971" y="674"/>
                </a:lnTo>
                <a:lnTo>
                  <a:pt x="972" y="675"/>
                </a:lnTo>
                <a:lnTo>
                  <a:pt x="975" y="675"/>
                </a:lnTo>
                <a:lnTo>
                  <a:pt x="980" y="676"/>
                </a:lnTo>
                <a:lnTo>
                  <a:pt x="986" y="678"/>
                </a:lnTo>
                <a:lnTo>
                  <a:pt x="994" y="680"/>
                </a:lnTo>
                <a:lnTo>
                  <a:pt x="1003" y="682"/>
                </a:lnTo>
                <a:lnTo>
                  <a:pt x="1013" y="684"/>
                </a:lnTo>
                <a:lnTo>
                  <a:pt x="1023" y="686"/>
                </a:lnTo>
                <a:lnTo>
                  <a:pt x="1034" y="689"/>
                </a:lnTo>
                <a:lnTo>
                  <a:pt x="1045" y="691"/>
                </a:lnTo>
                <a:lnTo>
                  <a:pt x="1057" y="694"/>
                </a:lnTo>
                <a:lnTo>
                  <a:pt x="1067" y="696"/>
                </a:lnTo>
                <a:lnTo>
                  <a:pt x="1078" y="699"/>
                </a:lnTo>
                <a:lnTo>
                  <a:pt x="1088" y="701"/>
                </a:lnTo>
                <a:lnTo>
                  <a:pt x="1097" y="703"/>
                </a:lnTo>
                <a:lnTo>
                  <a:pt x="1104" y="705"/>
                </a:lnTo>
                <a:lnTo>
                  <a:pt x="1111" y="706"/>
                </a:lnTo>
                <a:lnTo>
                  <a:pt x="1116" y="708"/>
                </a:lnTo>
                <a:lnTo>
                  <a:pt x="1119" y="708"/>
                </a:lnTo>
                <a:lnTo>
                  <a:pt x="1120" y="708"/>
                </a:lnTo>
                <a:lnTo>
                  <a:pt x="1120" y="708"/>
                </a:lnTo>
                <a:lnTo>
                  <a:pt x="1121" y="709"/>
                </a:lnTo>
                <a:lnTo>
                  <a:pt x="1123" y="709"/>
                </a:lnTo>
                <a:lnTo>
                  <a:pt x="1126" y="710"/>
                </a:lnTo>
                <a:lnTo>
                  <a:pt x="1131" y="712"/>
                </a:lnTo>
                <a:lnTo>
                  <a:pt x="1137" y="714"/>
                </a:lnTo>
                <a:lnTo>
                  <a:pt x="1144" y="716"/>
                </a:lnTo>
                <a:lnTo>
                  <a:pt x="1151" y="718"/>
                </a:lnTo>
                <a:lnTo>
                  <a:pt x="1160" y="720"/>
                </a:lnTo>
                <a:lnTo>
                  <a:pt x="1169" y="723"/>
                </a:lnTo>
                <a:lnTo>
                  <a:pt x="1179" y="726"/>
                </a:lnTo>
                <a:lnTo>
                  <a:pt x="1189" y="729"/>
                </a:lnTo>
                <a:lnTo>
                  <a:pt x="1199" y="732"/>
                </a:lnTo>
                <a:lnTo>
                  <a:pt x="1210" y="735"/>
                </a:lnTo>
                <a:lnTo>
                  <a:pt x="1221" y="738"/>
                </a:lnTo>
                <a:lnTo>
                  <a:pt x="1231" y="742"/>
                </a:lnTo>
                <a:lnTo>
                  <a:pt x="1242" y="745"/>
                </a:lnTo>
                <a:lnTo>
                  <a:pt x="1253" y="748"/>
                </a:lnTo>
                <a:lnTo>
                  <a:pt x="1263" y="751"/>
                </a:lnTo>
                <a:lnTo>
                  <a:pt x="1272" y="754"/>
                </a:lnTo>
                <a:lnTo>
                  <a:pt x="1281" y="757"/>
                </a:lnTo>
                <a:lnTo>
                  <a:pt x="1290" y="759"/>
                </a:lnTo>
                <a:lnTo>
                  <a:pt x="1298" y="761"/>
                </a:lnTo>
                <a:lnTo>
                  <a:pt x="1304" y="763"/>
                </a:lnTo>
                <a:lnTo>
                  <a:pt x="1310" y="765"/>
                </a:lnTo>
                <a:lnTo>
                  <a:pt x="1315" y="767"/>
                </a:lnTo>
                <a:lnTo>
                  <a:pt x="1318" y="768"/>
                </a:lnTo>
                <a:lnTo>
                  <a:pt x="1321" y="768"/>
                </a:lnTo>
                <a:lnTo>
                  <a:pt x="1321" y="768"/>
                </a:lnTo>
                <a:lnTo>
                  <a:pt x="1321" y="768"/>
                </a:lnTo>
                <a:lnTo>
                  <a:pt x="1323" y="770"/>
                </a:lnTo>
                <a:lnTo>
                  <a:pt x="1328" y="774"/>
                </a:lnTo>
                <a:lnTo>
                  <a:pt x="1335" y="780"/>
                </a:lnTo>
                <a:lnTo>
                  <a:pt x="1343" y="787"/>
                </a:lnTo>
                <a:lnTo>
                  <a:pt x="1352" y="794"/>
                </a:lnTo>
                <a:lnTo>
                  <a:pt x="1361" y="802"/>
                </a:lnTo>
                <a:lnTo>
                  <a:pt x="1370" y="809"/>
                </a:lnTo>
                <a:lnTo>
                  <a:pt x="1376" y="814"/>
                </a:lnTo>
                <a:lnTo>
                  <a:pt x="1381" y="818"/>
                </a:lnTo>
                <a:lnTo>
                  <a:pt x="1383" y="820"/>
                </a:lnTo>
                <a:lnTo>
                  <a:pt x="1383" y="820"/>
                </a:lnTo>
                <a:lnTo>
                  <a:pt x="1381" y="819"/>
                </a:lnTo>
                <a:lnTo>
                  <a:pt x="1376" y="819"/>
                </a:lnTo>
                <a:lnTo>
                  <a:pt x="1368" y="817"/>
                </a:lnTo>
                <a:lnTo>
                  <a:pt x="1358" y="815"/>
                </a:lnTo>
                <a:lnTo>
                  <a:pt x="1347" y="813"/>
                </a:lnTo>
                <a:lnTo>
                  <a:pt x="1335" y="811"/>
                </a:lnTo>
                <a:lnTo>
                  <a:pt x="1323" y="809"/>
                </a:lnTo>
                <a:lnTo>
                  <a:pt x="1311" y="807"/>
                </a:lnTo>
                <a:lnTo>
                  <a:pt x="1301" y="805"/>
                </a:lnTo>
                <a:lnTo>
                  <a:pt x="1294" y="804"/>
                </a:lnTo>
                <a:lnTo>
                  <a:pt x="1288" y="803"/>
                </a:lnTo>
                <a:lnTo>
                  <a:pt x="1286" y="803"/>
                </a:lnTo>
                <a:lnTo>
                  <a:pt x="1286" y="803"/>
                </a:lnTo>
                <a:lnTo>
                  <a:pt x="1285" y="802"/>
                </a:lnTo>
                <a:lnTo>
                  <a:pt x="1281" y="801"/>
                </a:lnTo>
                <a:lnTo>
                  <a:pt x="1274" y="800"/>
                </a:lnTo>
                <a:lnTo>
                  <a:pt x="1266" y="797"/>
                </a:lnTo>
                <a:lnTo>
                  <a:pt x="1256" y="795"/>
                </a:lnTo>
                <a:lnTo>
                  <a:pt x="1245" y="793"/>
                </a:lnTo>
                <a:lnTo>
                  <a:pt x="1234" y="790"/>
                </a:lnTo>
                <a:lnTo>
                  <a:pt x="1223" y="787"/>
                </a:lnTo>
                <a:lnTo>
                  <a:pt x="1212" y="785"/>
                </a:lnTo>
                <a:lnTo>
                  <a:pt x="1202" y="782"/>
                </a:lnTo>
                <a:lnTo>
                  <a:pt x="1194" y="780"/>
                </a:lnTo>
                <a:lnTo>
                  <a:pt x="1187" y="779"/>
                </a:lnTo>
                <a:lnTo>
                  <a:pt x="1183" y="777"/>
                </a:lnTo>
                <a:lnTo>
                  <a:pt x="1181" y="777"/>
                </a:lnTo>
                <a:lnTo>
                  <a:pt x="1181" y="777"/>
                </a:lnTo>
                <a:lnTo>
                  <a:pt x="1184" y="779"/>
                </a:lnTo>
                <a:lnTo>
                  <a:pt x="1190" y="786"/>
                </a:lnTo>
                <a:lnTo>
                  <a:pt x="1198" y="794"/>
                </a:lnTo>
                <a:lnTo>
                  <a:pt x="1207" y="803"/>
                </a:lnTo>
                <a:lnTo>
                  <a:pt x="1216" y="811"/>
                </a:lnTo>
                <a:lnTo>
                  <a:pt x="1222" y="817"/>
                </a:lnTo>
                <a:lnTo>
                  <a:pt x="1224" y="820"/>
                </a:lnTo>
                <a:lnTo>
                  <a:pt x="1224" y="820"/>
                </a:lnTo>
                <a:lnTo>
                  <a:pt x="1223" y="820"/>
                </a:lnTo>
                <a:lnTo>
                  <a:pt x="1218" y="819"/>
                </a:lnTo>
                <a:lnTo>
                  <a:pt x="1210" y="819"/>
                </a:lnTo>
                <a:lnTo>
                  <a:pt x="1201" y="818"/>
                </a:lnTo>
                <a:lnTo>
                  <a:pt x="1190" y="817"/>
                </a:lnTo>
                <a:lnTo>
                  <a:pt x="1178" y="816"/>
                </a:lnTo>
                <a:lnTo>
                  <a:pt x="1166" y="815"/>
                </a:lnTo>
                <a:lnTo>
                  <a:pt x="1154" y="814"/>
                </a:lnTo>
                <a:lnTo>
                  <a:pt x="1143" y="813"/>
                </a:lnTo>
                <a:lnTo>
                  <a:pt x="1134" y="812"/>
                </a:lnTo>
                <a:lnTo>
                  <a:pt x="1126" y="812"/>
                </a:lnTo>
                <a:lnTo>
                  <a:pt x="1122" y="811"/>
                </a:lnTo>
                <a:lnTo>
                  <a:pt x="1120" y="811"/>
                </a:lnTo>
                <a:lnTo>
                  <a:pt x="1120" y="811"/>
                </a:lnTo>
                <a:lnTo>
                  <a:pt x="1119" y="811"/>
                </a:lnTo>
                <a:lnTo>
                  <a:pt x="1117" y="810"/>
                </a:lnTo>
                <a:lnTo>
                  <a:pt x="1115" y="809"/>
                </a:lnTo>
                <a:lnTo>
                  <a:pt x="1111" y="808"/>
                </a:lnTo>
                <a:lnTo>
                  <a:pt x="1106" y="806"/>
                </a:lnTo>
                <a:lnTo>
                  <a:pt x="1100" y="803"/>
                </a:lnTo>
                <a:lnTo>
                  <a:pt x="1094" y="801"/>
                </a:lnTo>
                <a:lnTo>
                  <a:pt x="1087" y="798"/>
                </a:lnTo>
                <a:lnTo>
                  <a:pt x="1079" y="795"/>
                </a:lnTo>
                <a:lnTo>
                  <a:pt x="1070" y="792"/>
                </a:lnTo>
                <a:lnTo>
                  <a:pt x="1062" y="788"/>
                </a:lnTo>
                <a:lnTo>
                  <a:pt x="1052" y="784"/>
                </a:lnTo>
                <a:lnTo>
                  <a:pt x="1042" y="780"/>
                </a:lnTo>
                <a:lnTo>
                  <a:pt x="1032" y="776"/>
                </a:lnTo>
                <a:lnTo>
                  <a:pt x="1022" y="772"/>
                </a:lnTo>
                <a:lnTo>
                  <a:pt x="1012" y="768"/>
                </a:lnTo>
                <a:lnTo>
                  <a:pt x="1002" y="764"/>
                </a:lnTo>
                <a:lnTo>
                  <a:pt x="991" y="760"/>
                </a:lnTo>
                <a:lnTo>
                  <a:pt x="981" y="756"/>
                </a:lnTo>
                <a:lnTo>
                  <a:pt x="971" y="752"/>
                </a:lnTo>
                <a:lnTo>
                  <a:pt x="961" y="748"/>
                </a:lnTo>
                <a:lnTo>
                  <a:pt x="951" y="744"/>
                </a:lnTo>
                <a:lnTo>
                  <a:pt x="941" y="740"/>
                </a:lnTo>
                <a:lnTo>
                  <a:pt x="933" y="737"/>
                </a:lnTo>
                <a:lnTo>
                  <a:pt x="924" y="733"/>
                </a:lnTo>
                <a:lnTo>
                  <a:pt x="916" y="730"/>
                </a:lnTo>
                <a:lnTo>
                  <a:pt x="909" y="727"/>
                </a:lnTo>
                <a:lnTo>
                  <a:pt x="903" y="725"/>
                </a:lnTo>
                <a:lnTo>
                  <a:pt x="897" y="723"/>
                </a:lnTo>
                <a:lnTo>
                  <a:pt x="892" y="721"/>
                </a:lnTo>
                <a:lnTo>
                  <a:pt x="888" y="719"/>
                </a:lnTo>
                <a:lnTo>
                  <a:pt x="886" y="718"/>
                </a:lnTo>
                <a:lnTo>
                  <a:pt x="884" y="717"/>
                </a:lnTo>
                <a:lnTo>
                  <a:pt x="883" y="717"/>
                </a:lnTo>
                <a:lnTo>
                  <a:pt x="883" y="717"/>
                </a:lnTo>
                <a:lnTo>
                  <a:pt x="884" y="718"/>
                </a:lnTo>
                <a:lnTo>
                  <a:pt x="887" y="719"/>
                </a:lnTo>
                <a:lnTo>
                  <a:pt x="891" y="722"/>
                </a:lnTo>
                <a:lnTo>
                  <a:pt x="897" y="726"/>
                </a:lnTo>
                <a:lnTo>
                  <a:pt x="904" y="730"/>
                </a:lnTo>
                <a:lnTo>
                  <a:pt x="911" y="736"/>
                </a:lnTo>
                <a:lnTo>
                  <a:pt x="920" y="741"/>
                </a:lnTo>
                <a:lnTo>
                  <a:pt x="929" y="747"/>
                </a:lnTo>
                <a:lnTo>
                  <a:pt x="939" y="753"/>
                </a:lnTo>
                <a:lnTo>
                  <a:pt x="949" y="760"/>
                </a:lnTo>
                <a:lnTo>
                  <a:pt x="958" y="766"/>
                </a:lnTo>
                <a:lnTo>
                  <a:pt x="968" y="772"/>
                </a:lnTo>
                <a:lnTo>
                  <a:pt x="977" y="778"/>
                </a:lnTo>
                <a:lnTo>
                  <a:pt x="986" y="784"/>
                </a:lnTo>
                <a:lnTo>
                  <a:pt x="994" y="789"/>
                </a:lnTo>
                <a:lnTo>
                  <a:pt x="1001" y="794"/>
                </a:lnTo>
                <a:lnTo>
                  <a:pt x="1006" y="797"/>
                </a:lnTo>
                <a:lnTo>
                  <a:pt x="1011" y="800"/>
                </a:lnTo>
                <a:lnTo>
                  <a:pt x="1013" y="802"/>
                </a:lnTo>
                <a:lnTo>
                  <a:pt x="1014" y="803"/>
                </a:lnTo>
                <a:lnTo>
                  <a:pt x="1014" y="803"/>
                </a:lnTo>
                <a:lnTo>
                  <a:pt x="1013" y="803"/>
                </a:lnTo>
                <a:lnTo>
                  <a:pt x="1010" y="803"/>
                </a:lnTo>
                <a:lnTo>
                  <a:pt x="1006" y="803"/>
                </a:lnTo>
                <a:lnTo>
                  <a:pt x="1000" y="804"/>
                </a:lnTo>
                <a:lnTo>
                  <a:pt x="992" y="805"/>
                </a:lnTo>
                <a:lnTo>
                  <a:pt x="984" y="806"/>
                </a:lnTo>
                <a:lnTo>
                  <a:pt x="974" y="807"/>
                </a:lnTo>
                <a:lnTo>
                  <a:pt x="964" y="808"/>
                </a:lnTo>
                <a:lnTo>
                  <a:pt x="954" y="809"/>
                </a:lnTo>
                <a:lnTo>
                  <a:pt x="942" y="810"/>
                </a:lnTo>
                <a:lnTo>
                  <a:pt x="931" y="811"/>
                </a:lnTo>
                <a:lnTo>
                  <a:pt x="920" y="812"/>
                </a:lnTo>
                <a:lnTo>
                  <a:pt x="909" y="814"/>
                </a:lnTo>
                <a:lnTo>
                  <a:pt x="898" y="815"/>
                </a:lnTo>
                <a:lnTo>
                  <a:pt x="888" y="816"/>
                </a:lnTo>
                <a:lnTo>
                  <a:pt x="878" y="817"/>
                </a:lnTo>
                <a:lnTo>
                  <a:pt x="870" y="818"/>
                </a:lnTo>
                <a:lnTo>
                  <a:pt x="863" y="818"/>
                </a:lnTo>
                <a:lnTo>
                  <a:pt x="857" y="819"/>
                </a:lnTo>
                <a:lnTo>
                  <a:pt x="852" y="819"/>
                </a:lnTo>
                <a:lnTo>
                  <a:pt x="849" y="820"/>
                </a:lnTo>
                <a:lnTo>
                  <a:pt x="848" y="820"/>
                </a:lnTo>
                <a:lnTo>
                  <a:pt x="848" y="820"/>
                </a:lnTo>
                <a:lnTo>
                  <a:pt x="847" y="817"/>
                </a:lnTo>
                <a:lnTo>
                  <a:pt x="845" y="809"/>
                </a:lnTo>
                <a:lnTo>
                  <a:pt x="843" y="798"/>
                </a:lnTo>
                <a:lnTo>
                  <a:pt x="840" y="786"/>
                </a:lnTo>
                <a:lnTo>
                  <a:pt x="836" y="773"/>
                </a:lnTo>
                <a:lnTo>
                  <a:pt x="834" y="762"/>
                </a:lnTo>
                <a:lnTo>
                  <a:pt x="832" y="754"/>
                </a:lnTo>
                <a:lnTo>
                  <a:pt x="831" y="751"/>
                </a:lnTo>
                <a:lnTo>
                  <a:pt x="831" y="751"/>
                </a:lnTo>
                <a:lnTo>
                  <a:pt x="830" y="751"/>
                </a:lnTo>
                <a:lnTo>
                  <a:pt x="827" y="751"/>
                </a:lnTo>
                <a:lnTo>
                  <a:pt x="823" y="750"/>
                </a:lnTo>
                <a:lnTo>
                  <a:pt x="818" y="749"/>
                </a:lnTo>
                <a:lnTo>
                  <a:pt x="811" y="748"/>
                </a:lnTo>
                <a:lnTo>
                  <a:pt x="803" y="747"/>
                </a:lnTo>
                <a:lnTo>
                  <a:pt x="794" y="746"/>
                </a:lnTo>
                <a:lnTo>
                  <a:pt x="784" y="744"/>
                </a:lnTo>
                <a:lnTo>
                  <a:pt x="774" y="743"/>
                </a:lnTo>
                <a:lnTo>
                  <a:pt x="763" y="741"/>
                </a:lnTo>
                <a:lnTo>
                  <a:pt x="752" y="739"/>
                </a:lnTo>
                <a:lnTo>
                  <a:pt x="741" y="738"/>
                </a:lnTo>
                <a:lnTo>
                  <a:pt x="730" y="736"/>
                </a:lnTo>
                <a:lnTo>
                  <a:pt x="719" y="734"/>
                </a:lnTo>
                <a:lnTo>
                  <a:pt x="708" y="732"/>
                </a:lnTo>
                <a:lnTo>
                  <a:pt x="698" y="731"/>
                </a:lnTo>
                <a:lnTo>
                  <a:pt x="688" y="729"/>
                </a:lnTo>
                <a:lnTo>
                  <a:pt x="679" y="728"/>
                </a:lnTo>
                <a:lnTo>
                  <a:pt x="671" y="727"/>
                </a:lnTo>
                <a:lnTo>
                  <a:pt x="665" y="726"/>
                </a:lnTo>
                <a:lnTo>
                  <a:pt x="659" y="725"/>
                </a:lnTo>
                <a:lnTo>
                  <a:pt x="655" y="724"/>
                </a:lnTo>
                <a:lnTo>
                  <a:pt x="652" y="724"/>
                </a:lnTo>
                <a:lnTo>
                  <a:pt x="651" y="724"/>
                </a:lnTo>
                <a:lnTo>
                  <a:pt x="651" y="724"/>
                </a:lnTo>
                <a:lnTo>
                  <a:pt x="652" y="722"/>
                </a:lnTo>
                <a:lnTo>
                  <a:pt x="653" y="716"/>
                </a:lnTo>
                <a:lnTo>
                  <a:pt x="654" y="708"/>
                </a:lnTo>
                <a:lnTo>
                  <a:pt x="656" y="698"/>
                </a:lnTo>
                <a:lnTo>
                  <a:pt x="656" y="687"/>
                </a:lnTo>
                <a:lnTo>
                  <a:pt x="656" y="677"/>
                </a:lnTo>
                <a:lnTo>
                  <a:pt x="655" y="668"/>
                </a:lnTo>
                <a:lnTo>
                  <a:pt x="651" y="660"/>
                </a:lnTo>
                <a:lnTo>
                  <a:pt x="651" y="660"/>
                </a:lnTo>
                <a:lnTo>
                  <a:pt x="648" y="657"/>
                </a:lnTo>
                <a:lnTo>
                  <a:pt x="644" y="653"/>
                </a:lnTo>
                <a:lnTo>
                  <a:pt x="639" y="649"/>
                </a:lnTo>
                <a:lnTo>
                  <a:pt x="633" y="644"/>
                </a:lnTo>
                <a:lnTo>
                  <a:pt x="626" y="640"/>
                </a:lnTo>
                <a:lnTo>
                  <a:pt x="619" y="635"/>
                </a:lnTo>
                <a:lnTo>
                  <a:pt x="611" y="631"/>
                </a:lnTo>
                <a:lnTo>
                  <a:pt x="603" y="626"/>
                </a:lnTo>
                <a:lnTo>
                  <a:pt x="594" y="621"/>
                </a:lnTo>
                <a:lnTo>
                  <a:pt x="585" y="616"/>
                </a:lnTo>
                <a:lnTo>
                  <a:pt x="576" y="612"/>
                </a:lnTo>
                <a:lnTo>
                  <a:pt x="566" y="607"/>
                </a:lnTo>
                <a:lnTo>
                  <a:pt x="557" y="603"/>
                </a:lnTo>
                <a:lnTo>
                  <a:pt x="548" y="598"/>
                </a:lnTo>
                <a:lnTo>
                  <a:pt x="538" y="594"/>
                </a:lnTo>
                <a:lnTo>
                  <a:pt x="530" y="590"/>
                </a:lnTo>
                <a:lnTo>
                  <a:pt x="521" y="586"/>
                </a:lnTo>
                <a:lnTo>
                  <a:pt x="513" y="583"/>
                </a:lnTo>
                <a:lnTo>
                  <a:pt x="506" y="579"/>
                </a:lnTo>
                <a:lnTo>
                  <a:pt x="499" y="577"/>
                </a:lnTo>
                <a:lnTo>
                  <a:pt x="493" y="574"/>
                </a:lnTo>
                <a:lnTo>
                  <a:pt x="488" y="572"/>
                </a:lnTo>
                <a:lnTo>
                  <a:pt x="484" y="570"/>
                </a:lnTo>
                <a:lnTo>
                  <a:pt x="481" y="569"/>
                </a:lnTo>
                <a:lnTo>
                  <a:pt x="479" y="568"/>
                </a:lnTo>
                <a:lnTo>
                  <a:pt x="479" y="568"/>
                </a:lnTo>
                <a:lnTo>
                  <a:pt x="479" y="568"/>
                </a:lnTo>
                <a:lnTo>
                  <a:pt x="479" y="569"/>
                </a:lnTo>
                <a:lnTo>
                  <a:pt x="479" y="572"/>
                </a:lnTo>
                <a:lnTo>
                  <a:pt x="480" y="577"/>
                </a:lnTo>
                <a:lnTo>
                  <a:pt x="480" y="582"/>
                </a:lnTo>
                <a:lnTo>
                  <a:pt x="479" y="588"/>
                </a:lnTo>
                <a:lnTo>
                  <a:pt x="477" y="594"/>
                </a:lnTo>
                <a:lnTo>
                  <a:pt x="473" y="599"/>
                </a:lnTo>
                <a:lnTo>
                  <a:pt x="467" y="603"/>
                </a:lnTo>
                <a:lnTo>
                  <a:pt x="459" y="606"/>
                </a:lnTo>
                <a:lnTo>
                  <a:pt x="447" y="607"/>
                </a:lnTo>
                <a:lnTo>
                  <a:pt x="447" y="607"/>
                </a:lnTo>
                <a:lnTo>
                  <a:pt x="438" y="602"/>
                </a:lnTo>
                <a:lnTo>
                  <a:pt x="428" y="598"/>
                </a:lnTo>
                <a:lnTo>
                  <a:pt x="419" y="593"/>
                </a:lnTo>
                <a:lnTo>
                  <a:pt x="410" y="589"/>
                </a:lnTo>
                <a:lnTo>
                  <a:pt x="401" y="585"/>
                </a:lnTo>
                <a:lnTo>
                  <a:pt x="393" y="582"/>
                </a:lnTo>
                <a:lnTo>
                  <a:pt x="384" y="579"/>
                </a:lnTo>
                <a:lnTo>
                  <a:pt x="376" y="576"/>
                </a:lnTo>
                <a:lnTo>
                  <a:pt x="368" y="573"/>
                </a:lnTo>
                <a:lnTo>
                  <a:pt x="360" y="571"/>
                </a:lnTo>
                <a:lnTo>
                  <a:pt x="353" y="568"/>
                </a:lnTo>
                <a:lnTo>
                  <a:pt x="345" y="566"/>
                </a:lnTo>
                <a:lnTo>
                  <a:pt x="338" y="564"/>
                </a:lnTo>
                <a:lnTo>
                  <a:pt x="330" y="563"/>
                </a:lnTo>
                <a:lnTo>
                  <a:pt x="323" y="561"/>
                </a:lnTo>
                <a:lnTo>
                  <a:pt x="316" y="560"/>
                </a:lnTo>
                <a:lnTo>
                  <a:pt x="309" y="558"/>
                </a:lnTo>
                <a:lnTo>
                  <a:pt x="303" y="557"/>
                </a:lnTo>
                <a:lnTo>
                  <a:pt x="296" y="556"/>
                </a:lnTo>
                <a:lnTo>
                  <a:pt x="290" y="555"/>
                </a:lnTo>
                <a:lnTo>
                  <a:pt x="283" y="554"/>
                </a:lnTo>
                <a:lnTo>
                  <a:pt x="277" y="553"/>
                </a:lnTo>
                <a:lnTo>
                  <a:pt x="271" y="552"/>
                </a:lnTo>
                <a:lnTo>
                  <a:pt x="265" y="551"/>
                </a:lnTo>
                <a:lnTo>
                  <a:pt x="259" y="550"/>
                </a:lnTo>
                <a:lnTo>
                  <a:pt x="253" y="549"/>
                </a:lnTo>
                <a:lnTo>
                  <a:pt x="247" y="548"/>
                </a:lnTo>
                <a:lnTo>
                  <a:pt x="241" y="547"/>
                </a:lnTo>
                <a:lnTo>
                  <a:pt x="236" y="546"/>
                </a:lnTo>
                <a:lnTo>
                  <a:pt x="230" y="545"/>
                </a:lnTo>
                <a:lnTo>
                  <a:pt x="225" y="544"/>
                </a:lnTo>
                <a:lnTo>
                  <a:pt x="219" y="542"/>
                </a:lnTo>
                <a:lnTo>
                  <a:pt x="214" y="541"/>
                </a:lnTo>
                <a:lnTo>
                  <a:pt x="208" y="539"/>
                </a:lnTo>
                <a:lnTo>
                  <a:pt x="203" y="537"/>
                </a:lnTo>
                <a:lnTo>
                  <a:pt x="198" y="535"/>
                </a:lnTo>
                <a:lnTo>
                  <a:pt x="192" y="533"/>
                </a:lnTo>
                <a:lnTo>
                  <a:pt x="187" y="531"/>
                </a:lnTo>
                <a:lnTo>
                  <a:pt x="182" y="528"/>
                </a:lnTo>
                <a:lnTo>
                  <a:pt x="182" y="528"/>
                </a:lnTo>
                <a:lnTo>
                  <a:pt x="174" y="524"/>
                </a:lnTo>
                <a:lnTo>
                  <a:pt x="166" y="520"/>
                </a:lnTo>
                <a:lnTo>
                  <a:pt x="158" y="515"/>
                </a:lnTo>
                <a:lnTo>
                  <a:pt x="150" y="509"/>
                </a:lnTo>
                <a:lnTo>
                  <a:pt x="142" y="503"/>
                </a:lnTo>
                <a:lnTo>
                  <a:pt x="134" y="497"/>
                </a:lnTo>
                <a:lnTo>
                  <a:pt x="126" y="491"/>
                </a:lnTo>
                <a:lnTo>
                  <a:pt x="118" y="485"/>
                </a:lnTo>
                <a:lnTo>
                  <a:pt x="110" y="478"/>
                </a:lnTo>
                <a:lnTo>
                  <a:pt x="103" y="471"/>
                </a:lnTo>
                <a:lnTo>
                  <a:pt x="96" y="465"/>
                </a:lnTo>
                <a:lnTo>
                  <a:pt x="88" y="458"/>
                </a:lnTo>
                <a:lnTo>
                  <a:pt x="82" y="452"/>
                </a:lnTo>
                <a:lnTo>
                  <a:pt x="75" y="446"/>
                </a:lnTo>
                <a:lnTo>
                  <a:pt x="69" y="439"/>
                </a:lnTo>
                <a:lnTo>
                  <a:pt x="63" y="434"/>
                </a:lnTo>
                <a:lnTo>
                  <a:pt x="58" y="428"/>
                </a:lnTo>
                <a:lnTo>
                  <a:pt x="53" y="423"/>
                </a:lnTo>
                <a:lnTo>
                  <a:pt x="48" y="418"/>
                </a:lnTo>
                <a:lnTo>
                  <a:pt x="44" y="414"/>
                </a:lnTo>
                <a:lnTo>
                  <a:pt x="41" y="410"/>
                </a:lnTo>
                <a:lnTo>
                  <a:pt x="38" y="407"/>
                </a:lnTo>
                <a:lnTo>
                  <a:pt x="36" y="404"/>
                </a:lnTo>
                <a:lnTo>
                  <a:pt x="34" y="402"/>
                </a:lnTo>
                <a:lnTo>
                  <a:pt x="33" y="401"/>
                </a:lnTo>
                <a:lnTo>
                  <a:pt x="33" y="401"/>
                </a:lnTo>
                <a:lnTo>
                  <a:pt x="33" y="401"/>
                </a:lnTo>
                <a:lnTo>
                  <a:pt x="32" y="400"/>
                </a:lnTo>
                <a:lnTo>
                  <a:pt x="30" y="398"/>
                </a:lnTo>
                <a:lnTo>
                  <a:pt x="28" y="396"/>
                </a:lnTo>
                <a:lnTo>
                  <a:pt x="24" y="392"/>
                </a:lnTo>
                <a:lnTo>
                  <a:pt x="20" y="387"/>
                </a:lnTo>
                <a:lnTo>
                  <a:pt x="16" y="382"/>
                </a:lnTo>
                <a:lnTo>
                  <a:pt x="12" y="375"/>
                </a:lnTo>
                <a:lnTo>
                  <a:pt x="9" y="368"/>
                </a:lnTo>
                <a:lnTo>
                  <a:pt x="5" y="361"/>
                </a:lnTo>
                <a:lnTo>
                  <a:pt x="3" y="352"/>
                </a:lnTo>
                <a:lnTo>
                  <a:pt x="1" y="343"/>
                </a:lnTo>
                <a:lnTo>
                  <a:pt x="0" y="334"/>
                </a:lnTo>
                <a:lnTo>
                  <a:pt x="1" y="324"/>
                </a:lnTo>
                <a:lnTo>
                  <a:pt x="3" y="314"/>
                </a:lnTo>
                <a:lnTo>
                  <a:pt x="3" y="314"/>
                </a:lnTo>
                <a:lnTo>
                  <a:pt x="5" y="310"/>
                </a:lnTo>
                <a:lnTo>
                  <a:pt x="6" y="305"/>
                </a:lnTo>
                <a:lnTo>
                  <a:pt x="7" y="300"/>
                </a:lnTo>
                <a:lnTo>
                  <a:pt x="9" y="295"/>
                </a:lnTo>
                <a:lnTo>
                  <a:pt x="10" y="289"/>
                </a:lnTo>
                <a:lnTo>
                  <a:pt x="12" y="284"/>
                </a:lnTo>
                <a:lnTo>
                  <a:pt x="14" y="278"/>
                </a:lnTo>
                <a:lnTo>
                  <a:pt x="15" y="272"/>
                </a:lnTo>
                <a:lnTo>
                  <a:pt x="17" y="266"/>
                </a:lnTo>
                <a:lnTo>
                  <a:pt x="19" y="260"/>
                </a:lnTo>
                <a:lnTo>
                  <a:pt x="21" y="253"/>
                </a:lnTo>
                <a:lnTo>
                  <a:pt x="24" y="247"/>
                </a:lnTo>
                <a:lnTo>
                  <a:pt x="26" y="240"/>
                </a:lnTo>
                <a:lnTo>
                  <a:pt x="29" y="233"/>
                </a:lnTo>
                <a:lnTo>
                  <a:pt x="31" y="226"/>
                </a:lnTo>
                <a:lnTo>
                  <a:pt x="34" y="220"/>
                </a:lnTo>
                <a:lnTo>
                  <a:pt x="37" y="213"/>
                </a:lnTo>
                <a:lnTo>
                  <a:pt x="41" y="206"/>
                </a:lnTo>
                <a:lnTo>
                  <a:pt x="44" y="199"/>
                </a:lnTo>
                <a:lnTo>
                  <a:pt x="48" y="192"/>
                </a:lnTo>
                <a:lnTo>
                  <a:pt x="52" y="185"/>
                </a:lnTo>
                <a:lnTo>
                  <a:pt x="56" y="179"/>
                </a:lnTo>
                <a:lnTo>
                  <a:pt x="60" y="172"/>
                </a:lnTo>
                <a:lnTo>
                  <a:pt x="65" y="165"/>
                </a:lnTo>
                <a:lnTo>
                  <a:pt x="70" y="159"/>
                </a:lnTo>
                <a:lnTo>
                  <a:pt x="75" y="152"/>
                </a:lnTo>
                <a:lnTo>
                  <a:pt x="81" y="146"/>
                </a:lnTo>
                <a:lnTo>
                  <a:pt x="87" y="140"/>
                </a:lnTo>
                <a:lnTo>
                  <a:pt x="93" y="133"/>
                </a:lnTo>
                <a:lnTo>
                  <a:pt x="99" y="128"/>
                </a:lnTo>
                <a:lnTo>
                  <a:pt x="106" y="122"/>
                </a:lnTo>
                <a:lnTo>
                  <a:pt x="113" y="116"/>
                </a:lnTo>
                <a:lnTo>
                  <a:pt x="120" y="111"/>
                </a:lnTo>
                <a:lnTo>
                  <a:pt x="120" y="111"/>
                </a:lnTo>
                <a:lnTo>
                  <a:pt x="126" y="107"/>
                </a:lnTo>
                <a:lnTo>
                  <a:pt x="131" y="104"/>
                </a:lnTo>
                <a:lnTo>
                  <a:pt x="135" y="101"/>
                </a:lnTo>
                <a:lnTo>
                  <a:pt x="140" y="99"/>
                </a:lnTo>
                <a:lnTo>
                  <a:pt x="145" y="96"/>
                </a:lnTo>
                <a:lnTo>
                  <a:pt x="149" y="94"/>
                </a:lnTo>
                <a:lnTo>
                  <a:pt x="154" y="92"/>
                </a:lnTo>
                <a:lnTo>
                  <a:pt x="158" y="90"/>
                </a:lnTo>
                <a:lnTo>
                  <a:pt x="163" y="87"/>
                </a:lnTo>
                <a:lnTo>
                  <a:pt x="167" y="85"/>
                </a:lnTo>
                <a:lnTo>
                  <a:pt x="172" y="82"/>
                </a:lnTo>
                <a:lnTo>
                  <a:pt x="176" y="80"/>
                </a:lnTo>
                <a:lnTo>
                  <a:pt x="181" y="77"/>
                </a:lnTo>
                <a:lnTo>
                  <a:pt x="185" y="73"/>
                </a:lnTo>
                <a:lnTo>
                  <a:pt x="190" y="70"/>
                </a:lnTo>
                <a:lnTo>
                  <a:pt x="195" y="66"/>
                </a:lnTo>
                <a:lnTo>
                  <a:pt x="200" y="61"/>
                </a:lnTo>
                <a:lnTo>
                  <a:pt x="205" y="56"/>
                </a:lnTo>
                <a:lnTo>
                  <a:pt x="210" y="50"/>
                </a:lnTo>
                <a:lnTo>
                  <a:pt x="216" y="44"/>
                </a:lnTo>
                <a:lnTo>
                  <a:pt x="221" y="37"/>
                </a:lnTo>
                <a:lnTo>
                  <a:pt x="227" y="29"/>
                </a:lnTo>
                <a:lnTo>
                  <a:pt x="233" y="20"/>
                </a:lnTo>
                <a:lnTo>
                  <a:pt x="239" y="10"/>
                </a:lnTo>
                <a:lnTo>
                  <a:pt x="246" y="0"/>
                </a:lnTo>
                <a:lnTo>
                  <a:pt x="246" y="0"/>
                </a:lnTo>
                <a:lnTo>
                  <a:pt x="246" y="0"/>
                </a:lnTo>
                <a:close/>
              </a:path>
            </a:pathLst>
          </a:custGeom>
          <a:gradFill rotWithShape="0">
            <a:gsLst>
              <a:gs pos="0">
                <a:srgbClr val="D8CCC1"/>
              </a:gs>
              <a:gs pos="100000">
                <a:srgbClr val="503736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74" name="Freeform 26"/>
          <p:cNvSpPr>
            <a:spLocks noChangeArrowheads="1"/>
          </p:cNvSpPr>
          <p:nvPr/>
        </p:nvSpPr>
        <p:spPr bwMode="auto">
          <a:xfrm>
            <a:off x="3884613" y="3948113"/>
            <a:ext cx="652462" cy="619125"/>
          </a:xfrm>
          <a:custGeom>
            <a:avLst/>
            <a:gdLst/>
            <a:ahLst/>
            <a:cxnLst>
              <a:cxn ang="0">
                <a:pos x="355" y="349"/>
              </a:cxn>
              <a:cxn ang="0">
                <a:pos x="341" y="333"/>
              </a:cxn>
              <a:cxn ang="0">
                <a:pos x="321" y="293"/>
              </a:cxn>
              <a:cxn ang="0">
                <a:pos x="301" y="242"/>
              </a:cxn>
              <a:cxn ang="0">
                <a:pos x="307" y="193"/>
              </a:cxn>
              <a:cxn ang="0">
                <a:pos x="330" y="165"/>
              </a:cxn>
              <a:cxn ang="0">
                <a:pos x="347" y="145"/>
              </a:cxn>
              <a:cxn ang="0">
                <a:pos x="328" y="106"/>
              </a:cxn>
              <a:cxn ang="0">
                <a:pos x="308" y="96"/>
              </a:cxn>
              <a:cxn ang="0">
                <a:pos x="315" y="137"/>
              </a:cxn>
              <a:cxn ang="0">
                <a:pos x="292" y="171"/>
              </a:cxn>
              <a:cxn ang="0">
                <a:pos x="263" y="211"/>
              </a:cxn>
              <a:cxn ang="0">
                <a:pos x="258" y="242"/>
              </a:cxn>
              <a:cxn ang="0">
                <a:pos x="279" y="277"/>
              </a:cxn>
              <a:cxn ang="0">
                <a:pos x="301" y="313"/>
              </a:cxn>
              <a:cxn ang="0">
                <a:pos x="315" y="361"/>
              </a:cxn>
              <a:cxn ang="0">
                <a:pos x="297" y="369"/>
              </a:cxn>
              <a:cxn ang="0">
                <a:pos x="244" y="365"/>
              </a:cxn>
              <a:cxn ang="0">
                <a:pos x="233" y="366"/>
              </a:cxn>
              <a:cxn ang="0">
                <a:pos x="205" y="361"/>
              </a:cxn>
              <a:cxn ang="0">
                <a:pos x="190" y="338"/>
              </a:cxn>
              <a:cxn ang="0">
                <a:pos x="204" y="303"/>
              </a:cxn>
              <a:cxn ang="0">
                <a:pos x="201" y="256"/>
              </a:cxn>
              <a:cxn ang="0">
                <a:pos x="189" y="214"/>
              </a:cxn>
              <a:cxn ang="0">
                <a:pos x="166" y="158"/>
              </a:cxn>
              <a:cxn ang="0">
                <a:pos x="157" y="138"/>
              </a:cxn>
              <a:cxn ang="0">
                <a:pos x="139" y="85"/>
              </a:cxn>
              <a:cxn ang="0">
                <a:pos x="149" y="63"/>
              </a:cxn>
              <a:cxn ang="0">
                <a:pos x="130" y="65"/>
              </a:cxn>
              <a:cxn ang="0">
                <a:pos x="97" y="79"/>
              </a:cxn>
              <a:cxn ang="0">
                <a:pos x="58" y="83"/>
              </a:cxn>
              <a:cxn ang="0">
                <a:pos x="45" y="66"/>
              </a:cxn>
              <a:cxn ang="0">
                <a:pos x="58" y="41"/>
              </a:cxn>
              <a:cxn ang="0">
                <a:pos x="28" y="11"/>
              </a:cxn>
              <a:cxn ang="0">
                <a:pos x="0" y="0"/>
              </a:cxn>
              <a:cxn ang="0">
                <a:pos x="39" y="38"/>
              </a:cxn>
              <a:cxn ang="0">
                <a:pos x="32" y="66"/>
              </a:cxn>
              <a:cxn ang="0">
                <a:pos x="13" y="91"/>
              </a:cxn>
              <a:cxn ang="0">
                <a:pos x="25" y="105"/>
              </a:cxn>
              <a:cxn ang="0">
                <a:pos x="62" y="102"/>
              </a:cxn>
              <a:cxn ang="0">
                <a:pos x="105" y="94"/>
              </a:cxn>
              <a:cxn ang="0">
                <a:pos x="125" y="109"/>
              </a:cxn>
              <a:cxn ang="0">
                <a:pos x="142" y="151"/>
              </a:cxn>
              <a:cxn ang="0">
                <a:pos x="154" y="197"/>
              </a:cxn>
              <a:cxn ang="0">
                <a:pos x="164" y="236"/>
              </a:cxn>
              <a:cxn ang="0">
                <a:pos x="165" y="284"/>
              </a:cxn>
              <a:cxn ang="0">
                <a:pos x="148" y="300"/>
              </a:cxn>
              <a:cxn ang="0">
                <a:pos x="114" y="343"/>
              </a:cxn>
              <a:cxn ang="0">
                <a:pos x="124" y="379"/>
              </a:cxn>
              <a:cxn ang="0">
                <a:pos x="155" y="405"/>
              </a:cxn>
              <a:cxn ang="0">
                <a:pos x="215" y="417"/>
              </a:cxn>
              <a:cxn ang="0">
                <a:pos x="245" y="419"/>
              </a:cxn>
              <a:cxn ang="0">
                <a:pos x="282" y="437"/>
              </a:cxn>
              <a:cxn ang="0">
                <a:pos x="339" y="465"/>
              </a:cxn>
              <a:cxn ang="0">
                <a:pos x="358" y="477"/>
              </a:cxn>
              <a:cxn ang="0">
                <a:pos x="409" y="518"/>
              </a:cxn>
              <a:cxn ang="0">
                <a:pos x="405" y="512"/>
              </a:cxn>
              <a:cxn ang="0">
                <a:pos x="384" y="480"/>
              </a:cxn>
              <a:cxn ang="0">
                <a:pos x="369" y="434"/>
              </a:cxn>
              <a:cxn ang="0">
                <a:pos x="379" y="395"/>
              </a:cxn>
            </a:cxnLst>
            <a:rect l="0" t="0" r="r" b="b"/>
            <a:pathLst>
              <a:path w="411" h="520">
                <a:moveTo>
                  <a:pt x="379" y="395"/>
                </a:moveTo>
                <a:lnTo>
                  <a:pt x="376" y="385"/>
                </a:lnTo>
                <a:lnTo>
                  <a:pt x="371" y="375"/>
                </a:lnTo>
                <a:lnTo>
                  <a:pt x="366" y="365"/>
                </a:lnTo>
                <a:lnTo>
                  <a:pt x="360" y="357"/>
                </a:lnTo>
                <a:lnTo>
                  <a:pt x="355" y="349"/>
                </a:lnTo>
                <a:lnTo>
                  <a:pt x="349" y="343"/>
                </a:lnTo>
                <a:lnTo>
                  <a:pt x="345" y="338"/>
                </a:lnTo>
                <a:lnTo>
                  <a:pt x="342" y="335"/>
                </a:lnTo>
                <a:lnTo>
                  <a:pt x="341" y="334"/>
                </a:lnTo>
                <a:lnTo>
                  <a:pt x="341" y="334"/>
                </a:lnTo>
                <a:lnTo>
                  <a:pt x="341" y="333"/>
                </a:lnTo>
                <a:lnTo>
                  <a:pt x="339" y="330"/>
                </a:lnTo>
                <a:lnTo>
                  <a:pt x="336" y="325"/>
                </a:lnTo>
                <a:lnTo>
                  <a:pt x="333" y="318"/>
                </a:lnTo>
                <a:lnTo>
                  <a:pt x="329" y="311"/>
                </a:lnTo>
                <a:lnTo>
                  <a:pt x="325" y="303"/>
                </a:lnTo>
                <a:lnTo>
                  <a:pt x="321" y="293"/>
                </a:lnTo>
                <a:lnTo>
                  <a:pt x="316" y="284"/>
                </a:lnTo>
                <a:lnTo>
                  <a:pt x="312" y="275"/>
                </a:lnTo>
                <a:lnTo>
                  <a:pt x="308" y="265"/>
                </a:lnTo>
                <a:lnTo>
                  <a:pt x="305" y="257"/>
                </a:lnTo>
                <a:lnTo>
                  <a:pt x="303" y="249"/>
                </a:lnTo>
                <a:lnTo>
                  <a:pt x="301" y="242"/>
                </a:lnTo>
                <a:lnTo>
                  <a:pt x="301" y="242"/>
                </a:lnTo>
                <a:lnTo>
                  <a:pt x="299" y="230"/>
                </a:lnTo>
                <a:lnTo>
                  <a:pt x="299" y="219"/>
                </a:lnTo>
                <a:lnTo>
                  <a:pt x="301" y="209"/>
                </a:lnTo>
                <a:lnTo>
                  <a:pt x="303" y="201"/>
                </a:lnTo>
                <a:lnTo>
                  <a:pt x="307" y="193"/>
                </a:lnTo>
                <a:lnTo>
                  <a:pt x="311" y="186"/>
                </a:lnTo>
                <a:lnTo>
                  <a:pt x="315" y="180"/>
                </a:lnTo>
                <a:lnTo>
                  <a:pt x="319" y="175"/>
                </a:lnTo>
                <a:lnTo>
                  <a:pt x="323" y="170"/>
                </a:lnTo>
                <a:lnTo>
                  <a:pt x="327" y="167"/>
                </a:lnTo>
                <a:lnTo>
                  <a:pt x="330" y="165"/>
                </a:lnTo>
                <a:lnTo>
                  <a:pt x="332" y="163"/>
                </a:lnTo>
                <a:lnTo>
                  <a:pt x="333" y="163"/>
                </a:lnTo>
                <a:lnTo>
                  <a:pt x="333" y="163"/>
                </a:lnTo>
                <a:lnTo>
                  <a:pt x="335" y="160"/>
                </a:lnTo>
                <a:lnTo>
                  <a:pt x="341" y="154"/>
                </a:lnTo>
                <a:lnTo>
                  <a:pt x="347" y="145"/>
                </a:lnTo>
                <a:lnTo>
                  <a:pt x="351" y="136"/>
                </a:lnTo>
                <a:lnTo>
                  <a:pt x="350" y="128"/>
                </a:lnTo>
                <a:lnTo>
                  <a:pt x="350" y="128"/>
                </a:lnTo>
                <a:lnTo>
                  <a:pt x="344" y="119"/>
                </a:lnTo>
                <a:lnTo>
                  <a:pt x="336" y="112"/>
                </a:lnTo>
                <a:lnTo>
                  <a:pt x="328" y="106"/>
                </a:lnTo>
                <a:lnTo>
                  <a:pt x="320" y="101"/>
                </a:lnTo>
                <a:lnTo>
                  <a:pt x="313" y="97"/>
                </a:lnTo>
                <a:lnTo>
                  <a:pt x="308" y="95"/>
                </a:lnTo>
                <a:lnTo>
                  <a:pt x="306" y="94"/>
                </a:lnTo>
                <a:lnTo>
                  <a:pt x="306" y="94"/>
                </a:lnTo>
                <a:lnTo>
                  <a:pt x="308" y="96"/>
                </a:lnTo>
                <a:lnTo>
                  <a:pt x="310" y="101"/>
                </a:lnTo>
                <a:lnTo>
                  <a:pt x="314" y="107"/>
                </a:lnTo>
                <a:lnTo>
                  <a:pt x="317" y="116"/>
                </a:lnTo>
                <a:lnTo>
                  <a:pt x="318" y="126"/>
                </a:lnTo>
                <a:lnTo>
                  <a:pt x="315" y="137"/>
                </a:lnTo>
                <a:lnTo>
                  <a:pt x="315" y="137"/>
                </a:lnTo>
                <a:lnTo>
                  <a:pt x="313" y="142"/>
                </a:lnTo>
                <a:lnTo>
                  <a:pt x="310" y="147"/>
                </a:lnTo>
                <a:lnTo>
                  <a:pt x="306" y="152"/>
                </a:lnTo>
                <a:lnTo>
                  <a:pt x="302" y="158"/>
                </a:lnTo>
                <a:lnTo>
                  <a:pt x="297" y="165"/>
                </a:lnTo>
                <a:lnTo>
                  <a:pt x="292" y="171"/>
                </a:lnTo>
                <a:lnTo>
                  <a:pt x="287" y="178"/>
                </a:lnTo>
                <a:lnTo>
                  <a:pt x="281" y="184"/>
                </a:lnTo>
                <a:lnTo>
                  <a:pt x="276" y="191"/>
                </a:lnTo>
                <a:lnTo>
                  <a:pt x="271" y="198"/>
                </a:lnTo>
                <a:lnTo>
                  <a:pt x="267" y="205"/>
                </a:lnTo>
                <a:lnTo>
                  <a:pt x="263" y="211"/>
                </a:lnTo>
                <a:lnTo>
                  <a:pt x="260" y="218"/>
                </a:lnTo>
                <a:lnTo>
                  <a:pt x="258" y="224"/>
                </a:lnTo>
                <a:lnTo>
                  <a:pt x="257" y="230"/>
                </a:lnTo>
                <a:lnTo>
                  <a:pt x="257" y="230"/>
                </a:lnTo>
                <a:lnTo>
                  <a:pt x="257" y="236"/>
                </a:lnTo>
                <a:lnTo>
                  <a:pt x="258" y="242"/>
                </a:lnTo>
                <a:lnTo>
                  <a:pt x="260" y="248"/>
                </a:lnTo>
                <a:lnTo>
                  <a:pt x="263" y="254"/>
                </a:lnTo>
                <a:lnTo>
                  <a:pt x="266" y="260"/>
                </a:lnTo>
                <a:lnTo>
                  <a:pt x="270" y="266"/>
                </a:lnTo>
                <a:lnTo>
                  <a:pt x="274" y="271"/>
                </a:lnTo>
                <a:lnTo>
                  <a:pt x="279" y="277"/>
                </a:lnTo>
                <a:lnTo>
                  <a:pt x="284" y="284"/>
                </a:lnTo>
                <a:lnTo>
                  <a:pt x="288" y="290"/>
                </a:lnTo>
                <a:lnTo>
                  <a:pt x="293" y="297"/>
                </a:lnTo>
                <a:lnTo>
                  <a:pt x="297" y="305"/>
                </a:lnTo>
                <a:lnTo>
                  <a:pt x="301" y="313"/>
                </a:lnTo>
                <a:lnTo>
                  <a:pt x="301" y="313"/>
                </a:lnTo>
                <a:lnTo>
                  <a:pt x="304" y="321"/>
                </a:lnTo>
                <a:lnTo>
                  <a:pt x="307" y="329"/>
                </a:lnTo>
                <a:lnTo>
                  <a:pt x="310" y="338"/>
                </a:lnTo>
                <a:lnTo>
                  <a:pt x="313" y="347"/>
                </a:lnTo>
                <a:lnTo>
                  <a:pt x="314" y="355"/>
                </a:lnTo>
                <a:lnTo>
                  <a:pt x="315" y="361"/>
                </a:lnTo>
                <a:lnTo>
                  <a:pt x="315" y="367"/>
                </a:lnTo>
                <a:lnTo>
                  <a:pt x="313" y="370"/>
                </a:lnTo>
                <a:lnTo>
                  <a:pt x="310" y="370"/>
                </a:lnTo>
                <a:lnTo>
                  <a:pt x="310" y="370"/>
                </a:lnTo>
                <a:lnTo>
                  <a:pt x="305" y="370"/>
                </a:lnTo>
                <a:lnTo>
                  <a:pt x="297" y="369"/>
                </a:lnTo>
                <a:lnTo>
                  <a:pt x="286" y="368"/>
                </a:lnTo>
                <a:lnTo>
                  <a:pt x="274" y="367"/>
                </a:lnTo>
                <a:lnTo>
                  <a:pt x="263" y="367"/>
                </a:lnTo>
                <a:lnTo>
                  <a:pt x="254" y="366"/>
                </a:lnTo>
                <a:lnTo>
                  <a:pt x="247" y="365"/>
                </a:lnTo>
                <a:lnTo>
                  <a:pt x="244" y="365"/>
                </a:lnTo>
                <a:lnTo>
                  <a:pt x="244" y="365"/>
                </a:lnTo>
                <a:lnTo>
                  <a:pt x="244" y="365"/>
                </a:lnTo>
                <a:lnTo>
                  <a:pt x="242" y="365"/>
                </a:lnTo>
                <a:lnTo>
                  <a:pt x="240" y="365"/>
                </a:lnTo>
                <a:lnTo>
                  <a:pt x="237" y="366"/>
                </a:lnTo>
                <a:lnTo>
                  <a:pt x="233" y="366"/>
                </a:lnTo>
                <a:lnTo>
                  <a:pt x="229" y="365"/>
                </a:lnTo>
                <a:lnTo>
                  <a:pt x="224" y="365"/>
                </a:lnTo>
                <a:lnTo>
                  <a:pt x="219" y="364"/>
                </a:lnTo>
                <a:lnTo>
                  <a:pt x="214" y="364"/>
                </a:lnTo>
                <a:lnTo>
                  <a:pt x="210" y="362"/>
                </a:lnTo>
                <a:lnTo>
                  <a:pt x="205" y="361"/>
                </a:lnTo>
                <a:lnTo>
                  <a:pt x="201" y="358"/>
                </a:lnTo>
                <a:lnTo>
                  <a:pt x="197" y="356"/>
                </a:lnTo>
                <a:lnTo>
                  <a:pt x="194" y="352"/>
                </a:lnTo>
                <a:lnTo>
                  <a:pt x="192" y="348"/>
                </a:lnTo>
                <a:lnTo>
                  <a:pt x="190" y="344"/>
                </a:lnTo>
                <a:lnTo>
                  <a:pt x="190" y="338"/>
                </a:lnTo>
                <a:lnTo>
                  <a:pt x="191" y="332"/>
                </a:lnTo>
                <a:lnTo>
                  <a:pt x="193" y="325"/>
                </a:lnTo>
                <a:lnTo>
                  <a:pt x="196" y="317"/>
                </a:lnTo>
                <a:lnTo>
                  <a:pt x="201" y="308"/>
                </a:lnTo>
                <a:lnTo>
                  <a:pt x="201" y="308"/>
                </a:lnTo>
                <a:lnTo>
                  <a:pt x="204" y="303"/>
                </a:lnTo>
                <a:lnTo>
                  <a:pt x="205" y="296"/>
                </a:lnTo>
                <a:lnTo>
                  <a:pt x="206" y="289"/>
                </a:lnTo>
                <a:lnTo>
                  <a:pt x="205" y="281"/>
                </a:lnTo>
                <a:lnTo>
                  <a:pt x="204" y="273"/>
                </a:lnTo>
                <a:lnTo>
                  <a:pt x="203" y="264"/>
                </a:lnTo>
                <a:lnTo>
                  <a:pt x="201" y="256"/>
                </a:lnTo>
                <a:lnTo>
                  <a:pt x="199" y="247"/>
                </a:lnTo>
                <a:lnTo>
                  <a:pt x="196" y="239"/>
                </a:lnTo>
                <a:lnTo>
                  <a:pt x="194" y="231"/>
                </a:lnTo>
                <a:lnTo>
                  <a:pt x="192" y="223"/>
                </a:lnTo>
                <a:lnTo>
                  <a:pt x="192" y="223"/>
                </a:lnTo>
                <a:lnTo>
                  <a:pt x="189" y="214"/>
                </a:lnTo>
                <a:lnTo>
                  <a:pt x="186" y="205"/>
                </a:lnTo>
                <a:lnTo>
                  <a:pt x="182" y="195"/>
                </a:lnTo>
                <a:lnTo>
                  <a:pt x="178" y="185"/>
                </a:lnTo>
                <a:lnTo>
                  <a:pt x="173" y="175"/>
                </a:lnTo>
                <a:lnTo>
                  <a:pt x="169" y="166"/>
                </a:lnTo>
                <a:lnTo>
                  <a:pt x="166" y="158"/>
                </a:lnTo>
                <a:lnTo>
                  <a:pt x="163" y="152"/>
                </a:lnTo>
                <a:lnTo>
                  <a:pt x="161" y="149"/>
                </a:lnTo>
                <a:lnTo>
                  <a:pt x="160" y="147"/>
                </a:lnTo>
                <a:lnTo>
                  <a:pt x="160" y="147"/>
                </a:lnTo>
                <a:lnTo>
                  <a:pt x="159" y="145"/>
                </a:lnTo>
                <a:lnTo>
                  <a:pt x="157" y="138"/>
                </a:lnTo>
                <a:lnTo>
                  <a:pt x="154" y="128"/>
                </a:lnTo>
                <a:lnTo>
                  <a:pt x="150" y="116"/>
                </a:lnTo>
                <a:lnTo>
                  <a:pt x="146" y="105"/>
                </a:lnTo>
                <a:lnTo>
                  <a:pt x="142" y="95"/>
                </a:lnTo>
                <a:lnTo>
                  <a:pt x="140" y="88"/>
                </a:lnTo>
                <a:lnTo>
                  <a:pt x="139" y="85"/>
                </a:lnTo>
                <a:lnTo>
                  <a:pt x="139" y="85"/>
                </a:lnTo>
                <a:lnTo>
                  <a:pt x="140" y="84"/>
                </a:lnTo>
                <a:lnTo>
                  <a:pt x="142" y="81"/>
                </a:lnTo>
                <a:lnTo>
                  <a:pt x="145" y="76"/>
                </a:lnTo>
                <a:lnTo>
                  <a:pt x="148" y="70"/>
                </a:lnTo>
                <a:lnTo>
                  <a:pt x="149" y="63"/>
                </a:lnTo>
                <a:lnTo>
                  <a:pt x="148" y="57"/>
                </a:lnTo>
                <a:lnTo>
                  <a:pt x="145" y="50"/>
                </a:lnTo>
                <a:lnTo>
                  <a:pt x="137" y="44"/>
                </a:lnTo>
                <a:lnTo>
                  <a:pt x="137" y="44"/>
                </a:lnTo>
                <a:lnTo>
                  <a:pt x="134" y="56"/>
                </a:lnTo>
                <a:lnTo>
                  <a:pt x="130" y="65"/>
                </a:lnTo>
                <a:lnTo>
                  <a:pt x="125" y="71"/>
                </a:lnTo>
                <a:lnTo>
                  <a:pt x="119" y="75"/>
                </a:lnTo>
                <a:lnTo>
                  <a:pt x="114" y="77"/>
                </a:lnTo>
                <a:lnTo>
                  <a:pt x="108" y="78"/>
                </a:lnTo>
                <a:lnTo>
                  <a:pt x="102" y="79"/>
                </a:lnTo>
                <a:lnTo>
                  <a:pt x="97" y="79"/>
                </a:lnTo>
                <a:lnTo>
                  <a:pt x="97" y="79"/>
                </a:lnTo>
                <a:lnTo>
                  <a:pt x="88" y="80"/>
                </a:lnTo>
                <a:lnTo>
                  <a:pt x="80" y="82"/>
                </a:lnTo>
                <a:lnTo>
                  <a:pt x="72" y="83"/>
                </a:lnTo>
                <a:lnTo>
                  <a:pt x="65" y="84"/>
                </a:lnTo>
                <a:lnTo>
                  <a:pt x="58" y="83"/>
                </a:lnTo>
                <a:lnTo>
                  <a:pt x="51" y="80"/>
                </a:lnTo>
                <a:lnTo>
                  <a:pt x="51" y="80"/>
                </a:lnTo>
                <a:lnTo>
                  <a:pt x="47" y="76"/>
                </a:lnTo>
                <a:lnTo>
                  <a:pt x="44" y="73"/>
                </a:lnTo>
                <a:lnTo>
                  <a:pt x="44" y="69"/>
                </a:lnTo>
                <a:lnTo>
                  <a:pt x="45" y="66"/>
                </a:lnTo>
                <a:lnTo>
                  <a:pt x="47" y="62"/>
                </a:lnTo>
                <a:lnTo>
                  <a:pt x="50" y="58"/>
                </a:lnTo>
                <a:lnTo>
                  <a:pt x="53" y="54"/>
                </a:lnTo>
                <a:lnTo>
                  <a:pt x="56" y="50"/>
                </a:lnTo>
                <a:lnTo>
                  <a:pt x="57" y="46"/>
                </a:lnTo>
                <a:lnTo>
                  <a:pt x="58" y="41"/>
                </a:lnTo>
                <a:lnTo>
                  <a:pt x="57" y="35"/>
                </a:lnTo>
                <a:lnTo>
                  <a:pt x="57" y="35"/>
                </a:lnTo>
                <a:lnTo>
                  <a:pt x="52" y="28"/>
                </a:lnTo>
                <a:lnTo>
                  <a:pt x="45" y="21"/>
                </a:lnTo>
                <a:lnTo>
                  <a:pt x="37" y="16"/>
                </a:lnTo>
                <a:lnTo>
                  <a:pt x="28" y="11"/>
                </a:lnTo>
                <a:lnTo>
                  <a:pt x="20" y="7"/>
                </a:lnTo>
                <a:lnTo>
                  <a:pt x="12" y="4"/>
                </a:lnTo>
                <a:lnTo>
                  <a:pt x="6" y="2"/>
                </a:lnTo>
                <a:lnTo>
                  <a:pt x="1" y="1"/>
                </a:lnTo>
                <a:lnTo>
                  <a:pt x="0" y="0"/>
                </a:lnTo>
                <a:lnTo>
                  <a:pt x="0" y="0"/>
                </a:lnTo>
                <a:lnTo>
                  <a:pt x="2" y="2"/>
                </a:lnTo>
                <a:lnTo>
                  <a:pt x="9" y="7"/>
                </a:lnTo>
                <a:lnTo>
                  <a:pt x="18" y="13"/>
                </a:lnTo>
                <a:lnTo>
                  <a:pt x="27" y="21"/>
                </a:lnTo>
                <a:lnTo>
                  <a:pt x="34" y="30"/>
                </a:lnTo>
                <a:lnTo>
                  <a:pt x="39" y="38"/>
                </a:lnTo>
                <a:lnTo>
                  <a:pt x="39" y="38"/>
                </a:lnTo>
                <a:lnTo>
                  <a:pt x="40" y="44"/>
                </a:lnTo>
                <a:lnTo>
                  <a:pt x="40" y="50"/>
                </a:lnTo>
                <a:lnTo>
                  <a:pt x="38" y="56"/>
                </a:lnTo>
                <a:lnTo>
                  <a:pt x="36" y="61"/>
                </a:lnTo>
                <a:lnTo>
                  <a:pt x="32" y="66"/>
                </a:lnTo>
                <a:lnTo>
                  <a:pt x="29" y="71"/>
                </a:lnTo>
                <a:lnTo>
                  <a:pt x="25" y="76"/>
                </a:lnTo>
                <a:lnTo>
                  <a:pt x="21" y="80"/>
                </a:lnTo>
                <a:lnTo>
                  <a:pt x="18" y="84"/>
                </a:lnTo>
                <a:lnTo>
                  <a:pt x="15" y="88"/>
                </a:lnTo>
                <a:lnTo>
                  <a:pt x="13" y="91"/>
                </a:lnTo>
                <a:lnTo>
                  <a:pt x="12" y="95"/>
                </a:lnTo>
                <a:lnTo>
                  <a:pt x="12" y="98"/>
                </a:lnTo>
                <a:lnTo>
                  <a:pt x="14" y="100"/>
                </a:lnTo>
                <a:lnTo>
                  <a:pt x="18" y="103"/>
                </a:lnTo>
                <a:lnTo>
                  <a:pt x="18" y="103"/>
                </a:lnTo>
                <a:lnTo>
                  <a:pt x="25" y="105"/>
                </a:lnTo>
                <a:lnTo>
                  <a:pt x="31" y="107"/>
                </a:lnTo>
                <a:lnTo>
                  <a:pt x="37" y="107"/>
                </a:lnTo>
                <a:lnTo>
                  <a:pt x="44" y="107"/>
                </a:lnTo>
                <a:lnTo>
                  <a:pt x="50" y="106"/>
                </a:lnTo>
                <a:lnTo>
                  <a:pt x="56" y="104"/>
                </a:lnTo>
                <a:lnTo>
                  <a:pt x="62" y="102"/>
                </a:lnTo>
                <a:lnTo>
                  <a:pt x="69" y="100"/>
                </a:lnTo>
                <a:lnTo>
                  <a:pt x="75" y="98"/>
                </a:lnTo>
                <a:lnTo>
                  <a:pt x="82" y="97"/>
                </a:lnTo>
                <a:lnTo>
                  <a:pt x="89" y="95"/>
                </a:lnTo>
                <a:lnTo>
                  <a:pt x="97" y="94"/>
                </a:lnTo>
                <a:lnTo>
                  <a:pt x="105" y="94"/>
                </a:lnTo>
                <a:lnTo>
                  <a:pt x="105" y="94"/>
                </a:lnTo>
                <a:lnTo>
                  <a:pt x="110" y="95"/>
                </a:lnTo>
                <a:lnTo>
                  <a:pt x="114" y="97"/>
                </a:lnTo>
                <a:lnTo>
                  <a:pt x="118" y="100"/>
                </a:lnTo>
                <a:lnTo>
                  <a:pt x="121" y="104"/>
                </a:lnTo>
                <a:lnTo>
                  <a:pt x="125" y="109"/>
                </a:lnTo>
                <a:lnTo>
                  <a:pt x="128" y="115"/>
                </a:lnTo>
                <a:lnTo>
                  <a:pt x="131" y="121"/>
                </a:lnTo>
                <a:lnTo>
                  <a:pt x="134" y="128"/>
                </a:lnTo>
                <a:lnTo>
                  <a:pt x="137" y="136"/>
                </a:lnTo>
                <a:lnTo>
                  <a:pt x="139" y="143"/>
                </a:lnTo>
                <a:lnTo>
                  <a:pt x="142" y="151"/>
                </a:lnTo>
                <a:lnTo>
                  <a:pt x="144" y="159"/>
                </a:lnTo>
                <a:lnTo>
                  <a:pt x="146" y="167"/>
                </a:lnTo>
                <a:lnTo>
                  <a:pt x="148" y="175"/>
                </a:lnTo>
                <a:lnTo>
                  <a:pt x="150" y="183"/>
                </a:lnTo>
                <a:lnTo>
                  <a:pt x="152" y="190"/>
                </a:lnTo>
                <a:lnTo>
                  <a:pt x="154" y="197"/>
                </a:lnTo>
                <a:lnTo>
                  <a:pt x="155" y="204"/>
                </a:lnTo>
                <a:lnTo>
                  <a:pt x="157" y="210"/>
                </a:lnTo>
                <a:lnTo>
                  <a:pt x="158" y="215"/>
                </a:lnTo>
                <a:lnTo>
                  <a:pt x="158" y="215"/>
                </a:lnTo>
                <a:lnTo>
                  <a:pt x="161" y="225"/>
                </a:lnTo>
                <a:lnTo>
                  <a:pt x="164" y="236"/>
                </a:lnTo>
                <a:lnTo>
                  <a:pt x="165" y="247"/>
                </a:lnTo>
                <a:lnTo>
                  <a:pt x="166" y="257"/>
                </a:lnTo>
                <a:lnTo>
                  <a:pt x="166" y="266"/>
                </a:lnTo>
                <a:lnTo>
                  <a:pt x="166" y="274"/>
                </a:lnTo>
                <a:lnTo>
                  <a:pt x="166" y="280"/>
                </a:lnTo>
                <a:lnTo>
                  <a:pt x="165" y="284"/>
                </a:lnTo>
                <a:lnTo>
                  <a:pt x="165" y="285"/>
                </a:lnTo>
                <a:lnTo>
                  <a:pt x="165" y="285"/>
                </a:lnTo>
                <a:lnTo>
                  <a:pt x="164" y="286"/>
                </a:lnTo>
                <a:lnTo>
                  <a:pt x="160" y="289"/>
                </a:lnTo>
                <a:lnTo>
                  <a:pt x="155" y="294"/>
                </a:lnTo>
                <a:lnTo>
                  <a:pt x="148" y="300"/>
                </a:lnTo>
                <a:lnTo>
                  <a:pt x="141" y="307"/>
                </a:lnTo>
                <a:lnTo>
                  <a:pt x="134" y="314"/>
                </a:lnTo>
                <a:lnTo>
                  <a:pt x="127" y="322"/>
                </a:lnTo>
                <a:lnTo>
                  <a:pt x="121" y="329"/>
                </a:lnTo>
                <a:lnTo>
                  <a:pt x="116" y="336"/>
                </a:lnTo>
                <a:lnTo>
                  <a:pt x="114" y="343"/>
                </a:lnTo>
                <a:lnTo>
                  <a:pt x="114" y="343"/>
                </a:lnTo>
                <a:lnTo>
                  <a:pt x="113" y="349"/>
                </a:lnTo>
                <a:lnTo>
                  <a:pt x="114" y="356"/>
                </a:lnTo>
                <a:lnTo>
                  <a:pt x="116" y="364"/>
                </a:lnTo>
                <a:lnTo>
                  <a:pt x="120" y="372"/>
                </a:lnTo>
                <a:lnTo>
                  <a:pt x="124" y="379"/>
                </a:lnTo>
                <a:lnTo>
                  <a:pt x="129" y="386"/>
                </a:lnTo>
                <a:lnTo>
                  <a:pt x="135" y="392"/>
                </a:lnTo>
                <a:lnTo>
                  <a:pt x="142" y="398"/>
                </a:lnTo>
                <a:lnTo>
                  <a:pt x="149" y="403"/>
                </a:lnTo>
                <a:lnTo>
                  <a:pt x="149" y="403"/>
                </a:lnTo>
                <a:lnTo>
                  <a:pt x="155" y="405"/>
                </a:lnTo>
                <a:lnTo>
                  <a:pt x="163" y="408"/>
                </a:lnTo>
                <a:lnTo>
                  <a:pt x="173" y="410"/>
                </a:lnTo>
                <a:lnTo>
                  <a:pt x="183" y="412"/>
                </a:lnTo>
                <a:lnTo>
                  <a:pt x="194" y="414"/>
                </a:lnTo>
                <a:lnTo>
                  <a:pt x="205" y="415"/>
                </a:lnTo>
                <a:lnTo>
                  <a:pt x="215" y="417"/>
                </a:lnTo>
                <a:lnTo>
                  <a:pt x="225" y="418"/>
                </a:lnTo>
                <a:lnTo>
                  <a:pt x="233" y="418"/>
                </a:lnTo>
                <a:lnTo>
                  <a:pt x="239" y="419"/>
                </a:lnTo>
                <a:lnTo>
                  <a:pt x="243" y="419"/>
                </a:lnTo>
                <a:lnTo>
                  <a:pt x="245" y="419"/>
                </a:lnTo>
                <a:lnTo>
                  <a:pt x="245" y="419"/>
                </a:lnTo>
                <a:lnTo>
                  <a:pt x="246" y="420"/>
                </a:lnTo>
                <a:lnTo>
                  <a:pt x="250" y="422"/>
                </a:lnTo>
                <a:lnTo>
                  <a:pt x="256" y="425"/>
                </a:lnTo>
                <a:lnTo>
                  <a:pt x="263" y="428"/>
                </a:lnTo>
                <a:lnTo>
                  <a:pt x="272" y="433"/>
                </a:lnTo>
                <a:lnTo>
                  <a:pt x="282" y="437"/>
                </a:lnTo>
                <a:lnTo>
                  <a:pt x="292" y="442"/>
                </a:lnTo>
                <a:lnTo>
                  <a:pt x="303" y="448"/>
                </a:lnTo>
                <a:lnTo>
                  <a:pt x="313" y="453"/>
                </a:lnTo>
                <a:lnTo>
                  <a:pt x="323" y="457"/>
                </a:lnTo>
                <a:lnTo>
                  <a:pt x="332" y="462"/>
                </a:lnTo>
                <a:lnTo>
                  <a:pt x="339" y="465"/>
                </a:lnTo>
                <a:lnTo>
                  <a:pt x="345" y="468"/>
                </a:lnTo>
                <a:lnTo>
                  <a:pt x="349" y="470"/>
                </a:lnTo>
                <a:lnTo>
                  <a:pt x="350" y="471"/>
                </a:lnTo>
                <a:lnTo>
                  <a:pt x="350" y="471"/>
                </a:lnTo>
                <a:lnTo>
                  <a:pt x="353" y="472"/>
                </a:lnTo>
                <a:lnTo>
                  <a:pt x="358" y="477"/>
                </a:lnTo>
                <a:lnTo>
                  <a:pt x="366" y="483"/>
                </a:lnTo>
                <a:lnTo>
                  <a:pt x="376" y="491"/>
                </a:lnTo>
                <a:lnTo>
                  <a:pt x="386" y="499"/>
                </a:lnTo>
                <a:lnTo>
                  <a:pt x="396" y="507"/>
                </a:lnTo>
                <a:lnTo>
                  <a:pt x="404" y="513"/>
                </a:lnTo>
                <a:lnTo>
                  <a:pt x="409" y="518"/>
                </a:lnTo>
                <a:lnTo>
                  <a:pt x="411" y="520"/>
                </a:lnTo>
                <a:lnTo>
                  <a:pt x="411" y="520"/>
                </a:lnTo>
                <a:lnTo>
                  <a:pt x="411" y="519"/>
                </a:lnTo>
                <a:lnTo>
                  <a:pt x="410" y="518"/>
                </a:lnTo>
                <a:lnTo>
                  <a:pt x="408" y="515"/>
                </a:lnTo>
                <a:lnTo>
                  <a:pt x="405" y="512"/>
                </a:lnTo>
                <a:lnTo>
                  <a:pt x="402" y="509"/>
                </a:lnTo>
                <a:lnTo>
                  <a:pt x="399" y="504"/>
                </a:lnTo>
                <a:lnTo>
                  <a:pt x="395" y="499"/>
                </a:lnTo>
                <a:lnTo>
                  <a:pt x="391" y="493"/>
                </a:lnTo>
                <a:lnTo>
                  <a:pt x="388" y="487"/>
                </a:lnTo>
                <a:lnTo>
                  <a:pt x="384" y="480"/>
                </a:lnTo>
                <a:lnTo>
                  <a:pt x="380" y="473"/>
                </a:lnTo>
                <a:lnTo>
                  <a:pt x="377" y="466"/>
                </a:lnTo>
                <a:lnTo>
                  <a:pt x="374" y="458"/>
                </a:lnTo>
                <a:lnTo>
                  <a:pt x="372" y="450"/>
                </a:lnTo>
                <a:lnTo>
                  <a:pt x="370" y="442"/>
                </a:lnTo>
                <a:lnTo>
                  <a:pt x="369" y="434"/>
                </a:lnTo>
                <a:lnTo>
                  <a:pt x="369" y="426"/>
                </a:lnTo>
                <a:lnTo>
                  <a:pt x="370" y="418"/>
                </a:lnTo>
                <a:lnTo>
                  <a:pt x="372" y="411"/>
                </a:lnTo>
                <a:lnTo>
                  <a:pt x="375" y="403"/>
                </a:lnTo>
                <a:lnTo>
                  <a:pt x="379" y="395"/>
                </a:lnTo>
                <a:lnTo>
                  <a:pt x="379" y="395"/>
                </a:lnTo>
                <a:lnTo>
                  <a:pt x="379" y="395"/>
                </a:lnTo>
                <a:close/>
              </a:path>
            </a:pathLst>
          </a:custGeom>
          <a:gradFill rotWithShape="0">
            <a:gsLst>
              <a:gs pos="0">
                <a:srgbClr val="756670"/>
              </a:gs>
              <a:gs pos="100000">
                <a:srgbClr val="CCB2AC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75" name="Freeform 27"/>
          <p:cNvSpPr>
            <a:spLocks noChangeArrowheads="1"/>
          </p:cNvSpPr>
          <p:nvPr/>
        </p:nvSpPr>
        <p:spPr bwMode="auto">
          <a:xfrm>
            <a:off x="4718051" y="3799285"/>
            <a:ext cx="1044575" cy="700088"/>
          </a:xfrm>
          <a:custGeom>
            <a:avLst/>
            <a:gdLst/>
            <a:ahLst/>
            <a:cxnLst>
              <a:cxn ang="0">
                <a:pos x="36" y="463"/>
              </a:cxn>
              <a:cxn ang="0">
                <a:pos x="62" y="416"/>
              </a:cxn>
              <a:cxn ang="0">
                <a:pos x="95" y="390"/>
              </a:cxn>
              <a:cxn ang="0">
                <a:pos x="143" y="376"/>
              </a:cxn>
              <a:cxn ang="0">
                <a:pos x="194" y="362"/>
              </a:cxn>
              <a:cxn ang="0">
                <a:pos x="233" y="336"/>
              </a:cxn>
              <a:cxn ang="0">
                <a:pos x="265" y="279"/>
              </a:cxn>
              <a:cxn ang="0">
                <a:pos x="281" y="221"/>
              </a:cxn>
              <a:cxn ang="0">
                <a:pos x="279" y="179"/>
              </a:cxn>
              <a:cxn ang="0">
                <a:pos x="272" y="150"/>
              </a:cxn>
              <a:cxn ang="0">
                <a:pos x="272" y="134"/>
              </a:cxn>
              <a:cxn ang="0">
                <a:pos x="304" y="87"/>
              </a:cxn>
              <a:cxn ang="0">
                <a:pos x="342" y="57"/>
              </a:cxn>
              <a:cxn ang="0">
                <a:pos x="348" y="4"/>
              </a:cxn>
              <a:cxn ang="0">
                <a:pos x="352" y="22"/>
              </a:cxn>
              <a:cxn ang="0">
                <a:pos x="382" y="58"/>
              </a:cxn>
              <a:cxn ang="0">
                <a:pos x="420" y="54"/>
              </a:cxn>
              <a:cxn ang="0">
                <a:pos x="482" y="58"/>
              </a:cxn>
              <a:cxn ang="0">
                <a:pos x="446" y="64"/>
              </a:cxn>
              <a:cxn ang="0">
                <a:pos x="391" y="74"/>
              </a:cxn>
              <a:cxn ang="0">
                <a:pos x="357" y="89"/>
              </a:cxn>
              <a:cxn ang="0">
                <a:pos x="343" y="114"/>
              </a:cxn>
              <a:cxn ang="0">
                <a:pos x="348" y="136"/>
              </a:cxn>
              <a:cxn ang="0">
                <a:pos x="345" y="144"/>
              </a:cxn>
              <a:cxn ang="0">
                <a:pos x="366" y="150"/>
              </a:cxn>
              <a:cxn ang="0">
                <a:pos x="402" y="164"/>
              </a:cxn>
              <a:cxn ang="0">
                <a:pos x="467" y="199"/>
              </a:cxn>
              <a:cxn ang="0">
                <a:pos x="492" y="211"/>
              </a:cxn>
              <a:cxn ang="0">
                <a:pos x="548" y="216"/>
              </a:cxn>
              <a:cxn ang="0">
                <a:pos x="593" y="174"/>
              </a:cxn>
              <a:cxn ang="0">
                <a:pos x="629" y="129"/>
              </a:cxn>
              <a:cxn ang="0">
                <a:pos x="642" y="97"/>
              </a:cxn>
              <a:cxn ang="0">
                <a:pos x="657" y="59"/>
              </a:cxn>
              <a:cxn ang="0">
                <a:pos x="638" y="118"/>
              </a:cxn>
              <a:cxn ang="0">
                <a:pos x="623" y="168"/>
              </a:cxn>
              <a:cxn ang="0">
                <a:pos x="610" y="198"/>
              </a:cxn>
              <a:cxn ang="0">
                <a:pos x="571" y="247"/>
              </a:cxn>
              <a:cxn ang="0">
                <a:pos x="525" y="248"/>
              </a:cxn>
              <a:cxn ang="0">
                <a:pos x="456" y="231"/>
              </a:cxn>
              <a:cxn ang="0">
                <a:pos x="421" y="219"/>
              </a:cxn>
              <a:cxn ang="0">
                <a:pos x="376" y="209"/>
              </a:cxn>
              <a:cxn ang="0">
                <a:pos x="337" y="238"/>
              </a:cxn>
              <a:cxn ang="0">
                <a:pos x="331" y="271"/>
              </a:cxn>
              <a:cxn ang="0">
                <a:pos x="314" y="314"/>
              </a:cxn>
              <a:cxn ang="0">
                <a:pos x="283" y="373"/>
              </a:cxn>
              <a:cxn ang="0">
                <a:pos x="249" y="408"/>
              </a:cxn>
              <a:cxn ang="0">
                <a:pos x="208" y="421"/>
              </a:cxn>
              <a:cxn ang="0">
                <a:pos x="164" y="436"/>
              </a:cxn>
              <a:cxn ang="0">
                <a:pos x="133" y="470"/>
              </a:cxn>
              <a:cxn ang="0">
                <a:pos x="109" y="511"/>
              </a:cxn>
              <a:cxn ang="0">
                <a:pos x="58" y="558"/>
              </a:cxn>
              <a:cxn ang="0">
                <a:pos x="20" y="586"/>
              </a:cxn>
              <a:cxn ang="0">
                <a:pos x="13" y="574"/>
              </a:cxn>
              <a:cxn ang="0">
                <a:pos x="0" y="516"/>
              </a:cxn>
              <a:cxn ang="0">
                <a:pos x="12" y="488"/>
              </a:cxn>
            </a:cxnLst>
            <a:rect l="0" t="0" r="r" b="b"/>
            <a:pathLst>
              <a:path w="658" h="588">
                <a:moveTo>
                  <a:pt x="12" y="488"/>
                </a:moveTo>
                <a:lnTo>
                  <a:pt x="17" y="486"/>
                </a:lnTo>
                <a:lnTo>
                  <a:pt x="21" y="483"/>
                </a:lnTo>
                <a:lnTo>
                  <a:pt x="25" y="479"/>
                </a:lnTo>
                <a:lnTo>
                  <a:pt x="29" y="474"/>
                </a:lnTo>
                <a:lnTo>
                  <a:pt x="32" y="469"/>
                </a:lnTo>
                <a:lnTo>
                  <a:pt x="36" y="463"/>
                </a:lnTo>
                <a:lnTo>
                  <a:pt x="39" y="457"/>
                </a:lnTo>
                <a:lnTo>
                  <a:pt x="42" y="450"/>
                </a:lnTo>
                <a:lnTo>
                  <a:pt x="45" y="443"/>
                </a:lnTo>
                <a:lnTo>
                  <a:pt x="49" y="437"/>
                </a:lnTo>
                <a:lnTo>
                  <a:pt x="53" y="430"/>
                </a:lnTo>
                <a:lnTo>
                  <a:pt x="57" y="423"/>
                </a:lnTo>
                <a:lnTo>
                  <a:pt x="62" y="416"/>
                </a:lnTo>
                <a:lnTo>
                  <a:pt x="67" y="410"/>
                </a:lnTo>
                <a:lnTo>
                  <a:pt x="73" y="404"/>
                </a:lnTo>
                <a:lnTo>
                  <a:pt x="79" y="399"/>
                </a:lnTo>
                <a:lnTo>
                  <a:pt x="79" y="399"/>
                </a:lnTo>
                <a:lnTo>
                  <a:pt x="84" y="396"/>
                </a:lnTo>
                <a:lnTo>
                  <a:pt x="89" y="393"/>
                </a:lnTo>
                <a:lnTo>
                  <a:pt x="95" y="390"/>
                </a:lnTo>
                <a:lnTo>
                  <a:pt x="101" y="388"/>
                </a:lnTo>
                <a:lnTo>
                  <a:pt x="107" y="386"/>
                </a:lnTo>
                <a:lnTo>
                  <a:pt x="114" y="384"/>
                </a:lnTo>
                <a:lnTo>
                  <a:pt x="121" y="382"/>
                </a:lnTo>
                <a:lnTo>
                  <a:pt x="128" y="380"/>
                </a:lnTo>
                <a:lnTo>
                  <a:pt x="135" y="378"/>
                </a:lnTo>
                <a:lnTo>
                  <a:pt x="143" y="376"/>
                </a:lnTo>
                <a:lnTo>
                  <a:pt x="150" y="374"/>
                </a:lnTo>
                <a:lnTo>
                  <a:pt x="157" y="372"/>
                </a:lnTo>
                <a:lnTo>
                  <a:pt x="165" y="371"/>
                </a:lnTo>
                <a:lnTo>
                  <a:pt x="172" y="368"/>
                </a:lnTo>
                <a:lnTo>
                  <a:pt x="180" y="366"/>
                </a:lnTo>
                <a:lnTo>
                  <a:pt x="187" y="364"/>
                </a:lnTo>
                <a:lnTo>
                  <a:pt x="194" y="362"/>
                </a:lnTo>
                <a:lnTo>
                  <a:pt x="200" y="359"/>
                </a:lnTo>
                <a:lnTo>
                  <a:pt x="207" y="356"/>
                </a:lnTo>
                <a:lnTo>
                  <a:pt x="213" y="353"/>
                </a:lnTo>
                <a:lnTo>
                  <a:pt x="219" y="349"/>
                </a:lnTo>
                <a:lnTo>
                  <a:pt x="224" y="345"/>
                </a:lnTo>
                <a:lnTo>
                  <a:pt x="229" y="341"/>
                </a:lnTo>
                <a:lnTo>
                  <a:pt x="233" y="336"/>
                </a:lnTo>
                <a:lnTo>
                  <a:pt x="237" y="331"/>
                </a:lnTo>
                <a:lnTo>
                  <a:pt x="237" y="331"/>
                </a:lnTo>
                <a:lnTo>
                  <a:pt x="244" y="320"/>
                </a:lnTo>
                <a:lnTo>
                  <a:pt x="251" y="309"/>
                </a:lnTo>
                <a:lnTo>
                  <a:pt x="256" y="299"/>
                </a:lnTo>
                <a:lnTo>
                  <a:pt x="261" y="289"/>
                </a:lnTo>
                <a:lnTo>
                  <a:pt x="265" y="279"/>
                </a:lnTo>
                <a:lnTo>
                  <a:pt x="269" y="270"/>
                </a:lnTo>
                <a:lnTo>
                  <a:pt x="272" y="261"/>
                </a:lnTo>
                <a:lnTo>
                  <a:pt x="275" y="252"/>
                </a:lnTo>
                <a:lnTo>
                  <a:pt x="277" y="244"/>
                </a:lnTo>
                <a:lnTo>
                  <a:pt x="279" y="236"/>
                </a:lnTo>
                <a:lnTo>
                  <a:pt x="280" y="228"/>
                </a:lnTo>
                <a:lnTo>
                  <a:pt x="281" y="221"/>
                </a:lnTo>
                <a:lnTo>
                  <a:pt x="281" y="214"/>
                </a:lnTo>
                <a:lnTo>
                  <a:pt x="282" y="208"/>
                </a:lnTo>
                <a:lnTo>
                  <a:pt x="281" y="201"/>
                </a:lnTo>
                <a:lnTo>
                  <a:pt x="281" y="195"/>
                </a:lnTo>
                <a:lnTo>
                  <a:pt x="281" y="189"/>
                </a:lnTo>
                <a:lnTo>
                  <a:pt x="280" y="184"/>
                </a:lnTo>
                <a:lnTo>
                  <a:pt x="279" y="179"/>
                </a:lnTo>
                <a:lnTo>
                  <a:pt x="278" y="174"/>
                </a:lnTo>
                <a:lnTo>
                  <a:pt x="277" y="169"/>
                </a:lnTo>
                <a:lnTo>
                  <a:pt x="276" y="165"/>
                </a:lnTo>
                <a:lnTo>
                  <a:pt x="275" y="161"/>
                </a:lnTo>
                <a:lnTo>
                  <a:pt x="274" y="157"/>
                </a:lnTo>
                <a:lnTo>
                  <a:pt x="273" y="153"/>
                </a:lnTo>
                <a:lnTo>
                  <a:pt x="272" y="150"/>
                </a:lnTo>
                <a:lnTo>
                  <a:pt x="272" y="147"/>
                </a:lnTo>
                <a:lnTo>
                  <a:pt x="271" y="144"/>
                </a:lnTo>
                <a:lnTo>
                  <a:pt x="271" y="141"/>
                </a:lnTo>
                <a:lnTo>
                  <a:pt x="271" y="139"/>
                </a:lnTo>
                <a:lnTo>
                  <a:pt x="271" y="136"/>
                </a:lnTo>
                <a:lnTo>
                  <a:pt x="272" y="134"/>
                </a:lnTo>
                <a:lnTo>
                  <a:pt x="272" y="134"/>
                </a:lnTo>
                <a:lnTo>
                  <a:pt x="275" y="128"/>
                </a:lnTo>
                <a:lnTo>
                  <a:pt x="278" y="121"/>
                </a:lnTo>
                <a:lnTo>
                  <a:pt x="282" y="114"/>
                </a:lnTo>
                <a:lnTo>
                  <a:pt x="287" y="107"/>
                </a:lnTo>
                <a:lnTo>
                  <a:pt x="292" y="100"/>
                </a:lnTo>
                <a:lnTo>
                  <a:pt x="298" y="93"/>
                </a:lnTo>
                <a:lnTo>
                  <a:pt x="304" y="87"/>
                </a:lnTo>
                <a:lnTo>
                  <a:pt x="311" y="82"/>
                </a:lnTo>
                <a:lnTo>
                  <a:pt x="318" y="78"/>
                </a:lnTo>
                <a:lnTo>
                  <a:pt x="325" y="74"/>
                </a:lnTo>
                <a:lnTo>
                  <a:pt x="325" y="74"/>
                </a:lnTo>
                <a:lnTo>
                  <a:pt x="332" y="70"/>
                </a:lnTo>
                <a:lnTo>
                  <a:pt x="337" y="64"/>
                </a:lnTo>
                <a:lnTo>
                  <a:pt x="342" y="57"/>
                </a:lnTo>
                <a:lnTo>
                  <a:pt x="345" y="49"/>
                </a:lnTo>
                <a:lnTo>
                  <a:pt x="347" y="41"/>
                </a:lnTo>
                <a:lnTo>
                  <a:pt x="348" y="32"/>
                </a:lnTo>
                <a:lnTo>
                  <a:pt x="348" y="24"/>
                </a:lnTo>
                <a:lnTo>
                  <a:pt x="348" y="16"/>
                </a:lnTo>
                <a:lnTo>
                  <a:pt x="348" y="9"/>
                </a:lnTo>
                <a:lnTo>
                  <a:pt x="348" y="4"/>
                </a:lnTo>
                <a:lnTo>
                  <a:pt x="347" y="1"/>
                </a:lnTo>
                <a:lnTo>
                  <a:pt x="347" y="0"/>
                </a:lnTo>
                <a:lnTo>
                  <a:pt x="347" y="0"/>
                </a:lnTo>
                <a:lnTo>
                  <a:pt x="347" y="1"/>
                </a:lnTo>
                <a:lnTo>
                  <a:pt x="348" y="6"/>
                </a:lnTo>
                <a:lnTo>
                  <a:pt x="350" y="13"/>
                </a:lnTo>
                <a:lnTo>
                  <a:pt x="352" y="22"/>
                </a:lnTo>
                <a:lnTo>
                  <a:pt x="355" y="31"/>
                </a:lnTo>
                <a:lnTo>
                  <a:pt x="359" y="40"/>
                </a:lnTo>
                <a:lnTo>
                  <a:pt x="364" y="48"/>
                </a:lnTo>
                <a:lnTo>
                  <a:pt x="370" y="54"/>
                </a:lnTo>
                <a:lnTo>
                  <a:pt x="377" y="57"/>
                </a:lnTo>
                <a:lnTo>
                  <a:pt x="377" y="57"/>
                </a:lnTo>
                <a:lnTo>
                  <a:pt x="382" y="58"/>
                </a:lnTo>
                <a:lnTo>
                  <a:pt x="386" y="58"/>
                </a:lnTo>
                <a:lnTo>
                  <a:pt x="391" y="58"/>
                </a:lnTo>
                <a:lnTo>
                  <a:pt x="396" y="58"/>
                </a:lnTo>
                <a:lnTo>
                  <a:pt x="402" y="57"/>
                </a:lnTo>
                <a:lnTo>
                  <a:pt x="407" y="56"/>
                </a:lnTo>
                <a:lnTo>
                  <a:pt x="413" y="55"/>
                </a:lnTo>
                <a:lnTo>
                  <a:pt x="420" y="54"/>
                </a:lnTo>
                <a:lnTo>
                  <a:pt x="427" y="53"/>
                </a:lnTo>
                <a:lnTo>
                  <a:pt x="434" y="53"/>
                </a:lnTo>
                <a:lnTo>
                  <a:pt x="443" y="53"/>
                </a:lnTo>
                <a:lnTo>
                  <a:pt x="451" y="53"/>
                </a:lnTo>
                <a:lnTo>
                  <a:pt x="461" y="54"/>
                </a:lnTo>
                <a:lnTo>
                  <a:pt x="471" y="56"/>
                </a:lnTo>
                <a:lnTo>
                  <a:pt x="482" y="58"/>
                </a:lnTo>
                <a:lnTo>
                  <a:pt x="494" y="61"/>
                </a:lnTo>
                <a:lnTo>
                  <a:pt x="494" y="61"/>
                </a:lnTo>
                <a:lnTo>
                  <a:pt x="483" y="62"/>
                </a:lnTo>
                <a:lnTo>
                  <a:pt x="474" y="62"/>
                </a:lnTo>
                <a:lnTo>
                  <a:pt x="464" y="62"/>
                </a:lnTo>
                <a:lnTo>
                  <a:pt x="455" y="63"/>
                </a:lnTo>
                <a:lnTo>
                  <a:pt x="446" y="64"/>
                </a:lnTo>
                <a:lnTo>
                  <a:pt x="437" y="65"/>
                </a:lnTo>
                <a:lnTo>
                  <a:pt x="428" y="66"/>
                </a:lnTo>
                <a:lnTo>
                  <a:pt x="420" y="68"/>
                </a:lnTo>
                <a:lnTo>
                  <a:pt x="412" y="69"/>
                </a:lnTo>
                <a:lnTo>
                  <a:pt x="405" y="71"/>
                </a:lnTo>
                <a:lnTo>
                  <a:pt x="398" y="73"/>
                </a:lnTo>
                <a:lnTo>
                  <a:pt x="391" y="74"/>
                </a:lnTo>
                <a:lnTo>
                  <a:pt x="385" y="76"/>
                </a:lnTo>
                <a:lnTo>
                  <a:pt x="379" y="78"/>
                </a:lnTo>
                <a:lnTo>
                  <a:pt x="374" y="80"/>
                </a:lnTo>
                <a:lnTo>
                  <a:pt x="369" y="83"/>
                </a:lnTo>
                <a:lnTo>
                  <a:pt x="369" y="83"/>
                </a:lnTo>
                <a:lnTo>
                  <a:pt x="362" y="86"/>
                </a:lnTo>
                <a:lnTo>
                  <a:pt x="357" y="89"/>
                </a:lnTo>
                <a:lnTo>
                  <a:pt x="352" y="93"/>
                </a:lnTo>
                <a:lnTo>
                  <a:pt x="349" y="96"/>
                </a:lnTo>
                <a:lnTo>
                  <a:pt x="346" y="100"/>
                </a:lnTo>
                <a:lnTo>
                  <a:pt x="344" y="104"/>
                </a:lnTo>
                <a:lnTo>
                  <a:pt x="343" y="107"/>
                </a:lnTo>
                <a:lnTo>
                  <a:pt x="343" y="111"/>
                </a:lnTo>
                <a:lnTo>
                  <a:pt x="343" y="114"/>
                </a:lnTo>
                <a:lnTo>
                  <a:pt x="343" y="118"/>
                </a:lnTo>
                <a:lnTo>
                  <a:pt x="343" y="121"/>
                </a:lnTo>
                <a:lnTo>
                  <a:pt x="344" y="124"/>
                </a:lnTo>
                <a:lnTo>
                  <a:pt x="345" y="128"/>
                </a:lnTo>
                <a:lnTo>
                  <a:pt x="346" y="130"/>
                </a:lnTo>
                <a:lnTo>
                  <a:pt x="347" y="133"/>
                </a:lnTo>
                <a:lnTo>
                  <a:pt x="348" y="136"/>
                </a:lnTo>
                <a:lnTo>
                  <a:pt x="349" y="138"/>
                </a:lnTo>
                <a:lnTo>
                  <a:pt x="350" y="140"/>
                </a:lnTo>
                <a:lnTo>
                  <a:pt x="350" y="141"/>
                </a:lnTo>
                <a:lnTo>
                  <a:pt x="349" y="143"/>
                </a:lnTo>
                <a:lnTo>
                  <a:pt x="349" y="144"/>
                </a:lnTo>
                <a:lnTo>
                  <a:pt x="347" y="144"/>
                </a:lnTo>
                <a:lnTo>
                  <a:pt x="345" y="144"/>
                </a:lnTo>
                <a:lnTo>
                  <a:pt x="342" y="144"/>
                </a:lnTo>
                <a:lnTo>
                  <a:pt x="338" y="144"/>
                </a:lnTo>
                <a:lnTo>
                  <a:pt x="333" y="143"/>
                </a:lnTo>
                <a:lnTo>
                  <a:pt x="333" y="143"/>
                </a:lnTo>
                <a:lnTo>
                  <a:pt x="343" y="144"/>
                </a:lnTo>
                <a:lnTo>
                  <a:pt x="354" y="147"/>
                </a:lnTo>
                <a:lnTo>
                  <a:pt x="366" y="150"/>
                </a:lnTo>
                <a:lnTo>
                  <a:pt x="377" y="154"/>
                </a:lnTo>
                <a:lnTo>
                  <a:pt x="386" y="157"/>
                </a:lnTo>
                <a:lnTo>
                  <a:pt x="392" y="159"/>
                </a:lnTo>
                <a:lnTo>
                  <a:pt x="395" y="160"/>
                </a:lnTo>
                <a:lnTo>
                  <a:pt x="395" y="160"/>
                </a:lnTo>
                <a:lnTo>
                  <a:pt x="397" y="161"/>
                </a:lnTo>
                <a:lnTo>
                  <a:pt x="402" y="164"/>
                </a:lnTo>
                <a:lnTo>
                  <a:pt x="409" y="168"/>
                </a:lnTo>
                <a:lnTo>
                  <a:pt x="418" y="173"/>
                </a:lnTo>
                <a:lnTo>
                  <a:pt x="429" y="178"/>
                </a:lnTo>
                <a:lnTo>
                  <a:pt x="439" y="184"/>
                </a:lnTo>
                <a:lnTo>
                  <a:pt x="450" y="190"/>
                </a:lnTo>
                <a:lnTo>
                  <a:pt x="459" y="195"/>
                </a:lnTo>
                <a:lnTo>
                  <a:pt x="467" y="199"/>
                </a:lnTo>
                <a:lnTo>
                  <a:pt x="472" y="202"/>
                </a:lnTo>
                <a:lnTo>
                  <a:pt x="473" y="203"/>
                </a:lnTo>
                <a:lnTo>
                  <a:pt x="473" y="203"/>
                </a:lnTo>
                <a:lnTo>
                  <a:pt x="475" y="203"/>
                </a:lnTo>
                <a:lnTo>
                  <a:pt x="479" y="205"/>
                </a:lnTo>
                <a:lnTo>
                  <a:pt x="485" y="208"/>
                </a:lnTo>
                <a:lnTo>
                  <a:pt x="492" y="211"/>
                </a:lnTo>
                <a:lnTo>
                  <a:pt x="501" y="214"/>
                </a:lnTo>
                <a:lnTo>
                  <a:pt x="511" y="216"/>
                </a:lnTo>
                <a:lnTo>
                  <a:pt x="521" y="218"/>
                </a:lnTo>
                <a:lnTo>
                  <a:pt x="531" y="219"/>
                </a:lnTo>
                <a:lnTo>
                  <a:pt x="540" y="218"/>
                </a:lnTo>
                <a:lnTo>
                  <a:pt x="548" y="216"/>
                </a:lnTo>
                <a:lnTo>
                  <a:pt x="548" y="216"/>
                </a:lnTo>
                <a:lnTo>
                  <a:pt x="554" y="212"/>
                </a:lnTo>
                <a:lnTo>
                  <a:pt x="559" y="208"/>
                </a:lnTo>
                <a:lnTo>
                  <a:pt x="566" y="203"/>
                </a:lnTo>
                <a:lnTo>
                  <a:pt x="572" y="196"/>
                </a:lnTo>
                <a:lnTo>
                  <a:pt x="579" y="189"/>
                </a:lnTo>
                <a:lnTo>
                  <a:pt x="586" y="182"/>
                </a:lnTo>
                <a:lnTo>
                  <a:pt x="593" y="174"/>
                </a:lnTo>
                <a:lnTo>
                  <a:pt x="600" y="166"/>
                </a:lnTo>
                <a:lnTo>
                  <a:pt x="606" y="158"/>
                </a:lnTo>
                <a:lnTo>
                  <a:pt x="612" y="151"/>
                </a:lnTo>
                <a:lnTo>
                  <a:pt x="617" y="144"/>
                </a:lnTo>
                <a:lnTo>
                  <a:pt x="622" y="138"/>
                </a:lnTo>
                <a:lnTo>
                  <a:pt x="626" y="133"/>
                </a:lnTo>
                <a:lnTo>
                  <a:pt x="629" y="129"/>
                </a:lnTo>
                <a:lnTo>
                  <a:pt x="631" y="126"/>
                </a:lnTo>
                <a:lnTo>
                  <a:pt x="631" y="125"/>
                </a:lnTo>
                <a:lnTo>
                  <a:pt x="631" y="125"/>
                </a:lnTo>
                <a:lnTo>
                  <a:pt x="632" y="123"/>
                </a:lnTo>
                <a:lnTo>
                  <a:pt x="635" y="117"/>
                </a:lnTo>
                <a:lnTo>
                  <a:pt x="638" y="108"/>
                </a:lnTo>
                <a:lnTo>
                  <a:pt x="642" y="97"/>
                </a:lnTo>
                <a:lnTo>
                  <a:pt x="647" y="86"/>
                </a:lnTo>
                <a:lnTo>
                  <a:pt x="651" y="75"/>
                </a:lnTo>
                <a:lnTo>
                  <a:pt x="654" y="66"/>
                </a:lnTo>
                <a:lnTo>
                  <a:pt x="657" y="59"/>
                </a:lnTo>
                <a:lnTo>
                  <a:pt x="658" y="57"/>
                </a:lnTo>
                <a:lnTo>
                  <a:pt x="658" y="57"/>
                </a:lnTo>
                <a:lnTo>
                  <a:pt x="657" y="59"/>
                </a:lnTo>
                <a:lnTo>
                  <a:pt x="656" y="63"/>
                </a:lnTo>
                <a:lnTo>
                  <a:pt x="654" y="69"/>
                </a:lnTo>
                <a:lnTo>
                  <a:pt x="652" y="77"/>
                </a:lnTo>
                <a:lnTo>
                  <a:pt x="649" y="86"/>
                </a:lnTo>
                <a:lnTo>
                  <a:pt x="645" y="96"/>
                </a:lnTo>
                <a:lnTo>
                  <a:pt x="642" y="107"/>
                </a:lnTo>
                <a:lnTo>
                  <a:pt x="638" y="118"/>
                </a:lnTo>
                <a:lnTo>
                  <a:pt x="635" y="129"/>
                </a:lnTo>
                <a:lnTo>
                  <a:pt x="632" y="139"/>
                </a:lnTo>
                <a:lnTo>
                  <a:pt x="629" y="149"/>
                </a:lnTo>
                <a:lnTo>
                  <a:pt x="626" y="156"/>
                </a:lnTo>
                <a:lnTo>
                  <a:pt x="624" y="163"/>
                </a:lnTo>
                <a:lnTo>
                  <a:pt x="623" y="167"/>
                </a:lnTo>
                <a:lnTo>
                  <a:pt x="623" y="168"/>
                </a:lnTo>
                <a:lnTo>
                  <a:pt x="623" y="168"/>
                </a:lnTo>
                <a:lnTo>
                  <a:pt x="622" y="169"/>
                </a:lnTo>
                <a:lnTo>
                  <a:pt x="621" y="172"/>
                </a:lnTo>
                <a:lnTo>
                  <a:pt x="619" y="177"/>
                </a:lnTo>
                <a:lnTo>
                  <a:pt x="617" y="183"/>
                </a:lnTo>
                <a:lnTo>
                  <a:pt x="614" y="190"/>
                </a:lnTo>
                <a:lnTo>
                  <a:pt x="610" y="198"/>
                </a:lnTo>
                <a:lnTo>
                  <a:pt x="606" y="206"/>
                </a:lnTo>
                <a:lnTo>
                  <a:pt x="601" y="215"/>
                </a:lnTo>
                <a:lnTo>
                  <a:pt x="596" y="223"/>
                </a:lnTo>
                <a:lnTo>
                  <a:pt x="590" y="230"/>
                </a:lnTo>
                <a:lnTo>
                  <a:pt x="584" y="237"/>
                </a:lnTo>
                <a:lnTo>
                  <a:pt x="578" y="243"/>
                </a:lnTo>
                <a:lnTo>
                  <a:pt x="571" y="247"/>
                </a:lnTo>
                <a:lnTo>
                  <a:pt x="564" y="250"/>
                </a:lnTo>
                <a:lnTo>
                  <a:pt x="564" y="250"/>
                </a:lnTo>
                <a:lnTo>
                  <a:pt x="558" y="251"/>
                </a:lnTo>
                <a:lnTo>
                  <a:pt x="551" y="251"/>
                </a:lnTo>
                <a:lnTo>
                  <a:pt x="543" y="251"/>
                </a:lnTo>
                <a:lnTo>
                  <a:pt x="535" y="250"/>
                </a:lnTo>
                <a:lnTo>
                  <a:pt x="525" y="248"/>
                </a:lnTo>
                <a:lnTo>
                  <a:pt x="516" y="246"/>
                </a:lnTo>
                <a:lnTo>
                  <a:pt x="505" y="244"/>
                </a:lnTo>
                <a:lnTo>
                  <a:pt x="495" y="242"/>
                </a:lnTo>
                <a:lnTo>
                  <a:pt x="485" y="239"/>
                </a:lnTo>
                <a:lnTo>
                  <a:pt x="475" y="236"/>
                </a:lnTo>
                <a:lnTo>
                  <a:pt x="465" y="233"/>
                </a:lnTo>
                <a:lnTo>
                  <a:pt x="456" y="231"/>
                </a:lnTo>
                <a:lnTo>
                  <a:pt x="448" y="228"/>
                </a:lnTo>
                <a:lnTo>
                  <a:pt x="440" y="226"/>
                </a:lnTo>
                <a:lnTo>
                  <a:pt x="434" y="224"/>
                </a:lnTo>
                <a:lnTo>
                  <a:pt x="428" y="222"/>
                </a:lnTo>
                <a:lnTo>
                  <a:pt x="424" y="221"/>
                </a:lnTo>
                <a:lnTo>
                  <a:pt x="422" y="220"/>
                </a:lnTo>
                <a:lnTo>
                  <a:pt x="421" y="219"/>
                </a:lnTo>
                <a:lnTo>
                  <a:pt x="421" y="219"/>
                </a:lnTo>
                <a:lnTo>
                  <a:pt x="417" y="218"/>
                </a:lnTo>
                <a:lnTo>
                  <a:pt x="409" y="216"/>
                </a:lnTo>
                <a:lnTo>
                  <a:pt x="397" y="213"/>
                </a:lnTo>
                <a:lnTo>
                  <a:pt x="385" y="210"/>
                </a:lnTo>
                <a:lnTo>
                  <a:pt x="376" y="209"/>
                </a:lnTo>
                <a:lnTo>
                  <a:pt x="376" y="209"/>
                </a:lnTo>
                <a:lnTo>
                  <a:pt x="366" y="209"/>
                </a:lnTo>
                <a:lnTo>
                  <a:pt x="356" y="210"/>
                </a:lnTo>
                <a:lnTo>
                  <a:pt x="348" y="212"/>
                </a:lnTo>
                <a:lnTo>
                  <a:pt x="342" y="217"/>
                </a:lnTo>
                <a:lnTo>
                  <a:pt x="342" y="217"/>
                </a:lnTo>
                <a:lnTo>
                  <a:pt x="339" y="226"/>
                </a:lnTo>
                <a:lnTo>
                  <a:pt x="337" y="238"/>
                </a:lnTo>
                <a:lnTo>
                  <a:pt x="335" y="251"/>
                </a:lnTo>
                <a:lnTo>
                  <a:pt x="334" y="261"/>
                </a:lnTo>
                <a:lnTo>
                  <a:pt x="333" y="265"/>
                </a:lnTo>
                <a:lnTo>
                  <a:pt x="333" y="265"/>
                </a:lnTo>
                <a:lnTo>
                  <a:pt x="333" y="266"/>
                </a:lnTo>
                <a:lnTo>
                  <a:pt x="332" y="268"/>
                </a:lnTo>
                <a:lnTo>
                  <a:pt x="331" y="271"/>
                </a:lnTo>
                <a:lnTo>
                  <a:pt x="330" y="275"/>
                </a:lnTo>
                <a:lnTo>
                  <a:pt x="328" y="279"/>
                </a:lnTo>
                <a:lnTo>
                  <a:pt x="326" y="285"/>
                </a:lnTo>
                <a:lnTo>
                  <a:pt x="323" y="292"/>
                </a:lnTo>
                <a:lnTo>
                  <a:pt x="321" y="299"/>
                </a:lnTo>
                <a:lnTo>
                  <a:pt x="317" y="306"/>
                </a:lnTo>
                <a:lnTo>
                  <a:pt x="314" y="314"/>
                </a:lnTo>
                <a:lnTo>
                  <a:pt x="310" y="323"/>
                </a:lnTo>
                <a:lnTo>
                  <a:pt x="306" y="331"/>
                </a:lnTo>
                <a:lnTo>
                  <a:pt x="302" y="340"/>
                </a:lnTo>
                <a:lnTo>
                  <a:pt x="298" y="348"/>
                </a:lnTo>
                <a:lnTo>
                  <a:pt x="293" y="357"/>
                </a:lnTo>
                <a:lnTo>
                  <a:pt x="288" y="365"/>
                </a:lnTo>
                <a:lnTo>
                  <a:pt x="283" y="373"/>
                </a:lnTo>
                <a:lnTo>
                  <a:pt x="278" y="381"/>
                </a:lnTo>
                <a:lnTo>
                  <a:pt x="272" y="387"/>
                </a:lnTo>
                <a:lnTo>
                  <a:pt x="267" y="394"/>
                </a:lnTo>
                <a:lnTo>
                  <a:pt x="261" y="399"/>
                </a:lnTo>
                <a:lnTo>
                  <a:pt x="255" y="404"/>
                </a:lnTo>
                <a:lnTo>
                  <a:pt x="249" y="408"/>
                </a:lnTo>
                <a:lnTo>
                  <a:pt x="249" y="408"/>
                </a:lnTo>
                <a:lnTo>
                  <a:pt x="244" y="411"/>
                </a:lnTo>
                <a:lnTo>
                  <a:pt x="239" y="413"/>
                </a:lnTo>
                <a:lnTo>
                  <a:pt x="233" y="415"/>
                </a:lnTo>
                <a:lnTo>
                  <a:pt x="227" y="416"/>
                </a:lnTo>
                <a:lnTo>
                  <a:pt x="221" y="418"/>
                </a:lnTo>
                <a:lnTo>
                  <a:pt x="214" y="420"/>
                </a:lnTo>
                <a:lnTo>
                  <a:pt x="208" y="421"/>
                </a:lnTo>
                <a:lnTo>
                  <a:pt x="202" y="423"/>
                </a:lnTo>
                <a:lnTo>
                  <a:pt x="195" y="424"/>
                </a:lnTo>
                <a:lnTo>
                  <a:pt x="189" y="426"/>
                </a:lnTo>
                <a:lnTo>
                  <a:pt x="182" y="428"/>
                </a:lnTo>
                <a:lnTo>
                  <a:pt x="176" y="430"/>
                </a:lnTo>
                <a:lnTo>
                  <a:pt x="170" y="433"/>
                </a:lnTo>
                <a:lnTo>
                  <a:pt x="164" y="436"/>
                </a:lnTo>
                <a:lnTo>
                  <a:pt x="159" y="439"/>
                </a:lnTo>
                <a:lnTo>
                  <a:pt x="153" y="443"/>
                </a:lnTo>
                <a:lnTo>
                  <a:pt x="148" y="447"/>
                </a:lnTo>
                <a:lnTo>
                  <a:pt x="144" y="452"/>
                </a:lnTo>
                <a:lnTo>
                  <a:pt x="140" y="457"/>
                </a:lnTo>
                <a:lnTo>
                  <a:pt x="136" y="463"/>
                </a:lnTo>
                <a:lnTo>
                  <a:pt x="133" y="470"/>
                </a:lnTo>
                <a:lnTo>
                  <a:pt x="130" y="478"/>
                </a:lnTo>
                <a:lnTo>
                  <a:pt x="130" y="478"/>
                </a:lnTo>
                <a:lnTo>
                  <a:pt x="128" y="484"/>
                </a:lnTo>
                <a:lnTo>
                  <a:pt x="125" y="491"/>
                </a:lnTo>
                <a:lnTo>
                  <a:pt x="120" y="497"/>
                </a:lnTo>
                <a:lnTo>
                  <a:pt x="115" y="504"/>
                </a:lnTo>
                <a:lnTo>
                  <a:pt x="109" y="511"/>
                </a:lnTo>
                <a:lnTo>
                  <a:pt x="103" y="518"/>
                </a:lnTo>
                <a:lnTo>
                  <a:pt x="96" y="525"/>
                </a:lnTo>
                <a:lnTo>
                  <a:pt x="88" y="532"/>
                </a:lnTo>
                <a:lnTo>
                  <a:pt x="81" y="539"/>
                </a:lnTo>
                <a:lnTo>
                  <a:pt x="73" y="545"/>
                </a:lnTo>
                <a:lnTo>
                  <a:pt x="66" y="552"/>
                </a:lnTo>
                <a:lnTo>
                  <a:pt x="58" y="558"/>
                </a:lnTo>
                <a:lnTo>
                  <a:pt x="51" y="563"/>
                </a:lnTo>
                <a:lnTo>
                  <a:pt x="44" y="569"/>
                </a:lnTo>
                <a:lnTo>
                  <a:pt x="38" y="573"/>
                </a:lnTo>
                <a:lnTo>
                  <a:pt x="32" y="577"/>
                </a:lnTo>
                <a:lnTo>
                  <a:pt x="28" y="581"/>
                </a:lnTo>
                <a:lnTo>
                  <a:pt x="23" y="584"/>
                </a:lnTo>
                <a:lnTo>
                  <a:pt x="20" y="586"/>
                </a:lnTo>
                <a:lnTo>
                  <a:pt x="19" y="587"/>
                </a:lnTo>
                <a:lnTo>
                  <a:pt x="18" y="588"/>
                </a:lnTo>
                <a:lnTo>
                  <a:pt x="18" y="588"/>
                </a:lnTo>
                <a:lnTo>
                  <a:pt x="17" y="587"/>
                </a:lnTo>
                <a:lnTo>
                  <a:pt x="16" y="584"/>
                </a:lnTo>
                <a:lnTo>
                  <a:pt x="15" y="579"/>
                </a:lnTo>
                <a:lnTo>
                  <a:pt x="13" y="574"/>
                </a:lnTo>
                <a:lnTo>
                  <a:pt x="10" y="567"/>
                </a:lnTo>
                <a:lnTo>
                  <a:pt x="8" y="559"/>
                </a:lnTo>
                <a:lnTo>
                  <a:pt x="6" y="551"/>
                </a:lnTo>
                <a:lnTo>
                  <a:pt x="3" y="542"/>
                </a:lnTo>
                <a:lnTo>
                  <a:pt x="2" y="533"/>
                </a:lnTo>
                <a:lnTo>
                  <a:pt x="0" y="524"/>
                </a:lnTo>
                <a:lnTo>
                  <a:pt x="0" y="516"/>
                </a:lnTo>
                <a:lnTo>
                  <a:pt x="0" y="508"/>
                </a:lnTo>
                <a:lnTo>
                  <a:pt x="1" y="501"/>
                </a:lnTo>
                <a:lnTo>
                  <a:pt x="3" y="496"/>
                </a:lnTo>
                <a:lnTo>
                  <a:pt x="7" y="491"/>
                </a:lnTo>
                <a:lnTo>
                  <a:pt x="12" y="488"/>
                </a:lnTo>
                <a:lnTo>
                  <a:pt x="12" y="488"/>
                </a:lnTo>
                <a:lnTo>
                  <a:pt x="12" y="488"/>
                </a:lnTo>
                <a:close/>
              </a:path>
            </a:pathLst>
          </a:custGeom>
          <a:gradFill rotWithShape="0">
            <a:gsLst>
              <a:gs pos="0">
                <a:srgbClr val="B39283"/>
              </a:gs>
              <a:gs pos="100000">
                <a:srgbClr val="75667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76" name="Freeform 28"/>
          <p:cNvSpPr>
            <a:spLocks noChangeArrowheads="1"/>
          </p:cNvSpPr>
          <p:nvPr/>
        </p:nvSpPr>
        <p:spPr bwMode="auto">
          <a:xfrm>
            <a:off x="4964113" y="4050506"/>
            <a:ext cx="296862" cy="257175"/>
          </a:xfrm>
          <a:custGeom>
            <a:avLst/>
            <a:gdLst/>
            <a:ahLst/>
            <a:cxnLst>
              <a:cxn ang="0">
                <a:pos x="181" y="6"/>
              </a:cxn>
              <a:cxn ang="0">
                <a:pos x="163" y="21"/>
              </a:cxn>
              <a:cxn ang="0">
                <a:pos x="162" y="22"/>
              </a:cxn>
              <a:cxn ang="0">
                <a:pos x="155" y="28"/>
              </a:cxn>
              <a:cxn ang="0">
                <a:pos x="145" y="39"/>
              </a:cxn>
              <a:cxn ang="0">
                <a:pos x="133" y="54"/>
              </a:cxn>
              <a:cxn ang="0">
                <a:pos x="124" y="71"/>
              </a:cxn>
              <a:cxn ang="0">
                <a:pos x="121" y="90"/>
              </a:cxn>
              <a:cxn ang="0">
                <a:pos x="120" y="99"/>
              </a:cxn>
              <a:cxn ang="0">
                <a:pos x="116" y="117"/>
              </a:cxn>
              <a:cxn ang="0">
                <a:pos x="109" y="132"/>
              </a:cxn>
              <a:cxn ang="0">
                <a:pos x="100" y="145"/>
              </a:cxn>
              <a:cxn ang="0">
                <a:pos x="89" y="156"/>
              </a:cxn>
              <a:cxn ang="0">
                <a:pos x="77" y="165"/>
              </a:cxn>
              <a:cxn ang="0">
                <a:pos x="65" y="172"/>
              </a:cxn>
              <a:cxn ang="0">
                <a:pos x="52" y="178"/>
              </a:cxn>
              <a:cxn ang="0">
                <a:pos x="41" y="182"/>
              </a:cxn>
              <a:cxn ang="0">
                <a:pos x="32" y="185"/>
              </a:cxn>
              <a:cxn ang="0">
                <a:pos x="25" y="187"/>
              </a:cxn>
              <a:cxn ang="0">
                <a:pos x="21" y="187"/>
              </a:cxn>
              <a:cxn ang="0">
                <a:pos x="21" y="187"/>
              </a:cxn>
              <a:cxn ang="0">
                <a:pos x="33" y="190"/>
              </a:cxn>
              <a:cxn ang="0">
                <a:pos x="57" y="196"/>
              </a:cxn>
              <a:cxn ang="0">
                <a:pos x="77" y="201"/>
              </a:cxn>
              <a:cxn ang="0">
                <a:pos x="80" y="201"/>
              </a:cxn>
              <a:cxn ang="0">
                <a:pos x="72" y="203"/>
              </a:cxn>
              <a:cxn ang="0">
                <a:pos x="52" y="206"/>
              </a:cxn>
              <a:cxn ang="0">
                <a:pos x="28" y="210"/>
              </a:cxn>
              <a:cxn ang="0">
                <a:pos x="8" y="213"/>
              </a:cxn>
              <a:cxn ang="0">
                <a:pos x="0" y="215"/>
              </a:cxn>
              <a:cxn ang="0">
                <a:pos x="1" y="215"/>
              </a:cxn>
              <a:cxn ang="0">
                <a:pos x="9" y="215"/>
              </a:cxn>
              <a:cxn ang="0">
                <a:pos x="24" y="216"/>
              </a:cxn>
              <a:cxn ang="0">
                <a:pos x="42" y="216"/>
              </a:cxn>
              <a:cxn ang="0">
                <a:pos x="63" y="215"/>
              </a:cxn>
              <a:cxn ang="0">
                <a:pos x="84" y="213"/>
              </a:cxn>
              <a:cxn ang="0">
                <a:pos x="102" y="210"/>
              </a:cxn>
              <a:cxn ang="0">
                <a:pos x="116" y="205"/>
              </a:cxn>
              <a:cxn ang="0">
                <a:pos x="121" y="201"/>
              </a:cxn>
              <a:cxn ang="0">
                <a:pos x="128" y="194"/>
              </a:cxn>
              <a:cxn ang="0">
                <a:pos x="136" y="185"/>
              </a:cxn>
              <a:cxn ang="0">
                <a:pos x="144" y="175"/>
              </a:cxn>
              <a:cxn ang="0">
                <a:pos x="152" y="164"/>
              </a:cxn>
              <a:cxn ang="0">
                <a:pos x="160" y="151"/>
              </a:cxn>
              <a:cxn ang="0">
                <a:pos x="167" y="136"/>
              </a:cxn>
              <a:cxn ang="0">
                <a:pos x="174" y="119"/>
              </a:cxn>
              <a:cxn ang="0">
                <a:pos x="179" y="99"/>
              </a:cxn>
              <a:cxn ang="0">
                <a:pos x="181" y="89"/>
              </a:cxn>
              <a:cxn ang="0">
                <a:pos x="184" y="67"/>
              </a:cxn>
              <a:cxn ang="0">
                <a:pos x="186" y="45"/>
              </a:cxn>
              <a:cxn ang="0">
                <a:pos x="187" y="26"/>
              </a:cxn>
              <a:cxn ang="0">
                <a:pos x="187" y="10"/>
              </a:cxn>
              <a:cxn ang="0">
                <a:pos x="187" y="1"/>
              </a:cxn>
              <a:cxn ang="0">
                <a:pos x="187" y="0"/>
              </a:cxn>
            </a:cxnLst>
            <a:rect l="0" t="0" r="r" b="b"/>
            <a:pathLst>
              <a:path w="187" h="216">
                <a:moveTo>
                  <a:pt x="187" y="0"/>
                </a:moveTo>
                <a:lnTo>
                  <a:pt x="181" y="6"/>
                </a:lnTo>
                <a:lnTo>
                  <a:pt x="169" y="16"/>
                </a:lnTo>
                <a:lnTo>
                  <a:pt x="163" y="21"/>
                </a:lnTo>
                <a:lnTo>
                  <a:pt x="163" y="21"/>
                </a:lnTo>
                <a:lnTo>
                  <a:pt x="162" y="22"/>
                </a:lnTo>
                <a:lnTo>
                  <a:pt x="159" y="24"/>
                </a:lnTo>
                <a:lnTo>
                  <a:pt x="155" y="28"/>
                </a:lnTo>
                <a:lnTo>
                  <a:pt x="150" y="33"/>
                </a:lnTo>
                <a:lnTo>
                  <a:pt x="145" y="39"/>
                </a:lnTo>
                <a:lnTo>
                  <a:pt x="139" y="46"/>
                </a:lnTo>
                <a:lnTo>
                  <a:pt x="133" y="54"/>
                </a:lnTo>
                <a:lnTo>
                  <a:pt x="128" y="62"/>
                </a:lnTo>
                <a:lnTo>
                  <a:pt x="124" y="71"/>
                </a:lnTo>
                <a:lnTo>
                  <a:pt x="122" y="80"/>
                </a:lnTo>
                <a:lnTo>
                  <a:pt x="121" y="90"/>
                </a:lnTo>
                <a:lnTo>
                  <a:pt x="121" y="90"/>
                </a:lnTo>
                <a:lnTo>
                  <a:pt x="120" y="99"/>
                </a:lnTo>
                <a:lnTo>
                  <a:pt x="119" y="108"/>
                </a:lnTo>
                <a:lnTo>
                  <a:pt x="116" y="117"/>
                </a:lnTo>
                <a:lnTo>
                  <a:pt x="113" y="125"/>
                </a:lnTo>
                <a:lnTo>
                  <a:pt x="109" y="132"/>
                </a:lnTo>
                <a:lnTo>
                  <a:pt x="105" y="139"/>
                </a:lnTo>
                <a:lnTo>
                  <a:pt x="100" y="145"/>
                </a:lnTo>
                <a:lnTo>
                  <a:pt x="95" y="151"/>
                </a:lnTo>
                <a:lnTo>
                  <a:pt x="89" y="156"/>
                </a:lnTo>
                <a:lnTo>
                  <a:pt x="83" y="161"/>
                </a:lnTo>
                <a:lnTo>
                  <a:pt x="77" y="165"/>
                </a:lnTo>
                <a:lnTo>
                  <a:pt x="71" y="169"/>
                </a:lnTo>
                <a:lnTo>
                  <a:pt x="65" y="172"/>
                </a:lnTo>
                <a:lnTo>
                  <a:pt x="58" y="175"/>
                </a:lnTo>
                <a:lnTo>
                  <a:pt x="52" y="178"/>
                </a:lnTo>
                <a:lnTo>
                  <a:pt x="47" y="180"/>
                </a:lnTo>
                <a:lnTo>
                  <a:pt x="41" y="182"/>
                </a:lnTo>
                <a:lnTo>
                  <a:pt x="36" y="184"/>
                </a:lnTo>
                <a:lnTo>
                  <a:pt x="32" y="185"/>
                </a:lnTo>
                <a:lnTo>
                  <a:pt x="28" y="186"/>
                </a:lnTo>
                <a:lnTo>
                  <a:pt x="25" y="187"/>
                </a:lnTo>
                <a:lnTo>
                  <a:pt x="23" y="187"/>
                </a:lnTo>
                <a:lnTo>
                  <a:pt x="21" y="187"/>
                </a:lnTo>
                <a:lnTo>
                  <a:pt x="21" y="187"/>
                </a:lnTo>
                <a:lnTo>
                  <a:pt x="21" y="187"/>
                </a:lnTo>
                <a:lnTo>
                  <a:pt x="24" y="188"/>
                </a:lnTo>
                <a:lnTo>
                  <a:pt x="33" y="190"/>
                </a:lnTo>
                <a:lnTo>
                  <a:pt x="44" y="193"/>
                </a:lnTo>
                <a:lnTo>
                  <a:pt x="57" y="196"/>
                </a:lnTo>
                <a:lnTo>
                  <a:pt x="68" y="199"/>
                </a:lnTo>
                <a:lnTo>
                  <a:pt x="77" y="201"/>
                </a:lnTo>
                <a:lnTo>
                  <a:pt x="80" y="201"/>
                </a:lnTo>
                <a:lnTo>
                  <a:pt x="80" y="201"/>
                </a:lnTo>
                <a:lnTo>
                  <a:pt x="78" y="202"/>
                </a:lnTo>
                <a:lnTo>
                  <a:pt x="72" y="203"/>
                </a:lnTo>
                <a:lnTo>
                  <a:pt x="63" y="204"/>
                </a:lnTo>
                <a:lnTo>
                  <a:pt x="52" y="206"/>
                </a:lnTo>
                <a:lnTo>
                  <a:pt x="40" y="208"/>
                </a:lnTo>
                <a:lnTo>
                  <a:pt x="28" y="210"/>
                </a:lnTo>
                <a:lnTo>
                  <a:pt x="17" y="212"/>
                </a:lnTo>
                <a:lnTo>
                  <a:pt x="8" y="213"/>
                </a:lnTo>
                <a:lnTo>
                  <a:pt x="2" y="214"/>
                </a:lnTo>
                <a:lnTo>
                  <a:pt x="0" y="215"/>
                </a:lnTo>
                <a:lnTo>
                  <a:pt x="0" y="215"/>
                </a:lnTo>
                <a:lnTo>
                  <a:pt x="1" y="215"/>
                </a:lnTo>
                <a:lnTo>
                  <a:pt x="4" y="215"/>
                </a:lnTo>
                <a:lnTo>
                  <a:pt x="9" y="215"/>
                </a:lnTo>
                <a:lnTo>
                  <a:pt x="16" y="216"/>
                </a:lnTo>
                <a:lnTo>
                  <a:pt x="24" y="216"/>
                </a:lnTo>
                <a:lnTo>
                  <a:pt x="33" y="216"/>
                </a:lnTo>
                <a:lnTo>
                  <a:pt x="42" y="216"/>
                </a:lnTo>
                <a:lnTo>
                  <a:pt x="53" y="216"/>
                </a:lnTo>
                <a:lnTo>
                  <a:pt x="63" y="215"/>
                </a:lnTo>
                <a:lnTo>
                  <a:pt x="74" y="214"/>
                </a:lnTo>
                <a:lnTo>
                  <a:pt x="84" y="213"/>
                </a:lnTo>
                <a:lnTo>
                  <a:pt x="93" y="212"/>
                </a:lnTo>
                <a:lnTo>
                  <a:pt x="102" y="210"/>
                </a:lnTo>
                <a:lnTo>
                  <a:pt x="110" y="208"/>
                </a:lnTo>
                <a:lnTo>
                  <a:pt x="116" y="205"/>
                </a:lnTo>
                <a:lnTo>
                  <a:pt x="121" y="201"/>
                </a:lnTo>
                <a:lnTo>
                  <a:pt x="121" y="201"/>
                </a:lnTo>
                <a:lnTo>
                  <a:pt x="124" y="198"/>
                </a:lnTo>
                <a:lnTo>
                  <a:pt x="128" y="194"/>
                </a:lnTo>
                <a:lnTo>
                  <a:pt x="132" y="189"/>
                </a:lnTo>
                <a:lnTo>
                  <a:pt x="136" y="185"/>
                </a:lnTo>
                <a:lnTo>
                  <a:pt x="140" y="180"/>
                </a:lnTo>
                <a:lnTo>
                  <a:pt x="144" y="175"/>
                </a:lnTo>
                <a:lnTo>
                  <a:pt x="148" y="170"/>
                </a:lnTo>
                <a:lnTo>
                  <a:pt x="152" y="164"/>
                </a:lnTo>
                <a:lnTo>
                  <a:pt x="156" y="158"/>
                </a:lnTo>
                <a:lnTo>
                  <a:pt x="160" y="151"/>
                </a:lnTo>
                <a:lnTo>
                  <a:pt x="163" y="144"/>
                </a:lnTo>
                <a:lnTo>
                  <a:pt x="167" y="136"/>
                </a:lnTo>
                <a:lnTo>
                  <a:pt x="170" y="128"/>
                </a:lnTo>
                <a:lnTo>
                  <a:pt x="174" y="119"/>
                </a:lnTo>
                <a:lnTo>
                  <a:pt x="176" y="109"/>
                </a:lnTo>
                <a:lnTo>
                  <a:pt x="179" y="99"/>
                </a:lnTo>
                <a:lnTo>
                  <a:pt x="179" y="99"/>
                </a:lnTo>
                <a:lnTo>
                  <a:pt x="181" y="89"/>
                </a:lnTo>
                <a:lnTo>
                  <a:pt x="183" y="78"/>
                </a:lnTo>
                <a:lnTo>
                  <a:pt x="184" y="67"/>
                </a:lnTo>
                <a:lnTo>
                  <a:pt x="185" y="56"/>
                </a:lnTo>
                <a:lnTo>
                  <a:pt x="186" y="45"/>
                </a:lnTo>
                <a:lnTo>
                  <a:pt x="186" y="35"/>
                </a:lnTo>
                <a:lnTo>
                  <a:pt x="187" y="26"/>
                </a:lnTo>
                <a:lnTo>
                  <a:pt x="187" y="17"/>
                </a:lnTo>
                <a:lnTo>
                  <a:pt x="187" y="10"/>
                </a:lnTo>
                <a:lnTo>
                  <a:pt x="187" y="5"/>
                </a:lnTo>
                <a:lnTo>
                  <a:pt x="187" y="1"/>
                </a:lnTo>
                <a:lnTo>
                  <a:pt x="187" y="0"/>
                </a:lnTo>
                <a:lnTo>
                  <a:pt x="187" y="0"/>
                </a:lnTo>
                <a:lnTo>
                  <a:pt x="187" y="0"/>
                </a:lnTo>
                <a:close/>
              </a:path>
            </a:pathLst>
          </a:custGeom>
          <a:gradFill rotWithShape="0">
            <a:gsLst>
              <a:gs pos="0">
                <a:srgbClr val="D8CCC1"/>
              </a:gs>
              <a:gs pos="100000">
                <a:srgbClr val="75667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77" name="Freeform 29"/>
          <p:cNvSpPr>
            <a:spLocks noChangeArrowheads="1"/>
          </p:cNvSpPr>
          <p:nvPr/>
        </p:nvSpPr>
        <p:spPr bwMode="auto">
          <a:xfrm>
            <a:off x="5345113" y="3995738"/>
            <a:ext cx="366712" cy="107156"/>
          </a:xfrm>
          <a:custGeom>
            <a:avLst/>
            <a:gdLst/>
            <a:ahLst/>
            <a:cxnLst>
              <a:cxn ang="0">
                <a:pos x="3" y="46"/>
              </a:cxn>
              <a:cxn ang="0">
                <a:pos x="24" y="44"/>
              </a:cxn>
              <a:cxn ang="0">
                <a:pos x="49" y="41"/>
              </a:cxn>
              <a:cxn ang="0">
                <a:pos x="62" y="40"/>
              </a:cxn>
              <a:cxn ang="0">
                <a:pos x="63" y="40"/>
              </a:cxn>
              <a:cxn ang="0">
                <a:pos x="74" y="42"/>
              </a:cxn>
              <a:cxn ang="0">
                <a:pos x="92" y="45"/>
              </a:cxn>
              <a:cxn ang="0">
                <a:pos x="114" y="48"/>
              </a:cxn>
              <a:cxn ang="0">
                <a:pos x="134" y="49"/>
              </a:cxn>
              <a:cxn ang="0">
                <a:pos x="143" y="49"/>
              </a:cxn>
              <a:cxn ang="0">
                <a:pos x="162" y="43"/>
              </a:cxn>
              <a:cxn ang="0">
                <a:pos x="179" y="33"/>
              </a:cxn>
              <a:cxn ang="0">
                <a:pos x="191" y="23"/>
              </a:cxn>
              <a:cxn ang="0">
                <a:pos x="196" y="18"/>
              </a:cxn>
              <a:cxn ang="0">
                <a:pos x="199" y="16"/>
              </a:cxn>
              <a:cxn ang="0">
                <a:pos x="213" y="6"/>
              </a:cxn>
              <a:cxn ang="0">
                <a:pos x="228" y="0"/>
              </a:cxn>
              <a:cxn ang="0">
                <a:pos x="231" y="3"/>
              </a:cxn>
              <a:cxn ang="0">
                <a:pos x="225" y="23"/>
              </a:cxn>
              <a:cxn ang="0">
                <a:pos x="216" y="42"/>
              </a:cxn>
              <a:cxn ang="0">
                <a:pos x="206" y="58"/>
              </a:cxn>
              <a:cxn ang="0">
                <a:pos x="197" y="70"/>
              </a:cxn>
              <a:cxn ang="0">
                <a:pos x="190" y="78"/>
              </a:cxn>
              <a:cxn ang="0">
                <a:pos x="187" y="81"/>
              </a:cxn>
              <a:cxn ang="0">
                <a:pos x="181" y="84"/>
              </a:cxn>
              <a:cxn ang="0">
                <a:pos x="164" y="90"/>
              </a:cxn>
              <a:cxn ang="0">
                <a:pos x="162" y="90"/>
              </a:cxn>
              <a:cxn ang="0">
                <a:pos x="150" y="87"/>
              </a:cxn>
              <a:cxn ang="0">
                <a:pos x="129" y="82"/>
              </a:cxn>
              <a:cxn ang="0">
                <a:pos x="106" y="77"/>
              </a:cxn>
              <a:cxn ang="0">
                <a:pos x="85" y="73"/>
              </a:cxn>
              <a:cxn ang="0">
                <a:pos x="73" y="70"/>
              </a:cxn>
              <a:cxn ang="0">
                <a:pos x="71" y="70"/>
              </a:cxn>
              <a:cxn ang="0">
                <a:pos x="62" y="67"/>
              </a:cxn>
              <a:cxn ang="0">
                <a:pos x="41" y="60"/>
              </a:cxn>
              <a:cxn ang="0">
                <a:pos x="18" y="52"/>
              </a:cxn>
              <a:cxn ang="0">
                <a:pos x="2" y="47"/>
              </a:cxn>
              <a:cxn ang="0">
                <a:pos x="0" y="46"/>
              </a:cxn>
            </a:cxnLst>
            <a:rect l="0" t="0" r="r" b="b"/>
            <a:pathLst>
              <a:path w="231" h="90">
                <a:moveTo>
                  <a:pt x="0" y="46"/>
                </a:moveTo>
                <a:lnTo>
                  <a:pt x="3" y="46"/>
                </a:lnTo>
                <a:lnTo>
                  <a:pt x="12" y="45"/>
                </a:lnTo>
                <a:lnTo>
                  <a:pt x="24" y="44"/>
                </a:lnTo>
                <a:lnTo>
                  <a:pt x="37" y="42"/>
                </a:lnTo>
                <a:lnTo>
                  <a:pt x="49" y="41"/>
                </a:lnTo>
                <a:lnTo>
                  <a:pt x="58" y="40"/>
                </a:lnTo>
                <a:lnTo>
                  <a:pt x="62" y="40"/>
                </a:lnTo>
                <a:lnTo>
                  <a:pt x="62" y="40"/>
                </a:lnTo>
                <a:lnTo>
                  <a:pt x="63" y="40"/>
                </a:lnTo>
                <a:lnTo>
                  <a:pt x="68" y="41"/>
                </a:lnTo>
                <a:lnTo>
                  <a:pt x="74" y="42"/>
                </a:lnTo>
                <a:lnTo>
                  <a:pt x="83" y="44"/>
                </a:lnTo>
                <a:lnTo>
                  <a:pt x="92" y="45"/>
                </a:lnTo>
                <a:lnTo>
                  <a:pt x="103" y="47"/>
                </a:lnTo>
                <a:lnTo>
                  <a:pt x="114" y="48"/>
                </a:lnTo>
                <a:lnTo>
                  <a:pt x="124" y="49"/>
                </a:lnTo>
                <a:lnTo>
                  <a:pt x="134" y="49"/>
                </a:lnTo>
                <a:lnTo>
                  <a:pt x="143" y="49"/>
                </a:lnTo>
                <a:lnTo>
                  <a:pt x="143" y="49"/>
                </a:lnTo>
                <a:lnTo>
                  <a:pt x="152" y="47"/>
                </a:lnTo>
                <a:lnTo>
                  <a:pt x="162" y="43"/>
                </a:lnTo>
                <a:lnTo>
                  <a:pt x="171" y="38"/>
                </a:lnTo>
                <a:lnTo>
                  <a:pt x="179" y="33"/>
                </a:lnTo>
                <a:lnTo>
                  <a:pt x="186" y="27"/>
                </a:lnTo>
                <a:lnTo>
                  <a:pt x="191" y="23"/>
                </a:lnTo>
                <a:lnTo>
                  <a:pt x="195" y="19"/>
                </a:lnTo>
                <a:lnTo>
                  <a:pt x="196" y="18"/>
                </a:lnTo>
                <a:lnTo>
                  <a:pt x="196" y="18"/>
                </a:lnTo>
                <a:lnTo>
                  <a:pt x="199" y="16"/>
                </a:lnTo>
                <a:lnTo>
                  <a:pt x="205" y="11"/>
                </a:lnTo>
                <a:lnTo>
                  <a:pt x="213" y="6"/>
                </a:lnTo>
                <a:lnTo>
                  <a:pt x="222" y="1"/>
                </a:lnTo>
                <a:lnTo>
                  <a:pt x="228" y="0"/>
                </a:lnTo>
                <a:lnTo>
                  <a:pt x="231" y="3"/>
                </a:lnTo>
                <a:lnTo>
                  <a:pt x="231" y="3"/>
                </a:lnTo>
                <a:lnTo>
                  <a:pt x="228" y="13"/>
                </a:lnTo>
                <a:lnTo>
                  <a:pt x="225" y="23"/>
                </a:lnTo>
                <a:lnTo>
                  <a:pt x="221" y="33"/>
                </a:lnTo>
                <a:lnTo>
                  <a:pt x="216" y="42"/>
                </a:lnTo>
                <a:lnTo>
                  <a:pt x="211" y="50"/>
                </a:lnTo>
                <a:lnTo>
                  <a:pt x="206" y="58"/>
                </a:lnTo>
                <a:lnTo>
                  <a:pt x="201" y="65"/>
                </a:lnTo>
                <a:lnTo>
                  <a:pt x="197" y="70"/>
                </a:lnTo>
                <a:lnTo>
                  <a:pt x="193" y="75"/>
                </a:lnTo>
                <a:lnTo>
                  <a:pt x="190" y="78"/>
                </a:lnTo>
                <a:lnTo>
                  <a:pt x="188" y="81"/>
                </a:lnTo>
                <a:lnTo>
                  <a:pt x="187" y="81"/>
                </a:lnTo>
                <a:lnTo>
                  <a:pt x="187" y="81"/>
                </a:lnTo>
                <a:lnTo>
                  <a:pt x="181" y="84"/>
                </a:lnTo>
                <a:lnTo>
                  <a:pt x="170" y="88"/>
                </a:lnTo>
                <a:lnTo>
                  <a:pt x="164" y="90"/>
                </a:lnTo>
                <a:lnTo>
                  <a:pt x="164" y="90"/>
                </a:lnTo>
                <a:lnTo>
                  <a:pt x="162" y="90"/>
                </a:lnTo>
                <a:lnTo>
                  <a:pt x="157" y="88"/>
                </a:lnTo>
                <a:lnTo>
                  <a:pt x="150" y="87"/>
                </a:lnTo>
                <a:lnTo>
                  <a:pt x="140" y="85"/>
                </a:lnTo>
                <a:lnTo>
                  <a:pt x="129" y="82"/>
                </a:lnTo>
                <a:lnTo>
                  <a:pt x="118" y="80"/>
                </a:lnTo>
                <a:lnTo>
                  <a:pt x="106" y="77"/>
                </a:lnTo>
                <a:lnTo>
                  <a:pt x="95" y="75"/>
                </a:lnTo>
                <a:lnTo>
                  <a:pt x="85" y="73"/>
                </a:lnTo>
                <a:lnTo>
                  <a:pt x="78" y="71"/>
                </a:lnTo>
                <a:lnTo>
                  <a:pt x="73" y="70"/>
                </a:lnTo>
                <a:lnTo>
                  <a:pt x="71" y="70"/>
                </a:lnTo>
                <a:lnTo>
                  <a:pt x="71" y="70"/>
                </a:lnTo>
                <a:lnTo>
                  <a:pt x="68" y="69"/>
                </a:lnTo>
                <a:lnTo>
                  <a:pt x="62" y="67"/>
                </a:lnTo>
                <a:lnTo>
                  <a:pt x="52" y="64"/>
                </a:lnTo>
                <a:lnTo>
                  <a:pt x="41" y="60"/>
                </a:lnTo>
                <a:lnTo>
                  <a:pt x="29" y="56"/>
                </a:lnTo>
                <a:lnTo>
                  <a:pt x="18" y="52"/>
                </a:lnTo>
                <a:lnTo>
                  <a:pt x="9" y="49"/>
                </a:lnTo>
                <a:lnTo>
                  <a:pt x="2" y="47"/>
                </a:lnTo>
                <a:lnTo>
                  <a:pt x="0" y="46"/>
                </a:lnTo>
                <a:lnTo>
                  <a:pt x="0" y="46"/>
                </a:lnTo>
                <a:lnTo>
                  <a:pt x="0" y="46"/>
                </a:lnTo>
                <a:close/>
              </a:path>
            </a:pathLst>
          </a:custGeom>
          <a:gradFill rotWithShape="0">
            <a:gsLst>
              <a:gs pos="0">
                <a:srgbClr val="D8CCC1"/>
              </a:gs>
              <a:gs pos="100000">
                <a:srgbClr val="75667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78" name="Freeform 30"/>
          <p:cNvSpPr>
            <a:spLocks noChangeArrowheads="1"/>
          </p:cNvSpPr>
          <p:nvPr/>
        </p:nvSpPr>
        <p:spPr bwMode="auto">
          <a:xfrm>
            <a:off x="5495925" y="4816079"/>
            <a:ext cx="1143000" cy="254794"/>
          </a:xfrm>
          <a:custGeom>
            <a:avLst/>
            <a:gdLst/>
            <a:ahLst/>
            <a:cxnLst>
              <a:cxn ang="0">
                <a:pos x="43" y="24"/>
              </a:cxn>
              <a:cxn ang="0">
                <a:pos x="91" y="46"/>
              </a:cxn>
              <a:cxn ang="0">
                <a:pos x="133" y="65"/>
              </a:cxn>
              <a:cxn ang="0">
                <a:pos x="171" y="80"/>
              </a:cxn>
              <a:cxn ang="0">
                <a:pos x="205" y="94"/>
              </a:cxn>
              <a:cxn ang="0">
                <a:pos x="234" y="108"/>
              </a:cxn>
              <a:cxn ang="0">
                <a:pos x="292" y="135"/>
              </a:cxn>
              <a:cxn ang="0">
                <a:pos x="319" y="159"/>
              </a:cxn>
              <a:cxn ang="0">
                <a:pos x="320" y="174"/>
              </a:cxn>
              <a:cxn ang="0">
                <a:pos x="317" y="178"/>
              </a:cxn>
              <a:cxn ang="0">
                <a:pos x="275" y="183"/>
              </a:cxn>
              <a:cxn ang="0">
                <a:pos x="211" y="191"/>
              </a:cxn>
              <a:cxn ang="0">
                <a:pos x="203" y="205"/>
              </a:cxn>
              <a:cxn ang="0">
                <a:pos x="221" y="210"/>
              </a:cxn>
              <a:cxn ang="0">
                <a:pos x="272" y="204"/>
              </a:cxn>
              <a:cxn ang="0">
                <a:pos x="292" y="199"/>
              </a:cxn>
              <a:cxn ang="0">
                <a:pos x="321" y="208"/>
              </a:cxn>
              <a:cxn ang="0">
                <a:pos x="368" y="195"/>
              </a:cxn>
              <a:cxn ang="0">
                <a:pos x="405" y="180"/>
              </a:cxn>
              <a:cxn ang="0">
                <a:pos x="439" y="189"/>
              </a:cxn>
              <a:cxn ang="0">
                <a:pos x="473" y="207"/>
              </a:cxn>
              <a:cxn ang="0">
                <a:pos x="505" y="213"/>
              </a:cxn>
              <a:cxn ang="0">
                <a:pos x="562" y="214"/>
              </a:cxn>
              <a:cxn ang="0">
                <a:pos x="618" y="213"/>
              </a:cxn>
              <a:cxn ang="0">
                <a:pos x="644" y="212"/>
              </a:cxn>
              <a:cxn ang="0">
                <a:pos x="653" y="199"/>
              </a:cxn>
              <a:cxn ang="0">
                <a:pos x="674" y="194"/>
              </a:cxn>
              <a:cxn ang="0">
                <a:pos x="683" y="209"/>
              </a:cxn>
              <a:cxn ang="0">
                <a:pos x="717" y="194"/>
              </a:cxn>
              <a:cxn ang="0">
                <a:pos x="662" y="179"/>
              </a:cxn>
              <a:cxn ang="0">
                <a:pos x="648" y="176"/>
              </a:cxn>
              <a:cxn ang="0">
                <a:pos x="604" y="166"/>
              </a:cxn>
              <a:cxn ang="0">
                <a:pos x="545" y="153"/>
              </a:cxn>
              <a:cxn ang="0">
                <a:pos x="488" y="140"/>
              </a:cxn>
              <a:cxn ang="0">
                <a:pos x="441" y="126"/>
              </a:cxn>
              <a:cxn ang="0">
                <a:pos x="400" y="105"/>
              </a:cxn>
              <a:cxn ang="0">
                <a:pos x="368" y="87"/>
              </a:cxn>
              <a:cxn ang="0">
                <a:pos x="336" y="74"/>
              </a:cxn>
              <a:cxn ang="0">
                <a:pos x="288" y="71"/>
              </a:cxn>
              <a:cxn ang="0">
                <a:pos x="294" y="75"/>
              </a:cxn>
              <a:cxn ang="0">
                <a:pos x="337" y="85"/>
              </a:cxn>
              <a:cxn ang="0">
                <a:pos x="374" y="102"/>
              </a:cxn>
              <a:cxn ang="0">
                <a:pos x="411" y="124"/>
              </a:cxn>
              <a:cxn ang="0">
                <a:pos x="450" y="144"/>
              </a:cxn>
              <a:cxn ang="0">
                <a:pos x="507" y="169"/>
              </a:cxn>
              <a:cxn ang="0">
                <a:pos x="552" y="187"/>
              </a:cxn>
              <a:cxn ang="0">
                <a:pos x="566" y="192"/>
              </a:cxn>
              <a:cxn ang="0">
                <a:pos x="558" y="190"/>
              </a:cxn>
              <a:cxn ang="0">
                <a:pos x="536" y="183"/>
              </a:cxn>
              <a:cxn ang="0">
                <a:pos x="502" y="173"/>
              </a:cxn>
              <a:cxn ang="0">
                <a:pos x="458" y="159"/>
              </a:cxn>
              <a:cxn ang="0">
                <a:pos x="407" y="143"/>
              </a:cxn>
              <a:cxn ang="0">
                <a:pos x="351" y="126"/>
              </a:cxn>
              <a:cxn ang="0">
                <a:pos x="292" y="107"/>
              </a:cxn>
              <a:cxn ang="0">
                <a:pos x="233" y="88"/>
              </a:cxn>
              <a:cxn ang="0">
                <a:pos x="175" y="68"/>
              </a:cxn>
              <a:cxn ang="0">
                <a:pos x="122" y="50"/>
              </a:cxn>
              <a:cxn ang="0">
                <a:pos x="75" y="33"/>
              </a:cxn>
              <a:cxn ang="0">
                <a:pos x="37" y="18"/>
              </a:cxn>
              <a:cxn ang="0">
                <a:pos x="11" y="6"/>
              </a:cxn>
              <a:cxn ang="0">
                <a:pos x="0" y="0"/>
              </a:cxn>
            </a:cxnLst>
            <a:rect l="0" t="0" r="r" b="b"/>
            <a:pathLst>
              <a:path w="720" h="214">
                <a:moveTo>
                  <a:pt x="0" y="0"/>
                </a:moveTo>
                <a:lnTo>
                  <a:pt x="9" y="5"/>
                </a:lnTo>
                <a:lnTo>
                  <a:pt x="18" y="10"/>
                </a:lnTo>
                <a:lnTo>
                  <a:pt x="27" y="15"/>
                </a:lnTo>
                <a:lnTo>
                  <a:pt x="35" y="19"/>
                </a:lnTo>
                <a:lnTo>
                  <a:pt x="43" y="24"/>
                </a:lnTo>
                <a:lnTo>
                  <a:pt x="52" y="28"/>
                </a:lnTo>
                <a:lnTo>
                  <a:pt x="60" y="32"/>
                </a:lnTo>
                <a:lnTo>
                  <a:pt x="68" y="36"/>
                </a:lnTo>
                <a:lnTo>
                  <a:pt x="76" y="39"/>
                </a:lnTo>
                <a:lnTo>
                  <a:pt x="83" y="43"/>
                </a:lnTo>
                <a:lnTo>
                  <a:pt x="91" y="46"/>
                </a:lnTo>
                <a:lnTo>
                  <a:pt x="98" y="50"/>
                </a:lnTo>
                <a:lnTo>
                  <a:pt x="105" y="53"/>
                </a:lnTo>
                <a:lnTo>
                  <a:pt x="113" y="56"/>
                </a:lnTo>
                <a:lnTo>
                  <a:pt x="120" y="59"/>
                </a:lnTo>
                <a:lnTo>
                  <a:pt x="126" y="62"/>
                </a:lnTo>
                <a:lnTo>
                  <a:pt x="133" y="65"/>
                </a:lnTo>
                <a:lnTo>
                  <a:pt x="140" y="67"/>
                </a:lnTo>
                <a:lnTo>
                  <a:pt x="146" y="70"/>
                </a:lnTo>
                <a:lnTo>
                  <a:pt x="153" y="73"/>
                </a:lnTo>
                <a:lnTo>
                  <a:pt x="159" y="75"/>
                </a:lnTo>
                <a:lnTo>
                  <a:pt x="165" y="78"/>
                </a:lnTo>
                <a:lnTo>
                  <a:pt x="171" y="80"/>
                </a:lnTo>
                <a:lnTo>
                  <a:pt x="177" y="82"/>
                </a:lnTo>
                <a:lnTo>
                  <a:pt x="183" y="85"/>
                </a:lnTo>
                <a:lnTo>
                  <a:pt x="188" y="87"/>
                </a:lnTo>
                <a:lnTo>
                  <a:pt x="194" y="89"/>
                </a:lnTo>
                <a:lnTo>
                  <a:pt x="199" y="92"/>
                </a:lnTo>
                <a:lnTo>
                  <a:pt x="205" y="94"/>
                </a:lnTo>
                <a:lnTo>
                  <a:pt x="210" y="96"/>
                </a:lnTo>
                <a:lnTo>
                  <a:pt x="215" y="99"/>
                </a:lnTo>
                <a:lnTo>
                  <a:pt x="220" y="101"/>
                </a:lnTo>
                <a:lnTo>
                  <a:pt x="225" y="103"/>
                </a:lnTo>
                <a:lnTo>
                  <a:pt x="229" y="106"/>
                </a:lnTo>
                <a:lnTo>
                  <a:pt x="234" y="108"/>
                </a:lnTo>
                <a:lnTo>
                  <a:pt x="234" y="108"/>
                </a:lnTo>
                <a:lnTo>
                  <a:pt x="249" y="114"/>
                </a:lnTo>
                <a:lnTo>
                  <a:pt x="262" y="120"/>
                </a:lnTo>
                <a:lnTo>
                  <a:pt x="274" y="125"/>
                </a:lnTo>
                <a:lnTo>
                  <a:pt x="284" y="130"/>
                </a:lnTo>
                <a:lnTo>
                  <a:pt x="292" y="135"/>
                </a:lnTo>
                <a:lnTo>
                  <a:pt x="299" y="140"/>
                </a:lnTo>
                <a:lnTo>
                  <a:pt x="305" y="144"/>
                </a:lnTo>
                <a:lnTo>
                  <a:pt x="310" y="148"/>
                </a:lnTo>
                <a:lnTo>
                  <a:pt x="314" y="152"/>
                </a:lnTo>
                <a:lnTo>
                  <a:pt x="317" y="156"/>
                </a:lnTo>
                <a:lnTo>
                  <a:pt x="319" y="159"/>
                </a:lnTo>
                <a:lnTo>
                  <a:pt x="320" y="162"/>
                </a:lnTo>
                <a:lnTo>
                  <a:pt x="321" y="165"/>
                </a:lnTo>
                <a:lnTo>
                  <a:pt x="321" y="168"/>
                </a:lnTo>
                <a:lnTo>
                  <a:pt x="321" y="170"/>
                </a:lnTo>
                <a:lnTo>
                  <a:pt x="321" y="172"/>
                </a:lnTo>
                <a:lnTo>
                  <a:pt x="320" y="174"/>
                </a:lnTo>
                <a:lnTo>
                  <a:pt x="319" y="175"/>
                </a:lnTo>
                <a:lnTo>
                  <a:pt x="318" y="176"/>
                </a:lnTo>
                <a:lnTo>
                  <a:pt x="318" y="177"/>
                </a:lnTo>
                <a:lnTo>
                  <a:pt x="317" y="177"/>
                </a:lnTo>
                <a:lnTo>
                  <a:pt x="317" y="178"/>
                </a:lnTo>
                <a:lnTo>
                  <a:pt x="317" y="178"/>
                </a:lnTo>
                <a:lnTo>
                  <a:pt x="316" y="178"/>
                </a:lnTo>
                <a:lnTo>
                  <a:pt x="311" y="178"/>
                </a:lnTo>
                <a:lnTo>
                  <a:pt x="305" y="179"/>
                </a:lnTo>
                <a:lnTo>
                  <a:pt x="296" y="180"/>
                </a:lnTo>
                <a:lnTo>
                  <a:pt x="286" y="181"/>
                </a:lnTo>
                <a:lnTo>
                  <a:pt x="275" y="183"/>
                </a:lnTo>
                <a:lnTo>
                  <a:pt x="264" y="184"/>
                </a:lnTo>
                <a:lnTo>
                  <a:pt x="252" y="186"/>
                </a:lnTo>
                <a:lnTo>
                  <a:pt x="240" y="187"/>
                </a:lnTo>
                <a:lnTo>
                  <a:pt x="229" y="189"/>
                </a:lnTo>
                <a:lnTo>
                  <a:pt x="219" y="190"/>
                </a:lnTo>
                <a:lnTo>
                  <a:pt x="211" y="191"/>
                </a:lnTo>
                <a:lnTo>
                  <a:pt x="204" y="192"/>
                </a:lnTo>
                <a:lnTo>
                  <a:pt x="200" y="192"/>
                </a:lnTo>
                <a:lnTo>
                  <a:pt x="198" y="192"/>
                </a:lnTo>
                <a:lnTo>
                  <a:pt x="198" y="192"/>
                </a:lnTo>
                <a:lnTo>
                  <a:pt x="200" y="197"/>
                </a:lnTo>
                <a:lnTo>
                  <a:pt x="203" y="205"/>
                </a:lnTo>
                <a:lnTo>
                  <a:pt x="204" y="209"/>
                </a:lnTo>
                <a:lnTo>
                  <a:pt x="204" y="209"/>
                </a:lnTo>
                <a:lnTo>
                  <a:pt x="205" y="209"/>
                </a:lnTo>
                <a:lnTo>
                  <a:pt x="209" y="209"/>
                </a:lnTo>
                <a:lnTo>
                  <a:pt x="214" y="210"/>
                </a:lnTo>
                <a:lnTo>
                  <a:pt x="221" y="210"/>
                </a:lnTo>
                <a:lnTo>
                  <a:pt x="228" y="210"/>
                </a:lnTo>
                <a:lnTo>
                  <a:pt x="237" y="210"/>
                </a:lnTo>
                <a:lnTo>
                  <a:pt x="246" y="210"/>
                </a:lnTo>
                <a:lnTo>
                  <a:pt x="255" y="209"/>
                </a:lnTo>
                <a:lnTo>
                  <a:pt x="264" y="207"/>
                </a:lnTo>
                <a:lnTo>
                  <a:pt x="272" y="204"/>
                </a:lnTo>
                <a:lnTo>
                  <a:pt x="279" y="201"/>
                </a:lnTo>
                <a:lnTo>
                  <a:pt x="285" y="196"/>
                </a:lnTo>
                <a:lnTo>
                  <a:pt x="289" y="191"/>
                </a:lnTo>
                <a:lnTo>
                  <a:pt x="289" y="191"/>
                </a:lnTo>
                <a:lnTo>
                  <a:pt x="290" y="195"/>
                </a:lnTo>
                <a:lnTo>
                  <a:pt x="292" y="199"/>
                </a:lnTo>
                <a:lnTo>
                  <a:pt x="295" y="202"/>
                </a:lnTo>
                <a:lnTo>
                  <a:pt x="299" y="204"/>
                </a:lnTo>
                <a:lnTo>
                  <a:pt x="304" y="206"/>
                </a:lnTo>
                <a:lnTo>
                  <a:pt x="309" y="208"/>
                </a:lnTo>
                <a:lnTo>
                  <a:pt x="315" y="208"/>
                </a:lnTo>
                <a:lnTo>
                  <a:pt x="321" y="208"/>
                </a:lnTo>
                <a:lnTo>
                  <a:pt x="328" y="208"/>
                </a:lnTo>
                <a:lnTo>
                  <a:pt x="335" y="206"/>
                </a:lnTo>
                <a:lnTo>
                  <a:pt x="343" y="205"/>
                </a:lnTo>
                <a:lnTo>
                  <a:pt x="351" y="202"/>
                </a:lnTo>
                <a:lnTo>
                  <a:pt x="360" y="199"/>
                </a:lnTo>
                <a:lnTo>
                  <a:pt x="368" y="195"/>
                </a:lnTo>
                <a:lnTo>
                  <a:pt x="377" y="191"/>
                </a:lnTo>
                <a:lnTo>
                  <a:pt x="386" y="186"/>
                </a:lnTo>
                <a:lnTo>
                  <a:pt x="386" y="186"/>
                </a:lnTo>
                <a:lnTo>
                  <a:pt x="393" y="183"/>
                </a:lnTo>
                <a:lnTo>
                  <a:pt x="399" y="181"/>
                </a:lnTo>
                <a:lnTo>
                  <a:pt x="405" y="180"/>
                </a:lnTo>
                <a:lnTo>
                  <a:pt x="411" y="179"/>
                </a:lnTo>
                <a:lnTo>
                  <a:pt x="417" y="180"/>
                </a:lnTo>
                <a:lnTo>
                  <a:pt x="423" y="181"/>
                </a:lnTo>
                <a:lnTo>
                  <a:pt x="428" y="183"/>
                </a:lnTo>
                <a:lnTo>
                  <a:pt x="434" y="186"/>
                </a:lnTo>
                <a:lnTo>
                  <a:pt x="439" y="189"/>
                </a:lnTo>
                <a:lnTo>
                  <a:pt x="445" y="192"/>
                </a:lnTo>
                <a:lnTo>
                  <a:pt x="450" y="195"/>
                </a:lnTo>
                <a:lnTo>
                  <a:pt x="456" y="198"/>
                </a:lnTo>
                <a:lnTo>
                  <a:pt x="461" y="202"/>
                </a:lnTo>
                <a:lnTo>
                  <a:pt x="467" y="205"/>
                </a:lnTo>
                <a:lnTo>
                  <a:pt x="473" y="207"/>
                </a:lnTo>
                <a:lnTo>
                  <a:pt x="479" y="209"/>
                </a:lnTo>
                <a:lnTo>
                  <a:pt x="485" y="211"/>
                </a:lnTo>
                <a:lnTo>
                  <a:pt x="491" y="212"/>
                </a:lnTo>
                <a:lnTo>
                  <a:pt x="491" y="212"/>
                </a:lnTo>
                <a:lnTo>
                  <a:pt x="498" y="213"/>
                </a:lnTo>
                <a:lnTo>
                  <a:pt x="505" y="213"/>
                </a:lnTo>
                <a:lnTo>
                  <a:pt x="513" y="213"/>
                </a:lnTo>
                <a:lnTo>
                  <a:pt x="522" y="213"/>
                </a:lnTo>
                <a:lnTo>
                  <a:pt x="532" y="214"/>
                </a:lnTo>
                <a:lnTo>
                  <a:pt x="542" y="214"/>
                </a:lnTo>
                <a:lnTo>
                  <a:pt x="552" y="214"/>
                </a:lnTo>
                <a:lnTo>
                  <a:pt x="562" y="214"/>
                </a:lnTo>
                <a:lnTo>
                  <a:pt x="572" y="213"/>
                </a:lnTo>
                <a:lnTo>
                  <a:pt x="582" y="213"/>
                </a:lnTo>
                <a:lnTo>
                  <a:pt x="592" y="213"/>
                </a:lnTo>
                <a:lnTo>
                  <a:pt x="602" y="213"/>
                </a:lnTo>
                <a:lnTo>
                  <a:pt x="610" y="213"/>
                </a:lnTo>
                <a:lnTo>
                  <a:pt x="618" y="213"/>
                </a:lnTo>
                <a:lnTo>
                  <a:pt x="626" y="213"/>
                </a:lnTo>
                <a:lnTo>
                  <a:pt x="632" y="212"/>
                </a:lnTo>
                <a:lnTo>
                  <a:pt x="637" y="212"/>
                </a:lnTo>
                <a:lnTo>
                  <a:pt x="641" y="212"/>
                </a:lnTo>
                <a:lnTo>
                  <a:pt x="643" y="212"/>
                </a:lnTo>
                <a:lnTo>
                  <a:pt x="644" y="212"/>
                </a:lnTo>
                <a:lnTo>
                  <a:pt x="644" y="212"/>
                </a:lnTo>
                <a:lnTo>
                  <a:pt x="646" y="208"/>
                </a:lnTo>
                <a:lnTo>
                  <a:pt x="649" y="200"/>
                </a:lnTo>
                <a:lnTo>
                  <a:pt x="650" y="196"/>
                </a:lnTo>
                <a:lnTo>
                  <a:pt x="650" y="196"/>
                </a:lnTo>
                <a:lnTo>
                  <a:pt x="653" y="199"/>
                </a:lnTo>
                <a:lnTo>
                  <a:pt x="658" y="205"/>
                </a:lnTo>
                <a:lnTo>
                  <a:pt x="661" y="208"/>
                </a:lnTo>
                <a:lnTo>
                  <a:pt x="661" y="208"/>
                </a:lnTo>
                <a:lnTo>
                  <a:pt x="664" y="205"/>
                </a:lnTo>
                <a:lnTo>
                  <a:pt x="670" y="198"/>
                </a:lnTo>
                <a:lnTo>
                  <a:pt x="674" y="194"/>
                </a:lnTo>
                <a:lnTo>
                  <a:pt x="674" y="194"/>
                </a:lnTo>
                <a:lnTo>
                  <a:pt x="675" y="198"/>
                </a:lnTo>
                <a:lnTo>
                  <a:pt x="677" y="206"/>
                </a:lnTo>
                <a:lnTo>
                  <a:pt x="678" y="211"/>
                </a:lnTo>
                <a:lnTo>
                  <a:pt x="678" y="211"/>
                </a:lnTo>
                <a:lnTo>
                  <a:pt x="683" y="209"/>
                </a:lnTo>
                <a:lnTo>
                  <a:pt x="693" y="205"/>
                </a:lnTo>
                <a:lnTo>
                  <a:pt x="705" y="200"/>
                </a:lnTo>
                <a:lnTo>
                  <a:pt x="715" y="196"/>
                </a:lnTo>
                <a:lnTo>
                  <a:pt x="720" y="195"/>
                </a:lnTo>
                <a:lnTo>
                  <a:pt x="720" y="195"/>
                </a:lnTo>
                <a:lnTo>
                  <a:pt x="717" y="194"/>
                </a:lnTo>
                <a:lnTo>
                  <a:pt x="708" y="192"/>
                </a:lnTo>
                <a:lnTo>
                  <a:pt x="697" y="189"/>
                </a:lnTo>
                <a:lnTo>
                  <a:pt x="685" y="186"/>
                </a:lnTo>
                <a:lnTo>
                  <a:pt x="673" y="183"/>
                </a:lnTo>
                <a:lnTo>
                  <a:pt x="665" y="180"/>
                </a:lnTo>
                <a:lnTo>
                  <a:pt x="662" y="179"/>
                </a:lnTo>
                <a:lnTo>
                  <a:pt x="662" y="179"/>
                </a:lnTo>
                <a:lnTo>
                  <a:pt x="661" y="179"/>
                </a:lnTo>
                <a:lnTo>
                  <a:pt x="659" y="179"/>
                </a:lnTo>
                <a:lnTo>
                  <a:pt x="656" y="178"/>
                </a:lnTo>
                <a:lnTo>
                  <a:pt x="653" y="177"/>
                </a:lnTo>
                <a:lnTo>
                  <a:pt x="648" y="176"/>
                </a:lnTo>
                <a:lnTo>
                  <a:pt x="642" y="175"/>
                </a:lnTo>
                <a:lnTo>
                  <a:pt x="636" y="174"/>
                </a:lnTo>
                <a:lnTo>
                  <a:pt x="628" y="172"/>
                </a:lnTo>
                <a:lnTo>
                  <a:pt x="621" y="170"/>
                </a:lnTo>
                <a:lnTo>
                  <a:pt x="612" y="168"/>
                </a:lnTo>
                <a:lnTo>
                  <a:pt x="604" y="166"/>
                </a:lnTo>
                <a:lnTo>
                  <a:pt x="594" y="164"/>
                </a:lnTo>
                <a:lnTo>
                  <a:pt x="585" y="162"/>
                </a:lnTo>
                <a:lnTo>
                  <a:pt x="575" y="160"/>
                </a:lnTo>
                <a:lnTo>
                  <a:pt x="565" y="158"/>
                </a:lnTo>
                <a:lnTo>
                  <a:pt x="555" y="155"/>
                </a:lnTo>
                <a:lnTo>
                  <a:pt x="545" y="153"/>
                </a:lnTo>
                <a:lnTo>
                  <a:pt x="535" y="151"/>
                </a:lnTo>
                <a:lnTo>
                  <a:pt x="525" y="149"/>
                </a:lnTo>
                <a:lnTo>
                  <a:pt x="515" y="146"/>
                </a:lnTo>
                <a:lnTo>
                  <a:pt x="506" y="144"/>
                </a:lnTo>
                <a:lnTo>
                  <a:pt x="497" y="142"/>
                </a:lnTo>
                <a:lnTo>
                  <a:pt x="488" y="140"/>
                </a:lnTo>
                <a:lnTo>
                  <a:pt x="480" y="138"/>
                </a:lnTo>
                <a:lnTo>
                  <a:pt x="480" y="138"/>
                </a:lnTo>
                <a:lnTo>
                  <a:pt x="469" y="135"/>
                </a:lnTo>
                <a:lnTo>
                  <a:pt x="459" y="132"/>
                </a:lnTo>
                <a:lnTo>
                  <a:pt x="450" y="129"/>
                </a:lnTo>
                <a:lnTo>
                  <a:pt x="441" y="126"/>
                </a:lnTo>
                <a:lnTo>
                  <a:pt x="433" y="122"/>
                </a:lnTo>
                <a:lnTo>
                  <a:pt x="425" y="119"/>
                </a:lnTo>
                <a:lnTo>
                  <a:pt x="418" y="115"/>
                </a:lnTo>
                <a:lnTo>
                  <a:pt x="412" y="112"/>
                </a:lnTo>
                <a:lnTo>
                  <a:pt x="405" y="108"/>
                </a:lnTo>
                <a:lnTo>
                  <a:pt x="400" y="105"/>
                </a:lnTo>
                <a:lnTo>
                  <a:pt x="394" y="101"/>
                </a:lnTo>
                <a:lnTo>
                  <a:pt x="389" y="98"/>
                </a:lnTo>
                <a:lnTo>
                  <a:pt x="383" y="95"/>
                </a:lnTo>
                <a:lnTo>
                  <a:pt x="378" y="92"/>
                </a:lnTo>
                <a:lnTo>
                  <a:pt x="373" y="89"/>
                </a:lnTo>
                <a:lnTo>
                  <a:pt x="368" y="87"/>
                </a:lnTo>
                <a:lnTo>
                  <a:pt x="364" y="84"/>
                </a:lnTo>
                <a:lnTo>
                  <a:pt x="364" y="84"/>
                </a:lnTo>
                <a:lnTo>
                  <a:pt x="357" y="81"/>
                </a:lnTo>
                <a:lnTo>
                  <a:pt x="350" y="79"/>
                </a:lnTo>
                <a:lnTo>
                  <a:pt x="343" y="76"/>
                </a:lnTo>
                <a:lnTo>
                  <a:pt x="336" y="74"/>
                </a:lnTo>
                <a:lnTo>
                  <a:pt x="329" y="73"/>
                </a:lnTo>
                <a:lnTo>
                  <a:pt x="321" y="72"/>
                </a:lnTo>
                <a:lnTo>
                  <a:pt x="314" y="71"/>
                </a:lnTo>
                <a:lnTo>
                  <a:pt x="306" y="71"/>
                </a:lnTo>
                <a:lnTo>
                  <a:pt x="297" y="71"/>
                </a:lnTo>
                <a:lnTo>
                  <a:pt x="288" y="71"/>
                </a:lnTo>
                <a:lnTo>
                  <a:pt x="278" y="72"/>
                </a:lnTo>
                <a:lnTo>
                  <a:pt x="268" y="74"/>
                </a:lnTo>
                <a:lnTo>
                  <a:pt x="268" y="74"/>
                </a:lnTo>
                <a:lnTo>
                  <a:pt x="277" y="74"/>
                </a:lnTo>
                <a:lnTo>
                  <a:pt x="286" y="74"/>
                </a:lnTo>
                <a:lnTo>
                  <a:pt x="294" y="75"/>
                </a:lnTo>
                <a:lnTo>
                  <a:pt x="302" y="76"/>
                </a:lnTo>
                <a:lnTo>
                  <a:pt x="309" y="78"/>
                </a:lnTo>
                <a:lnTo>
                  <a:pt x="316" y="79"/>
                </a:lnTo>
                <a:lnTo>
                  <a:pt x="323" y="81"/>
                </a:lnTo>
                <a:lnTo>
                  <a:pt x="330" y="83"/>
                </a:lnTo>
                <a:lnTo>
                  <a:pt x="337" y="85"/>
                </a:lnTo>
                <a:lnTo>
                  <a:pt x="343" y="88"/>
                </a:lnTo>
                <a:lnTo>
                  <a:pt x="350" y="90"/>
                </a:lnTo>
                <a:lnTo>
                  <a:pt x="356" y="93"/>
                </a:lnTo>
                <a:lnTo>
                  <a:pt x="362" y="96"/>
                </a:lnTo>
                <a:lnTo>
                  <a:pt x="368" y="99"/>
                </a:lnTo>
                <a:lnTo>
                  <a:pt x="374" y="102"/>
                </a:lnTo>
                <a:lnTo>
                  <a:pt x="380" y="106"/>
                </a:lnTo>
                <a:lnTo>
                  <a:pt x="386" y="109"/>
                </a:lnTo>
                <a:lnTo>
                  <a:pt x="392" y="113"/>
                </a:lnTo>
                <a:lnTo>
                  <a:pt x="398" y="116"/>
                </a:lnTo>
                <a:lnTo>
                  <a:pt x="405" y="120"/>
                </a:lnTo>
                <a:lnTo>
                  <a:pt x="411" y="124"/>
                </a:lnTo>
                <a:lnTo>
                  <a:pt x="418" y="127"/>
                </a:lnTo>
                <a:lnTo>
                  <a:pt x="424" y="131"/>
                </a:lnTo>
                <a:lnTo>
                  <a:pt x="431" y="135"/>
                </a:lnTo>
                <a:lnTo>
                  <a:pt x="431" y="135"/>
                </a:lnTo>
                <a:lnTo>
                  <a:pt x="440" y="139"/>
                </a:lnTo>
                <a:lnTo>
                  <a:pt x="450" y="144"/>
                </a:lnTo>
                <a:lnTo>
                  <a:pt x="459" y="149"/>
                </a:lnTo>
                <a:lnTo>
                  <a:pt x="469" y="153"/>
                </a:lnTo>
                <a:lnTo>
                  <a:pt x="478" y="157"/>
                </a:lnTo>
                <a:lnTo>
                  <a:pt x="488" y="162"/>
                </a:lnTo>
                <a:lnTo>
                  <a:pt x="497" y="166"/>
                </a:lnTo>
                <a:lnTo>
                  <a:pt x="507" y="169"/>
                </a:lnTo>
                <a:lnTo>
                  <a:pt x="515" y="173"/>
                </a:lnTo>
                <a:lnTo>
                  <a:pt x="524" y="176"/>
                </a:lnTo>
                <a:lnTo>
                  <a:pt x="532" y="180"/>
                </a:lnTo>
                <a:lnTo>
                  <a:pt x="539" y="182"/>
                </a:lnTo>
                <a:lnTo>
                  <a:pt x="546" y="185"/>
                </a:lnTo>
                <a:lnTo>
                  <a:pt x="552" y="187"/>
                </a:lnTo>
                <a:lnTo>
                  <a:pt x="557" y="189"/>
                </a:lnTo>
                <a:lnTo>
                  <a:pt x="561" y="190"/>
                </a:lnTo>
                <a:lnTo>
                  <a:pt x="564" y="192"/>
                </a:lnTo>
                <a:lnTo>
                  <a:pt x="566" y="192"/>
                </a:lnTo>
                <a:lnTo>
                  <a:pt x="566" y="192"/>
                </a:lnTo>
                <a:lnTo>
                  <a:pt x="566" y="192"/>
                </a:lnTo>
                <a:lnTo>
                  <a:pt x="566" y="192"/>
                </a:lnTo>
                <a:lnTo>
                  <a:pt x="565" y="192"/>
                </a:lnTo>
                <a:lnTo>
                  <a:pt x="564" y="192"/>
                </a:lnTo>
                <a:lnTo>
                  <a:pt x="563" y="191"/>
                </a:lnTo>
                <a:lnTo>
                  <a:pt x="561" y="191"/>
                </a:lnTo>
                <a:lnTo>
                  <a:pt x="558" y="190"/>
                </a:lnTo>
                <a:lnTo>
                  <a:pt x="555" y="189"/>
                </a:lnTo>
                <a:lnTo>
                  <a:pt x="552" y="188"/>
                </a:lnTo>
                <a:lnTo>
                  <a:pt x="549" y="187"/>
                </a:lnTo>
                <a:lnTo>
                  <a:pt x="545" y="186"/>
                </a:lnTo>
                <a:lnTo>
                  <a:pt x="541" y="185"/>
                </a:lnTo>
                <a:lnTo>
                  <a:pt x="536" y="183"/>
                </a:lnTo>
                <a:lnTo>
                  <a:pt x="531" y="182"/>
                </a:lnTo>
                <a:lnTo>
                  <a:pt x="526" y="180"/>
                </a:lnTo>
                <a:lnTo>
                  <a:pt x="520" y="178"/>
                </a:lnTo>
                <a:lnTo>
                  <a:pt x="514" y="177"/>
                </a:lnTo>
                <a:lnTo>
                  <a:pt x="508" y="175"/>
                </a:lnTo>
                <a:lnTo>
                  <a:pt x="502" y="173"/>
                </a:lnTo>
                <a:lnTo>
                  <a:pt x="495" y="171"/>
                </a:lnTo>
                <a:lnTo>
                  <a:pt x="488" y="169"/>
                </a:lnTo>
                <a:lnTo>
                  <a:pt x="481" y="166"/>
                </a:lnTo>
                <a:lnTo>
                  <a:pt x="474" y="164"/>
                </a:lnTo>
                <a:lnTo>
                  <a:pt x="466" y="162"/>
                </a:lnTo>
                <a:lnTo>
                  <a:pt x="458" y="159"/>
                </a:lnTo>
                <a:lnTo>
                  <a:pt x="450" y="157"/>
                </a:lnTo>
                <a:lnTo>
                  <a:pt x="442" y="154"/>
                </a:lnTo>
                <a:lnTo>
                  <a:pt x="433" y="152"/>
                </a:lnTo>
                <a:lnTo>
                  <a:pt x="425" y="149"/>
                </a:lnTo>
                <a:lnTo>
                  <a:pt x="416" y="146"/>
                </a:lnTo>
                <a:lnTo>
                  <a:pt x="407" y="143"/>
                </a:lnTo>
                <a:lnTo>
                  <a:pt x="398" y="141"/>
                </a:lnTo>
                <a:lnTo>
                  <a:pt x="389" y="138"/>
                </a:lnTo>
                <a:lnTo>
                  <a:pt x="379" y="135"/>
                </a:lnTo>
                <a:lnTo>
                  <a:pt x="370" y="132"/>
                </a:lnTo>
                <a:lnTo>
                  <a:pt x="360" y="129"/>
                </a:lnTo>
                <a:lnTo>
                  <a:pt x="351" y="126"/>
                </a:lnTo>
                <a:lnTo>
                  <a:pt x="341" y="123"/>
                </a:lnTo>
                <a:lnTo>
                  <a:pt x="331" y="120"/>
                </a:lnTo>
                <a:lnTo>
                  <a:pt x="322" y="116"/>
                </a:lnTo>
                <a:lnTo>
                  <a:pt x="312" y="113"/>
                </a:lnTo>
                <a:lnTo>
                  <a:pt x="302" y="110"/>
                </a:lnTo>
                <a:lnTo>
                  <a:pt x="292" y="107"/>
                </a:lnTo>
                <a:lnTo>
                  <a:pt x="282" y="104"/>
                </a:lnTo>
                <a:lnTo>
                  <a:pt x="272" y="100"/>
                </a:lnTo>
                <a:lnTo>
                  <a:pt x="262" y="97"/>
                </a:lnTo>
                <a:lnTo>
                  <a:pt x="252" y="94"/>
                </a:lnTo>
                <a:lnTo>
                  <a:pt x="243" y="91"/>
                </a:lnTo>
                <a:lnTo>
                  <a:pt x="233" y="88"/>
                </a:lnTo>
                <a:lnTo>
                  <a:pt x="223" y="84"/>
                </a:lnTo>
                <a:lnTo>
                  <a:pt x="213" y="81"/>
                </a:lnTo>
                <a:lnTo>
                  <a:pt x="204" y="78"/>
                </a:lnTo>
                <a:lnTo>
                  <a:pt x="194" y="75"/>
                </a:lnTo>
                <a:lnTo>
                  <a:pt x="185" y="72"/>
                </a:lnTo>
                <a:lnTo>
                  <a:pt x="175" y="68"/>
                </a:lnTo>
                <a:lnTo>
                  <a:pt x="166" y="65"/>
                </a:lnTo>
                <a:lnTo>
                  <a:pt x="157" y="62"/>
                </a:lnTo>
                <a:lnTo>
                  <a:pt x="148" y="59"/>
                </a:lnTo>
                <a:lnTo>
                  <a:pt x="139" y="56"/>
                </a:lnTo>
                <a:lnTo>
                  <a:pt x="131" y="53"/>
                </a:lnTo>
                <a:lnTo>
                  <a:pt x="122" y="50"/>
                </a:lnTo>
                <a:lnTo>
                  <a:pt x="114" y="47"/>
                </a:lnTo>
                <a:lnTo>
                  <a:pt x="106" y="44"/>
                </a:lnTo>
                <a:lnTo>
                  <a:pt x="98" y="41"/>
                </a:lnTo>
                <a:lnTo>
                  <a:pt x="90" y="39"/>
                </a:lnTo>
                <a:lnTo>
                  <a:pt x="83" y="36"/>
                </a:lnTo>
                <a:lnTo>
                  <a:pt x="75" y="33"/>
                </a:lnTo>
                <a:lnTo>
                  <a:pt x="68" y="30"/>
                </a:lnTo>
                <a:lnTo>
                  <a:pt x="62" y="28"/>
                </a:lnTo>
                <a:lnTo>
                  <a:pt x="55" y="25"/>
                </a:lnTo>
                <a:lnTo>
                  <a:pt x="49" y="23"/>
                </a:lnTo>
                <a:lnTo>
                  <a:pt x="43" y="21"/>
                </a:lnTo>
                <a:lnTo>
                  <a:pt x="37" y="18"/>
                </a:lnTo>
                <a:lnTo>
                  <a:pt x="32" y="16"/>
                </a:lnTo>
                <a:lnTo>
                  <a:pt x="27" y="14"/>
                </a:lnTo>
                <a:lnTo>
                  <a:pt x="23" y="12"/>
                </a:lnTo>
                <a:lnTo>
                  <a:pt x="18" y="10"/>
                </a:lnTo>
                <a:lnTo>
                  <a:pt x="14" y="8"/>
                </a:lnTo>
                <a:lnTo>
                  <a:pt x="11" y="6"/>
                </a:lnTo>
                <a:lnTo>
                  <a:pt x="8" y="4"/>
                </a:lnTo>
                <a:lnTo>
                  <a:pt x="5" y="3"/>
                </a:lnTo>
                <a:lnTo>
                  <a:pt x="2" y="1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00000"/>
              </a:gs>
              <a:gs pos="100000">
                <a:srgbClr val="CCB2AC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79" name="Freeform 31"/>
          <p:cNvSpPr>
            <a:spLocks noChangeArrowheads="1"/>
          </p:cNvSpPr>
          <p:nvPr/>
        </p:nvSpPr>
        <p:spPr bwMode="auto">
          <a:xfrm>
            <a:off x="5026026" y="4743450"/>
            <a:ext cx="403225" cy="140494"/>
          </a:xfrm>
          <a:custGeom>
            <a:avLst/>
            <a:gdLst/>
            <a:ahLst/>
            <a:cxnLst>
              <a:cxn ang="0">
                <a:pos x="121" y="2"/>
              </a:cxn>
              <a:cxn ang="0">
                <a:pos x="121" y="12"/>
              </a:cxn>
              <a:cxn ang="0">
                <a:pos x="124" y="29"/>
              </a:cxn>
              <a:cxn ang="0">
                <a:pos x="131" y="47"/>
              </a:cxn>
              <a:cxn ang="0">
                <a:pos x="142" y="62"/>
              </a:cxn>
              <a:cxn ang="0">
                <a:pos x="147" y="65"/>
              </a:cxn>
              <a:cxn ang="0">
                <a:pos x="160" y="73"/>
              </a:cxn>
              <a:cxn ang="0">
                <a:pos x="178" y="81"/>
              </a:cxn>
              <a:cxn ang="0">
                <a:pos x="196" y="89"/>
              </a:cxn>
              <a:cxn ang="0">
                <a:pos x="215" y="96"/>
              </a:cxn>
              <a:cxn ang="0">
                <a:pos x="232" y="103"/>
              </a:cxn>
              <a:cxn ang="0">
                <a:pos x="245" y="107"/>
              </a:cxn>
              <a:cxn ang="0">
                <a:pos x="252" y="110"/>
              </a:cxn>
              <a:cxn ang="0">
                <a:pos x="254" y="110"/>
              </a:cxn>
              <a:cxn ang="0">
                <a:pos x="250" y="109"/>
              </a:cxn>
              <a:cxn ang="0">
                <a:pos x="239" y="107"/>
              </a:cxn>
              <a:cxn ang="0">
                <a:pos x="224" y="104"/>
              </a:cxn>
              <a:cxn ang="0">
                <a:pos x="207" y="101"/>
              </a:cxn>
              <a:cxn ang="0">
                <a:pos x="189" y="99"/>
              </a:cxn>
              <a:cxn ang="0">
                <a:pos x="172" y="99"/>
              </a:cxn>
              <a:cxn ang="0">
                <a:pos x="158" y="101"/>
              </a:cxn>
              <a:cxn ang="0">
                <a:pos x="149" y="106"/>
              </a:cxn>
              <a:cxn ang="0">
                <a:pos x="147" y="110"/>
              </a:cxn>
              <a:cxn ang="0">
                <a:pos x="143" y="117"/>
              </a:cxn>
              <a:cxn ang="0">
                <a:pos x="135" y="117"/>
              </a:cxn>
              <a:cxn ang="0">
                <a:pos x="125" y="112"/>
              </a:cxn>
              <a:cxn ang="0">
                <a:pos x="114" y="103"/>
              </a:cxn>
              <a:cxn ang="0">
                <a:pos x="103" y="92"/>
              </a:cxn>
              <a:cxn ang="0">
                <a:pos x="92" y="81"/>
              </a:cxn>
              <a:cxn ang="0">
                <a:pos x="84" y="71"/>
              </a:cxn>
              <a:cxn ang="0">
                <a:pos x="78" y="63"/>
              </a:cxn>
              <a:cxn ang="0">
                <a:pos x="75" y="60"/>
              </a:cxn>
              <a:cxn ang="0">
                <a:pos x="74" y="59"/>
              </a:cxn>
              <a:cxn ang="0">
                <a:pos x="62" y="52"/>
              </a:cxn>
              <a:cxn ang="0">
                <a:pos x="43" y="41"/>
              </a:cxn>
              <a:cxn ang="0">
                <a:pos x="22" y="30"/>
              </a:cxn>
              <a:cxn ang="0">
                <a:pos x="6" y="20"/>
              </a:cxn>
              <a:cxn ang="0">
                <a:pos x="0" y="16"/>
              </a:cxn>
              <a:cxn ang="0">
                <a:pos x="2" y="17"/>
              </a:cxn>
              <a:cxn ang="0">
                <a:pos x="16" y="21"/>
              </a:cxn>
              <a:cxn ang="0">
                <a:pos x="38" y="27"/>
              </a:cxn>
              <a:cxn ang="0">
                <a:pos x="61" y="34"/>
              </a:cxn>
              <a:cxn ang="0">
                <a:pos x="80" y="39"/>
              </a:cxn>
              <a:cxn ang="0">
                <a:pos x="87" y="41"/>
              </a:cxn>
              <a:cxn ang="0">
                <a:pos x="90" y="38"/>
              </a:cxn>
              <a:cxn ang="0">
                <a:pos x="104" y="21"/>
              </a:cxn>
              <a:cxn ang="0">
                <a:pos x="118" y="3"/>
              </a:cxn>
              <a:cxn ang="0">
                <a:pos x="121" y="0"/>
              </a:cxn>
            </a:cxnLst>
            <a:rect l="0" t="0" r="r" b="b"/>
            <a:pathLst>
              <a:path w="254" h="118">
                <a:moveTo>
                  <a:pt x="121" y="0"/>
                </a:moveTo>
                <a:lnTo>
                  <a:pt x="121" y="2"/>
                </a:lnTo>
                <a:lnTo>
                  <a:pt x="121" y="6"/>
                </a:lnTo>
                <a:lnTo>
                  <a:pt x="121" y="12"/>
                </a:lnTo>
                <a:lnTo>
                  <a:pt x="122" y="20"/>
                </a:lnTo>
                <a:lnTo>
                  <a:pt x="124" y="29"/>
                </a:lnTo>
                <a:lnTo>
                  <a:pt x="127" y="38"/>
                </a:lnTo>
                <a:lnTo>
                  <a:pt x="131" y="47"/>
                </a:lnTo>
                <a:lnTo>
                  <a:pt x="136" y="55"/>
                </a:lnTo>
                <a:lnTo>
                  <a:pt x="142" y="62"/>
                </a:lnTo>
                <a:lnTo>
                  <a:pt x="142" y="62"/>
                </a:lnTo>
                <a:lnTo>
                  <a:pt x="147" y="65"/>
                </a:lnTo>
                <a:lnTo>
                  <a:pt x="153" y="69"/>
                </a:lnTo>
                <a:lnTo>
                  <a:pt x="160" y="73"/>
                </a:lnTo>
                <a:lnTo>
                  <a:pt x="169" y="77"/>
                </a:lnTo>
                <a:lnTo>
                  <a:pt x="178" y="81"/>
                </a:lnTo>
                <a:lnTo>
                  <a:pt x="187" y="85"/>
                </a:lnTo>
                <a:lnTo>
                  <a:pt x="196" y="89"/>
                </a:lnTo>
                <a:lnTo>
                  <a:pt x="206" y="93"/>
                </a:lnTo>
                <a:lnTo>
                  <a:pt x="215" y="96"/>
                </a:lnTo>
                <a:lnTo>
                  <a:pt x="224" y="100"/>
                </a:lnTo>
                <a:lnTo>
                  <a:pt x="232" y="103"/>
                </a:lnTo>
                <a:lnTo>
                  <a:pt x="239" y="105"/>
                </a:lnTo>
                <a:lnTo>
                  <a:pt x="245" y="107"/>
                </a:lnTo>
                <a:lnTo>
                  <a:pt x="250" y="109"/>
                </a:lnTo>
                <a:lnTo>
                  <a:pt x="252" y="110"/>
                </a:lnTo>
                <a:lnTo>
                  <a:pt x="254" y="110"/>
                </a:lnTo>
                <a:lnTo>
                  <a:pt x="254" y="110"/>
                </a:lnTo>
                <a:lnTo>
                  <a:pt x="252" y="110"/>
                </a:lnTo>
                <a:lnTo>
                  <a:pt x="250" y="109"/>
                </a:lnTo>
                <a:lnTo>
                  <a:pt x="245" y="108"/>
                </a:lnTo>
                <a:lnTo>
                  <a:pt x="239" y="107"/>
                </a:lnTo>
                <a:lnTo>
                  <a:pt x="232" y="106"/>
                </a:lnTo>
                <a:lnTo>
                  <a:pt x="224" y="104"/>
                </a:lnTo>
                <a:lnTo>
                  <a:pt x="216" y="102"/>
                </a:lnTo>
                <a:lnTo>
                  <a:pt x="207" y="101"/>
                </a:lnTo>
                <a:lnTo>
                  <a:pt x="198" y="100"/>
                </a:lnTo>
                <a:lnTo>
                  <a:pt x="189" y="99"/>
                </a:lnTo>
                <a:lnTo>
                  <a:pt x="180" y="99"/>
                </a:lnTo>
                <a:lnTo>
                  <a:pt x="172" y="99"/>
                </a:lnTo>
                <a:lnTo>
                  <a:pt x="164" y="99"/>
                </a:lnTo>
                <a:lnTo>
                  <a:pt x="158" y="101"/>
                </a:lnTo>
                <a:lnTo>
                  <a:pt x="153" y="103"/>
                </a:lnTo>
                <a:lnTo>
                  <a:pt x="149" y="106"/>
                </a:lnTo>
                <a:lnTo>
                  <a:pt x="147" y="110"/>
                </a:lnTo>
                <a:lnTo>
                  <a:pt x="147" y="110"/>
                </a:lnTo>
                <a:lnTo>
                  <a:pt x="145" y="115"/>
                </a:lnTo>
                <a:lnTo>
                  <a:pt x="143" y="117"/>
                </a:lnTo>
                <a:lnTo>
                  <a:pt x="139" y="118"/>
                </a:lnTo>
                <a:lnTo>
                  <a:pt x="135" y="117"/>
                </a:lnTo>
                <a:lnTo>
                  <a:pt x="131" y="115"/>
                </a:lnTo>
                <a:lnTo>
                  <a:pt x="125" y="112"/>
                </a:lnTo>
                <a:lnTo>
                  <a:pt x="120" y="108"/>
                </a:lnTo>
                <a:lnTo>
                  <a:pt x="114" y="103"/>
                </a:lnTo>
                <a:lnTo>
                  <a:pt x="109" y="98"/>
                </a:lnTo>
                <a:lnTo>
                  <a:pt x="103" y="92"/>
                </a:lnTo>
                <a:lnTo>
                  <a:pt x="98" y="87"/>
                </a:lnTo>
                <a:lnTo>
                  <a:pt x="92" y="81"/>
                </a:lnTo>
                <a:lnTo>
                  <a:pt x="88" y="75"/>
                </a:lnTo>
                <a:lnTo>
                  <a:pt x="84" y="71"/>
                </a:lnTo>
                <a:lnTo>
                  <a:pt x="80" y="66"/>
                </a:lnTo>
                <a:lnTo>
                  <a:pt x="78" y="63"/>
                </a:lnTo>
                <a:lnTo>
                  <a:pt x="76" y="61"/>
                </a:lnTo>
                <a:lnTo>
                  <a:pt x="75" y="60"/>
                </a:lnTo>
                <a:lnTo>
                  <a:pt x="75" y="60"/>
                </a:lnTo>
                <a:lnTo>
                  <a:pt x="74" y="59"/>
                </a:lnTo>
                <a:lnTo>
                  <a:pt x="69" y="57"/>
                </a:lnTo>
                <a:lnTo>
                  <a:pt x="62" y="52"/>
                </a:lnTo>
                <a:lnTo>
                  <a:pt x="53" y="47"/>
                </a:lnTo>
                <a:lnTo>
                  <a:pt x="43" y="41"/>
                </a:lnTo>
                <a:lnTo>
                  <a:pt x="32" y="35"/>
                </a:lnTo>
                <a:lnTo>
                  <a:pt x="22" y="30"/>
                </a:lnTo>
                <a:lnTo>
                  <a:pt x="13" y="24"/>
                </a:lnTo>
                <a:lnTo>
                  <a:pt x="6" y="20"/>
                </a:lnTo>
                <a:lnTo>
                  <a:pt x="1" y="17"/>
                </a:lnTo>
                <a:lnTo>
                  <a:pt x="0" y="16"/>
                </a:lnTo>
                <a:lnTo>
                  <a:pt x="0" y="16"/>
                </a:lnTo>
                <a:lnTo>
                  <a:pt x="2" y="17"/>
                </a:lnTo>
                <a:lnTo>
                  <a:pt x="7" y="18"/>
                </a:lnTo>
                <a:lnTo>
                  <a:pt x="16" y="21"/>
                </a:lnTo>
                <a:lnTo>
                  <a:pt x="26" y="24"/>
                </a:lnTo>
                <a:lnTo>
                  <a:pt x="38" y="27"/>
                </a:lnTo>
                <a:lnTo>
                  <a:pt x="49" y="30"/>
                </a:lnTo>
                <a:lnTo>
                  <a:pt x="61" y="34"/>
                </a:lnTo>
                <a:lnTo>
                  <a:pt x="71" y="37"/>
                </a:lnTo>
                <a:lnTo>
                  <a:pt x="80" y="39"/>
                </a:lnTo>
                <a:lnTo>
                  <a:pt x="85" y="41"/>
                </a:lnTo>
                <a:lnTo>
                  <a:pt x="87" y="41"/>
                </a:lnTo>
                <a:lnTo>
                  <a:pt x="87" y="41"/>
                </a:lnTo>
                <a:lnTo>
                  <a:pt x="90" y="38"/>
                </a:lnTo>
                <a:lnTo>
                  <a:pt x="96" y="31"/>
                </a:lnTo>
                <a:lnTo>
                  <a:pt x="104" y="21"/>
                </a:lnTo>
                <a:lnTo>
                  <a:pt x="112" y="11"/>
                </a:lnTo>
                <a:lnTo>
                  <a:pt x="118" y="3"/>
                </a:lnTo>
                <a:lnTo>
                  <a:pt x="121" y="0"/>
                </a:lnTo>
                <a:lnTo>
                  <a:pt x="121" y="0"/>
                </a:lnTo>
                <a:lnTo>
                  <a:pt x="121" y="0"/>
                </a:lnTo>
                <a:close/>
              </a:path>
            </a:pathLst>
          </a:custGeom>
          <a:gradFill rotWithShape="0">
            <a:gsLst>
              <a:gs pos="0">
                <a:srgbClr val="3D2E00"/>
              </a:gs>
              <a:gs pos="100000">
                <a:srgbClr val="846302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80" name="Freeform 32"/>
          <p:cNvSpPr>
            <a:spLocks noChangeArrowheads="1"/>
          </p:cNvSpPr>
          <p:nvPr/>
        </p:nvSpPr>
        <p:spPr bwMode="auto">
          <a:xfrm>
            <a:off x="3857625" y="4366022"/>
            <a:ext cx="1009650" cy="355997"/>
          </a:xfrm>
          <a:custGeom>
            <a:avLst/>
            <a:gdLst/>
            <a:ahLst/>
            <a:cxnLst>
              <a:cxn ang="0">
                <a:pos x="7" y="7"/>
              </a:cxn>
              <a:cxn ang="0">
                <a:pos x="32" y="30"/>
              </a:cxn>
              <a:cxn ang="0">
                <a:pos x="67" y="61"/>
              </a:cxn>
              <a:cxn ang="0">
                <a:pos x="105" y="92"/>
              </a:cxn>
              <a:cxn ang="0">
                <a:pos x="139" y="115"/>
              </a:cxn>
              <a:cxn ang="0">
                <a:pos x="164" y="127"/>
              </a:cxn>
              <a:cxn ang="0">
                <a:pos x="208" y="143"/>
              </a:cxn>
              <a:cxn ang="0">
                <a:pos x="257" y="157"/>
              </a:cxn>
              <a:cxn ang="0">
                <a:pos x="301" y="169"/>
              </a:cxn>
              <a:cxn ang="0">
                <a:pos x="332" y="177"/>
              </a:cxn>
              <a:cxn ang="0">
                <a:pos x="341" y="179"/>
              </a:cxn>
              <a:cxn ang="0">
                <a:pos x="380" y="175"/>
              </a:cxn>
              <a:cxn ang="0">
                <a:pos x="429" y="169"/>
              </a:cxn>
              <a:cxn ang="0">
                <a:pos x="437" y="173"/>
              </a:cxn>
              <a:cxn ang="0">
                <a:pos x="462" y="193"/>
              </a:cxn>
              <a:cxn ang="0">
                <a:pos x="492" y="215"/>
              </a:cxn>
              <a:cxn ang="0">
                <a:pos x="506" y="223"/>
              </a:cxn>
              <a:cxn ang="0">
                <a:pos x="495" y="206"/>
              </a:cxn>
              <a:cxn ang="0">
                <a:pos x="482" y="185"/>
              </a:cxn>
              <a:cxn ang="0">
                <a:pos x="480" y="176"/>
              </a:cxn>
              <a:cxn ang="0">
                <a:pos x="487" y="177"/>
              </a:cxn>
              <a:cxn ang="0">
                <a:pos x="499" y="186"/>
              </a:cxn>
              <a:cxn ang="0">
                <a:pos x="514" y="199"/>
              </a:cxn>
              <a:cxn ang="0">
                <a:pos x="531" y="216"/>
              </a:cxn>
              <a:cxn ang="0">
                <a:pos x="547" y="235"/>
              </a:cxn>
              <a:cxn ang="0">
                <a:pos x="558" y="252"/>
              </a:cxn>
              <a:cxn ang="0">
                <a:pos x="564" y="266"/>
              </a:cxn>
              <a:cxn ang="0">
                <a:pos x="563" y="277"/>
              </a:cxn>
              <a:cxn ang="0">
                <a:pos x="592" y="292"/>
              </a:cxn>
              <a:cxn ang="0">
                <a:pos x="631" y="297"/>
              </a:cxn>
              <a:cxn ang="0">
                <a:pos x="631" y="297"/>
              </a:cxn>
              <a:cxn ang="0">
                <a:pos x="591" y="298"/>
              </a:cxn>
              <a:cxn ang="0">
                <a:pos x="535" y="298"/>
              </a:cxn>
              <a:cxn ang="0">
                <a:pos x="494" y="299"/>
              </a:cxn>
              <a:cxn ang="0">
                <a:pos x="487" y="299"/>
              </a:cxn>
              <a:cxn ang="0">
                <a:pos x="458" y="295"/>
              </a:cxn>
              <a:cxn ang="0">
                <a:pos x="409" y="289"/>
              </a:cxn>
              <a:cxn ang="0">
                <a:pos x="353" y="282"/>
              </a:cxn>
              <a:cxn ang="0">
                <a:pos x="303" y="275"/>
              </a:cxn>
              <a:cxn ang="0">
                <a:pos x="274" y="272"/>
              </a:cxn>
              <a:cxn ang="0">
                <a:pos x="269" y="271"/>
              </a:cxn>
              <a:cxn ang="0">
                <a:pos x="247" y="267"/>
              </a:cxn>
              <a:cxn ang="0">
                <a:pos x="209" y="258"/>
              </a:cxn>
              <a:cxn ang="0">
                <a:pos x="163" y="245"/>
              </a:cxn>
              <a:cxn ang="0">
                <a:pos x="120" y="227"/>
              </a:cxn>
              <a:cxn ang="0">
                <a:pos x="87" y="205"/>
              </a:cxn>
              <a:cxn ang="0">
                <a:pos x="70" y="182"/>
              </a:cxn>
              <a:cxn ang="0">
                <a:pos x="49" y="141"/>
              </a:cxn>
              <a:cxn ang="0">
                <a:pos x="30" y="95"/>
              </a:cxn>
              <a:cxn ang="0">
                <a:pos x="15" y="51"/>
              </a:cxn>
              <a:cxn ang="0">
                <a:pos x="5" y="17"/>
              </a:cxn>
              <a:cxn ang="0">
                <a:pos x="0" y="1"/>
              </a:cxn>
            </a:cxnLst>
            <a:rect l="0" t="0" r="r" b="b"/>
            <a:pathLst>
              <a:path w="636" h="299">
                <a:moveTo>
                  <a:pt x="0" y="0"/>
                </a:moveTo>
                <a:lnTo>
                  <a:pt x="0" y="1"/>
                </a:lnTo>
                <a:lnTo>
                  <a:pt x="2" y="2"/>
                </a:lnTo>
                <a:lnTo>
                  <a:pt x="4" y="4"/>
                </a:lnTo>
                <a:lnTo>
                  <a:pt x="7" y="7"/>
                </a:lnTo>
                <a:lnTo>
                  <a:pt x="11" y="10"/>
                </a:lnTo>
                <a:lnTo>
                  <a:pt x="15" y="14"/>
                </a:lnTo>
                <a:lnTo>
                  <a:pt x="20" y="19"/>
                </a:lnTo>
                <a:lnTo>
                  <a:pt x="26" y="24"/>
                </a:lnTo>
                <a:lnTo>
                  <a:pt x="32" y="30"/>
                </a:lnTo>
                <a:lnTo>
                  <a:pt x="38" y="35"/>
                </a:lnTo>
                <a:lnTo>
                  <a:pt x="45" y="41"/>
                </a:lnTo>
                <a:lnTo>
                  <a:pt x="52" y="48"/>
                </a:lnTo>
                <a:lnTo>
                  <a:pt x="59" y="54"/>
                </a:lnTo>
                <a:lnTo>
                  <a:pt x="67" y="61"/>
                </a:lnTo>
                <a:lnTo>
                  <a:pt x="75" y="67"/>
                </a:lnTo>
                <a:lnTo>
                  <a:pt x="82" y="74"/>
                </a:lnTo>
                <a:lnTo>
                  <a:pt x="90" y="80"/>
                </a:lnTo>
                <a:lnTo>
                  <a:pt x="98" y="86"/>
                </a:lnTo>
                <a:lnTo>
                  <a:pt x="105" y="92"/>
                </a:lnTo>
                <a:lnTo>
                  <a:pt x="113" y="98"/>
                </a:lnTo>
                <a:lnTo>
                  <a:pt x="120" y="103"/>
                </a:lnTo>
                <a:lnTo>
                  <a:pt x="127" y="107"/>
                </a:lnTo>
                <a:lnTo>
                  <a:pt x="133" y="112"/>
                </a:lnTo>
                <a:lnTo>
                  <a:pt x="139" y="115"/>
                </a:lnTo>
                <a:lnTo>
                  <a:pt x="139" y="115"/>
                </a:lnTo>
                <a:lnTo>
                  <a:pt x="144" y="118"/>
                </a:lnTo>
                <a:lnTo>
                  <a:pt x="150" y="121"/>
                </a:lnTo>
                <a:lnTo>
                  <a:pt x="157" y="124"/>
                </a:lnTo>
                <a:lnTo>
                  <a:pt x="164" y="127"/>
                </a:lnTo>
                <a:lnTo>
                  <a:pt x="172" y="130"/>
                </a:lnTo>
                <a:lnTo>
                  <a:pt x="181" y="134"/>
                </a:lnTo>
                <a:lnTo>
                  <a:pt x="190" y="137"/>
                </a:lnTo>
                <a:lnTo>
                  <a:pt x="199" y="140"/>
                </a:lnTo>
                <a:lnTo>
                  <a:pt x="208" y="143"/>
                </a:lnTo>
                <a:lnTo>
                  <a:pt x="218" y="146"/>
                </a:lnTo>
                <a:lnTo>
                  <a:pt x="228" y="149"/>
                </a:lnTo>
                <a:lnTo>
                  <a:pt x="238" y="152"/>
                </a:lnTo>
                <a:lnTo>
                  <a:pt x="247" y="155"/>
                </a:lnTo>
                <a:lnTo>
                  <a:pt x="257" y="157"/>
                </a:lnTo>
                <a:lnTo>
                  <a:pt x="267" y="160"/>
                </a:lnTo>
                <a:lnTo>
                  <a:pt x="276" y="163"/>
                </a:lnTo>
                <a:lnTo>
                  <a:pt x="285" y="165"/>
                </a:lnTo>
                <a:lnTo>
                  <a:pt x="293" y="167"/>
                </a:lnTo>
                <a:lnTo>
                  <a:pt x="301" y="169"/>
                </a:lnTo>
                <a:lnTo>
                  <a:pt x="309" y="171"/>
                </a:lnTo>
                <a:lnTo>
                  <a:pt x="316" y="173"/>
                </a:lnTo>
                <a:lnTo>
                  <a:pt x="322" y="175"/>
                </a:lnTo>
                <a:lnTo>
                  <a:pt x="328" y="176"/>
                </a:lnTo>
                <a:lnTo>
                  <a:pt x="332" y="177"/>
                </a:lnTo>
                <a:lnTo>
                  <a:pt x="336" y="178"/>
                </a:lnTo>
                <a:lnTo>
                  <a:pt x="339" y="179"/>
                </a:lnTo>
                <a:lnTo>
                  <a:pt x="340" y="179"/>
                </a:lnTo>
                <a:lnTo>
                  <a:pt x="341" y="179"/>
                </a:lnTo>
                <a:lnTo>
                  <a:pt x="341" y="179"/>
                </a:lnTo>
                <a:lnTo>
                  <a:pt x="343" y="179"/>
                </a:lnTo>
                <a:lnTo>
                  <a:pt x="349" y="178"/>
                </a:lnTo>
                <a:lnTo>
                  <a:pt x="357" y="177"/>
                </a:lnTo>
                <a:lnTo>
                  <a:pt x="368" y="176"/>
                </a:lnTo>
                <a:lnTo>
                  <a:pt x="380" y="175"/>
                </a:lnTo>
                <a:lnTo>
                  <a:pt x="392" y="173"/>
                </a:lnTo>
                <a:lnTo>
                  <a:pt x="404" y="172"/>
                </a:lnTo>
                <a:lnTo>
                  <a:pt x="415" y="171"/>
                </a:lnTo>
                <a:lnTo>
                  <a:pt x="423" y="170"/>
                </a:lnTo>
                <a:lnTo>
                  <a:pt x="429" y="169"/>
                </a:lnTo>
                <a:lnTo>
                  <a:pt x="431" y="169"/>
                </a:lnTo>
                <a:lnTo>
                  <a:pt x="431" y="169"/>
                </a:lnTo>
                <a:lnTo>
                  <a:pt x="432" y="169"/>
                </a:lnTo>
                <a:lnTo>
                  <a:pt x="434" y="171"/>
                </a:lnTo>
                <a:lnTo>
                  <a:pt x="437" y="173"/>
                </a:lnTo>
                <a:lnTo>
                  <a:pt x="441" y="176"/>
                </a:lnTo>
                <a:lnTo>
                  <a:pt x="445" y="180"/>
                </a:lnTo>
                <a:lnTo>
                  <a:pt x="451" y="184"/>
                </a:lnTo>
                <a:lnTo>
                  <a:pt x="456" y="189"/>
                </a:lnTo>
                <a:lnTo>
                  <a:pt x="462" y="193"/>
                </a:lnTo>
                <a:lnTo>
                  <a:pt x="469" y="198"/>
                </a:lnTo>
                <a:lnTo>
                  <a:pt x="475" y="203"/>
                </a:lnTo>
                <a:lnTo>
                  <a:pt x="481" y="207"/>
                </a:lnTo>
                <a:lnTo>
                  <a:pt x="487" y="212"/>
                </a:lnTo>
                <a:lnTo>
                  <a:pt x="492" y="215"/>
                </a:lnTo>
                <a:lnTo>
                  <a:pt x="497" y="218"/>
                </a:lnTo>
                <a:lnTo>
                  <a:pt x="501" y="221"/>
                </a:lnTo>
                <a:lnTo>
                  <a:pt x="504" y="222"/>
                </a:lnTo>
                <a:lnTo>
                  <a:pt x="505" y="223"/>
                </a:lnTo>
                <a:lnTo>
                  <a:pt x="506" y="223"/>
                </a:lnTo>
                <a:lnTo>
                  <a:pt x="505" y="221"/>
                </a:lnTo>
                <a:lnTo>
                  <a:pt x="503" y="218"/>
                </a:lnTo>
                <a:lnTo>
                  <a:pt x="503" y="218"/>
                </a:lnTo>
                <a:lnTo>
                  <a:pt x="499" y="211"/>
                </a:lnTo>
                <a:lnTo>
                  <a:pt x="495" y="206"/>
                </a:lnTo>
                <a:lnTo>
                  <a:pt x="491" y="200"/>
                </a:lnTo>
                <a:lnTo>
                  <a:pt x="488" y="196"/>
                </a:lnTo>
                <a:lnTo>
                  <a:pt x="486" y="192"/>
                </a:lnTo>
                <a:lnTo>
                  <a:pt x="484" y="188"/>
                </a:lnTo>
                <a:lnTo>
                  <a:pt x="482" y="185"/>
                </a:lnTo>
                <a:lnTo>
                  <a:pt x="481" y="182"/>
                </a:lnTo>
                <a:lnTo>
                  <a:pt x="480" y="180"/>
                </a:lnTo>
                <a:lnTo>
                  <a:pt x="480" y="178"/>
                </a:lnTo>
                <a:lnTo>
                  <a:pt x="480" y="177"/>
                </a:lnTo>
                <a:lnTo>
                  <a:pt x="480" y="176"/>
                </a:lnTo>
                <a:lnTo>
                  <a:pt x="481" y="176"/>
                </a:lnTo>
                <a:lnTo>
                  <a:pt x="482" y="176"/>
                </a:lnTo>
                <a:lnTo>
                  <a:pt x="483" y="176"/>
                </a:lnTo>
                <a:lnTo>
                  <a:pt x="485" y="176"/>
                </a:lnTo>
                <a:lnTo>
                  <a:pt x="487" y="177"/>
                </a:lnTo>
                <a:lnTo>
                  <a:pt x="489" y="178"/>
                </a:lnTo>
                <a:lnTo>
                  <a:pt x="491" y="180"/>
                </a:lnTo>
                <a:lnTo>
                  <a:pt x="493" y="181"/>
                </a:lnTo>
                <a:lnTo>
                  <a:pt x="496" y="183"/>
                </a:lnTo>
                <a:lnTo>
                  <a:pt x="499" y="186"/>
                </a:lnTo>
                <a:lnTo>
                  <a:pt x="502" y="188"/>
                </a:lnTo>
                <a:lnTo>
                  <a:pt x="505" y="191"/>
                </a:lnTo>
                <a:lnTo>
                  <a:pt x="508" y="193"/>
                </a:lnTo>
                <a:lnTo>
                  <a:pt x="511" y="196"/>
                </a:lnTo>
                <a:lnTo>
                  <a:pt x="514" y="199"/>
                </a:lnTo>
                <a:lnTo>
                  <a:pt x="518" y="203"/>
                </a:lnTo>
                <a:lnTo>
                  <a:pt x="521" y="206"/>
                </a:lnTo>
                <a:lnTo>
                  <a:pt x="524" y="209"/>
                </a:lnTo>
                <a:lnTo>
                  <a:pt x="528" y="213"/>
                </a:lnTo>
                <a:lnTo>
                  <a:pt x="531" y="216"/>
                </a:lnTo>
                <a:lnTo>
                  <a:pt x="534" y="220"/>
                </a:lnTo>
                <a:lnTo>
                  <a:pt x="538" y="224"/>
                </a:lnTo>
                <a:lnTo>
                  <a:pt x="541" y="227"/>
                </a:lnTo>
                <a:lnTo>
                  <a:pt x="544" y="231"/>
                </a:lnTo>
                <a:lnTo>
                  <a:pt x="547" y="235"/>
                </a:lnTo>
                <a:lnTo>
                  <a:pt x="549" y="238"/>
                </a:lnTo>
                <a:lnTo>
                  <a:pt x="552" y="242"/>
                </a:lnTo>
                <a:lnTo>
                  <a:pt x="554" y="245"/>
                </a:lnTo>
                <a:lnTo>
                  <a:pt x="556" y="248"/>
                </a:lnTo>
                <a:lnTo>
                  <a:pt x="558" y="252"/>
                </a:lnTo>
                <a:lnTo>
                  <a:pt x="560" y="255"/>
                </a:lnTo>
                <a:lnTo>
                  <a:pt x="562" y="258"/>
                </a:lnTo>
                <a:lnTo>
                  <a:pt x="563" y="260"/>
                </a:lnTo>
                <a:lnTo>
                  <a:pt x="564" y="263"/>
                </a:lnTo>
                <a:lnTo>
                  <a:pt x="564" y="266"/>
                </a:lnTo>
                <a:lnTo>
                  <a:pt x="565" y="268"/>
                </a:lnTo>
                <a:lnTo>
                  <a:pt x="565" y="270"/>
                </a:lnTo>
                <a:lnTo>
                  <a:pt x="564" y="271"/>
                </a:lnTo>
                <a:lnTo>
                  <a:pt x="564" y="271"/>
                </a:lnTo>
                <a:lnTo>
                  <a:pt x="563" y="277"/>
                </a:lnTo>
                <a:lnTo>
                  <a:pt x="565" y="281"/>
                </a:lnTo>
                <a:lnTo>
                  <a:pt x="570" y="285"/>
                </a:lnTo>
                <a:lnTo>
                  <a:pt x="576" y="288"/>
                </a:lnTo>
                <a:lnTo>
                  <a:pt x="583" y="290"/>
                </a:lnTo>
                <a:lnTo>
                  <a:pt x="592" y="292"/>
                </a:lnTo>
                <a:lnTo>
                  <a:pt x="601" y="294"/>
                </a:lnTo>
                <a:lnTo>
                  <a:pt x="609" y="295"/>
                </a:lnTo>
                <a:lnTo>
                  <a:pt x="618" y="296"/>
                </a:lnTo>
                <a:lnTo>
                  <a:pt x="625" y="296"/>
                </a:lnTo>
                <a:lnTo>
                  <a:pt x="631" y="297"/>
                </a:lnTo>
                <a:lnTo>
                  <a:pt x="634" y="297"/>
                </a:lnTo>
                <a:lnTo>
                  <a:pt x="636" y="297"/>
                </a:lnTo>
                <a:lnTo>
                  <a:pt x="636" y="297"/>
                </a:lnTo>
                <a:lnTo>
                  <a:pt x="635" y="297"/>
                </a:lnTo>
                <a:lnTo>
                  <a:pt x="631" y="297"/>
                </a:lnTo>
                <a:lnTo>
                  <a:pt x="626" y="297"/>
                </a:lnTo>
                <a:lnTo>
                  <a:pt x="619" y="297"/>
                </a:lnTo>
                <a:lnTo>
                  <a:pt x="611" y="297"/>
                </a:lnTo>
                <a:lnTo>
                  <a:pt x="601" y="297"/>
                </a:lnTo>
                <a:lnTo>
                  <a:pt x="591" y="298"/>
                </a:lnTo>
                <a:lnTo>
                  <a:pt x="580" y="298"/>
                </a:lnTo>
                <a:lnTo>
                  <a:pt x="569" y="298"/>
                </a:lnTo>
                <a:lnTo>
                  <a:pt x="557" y="298"/>
                </a:lnTo>
                <a:lnTo>
                  <a:pt x="546" y="298"/>
                </a:lnTo>
                <a:lnTo>
                  <a:pt x="535" y="298"/>
                </a:lnTo>
                <a:lnTo>
                  <a:pt x="524" y="299"/>
                </a:lnTo>
                <a:lnTo>
                  <a:pt x="515" y="299"/>
                </a:lnTo>
                <a:lnTo>
                  <a:pt x="506" y="299"/>
                </a:lnTo>
                <a:lnTo>
                  <a:pt x="500" y="299"/>
                </a:lnTo>
                <a:lnTo>
                  <a:pt x="494" y="299"/>
                </a:lnTo>
                <a:lnTo>
                  <a:pt x="491" y="299"/>
                </a:lnTo>
                <a:lnTo>
                  <a:pt x="490" y="299"/>
                </a:lnTo>
                <a:lnTo>
                  <a:pt x="490" y="299"/>
                </a:lnTo>
                <a:lnTo>
                  <a:pt x="489" y="299"/>
                </a:lnTo>
                <a:lnTo>
                  <a:pt x="487" y="299"/>
                </a:lnTo>
                <a:lnTo>
                  <a:pt x="483" y="298"/>
                </a:lnTo>
                <a:lnTo>
                  <a:pt x="479" y="298"/>
                </a:lnTo>
                <a:lnTo>
                  <a:pt x="473" y="297"/>
                </a:lnTo>
                <a:lnTo>
                  <a:pt x="466" y="296"/>
                </a:lnTo>
                <a:lnTo>
                  <a:pt x="458" y="295"/>
                </a:lnTo>
                <a:lnTo>
                  <a:pt x="449" y="294"/>
                </a:lnTo>
                <a:lnTo>
                  <a:pt x="440" y="293"/>
                </a:lnTo>
                <a:lnTo>
                  <a:pt x="430" y="292"/>
                </a:lnTo>
                <a:lnTo>
                  <a:pt x="419" y="290"/>
                </a:lnTo>
                <a:lnTo>
                  <a:pt x="409" y="289"/>
                </a:lnTo>
                <a:lnTo>
                  <a:pt x="398" y="287"/>
                </a:lnTo>
                <a:lnTo>
                  <a:pt x="386" y="286"/>
                </a:lnTo>
                <a:lnTo>
                  <a:pt x="375" y="285"/>
                </a:lnTo>
                <a:lnTo>
                  <a:pt x="364" y="283"/>
                </a:lnTo>
                <a:lnTo>
                  <a:pt x="353" y="282"/>
                </a:lnTo>
                <a:lnTo>
                  <a:pt x="342" y="280"/>
                </a:lnTo>
                <a:lnTo>
                  <a:pt x="331" y="279"/>
                </a:lnTo>
                <a:lnTo>
                  <a:pt x="321" y="278"/>
                </a:lnTo>
                <a:lnTo>
                  <a:pt x="312" y="277"/>
                </a:lnTo>
                <a:lnTo>
                  <a:pt x="303" y="275"/>
                </a:lnTo>
                <a:lnTo>
                  <a:pt x="296" y="274"/>
                </a:lnTo>
                <a:lnTo>
                  <a:pt x="289" y="274"/>
                </a:lnTo>
                <a:lnTo>
                  <a:pt x="283" y="273"/>
                </a:lnTo>
                <a:lnTo>
                  <a:pt x="278" y="272"/>
                </a:lnTo>
                <a:lnTo>
                  <a:pt x="274" y="272"/>
                </a:lnTo>
                <a:lnTo>
                  <a:pt x="272" y="271"/>
                </a:lnTo>
                <a:lnTo>
                  <a:pt x="271" y="271"/>
                </a:lnTo>
                <a:lnTo>
                  <a:pt x="271" y="271"/>
                </a:lnTo>
                <a:lnTo>
                  <a:pt x="271" y="271"/>
                </a:lnTo>
                <a:lnTo>
                  <a:pt x="269" y="271"/>
                </a:lnTo>
                <a:lnTo>
                  <a:pt x="267" y="271"/>
                </a:lnTo>
                <a:lnTo>
                  <a:pt x="263" y="270"/>
                </a:lnTo>
                <a:lnTo>
                  <a:pt x="258" y="269"/>
                </a:lnTo>
                <a:lnTo>
                  <a:pt x="253" y="268"/>
                </a:lnTo>
                <a:lnTo>
                  <a:pt x="247" y="267"/>
                </a:lnTo>
                <a:lnTo>
                  <a:pt x="241" y="266"/>
                </a:lnTo>
                <a:lnTo>
                  <a:pt x="233" y="264"/>
                </a:lnTo>
                <a:lnTo>
                  <a:pt x="226" y="262"/>
                </a:lnTo>
                <a:lnTo>
                  <a:pt x="217" y="260"/>
                </a:lnTo>
                <a:lnTo>
                  <a:pt x="209" y="258"/>
                </a:lnTo>
                <a:lnTo>
                  <a:pt x="200" y="256"/>
                </a:lnTo>
                <a:lnTo>
                  <a:pt x="191" y="254"/>
                </a:lnTo>
                <a:lnTo>
                  <a:pt x="182" y="251"/>
                </a:lnTo>
                <a:lnTo>
                  <a:pt x="173" y="248"/>
                </a:lnTo>
                <a:lnTo>
                  <a:pt x="163" y="245"/>
                </a:lnTo>
                <a:lnTo>
                  <a:pt x="154" y="242"/>
                </a:lnTo>
                <a:lnTo>
                  <a:pt x="145" y="239"/>
                </a:lnTo>
                <a:lnTo>
                  <a:pt x="136" y="235"/>
                </a:lnTo>
                <a:lnTo>
                  <a:pt x="128" y="231"/>
                </a:lnTo>
                <a:lnTo>
                  <a:pt x="120" y="227"/>
                </a:lnTo>
                <a:lnTo>
                  <a:pt x="112" y="223"/>
                </a:lnTo>
                <a:lnTo>
                  <a:pt x="105" y="219"/>
                </a:lnTo>
                <a:lnTo>
                  <a:pt x="98" y="215"/>
                </a:lnTo>
                <a:lnTo>
                  <a:pt x="92" y="210"/>
                </a:lnTo>
                <a:lnTo>
                  <a:pt x="87" y="205"/>
                </a:lnTo>
                <a:lnTo>
                  <a:pt x="87" y="205"/>
                </a:lnTo>
                <a:lnTo>
                  <a:pt x="83" y="200"/>
                </a:lnTo>
                <a:lnTo>
                  <a:pt x="78" y="195"/>
                </a:lnTo>
                <a:lnTo>
                  <a:pt x="74" y="189"/>
                </a:lnTo>
                <a:lnTo>
                  <a:pt x="70" y="182"/>
                </a:lnTo>
                <a:lnTo>
                  <a:pt x="65" y="175"/>
                </a:lnTo>
                <a:lnTo>
                  <a:pt x="61" y="167"/>
                </a:lnTo>
                <a:lnTo>
                  <a:pt x="57" y="159"/>
                </a:lnTo>
                <a:lnTo>
                  <a:pt x="53" y="150"/>
                </a:lnTo>
                <a:lnTo>
                  <a:pt x="49" y="141"/>
                </a:lnTo>
                <a:lnTo>
                  <a:pt x="45" y="132"/>
                </a:lnTo>
                <a:lnTo>
                  <a:pt x="41" y="123"/>
                </a:lnTo>
                <a:lnTo>
                  <a:pt x="37" y="114"/>
                </a:lnTo>
                <a:lnTo>
                  <a:pt x="34" y="105"/>
                </a:lnTo>
                <a:lnTo>
                  <a:pt x="30" y="95"/>
                </a:lnTo>
                <a:lnTo>
                  <a:pt x="27" y="86"/>
                </a:lnTo>
                <a:lnTo>
                  <a:pt x="24" y="77"/>
                </a:lnTo>
                <a:lnTo>
                  <a:pt x="21" y="68"/>
                </a:lnTo>
                <a:lnTo>
                  <a:pt x="18" y="60"/>
                </a:lnTo>
                <a:lnTo>
                  <a:pt x="15" y="51"/>
                </a:lnTo>
                <a:lnTo>
                  <a:pt x="13" y="44"/>
                </a:lnTo>
                <a:lnTo>
                  <a:pt x="10" y="36"/>
                </a:lnTo>
                <a:lnTo>
                  <a:pt x="8" y="29"/>
                </a:lnTo>
                <a:lnTo>
                  <a:pt x="6" y="23"/>
                </a:lnTo>
                <a:lnTo>
                  <a:pt x="5" y="17"/>
                </a:lnTo>
                <a:lnTo>
                  <a:pt x="3" y="12"/>
                </a:lnTo>
                <a:lnTo>
                  <a:pt x="2" y="8"/>
                </a:lnTo>
                <a:lnTo>
                  <a:pt x="1" y="5"/>
                </a:lnTo>
                <a:lnTo>
                  <a:pt x="0" y="2"/>
                </a:lnTo>
                <a:lnTo>
                  <a:pt x="0" y="1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472D29"/>
              </a:gs>
              <a:gs pos="100000">
                <a:srgbClr val="CCB2AC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81" name="Freeform 33"/>
          <p:cNvSpPr>
            <a:spLocks noChangeArrowheads="1"/>
          </p:cNvSpPr>
          <p:nvPr/>
        </p:nvSpPr>
        <p:spPr bwMode="auto">
          <a:xfrm>
            <a:off x="4740275" y="4446985"/>
            <a:ext cx="2000250" cy="614363"/>
          </a:xfrm>
          <a:custGeom>
            <a:avLst/>
            <a:gdLst/>
            <a:ahLst/>
            <a:cxnLst>
              <a:cxn ang="0">
                <a:pos x="1237" y="494"/>
              </a:cxn>
              <a:cxn ang="0">
                <a:pos x="1256" y="478"/>
              </a:cxn>
              <a:cxn ang="0">
                <a:pos x="1223" y="442"/>
              </a:cxn>
              <a:cxn ang="0">
                <a:pos x="1174" y="410"/>
              </a:cxn>
              <a:cxn ang="0">
                <a:pos x="1145" y="397"/>
              </a:cxn>
              <a:cxn ang="0">
                <a:pos x="1093" y="378"/>
              </a:cxn>
              <a:cxn ang="0">
                <a:pos x="1026" y="355"/>
              </a:cxn>
              <a:cxn ang="0">
                <a:pos x="957" y="332"/>
              </a:cxn>
              <a:cxn ang="0">
                <a:pos x="898" y="313"/>
              </a:cxn>
              <a:cxn ang="0">
                <a:pos x="861" y="301"/>
              </a:cxn>
              <a:cxn ang="0">
                <a:pos x="852" y="298"/>
              </a:cxn>
              <a:cxn ang="0">
                <a:pos x="806" y="273"/>
              </a:cxn>
              <a:cxn ang="0">
                <a:pos x="737" y="236"/>
              </a:cxn>
              <a:cxn ang="0">
                <a:pos x="685" y="209"/>
              </a:cxn>
              <a:cxn ang="0">
                <a:pos x="674" y="203"/>
              </a:cxn>
              <a:cxn ang="0">
                <a:pos x="636" y="180"/>
              </a:cxn>
              <a:cxn ang="0">
                <a:pos x="578" y="143"/>
              </a:cxn>
              <a:cxn ang="0">
                <a:pos x="526" y="103"/>
              </a:cxn>
              <a:cxn ang="0">
                <a:pos x="494" y="67"/>
              </a:cxn>
              <a:cxn ang="0">
                <a:pos x="448" y="27"/>
              </a:cxn>
              <a:cxn ang="0">
                <a:pos x="407" y="9"/>
              </a:cxn>
              <a:cxn ang="0">
                <a:pos x="345" y="17"/>
              </a:cxn>
              <a:cxn ang="0">
                <a:pos x="321" y="19"/>
              </a:cxn>
              <a:cxn ang="0">
                <a:pos x="258" y="7"/>
              </a:cxn>
              <a:cxn ang="0">
                <a:pos x="203" y="4"/>
              </a:cxn>
              <a:cxn ang="0">
                <a:pos x="135" y="14"/>
              </a:cxn>
              <a:cxn ang="0">
                <a:pos x="110" y="16"/>
              </a:cxn>
              <a:cxn ang="0">
                <a:pos x="42" y="1"/>
              </a:cxn>
              <a:cxn ang="0">
                <a:pos x="3" y="39"/>
              </a:cxn>
              <a:cxn ang="0">
                <a:pos x="22" y="35"/>
              </a:cxn>
              <a:cxn ang="0">
                <a:pos x="75" y="55"/>
              </a:cxn>
              <a:cxn ang="0">
                <a:pos x="120" y="77"/>
              </a:cxn>
              <a:cxn ang="0">
                <a:pos x="159" y="71"/>
              </a:cxn>
              <a:cxn ang="0">
                <a:pos x="200" y="51"/>
              </a:cxn>
              <a:cxn ang="0">
                <a:pos x="233" y="47"/>
              </a:cxn>
              <a:cxn ang="0">
                <a:pos x="288" y="66"/>
              </a:cxn>
              <a:cxn ang="0">
                <a:pos x="348" y="98"/>
              </a:cxn>
              <a:cxn ang="0">
                <a:pos x="397" y="127"/>
              </a:cxn>
              <a:cxn ang="0">
                <a:pos x="417" y="140"/>
              </a:cxn>
              <a:cxn ang="0">
                <a:pos x="442" y="165"/>
              </a:cxn>
              <a:cxn ang="0">
                <a:pos x="498" y="221"/>
              </a:cxn>
              <a:cxn ang="0">
                <a:pos x="523" y="247"/>
              </a:cxn>
              <a:cxn ang="0">
                <a:pos x="545" y="256"/>
              </a:cxn>
              <a:cxn ang="0">
                <a:pos x="598" y="278"/>
              </a:cxn>
              <a:cxn ang="0">
                <a:pos x="667" y="308"/>
              </a:cxn>
              <a:cxn ang="0">
                <a:pos x="737" y="337"/>
              </a:cxn>
              <a:cxn ang="0">
                <a:pos x="790" y="360"/>
              </a:cxn>
              <a:cxn ang="0">
                <a:pos x="811" y="369"/>
              </a:cxn>
              <a:cxn ang="0">
                <a:pos x="845" y="376"/>
              </a:cxn>
              <a:cxn ang="0">
                <a:pos x="921" y="391"/>
              </a:cxn>
              <a:cxn ang="0">
                <a:pos x="955" y="397"/>
              </a:cxn>
              <a:cxn ang="0">
                <a:pos x="996" y="410"/>
              </a:cxn>
              <a:cxn ang="0">
                <a:pos x="1070" y="433"/>
              </a:cxn>
              <a:cxn ang="0">
                <a:pos x="1102" y="443"/>
              </a:cxn>
              <a:cxn ang="0">
                <a:pos x="1161" y="474"/>
              </a:cxn>
              <a:cxn ang="0">
                <a:pos x="1198" y="494"/>
              </a:cxn>
              <a:cxn ang="0">
                <a:pos x="1237" y="516"/>
              </a:cxn>
            </a:cxnLst>
            <a:rect l="0" t="0" r="r" b="b"/>
            <a:pathLst>
              <a:path w="1260" h="516">
                <a:moveTo>
                  <a:pt x="1237" y="516"/>
                </a:moveTo>
                <a:lnTo>
                  <a:pt x="1235" y="510"/>
                </a:lnTo>
                <a:lnTo>
                  <a:pt x="1231" y="498"/>
                </a:lnTo>
                <a:lnTo>
                  <a:pt x="1228" y="492"/>
                </a:lnTo>
                <a:lnTo>
                  <a:pt x="1228" y="492"/>
                </a:lnTo>
                <a:lnTo>
                  <a:pt x="1231" y="493"/>
                </a:lnTo>
                <a:lnTo>
                  <a:pt x="1237" y="494"/>
                </a:lnTo>
                <a:lnTo>
                  <a:pt x="1245" y="496"/>
                </a:lnTo>
                <a:lnTo>
                  <a:pt x="1253" y="495"/>
                </a:lnTo>
                <a:lnTo>
                  <a:pt x="1259" y="493"/>
                </a:lnTo>
                <a:lnTo>
                  <a:pt x="1260" y="487"/>
                </a:lnTo>
                <a:lnTo>
                  <a:pt x="1260" y="487"/>
                </a:lnTo>
                <a:lnTo>
                  <a:pt x="1259" y="482"/>
                </a:lnTo>
                <a:lnTo>
                  <a:pt x="1256" y="478"/>
                </a:lnTo>
                <a:lnTo>
                  <a:pt x="1254" y="473"/>
                </a:lnTo>
                <a:lnTo>
                  <a:pt x="1250" y="468"/>
                </a:lnTo>
                <a:lnTo>
                  <a:pt x="1246" y="463"/>
                </a:lnTo>
                <a:lnTo>
                  <a:pt x="1241" y="457"/>
                </a:lnTo>
                <a:lnTo>
                  <a:pt x="1235" y="452"/>
                </a:lnTo>
                <a:lnTo>
                  <a:pt x="1229" y="447"/>
                </a:lnTo>
                <a:lnTo>
                  <a:pt x="1223" y="442"/>
                </a:lnTo>
                <a:lnTo>
                  <a:pt x="1217" y="437"/>
                </a:lnTo>
                <a:lnTo>
                  <a:pt x="1210" y="432"/>
                </a:lnTo>
                <a:lnTo>
                  <a:pt x="1203" y="427"/>
                </a:lnTo>
                <a:lnTo>
                  <a:pt x="1196" y="423"/>
                </a:lnTo>
                <a:lnTo>
                  <a:pt x="1188" y="418"/>
                </a:lnTo>
                <a:lnTo>
                  <a:pt x="1181" y="414"/>
                </a:lnTo>
                <a:lnTo>
                  <a:pt x="1174" y="410"/>
                </a:lnTo>
                <a:lnTo>
                  <a:pt x="1167" y="406"/>
                </a:lnTo>
                <a:lnTo>
                  <a:pt x="1167" y="406"/>
                </a:lnTo>
                <a:lnTo>
                  <a:pt x="1164" y="405"/>
                </a:lnTo>
                <a:lnTo>
                  <a:pt x="1160" y="403"/>
                </a:lnTo>
                <a:lnTo>
                  <a:pt x="1156" y="401"/>
                </a:lnTo>
                <a:lnTo>
                  <a:pt x="1151" y="399"/>
                </a:lnTo>
                <a:lnTo>
                  <a:pt x="1145" y="397"/>
                </a:lnTo>
                <a:lnTo>
                  <a:pt x="1139" y="395"/>
                </a:lnTo>
                <a:lnTo>
                  <a:pt x="1132" y="392"/>
                </a:lnTo>
                <a:lnTo>
                  <a:pt x="1125" y="390"/>
                </a:lnTo>
                <a:lnTo>
                  <a:pt x="1118" y="387"/>
                </a:lnTo>
                <a:lnTo>
                  <a:pt x="1110" y="384"/>
                </a:lnTo>
                <a:lnTo>
                  <a:pt x="1101" y="381"/>
                </a:lnTo>
                <a:lnTo>
                  <a:pt x="1093" y="378"/>
                </a:lnTo>
                <a:lnTo>
                  <a:pt x="1084" y="375"/>
                </a:lnTo>
                <a:lnTo>
                  <a:pt x="1074" y="372"/>
                </a:lnTo>
                <a:lnTo>
                  <a:pt x="1065" y="368"/>
                </a:lnTo>
                <a:lnTo>
                  <a:pt x="1055" y="365"/>
                </a:lnTo>
                <a:lnTo>
                  <a:pt x="1046" y="362"/>
                </a:lnTo>
                <a:lnTo>
                  <a:pt x="1036" y="358"/>
                </a:lnTo>
                <a:lnTo>
                  <a:pt x="1026" y="355"/>
                </a:lnTo>
                <a:lnTo>
                  <a:pt x="1016" y="352"/>
                </a:lnTo>
                <a:lnTo>
                  <a:pt x="1006" y="348"/>
                </a:lnTo>
                <a:lnTo>
                  <a:pt x="996" y="345"/>
                </a:lnTo>
                <a:lnTo>
                  <a:pt x="986" y="342"/>
                </a:lnTo>
                <a:lnTo>
                  <a:pt x="976" y="339"/>
                </a:lnTo>
                <a:lnTo>
                  <a:pt x="966" y="335"/>
                </a:lnTo>
                <a:lnTo>
                  <a:pt x="957" y="332"/>
                </a:lnTo>
                <a:lnTo>
                  <a:pt x="947" y="329"/>
                </a:lnTo>
                <a:lnTo>
                  <a:pt x="938" y="326"/>
                </a:lnTo>
                <a:lnTo>
                  <a:pt x="929" y="323"/>
                </a:lnTo>
                <a:lnTo>
                  <a:pt x="921" y="321"/>
                </a:lnTo>
                <a:lnTo>
                  <a:pt x="913" y="318"/>
                </a:lnTo>
                <a:lnTo>
                  <a:pt x="905" y="316"/>
                </a:lnTo>
                <a:lnTo>
                  <a:pt x="898" y="313"/>
                </a:lnTo>
                <a:lnTo>
                  <a:pt x="891" y="311"/>
                </a:lnTo>
                <a:lnTo>
                  <a:pt x="884" y="309"/>
                </a:lnTo>
                <a:lnTo>
                  <a:pt x="878" y="307"/>
                </a:lnTo>
                <a:lnTo>
                  <a:pt x="873" y="305"/>
                </a:lnTo>
                <a:lnTo>
                  <a:pt x="868" y="304"/>
                </a:lnTo>
                <a:lnTo>
                  <a:pt x="864" y="303"/>
                </a:lnTo>
                <a:lnTo>
                  <a:pt x="861" y="301"/>
                </a:lnTo>
                <a:lnTo>
                  <a:pt x="858" y="301"/>
                </a:lnTo>
                <a:lnTo>
                  <a:pt x="856" y="300"/>
                </a:lnTo>
                <a:lnTo>
                  <a:pt x="855" y="300"/>
                </a:lnTo>
                <a:lnTo>
                  <a:pt x="854" y="299"/>
                </a:lnTo>
                <a:lnTo>
                  <a:pt x="854" y="299"/>
                </a:lnTo>
                <a:lnTo>
                  <a:pt x="854" y="299"/>
                </a:lnTo>
                <a:lnTo>
                  <a:pt x="852" y="298"/>
                </a:lnTo>
                <a:lnTo>
                  <a:pt x="848" y="296"/>
                </a:lnTo>
                <a:lnTo>
                  <a:pt x="843" y="293"/>
                </a:lnTo>
                <a:lnTo>
                  <a:pt x="837" y="290"/>
                </a:lnTo>
                <a:lnTo>
                  <a:pt x="831" y="287"/>
                </a:lnTo>
                <a:lnTo>
                  <a:pt x="823" y="283"/>
                </a:lnTo>
                <a:lnTo>
                  <a:pt x="815" y="278"/>
                </a:lnTo>
                <a:lnTo>
                  <a:pt x="806" y="273"/>
                </a:lnTo>
                <a:lnTo>
                  <a:pt x="796" y="268"/>
                </a:lnTo>
                <a:lnTo>
                  <a:pt x="787" y="263"/>
                </a:lnTo>
                <a:lnTo>
                  <a:pt x="777" y="258"/>
                </a:lnTo>
                <a:lnTo>
                  <a:pt x="767" y="252"/>
                </a:lnTo>
                <a:lnTo>
                  <a:pt x="757" y="247"/>
                </a:lnTo>
                <a:lnTo>
                  <a:pt x="747" y="242"/>
                </a:lnTo>
                <a:lnTo>
                  <a:pt x="737" y="236"/>
                </a:lnTo>
                <a:lnTo>
                  <a:pt x="727" y="231"/>
                </a:lnTo>
                <a:lnTo>
                  <a:pt x="718" y="227"/>
                </a:lnTo>
                <a:lnTo>
                  <a:pt x="710" y="222"/>
                </a:lnTo>
                <a:lnTo>
                  <a:pt x="703" y="218"/>
                </a:lnTo>
                <a:lnTo>
                  <a:pt x="696" y="214"/>
                </a:lnTo>
                <a:lnTo>
                  <a:pt x="690" y="211"/>
                </a:lnTo>
                <a:lnTo>
                  <a:pt x="685" y="209"/>
                </a:lnTo>
                <a:lnTo>
                  <a:pt x="682" y="207"/>
                </a:lnTo>
                <a:lnTo>
                  <a:pt x="680" y="206"/>
                </a:lnTo>
                <a:lnTo>
                  <a:pt x="679" y="205"/>
                </a:lnTo>
                <a:lnTo>
                  <a:pt x="679" y="205"/>
                </a:lnTo>
                <a:lnTo>
                  <a:pt x="678" y="205"/>
                </a:lnTo>
                <a:lnTo>
                  <a:pt x="677" y="204"/>
                </a:lnTo>
                <a:lnTo>
                  <a:pt x="674" y="203"/>
                </a:lnTo>
                <a:lnTo>
                  <a:pt x="671" y="201"/>
                </a:lnTo>
                <a:lnTo>
                  <a:pt x="667" y="198"/>
                </a:lnTo>
                <a:lnTo>
                  <a:pt x="662" y="195"/>
                </a:lnTo>
                <a:lnTo>
                  <a:pt x="656" y="192"/>
                </a:lnTo>
                <a:lnTo>
                  <a:pt x="650" y="188"/>
                </a:lnTo>
                <a:lnTo>
                  <a:pt x="643" y="184"/>
                </a:lnTo>
                <a:lnTo>
                  <a:pt x="636" y="180"/>
                </a:lnTo>
                <a:lnTo>
                  <a:pt x="628" y="175"/>
                </a:lnTo>
                <a:lnTo>
                  <a:pt x="620" y="170"/>
                </a:lnTo>
                <a:lnTo>
                  <a:pt x="612" y="165"/>
                </a:lnTo>
                <a:lnTo>
                  <a:pt x="604" y="160"/>
                </a:lnTo>
                <a:lnTo>
                  <a:pt x="595" y="154"/>
                </a:lnTo>
                <a:lnTo>
                  <a:pt x="587" y="148"/>
                </a:lnTo>
                <a:lnTo>
                  <a:pt x="578" y="143"/>
                </a:lnTo>
                <a:lnTo>
                  <a:pt x="570" y="137"/>
                </a:lnTo>
                <a:lnTo>
                  <a:pt x="562" y="131"/>
                </a:lnTo>
                <a:lnTo>
                  <a:pt x="554" y="125"/>
                </a:lnTo>
                <a:lnTo>
                  <a:pt x="546" y="119"/>
                </a:lnTo>
                <a:lnTo>
                  <a:pt x="539" y="114"/>
                </a:lnTo>
                <a:lnTo>
                  <a:pt x="532" y="108"/>
                </a:lnTo>
                <a:lnTo>
                  <a:pt x="526" y="103"/>
                </a:lnTo>
                <a:lnTo>
                  <a:pt x="520" y="97"/>
                </a:lnTo>
                <a:lnTo>
                  <a:pt x="515" y="92"/>
                </a:lnTo>
                <a:lnTo>
                  <a:pt x="511" y="87"/>
                </a:lnTo>
                <a:lnTo>
                  <a:pt x="511" y="87"/>
                </a:lnTo>
                <a:lnTo>
                  <a:pt x="506" y="80"/>
                </a:lnTo>
                <a:lnTo>
                  <a:pt x="500" y="74"/>
                </a:lnTo>
                <a:lnTo>
                  <a:pt x="494" y="67"/>
                </a:lnTo>
                <a:lnTo>
                  <a:pt x="488" y="60"/>
                </a:lnTo>
                <a:lnTo>
                  <a:pt x="481" y="54"/>
                </a:lnTo>
                <a:lnTo>
                  <a:pt x="475" y="48"/>
                </a:lnTo>
                <a:lnTo>
                  <a:pt x="468" y="42"/>
                </a:lnTo>
                <a:lnTo>
                  <a:pt x="461" y="37"/>
                </a:lnTo>
                <a:lnTo>
                  <a:pt x="454" y="32"/>
                </a:lnTo>
                <a:lnTo>
                  <a:pt x="448" y="27"/>
                </a:lnTo>
                <a:lnTo>
                  <a:pt x="441" y="23"/>
                </a:lnTo>
                <a:lnTo>
                  <a:pt x="434" y="19"/>
                </a:lnTo>
                <a:lnTo>
                  <a:pt x="428" y="16"/>
                </a:lnTo>
                <a:lnTo>
                  <a:pt x="422" y="13"/>
                </a:lnTo>
                <a:lnTo>
                  <a:pt x="417" y="11"/>
                </a:lnTo>
                <a:lnTo>
                  <a:pt x="411" y="10"/>
                </a:lnTo>
                <a:lnTo>
                  <a:pt x="407" y="9"/>
                </a:lnTo>
                <a:lnTo>
                  <a:pt x="407" y="9"/>
                </a:lnTo>
                <a:lnTo>
                  <a:pt x="397" y="9"/>
                </a:lnTo>
                <a:lnTo>
                  <a:pt x="387" y="9"/>
                </a:lnTo>
                <a:lnTo>
                  <a:pt x="376" y="11"/>
                </a:lnTo>
                <a:lnTo>
                  <a:pt x="365" y="13"/>
                </a:lnTo>
                <a:lnTo>
                  <a:pt x="354" y="15"/>
                </a:lnTo>
                <a:lnTo>
                  <a:pt x="345" y="17"/>
                </a:lnTo>
                <a:lnTo>
                  <a:pt x="337" y="19"/>
                </a:lnTo>
                <a:lnTo>
                  <a:pt x="332" y="21"/>
                </a:lnTo>
                <a:lnTo>
                  <a:pt x="330" y="21"/>
                </a:lnTo>
                <a:lnTo>
                  <a:pt x="330" y="21"/>
                </a:lnTo>
                <a:lnTo>
                  <a:pt x="329" y="21"/>
                </a:lnTo>
                <a:lnTo>
                  <a:pt x="326" y="20"/>
                </a:lnTo>
                <a:lnTo>
                  <a:pt x="321" y="19"/>
                </a:lnTo>
                <a:lnTo>
                  <a:pt x="315" y="18"/>
                </a:lnTo>
                <a:lnTo>
                  <a:pt x="307" y="16"/>
                </a:lnTo>
                <a:lnTo>
                  <a:pt x="298" y="14"/>
                </a:lnTo>
                <a:lnTo>
                  <a:pt x="289" y="12"/>
                </a:lnTo>
                <a:lnTo>
                  <a:pt x="279" y="10"/>
                </a:lnTo>
                <a:lnTo>
                  <a:pt x="268" y="8"/>
                </a:lnTo>
                <a:lnTo>
                  <a:pt x="258" y="7"/>
                </a:lnTo>
                <a:lnTo>
                  <a:pt x="248" y="5"/>
                </a:lnTo>
                <a:lnTo>
                  <a:pt x="238" y="4"/>
                </a:lnTo>
                <a:lnTo>
                  <a:pt x="229" y="3"/>
                </a:lnTo>
                <a:lnTo>
                  <a:pt x="221" y="3"/>
                </a:lnTo>
                <a:lnTo>
                  <a:pt x="221" y="3"/>
                </a:lnTo>
                <a:lnTo>
                  <a:pt x="212" y="3"/>
                </a:lnTo>
                <a:lnTo>
                  <a:pt x="203" y="4"/>
                </a:lnTo>
                <a:lnTo>
                  <a:pt x="193" y="5"/>
                </a:lnTo>
                <a:lnTo>
                  <a:pt x="182" y="6"/>
                </a:lnTo>
                <a:lnTo>
                  <a:pt x="172" y="7"/>
                </a:lnTo>
                <a:lnTo>
                  <a:pt x="162" y="9"/>
                </a:lnTo>
                <a:lnTo>
                  <a:pt x="152" y="11"/>
                </a:lnTo>
                <a:lnTo>
                  <a:pt x="143" y="13"/>
                </a:lnTo>
                <a:lnTo>
                  <a:pt x="135" y="14"/>
                </a:lnTo>
                <a:lnTo>
                  <a:pt x="128" y="16"/>
                </a:lnTo>
                <a:lnTo>
                  <a:pt x="123" y="17"/>
                </a:lnTo>
                <a:lnTo>
                  <a:pt x="119" y="17"/>
                </a:lnTo>
                <a:lnTo>
                  <a:pt x="118" y="18"/>
                </a:lnTo>
                <a:lnTo>
                  <a:pt x="118" y="18"/>
                </a:lnTo>
                <a:lnTo>
                  <a:pt x="116" y="17"/>
                </a:lnTo>
                <a:lnTo>
                  <a:pt x="110" y="16"/>
                </a:lnTo>
                <a:lnTo>
                  <a:pt x="101" y="14"/>
                </a:lnTo>
                <a:lnTo>
                  <a:pt x="90" y="12"/>
                </a:lnTo>
                <a:lnTo>
                  <a:pt x="79" y="9"/>
                </a:lnTo>
                <a:lnTo>
                  <a:pt x="67" y="6"/>
                </a:lnTo>
                <a:lnTo>
                  <a:pt x="56" y="4"/>
                </a:lnTo>
                <a:lnTo>
                  <a:pt x="48" y="2"/>
                </a:lnTo>
                <a:lnTo>
                  <a:pt x="42" y="1"/>
                </a:lnTo>
                <a:lnTo>
                  <a:pt x="39" y="0"/>
                </a:lnTo>
                <a:lnTo>
                  <a:pt x="39" y="0"/>
                </a:lnTo>
                <a:lnTo>
                  <a:pt x="37" y="3"/>
                </a:lnTo>
                <a:lnTo>
                  <a:pt x="29" y="11"/>
                </a:lnTo>
                <a:lnTo>
                  <a:pt x="20" y="21"/>
                </a:lnTo>
                <a:lnTo>
                  <a:pt x="10" y="31"/>
                </a:lnTo>
                <a:lnTo>
                  <a:pt x="3" y="39"/>
                </a:lnTo>
                <a:lnTo>
                  <a:pt x="0" y="42"/>
                </a:lnTo>
                <a:lnTo>
                  <a:pt x="0" y="42"/>
                </a:lnTo>
                <a:lnTo>
                  <a:pt x="1" y="42"/>
                </a:lnTo>
                <a:lnTo>
                  <a:pt x="4" y="40"/>
                </a:lnTo>
                <a:lnTo>
                  <a:pt x="9" y="38"/>
                </a:lnTo>
                <a:lnTo>
                  <a:pt x="15" y="37"/>
                </a:lnTo>
                <a:lnTo>
                  <a:pt x="22" y="35"/>
                </a:lnTo>
                <a:lnTo>
                  <a:pt x="30" y="35"/>
                </a:lnTo>
                <a:lnTo>
                  <a:pt x="39" y="36"/>
                </a:lnTo>
                <a:lnTo>
                  <a:pt x="49" y="38"/>
                </a:lnTo>
                <a:lnTo>
                  <a:pt x="58" y="42"/>
                </a:lnTo>
                <a:lnTo>
                  <a:pt x="68" y="49"/>
                </a:lnTo>
                <a:lnTo>
                  <a:pt x="68" y="49"/>
                </a:lnTo>
                <a:lnTo>
                  <a:pt x="75" y="55"/>
                </a:lnTo>
                <a:lnTo>
                  <a:pt x="82" y="61"/>
                </a:lnTo>
                <a:lnTo>
                  <a:pt x="89" y="65"/>
                </a:lnTo>
                <a:lnTo>
                  <a:pt x="96" y="69"/>
                </a:lnTo>
                <a:lnTo>
                  <a:pt x="102" y="72"/>
                </a:lnTo>
                <a:lnTo>
                  <a:pt x="108" y="74"/>
                </a:lnTo>
                <a:lnTo>
                  <a:pt x="114" y="76"/>
                </a:lnTo>
                <a:lnTo>
                  <a:pt x="120" y="77"/>
                </a:lnTo>
                <a:lnTo>
                  <a:pt x="126" y="78"/>
                </a:lnTo>
                <a:lnTo>
                  <a:pt x="131" y="78"/>
                </a:lnTo>
                <a:lnTo>
                  <a:pt x="137" y="77"/>
                </a:lnTo>
                <a:lnTo>
                  <a:pt x="142" y="76"/>
                </a:lnTo>
                <a:lnTo>
                  <a:pt x="148" y="75"/>
                </a:lnTo>
                <a:lnTo>
                  <a:pt x="153" y="73"/>
                </a:lnTo>
                <a:lnTo>
                  <a:pt x="159" y="71"/>
                </a:lnTo>
                <a:lnTo>
                  <a:pt x="164" y="69"/>
                </a:lnTo>
                <a:lnTo>
                  <a:pt x="170" y="66"/>
                </a:lnTo>
                <a:lnTo>
                  <a:pt x="176" y="64"/>
                </a:lnTo>
                <a:lnTo>
                  <a:pt x="182" y="61"/>
                </a:lnTo>
                <a:lnTo>
                  <a:pt x="188" y="57"/>
                </a:lnTo>
                <a:lnTo>
                  <a:pt x="194" y="54"/>
                </a:lnTo>
                <a:lnTo>
                  <a:pt x="200" y="51"/>
                </a:lnTo>
                <a:lnTo>
                  <a:pt x="207" y="47"/>
                </a:lnTo>
                <a:lnTo>
                  <a:pt x="207" y="47"/>
                </a:lnTo>
                <a:lnTo>
                  <a:pt x="211" y="46"/>
                </a:lnTo>
                <a:lnTo>
                  <a:pt x="216" y="45"/>
                </a:lnTo>
                <a:lnTo>
                  <a:pt x="221" y="45"/>
                </a:lnTo>
                <a:lnTo>
                  <a:pt x="227" y="45"/>
                </a:lnTo>
                <a:lnTo>
                  <a:pt x="233" y="47"/>
                </a:lnTo>
                <a:lnTo>
                  <a:pt x="240" y="48"/>
                </a:lnTo>
                <a:lnTo>
                  <a:pt x="247" y="50"/>
                </a:lnTo>
                <a:lnTo>
                  <a:pt x="255" y="53"/>
                </a:lnTo>
                <a:lnTo>
                  <a:pt x="263" y="56"/>
                </a:lnTo>
                <a:lnTo>
                  <a:pt x="271" y="59"/>
                </a:lnTo>
                <a:lnTo>
                  <a:pt x="280" y="62"/>
                </a:lnTo>
                <a:lnTo>
                  <a:pt x="288" y="66"/>
                </a:lnTo>
                <a:lnTo>
                  <a:pt x="297" y="70"/>
                </a:lnTo>
                <a:lnTo>
                  <a:pt x="306" y="75"/>
                </a:lnTo>
                <a:lnTo>
                  <a:pt x="314" y="79"/>
                </a:lnTo>
                <a:lnTo>
                  <a:pt x="323" y="84"/>
                </a:lnTo>
                <a:lnTo>
                  <a:pt x="332" y="88"/>
                </a:lnTo>
                <a:lnTo>
                  <a:pt x="340" y="93"/>
                </a:lnTo>
                <a:lnTo>
                  <a:pt x="348" y="98"/>
                </a:lnTo>
                <a:lnTo>
                  <a:pt x="357" y="103"/>
                </a:lnTo>
                <a:lnTo>
                  <a:pt x="364" y="107"/>
                </a:lnTo>
                <a:lnTo>
                  <a:pt x="372" y="112"/>
                </a:lnTo>
                <a:lnTo>
                  <a:pt x="379" y="116"/>
                </a:lnTo>
                <a:lnTo>
                  <a:pt x="385" y="120"/>
                </a:lnTo>
                <a:lnTo>
                  <a:pt x="392" y="124"/>
                </a:lnTo>
                <a:lnTo>
                  <a:pt x="397" y="127"/>
                </a:lnTo>
                <a:lnTo>
                  <a:pt x="402" y="130"/>
                </a:lnTo>
                <a:lnTo>
                  <a:pt x="407" y="133"/>
                </a:lnTo>
                <a:lnTo>
                  <a:pt x="410" y="135"/>
                </a:lnTo>
                <a:lnTo>
                  <a:pt x="413" y="137"/>
                </a:lnTo>
                <a:lnTo>
                  <a:pt x="415" y="139"/>
                </a:lnTo>
                <a:lnTo>
                  <a:pt x="417" y="140"/>
                </a:lnTo>
                <a:lnTo>
                  <a:pt x="417" y="140"/>
                </a:lnTo>
                <a:lnTo>
                  <a:pt x="417" y="140"/>
                </a:lnTo>
                <a:lnTo>
                  <a:pt x="418" y="141"/>
                </a:lnTo>
                <a:lnTo>
                  <a:pt x="420" y="143"/>
                </a:lnTo>
                <a:lnTo>
                  <a:pt x="424" y="147"/>
                </a:lnTo>
                <a:lnTo>
                  <a:pt x="429" y="152"/>
                </a:lnTo>
                <a:lnTo>
                  <a:pt x="435" y="158"/>
                </a:lnTo>
                <a:lnTo>
                  <a:pt x="442" y="165"/>
                </a:lnTo>
                <a:lnTo>
                  <a:pt x="450" y="173"/>
                </a:lnTo>
                <a:lnTo>
                  <a:pt x="458" y="181"/>
                </a:lnTo>
                <a:lnTo>
                  <a:pt x="466" y="189"/>
                </a:lnTo>
                <a:lnTo>
                  <a:pt x="474" y="198"/>
                </a:lnTo>
                <a:lnTo>
                  <a:pt x="483" y="206"/>
                </a:lnTo>
                <a:lnTo>
                  <a:pt x="491" y="214"/>
                </a:lnTo>
                <a:lnTo>
                  <a:pt x="498" y="221"/>
                </a:lnTo>
                <a:lnTo>
                  <a:pt x="505" y="228"/>
                </a:lnTo>
                <a:lnTo>
                  <a:pt x="511" y="234"/>
                </a:lnTo>
                <a:lnTo>
                  <a:pt x="516" y="239"/>
                </a:lnTo>
                <a:lnTo>
                  <a:pt x="520" y="243"/>
                </a:lnTo>
                <a:lnTo>
                  <a:pt x="522" y="246"/>
                </a:lnTo>
                <a:lnTo>
                  <a:pt x="523" y="247"/>
                </a:lnTo>
                <a:lnTo>
                  <a:pt x="523" y="247"/>
                </a:lnTo>
                <a:lnTo>
                  <a:pt x="524" y="247"/>
                </a:lnTo>
                <a:lnTo>
                  <a:pt x="525" y="247"/>
                </a:lnTo>
                <a:lnTo>
                  <a:pt x="527" y="248"/>
                </a:lnTo>
                <a:lnTo>
                  <a:pt x="531" y="250"/>
                </a:lnTo>
                <a:lnTo>
                  <a:pt x="535" y="251"/>
                </a:lnTo>
                <a:lnTo>
                  <a:pt x="539" y="253"/>
                </a:lnTo>
                <a:lnTo>
                  <a:pt x="545" y="256"/>
                </a:lnTo>
                <a:lnTo>
                  <a:pt x="551" y="258"/>
                </a:lnTo>
                <a:lnTo>
                  <a:pt x="557" y="261"/>
                </a:lnTo>
                <a:lnTo>
                  <a:pt x="564" y="264"/>
                </a:lnTo>
                <a:lnTo>
                  <a:pt x="572" y="267"/>
                </a:lnTo>
                <a:lnTo>
                  <a:pt x="580" y="271"/>
                </a:lnTo>
                <a:lnTo>
                  <a:pt x="589" y="275"/>
                </a:lnTo>
                <a:lnTo>
                  <a:pt x="598" y="278"/>
                </a:lnTo>
                <a:lnTo>
                  <a:pt x="607" y="282"/>
                </a:lnTo>
                <a:lnTo>
                  <a:pt x="617" y="286"/>
                </a:lnTo>
                <a:lnTo>
                  <a:pt x="627" y="291"/>
                </a:lnTo>
                <a:lnTo>
                  <a:pt x="637" y="295"/>
                </a:lnTo>
                <a:lnTo>
                  <a:pt x="647" y="299"/>
                </a:lnTo>
                <a:lnTo>
                  <a:pt x="657" y="303"/>
                </a:lnTo>
                <a:lnTo>
                  <a:pt x="667" y="308"/>
                </a:lnTo>
                <a:lnTo>
                  <a:pt x="678" y="312"/>
                </a:lnTo>
                <a:lnTo>
                  <a:pt x="688" y="316"/>
                </a:lnTo>
                <a:lnTo>
                  <a:pt x="698" y="321"/>
                </a:lnTo>
                <a:lnTo>
                  <a:pt x="708" y="325"/>
                </a:lnTo>
                <a:lnTo>
                  <a:pt x="718" y="329"/>
                </a:lnTo>
                <a:lnTo>
                  <a:pt x="727" y="333"/>
                </a:lnTo>
                <a:lnTo>
                  <a:pt x="737" y="337"/>
                </a:lnTo>
                <a:lnTo>
                  <a:pt x="746" y="341"/>
                </a:lnTo>
                <a:lnTo>
                  <a:pt x="754" y="345"/>
                </a:lnTo>
                <a:lnTo>
                  <a:pt x="762" y="348"/>
                </a:lnTo>
                <a:lnTo>
                  <a:pt x="770" y="351"/>
                </a:lnTo>
                <a:lnTo>
                  <a:pt x="777" y="355"/>
                </a:lnTo>
                <a:lnTo>
                  <a:pt x="784" y="357"/>
                </a:lnTo>
                <a:lnTo>
                  <a:pt x="790" y="360"/>
                </a:lnTo>
                <a:lnTo>
                  <a:pt x="795" y="362"/>
                </a:lnTo>
                <a:lnTo>
                  <a:pt x="800" y="364"/>
                </a:lnTo>
                <a:lnTo>
                  <a:pt x="804" y="366"/>
                </a:lnTo>
                <a:lnTo>
                  <a:pt x="807" y="367"/>
                </a:lnTo>
                <a:lnTo>
                  <a:pt x="809" y="368"/>
                </a:lnTo>
                <a:lnTo>
                  <a:pt x="811" y="369"/>
                </a:lnTo>
                <a:lnTo>
                  <a:pt x="811" y="369"/>
                </a:lnTo>
                <a:lnTo>
                  <a:pt x="811" y="369"/>
                </a:lnTo>
                <a:lnTo>
                  <a:pt x="812" y="369"/>
                </a:lnTo>
                <a:lnTo>
                  <a:pt x="816" y="370"/>
                </a:lnTo>
                <a:lnTo>
                  <a:pt x="821" y="371"/>
                </a:lnTo>
                <a:lnTo>
                  <a:pt x="828" y="372"/>
                </a:lnTo>
                <a:lnTo>
                  <a:pt x="836" y="374"/>
                </a:lnTo>
                <a:lnTo>
                  <a:pt x="845" y="376"/>
                </a:lnTo>
                <a:lnTo>
                  <a:pt x="855" y="378"/>
                </a:lnTo>
                <a:lnTo>
                  <a:pt x="866" y="380"/>
                </a:lnTo>
                <a:lnTo>
                  <a:pt x="877" y="382"/>
                </a:lnTo>
                <a:lnTo>
                  <a:pt x="889" y="384"/>
                </a:lnTo>
                <a:lnTo>
                  <a:pt x="900" y="386"/>
                </a:lnTo>
                <a:lnTo>
                  <a:pt x="911" y="389"/>
                </a:lnTo>
                <a:lnTo>
                  <a:pt x="921" y="391"/>
                </a:lnTo>
                <a:lnTo>
                  <a:pt x="930" y="392"/>
                </a:lnTo>
                <a:lnTo>
                  <a:pt x="938" y="394"/>
                </a:lnTo>
                <a:lnTo>
                  <a:pt x="945" y="395"/>
                </a:lnTo>
                <a:lnTo>
                  <a:pt x="950" y="396"/>
                </a:lnTo>
                <a:lnTo>
                  <a:pt x="954" y="397"/>
                </a:lnTo>
                <a:lnTo>
                  <a:pt x="955" y="397"/>
                </a:lnTo>
                <a:lnTo>
                  <a:pt x="955" y="397"/>
                </a:lnTo>
                <a:lnTo>
                  <a:pt x="956" y="398"/>
                </a:lnTo>
                <a:lnTo>
                  <a:pt x="959" y="399"/>
                </a:lnTo>
                <a:lnTo>
                  <a:pt x="964" y="400"/>
                </a:lnTo>
                <a:lnTo>
                  <a:pt x="970" y="402"/>
                </a:lnTo>
                <a:lnTo>
                  <a:pt x="978" y="405"/>
                </a:lnTo>
                <a:lnTo>
                  <a:pt x="987" y="407"/>
                </a:lnTo>
                <a:lnTo>
                  <a:pt x="996" y="410"/>
                </a:lnTo>
                <a:lnTo>
                  <a:pt x="1006" y="414"/>
                </a:lnTo>
                <a:lnTo>
                  <a:pt x="1017" y="417"/>
                </a:lnTo>
                <a:lnTo>
                  <a:pt x="1028" y="420"/>
                </a:lnTo>
                <a:lnTo>
                  <a:pt x="1039" y="424"/>
                </a:lnTo>
                <a:lnTo>
                  <a:pt x="1050" y="427"/>
                </a:lnTo>
                <a:lnTo>
                  <a:pt x="1060" y="430"/>
                </a:lnTo>
                <a:lnTo>
                  <a:pt x="1070" y="433"/>
                </a:lnTo>
                <a:lnTo>
                  <a:pt x="1079" y="436"/>
                </a:lnTo>
                <a:lnTo>
                  <a:pt x="1086" y="439"/>
                </a:lnTo>
                <a:lnTo>
                  <a:pt x="1093" y="441"/>
                </a:lnTo>
                <a:lnTo>
                  <a:pt x="1098" y="442"/>
                </a:lnTo>
                <a:lnTo>
                  <a:pt x="1101" y="443"/>
                </a:lnTo>
                <a:lnTo>
                  <a:pt x="1102" y="443"/>
                </a:lnTo>
                <a:lnTo>
                  <a:pt x="1102" y="443"/>
                </a:lnTo>
                <a:lnTo>
                  <a:pt x="1104" y="445"/>
                </a:lnTo>
                <a:lnTo>
                  <a:pt x="1110" y="448"/>
                </a:lnTo>
                <a:lnTo>
                  <a:pt x="1119" y="453"/>
                </a:lnTo>
                <a:lnTo>
                  <a:pt x="1130" y="458"/>
                </a:lnTo>
                <a:lnTo>
                  <a:pt x="1141" y="464"/>
                </a:lnTo>
                <a:lnTo>
                  <a:pt x="1152" y="470"/>
                </a:lnTo>
                <a:lnTo>
                  <a:pt x="1161" y="474"/>
                </a:lnTo>
                <a:lnTo>
                  <a:pt x="1167" y="478"/>
                </a:lnTo>
                <a:lnTo>
                  <a:pt x="1169" y="479"/>
                </a:lnTo>
                <a:lnTo>
                  <a:pt x="1169" y="479"/>
                </a:lnTo>
                <a:lnTo>
                  <a:pt x="1172" y="480"/>
                </a:lnTo>
                <a:lnTo>
                  <a:pt x="1178" y="484"/>
                </a:lnTo>
                <a:lnTo>
                  <a:pt x="1187" y="488"/>
                </a:lnTo>
                <a:lnTo>
                  <a:pt x="1198" y="494"/>
                </a:lnTo>
                <a:lnTo>
                  <a:pt x="1209" y="500"/>
                </a:lnTo>
                <a:lnTo>
                  <a:pt x="1219" y="506"/>
                </a:lnTo>
                <a:lnTo>
                  <a:pt x="1228" y="511"/>
                </a:lnTo>
                <a:lnTo>
                  <a:pt x="1235" y="515"/>
                </a:lnTo>
                <a:lnTo>
                  <a:pt x="1237" y="516"/>
                </a:lnTo>
                <a:lnTo>
                  <a:pt x="1237" y="516"/>
                </a:lnTo>
                <a:lnTo>
                  <a:pt x="1237" y="516"/>
                </a:lnTo>
                <a:close/>
              </a:path>
            </a:pathLst>
          </a:custGeom>
          <a:gradFill rotWithShape="0">
            <a:gsLst>
              <a:gs pos="0">
                <a:srgbClr val="B39283"/>
              </a:gs>
              <a:gs pos="100000">
                <a:srgbClr val="75667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82" name="Freeform 34"/>
          <p:cNvSpPr>
            <a:spLocks noChangeArrowheads="1"/>
          </p:cNvSpPr>
          <p:nvPr/>
        </p:nvSpPr>
        <p:spPr bwMode="auto">
          <a:xfrm>
            <a:off x="2882900" y="3582591"/>
            <a:ext cx="306388" cy="82153"/>
          </a:xfrm>
          <a:custGeom>
            <a:avLst/>
            <a:gdLst/>
            <a:ahLst/>
            <a:cxnLst>
              <a:cxn ang="0">
                <a:pos x="158" y="69"/>
              </a:cxn>
              <a:cxn ang="0">
                <a:pos x="193" y="26"/>
              </a:cxn>
              <a:cxn ang="0">
                <a:pos x="158" y="0"/>
              </a:cxn>
              <a:cxn ang="0">
                <a:pos x="62" y="26"/>
              </a:cxn>
              <a:cxn ang="0">
                <a:pos x="0" y="26"/>
              </a:cxn>
              <a:cxn ang="0">
                <a:pos x="53" y="69"/>
              </a:cxn>
              <a:cxn ang="0">
                <a:pos x="123" y="35"/>
              </a:cxn>
              <a:cxn ang="0">
                <a:pos x="131" y="69"/>
              </a:cxn>
              <a:cxn ang="0">
                <a:pos x="158" y="69"/>
              </a:cxn>
              <a:cxn ang="0">
                <a:pos x="158" y="69"/>
              </a:cxn>
            </a:cxnLst>
            <a:rect l="0" t="0" r="r" b="b"/>
            <a:pathLst>
              <a:path w="193" h="69">
                <a:moveTo>
                  <a:pt x="158" y="69"/>
                </a:moveTo>
                <a:lnTo>
                  <a:pt x="193" y="26"/>
                </a:lnTo>
                <a:lnTo>
                  <a:pt x="158" y="0"/>
                </a:lnTo>
                <a:lnTo>
                  <a:pt x="62" y="26"/>
                </a:lnTo>
                <a:lnTo>
                  <a:pt x="0" y="26"/>
                </a:lnTo>
                <a:lnTo>
                  <a:pt x="53" y="69"/>
                </a:lnTo>
                <a:lnTo>
                  <a:pt x="123" y="35"/>
                </a:lnTo>
                <a:lnTo>
                  <a:pt x="131" y="69"/>
                </a:lnTo>
                <a:lnTo>
                  <a:pt x="158" y="69"/>
                </a:lnTo>
                <a:lnTo>
                  <a:pt x="158" y="69"/>
                </a:lnTo>
                <a:close/>
              </a:path>
            </a:pathLst>
          </a:custGeom>
          <a:gradFill rotWithShape="0">
            <a:gsLst>
              <a:gs pos="0">
                <a:srgbClr val="003310"/>
              </a:gs>
              <a:gs pos="100000">
                <a:srgbClr val="239986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83" name="Freeform 35"/>
          <p:cNvSpPr>
            <a:spLocks noChangeArrowheads="1"/>
          </p:cNvSpPr>
          <p:nvPr/>
        </p:nvSpPr>
        <p:spPr bwMode="auto">
          <a:xfrm>
            <a:off x="3175001" y="3521869"/>
            <a:ext cx="1516063" cy="347663"/>
          </a:xfrm>
          <a:custGeom>
            <a:avLst/>
            <a:gdLst/>
            <a:ahLst/>
            <a:cxnLst>
              <a:cxn ang="0">
                <a:pos x="893" y="116"/>
              </a:cxn>
              <a:cxn ang="0">
                <a:pos x="844" y="104"/>
              </a:cxn>
              <a:cxn ang="0">
                <a:pos x="812" y="96"/>
              </a:cxn>
              <a:cxn ang="0">
                <a:pos x="740" y="108"/>
              </a:cxn>
              <a:cxn ang="0">
                <a:pos x="656" y="122"/>
              </a:cxn>
              <a:cxn ang="0">
                <a:pos x="622" y="128"/>
              </a:cxn>
              <a:cxn ang="0">
                <a:pos x="574" y="115"/>
              </a:cxn>
              <a:cxn ang="0">
                <a:pos x="520" y="111"/>
              </a:cxn>
              <a:cxn ang="0">
                <a:pos x="459" y="116"/>
              </a:cxn>
              <a:cxn ang="0">
                <a:pos x="406" y="110"/>
              </a:cxn>
              <a:cxn ang="0">
                <a:pos x="370" y="105"/>
              </a:cxn>
              <a:cxn ang="0">
                <a:pos x="307" y="130"/>
              </a:cxn>
              <a:cxn ang="0">
                <a:pos x="225" y="163"/>
              </a:cxn>
              <a:cxn ang="0">
                <a:pos x="184" y="179"/>
              </a:cxn>
              <a:cxn ang="0">
                <a:pos x="182" y="226"/>
              </a:cxn>
              <a:cxn ang="0">
                <a:pos x="234" y="226"/>
              </a:cxn>
              <a:cxn ang="0">
                <a:pos x="289" y="205"/>
              </a:cxn>
              <a:cxn ang="0">
                <a:pos x="344" y="203"/>
              </a:cxn>
              <a:cxn ang="0">
                <a:pos x="403" y="162"/>
              </a:cxn>
              <a:cxn ang="0">
                <a:pos x="460" y="166"/>
              </a:cxn>
              <a:cxn ang="0">
                <a:pos x="517" y="171"/>
              </a:cxn>
              <a:cxn ang="0">
                <a:pos x="457" y="182"/>
              </a:cxn>
              <a:cxn ang="0">
                <a:pos x="387" y="196"/>
              </a:cxn>
              <a:cxn ang="0">
                <a:pos x="334" y="225"/>
              </a:cxn>
              <a:cxn ang="0">
                <a:pos x="287" y="234"/>
              </a:cxn>
              <a:cxn ang="0">
                <a:pos x="237" y="240"/>
              </a:cxn>
              <a:cxn ang="0">
                <a:pos x="202" y="291"/>
              </a:cxn>
              <a:cxn ang="0">
                <a:pos x="150" y="267"/>
              </a:cxn>
              <a:cxn ang="0">
                <a:pos x="115" y="281"/>
              </a:cxn>
              <a:cxn ang="0">
                <a:pos x="87" y="271"/>
              </a:cxn>
              <a:cxn ang="0">
                <a:pos x="50" y="234"/>
              </a:cxn>
              <a:cxn ang="0">
                <a:pos x="22" y="222"/>
              </a:cxn>
              <a:cxn ang="0">
                <a:pos x="1" y="175"/>
              </a:cxn>
              <a:cxn ang="0">
                <a:pos x="8" y="114"/>
              </a:cxn>
              <a:cxn ang="0">
                <a:pos x="40" y="76"/>
              </a:cxn>
              <a:cxn ang="0">
                <a:pos x="79" y="42"/>
              </a:cxn>
              <a:cxn ang="0">
                <a:pos x="148" y="35"/>
              </a:cxn>
              <a:cxn ang="0">
                <a:pos x="198" y="10"/>
              </a:cxn>
              <a:cxn ang="0">
                <a:pos x="254" y="28"/>
              </a:cxn>
              <a:cxn ang="0">
                <a:pos x="304" y="14"/>
              </a:cxn>
              <a:cxn ang="0">
                <a:pos x="345" y="31"/>
              </a:cxn>
              <a:cxn ang="0">
                <a:pos x="378" y="42"/>
              </a:cxn>
              <a:cxn ang="0">
                <a:pos x="454" y="6"/>
              </a:cxn>
              <a:cxn ang="0">
                <a:pos x="451" y="30"/>
              </a:cxn>
              <a:cxn ang="0">
                <a:pos x="461" y="77"/>
              </a:cxn>
              <a:cxn ang="0">
                <a:pos x="513" y="73"/>
              </a:cxn>
              <a:cxn ang="0">
                <a:pos x="552" y="79"/>
              </a:cxn>
              <a:cxn ang="0">
                <a:pos x="591" y="48"/>
              </a:cxn>
              <a:cxn ang="0">
                <a:pos x="618" y="72"/>
              </a:cxn>
              <a:cxn ang="0">
                <a:pos x="660" y="74"/>
              </a:cxn>
              <a:cxn ang="0">
                <a:pos x="707" y="69"/>
              </a:cxn>
              <a:cxn ang="0">
                <a:pos x="734" y="78"/>
              </a:cxn>
              <a:cxn ang="0">
                <a:pos x="788" y="51"/>
              </a:cxn>
              <a:cxn ang="0">
                <a:pos x="837" y="61"/>
              </a:cxn>
              <a:cxn ang="0">
                <a:pos x="910" y="87"/>
              </a:cxn>
              <a:cxn ang="0">
                <a:pos x="955" y="102"/>
              </a:cxn>
            </a:cxnLst>
            <a:rect l="0" t="0" r="r" b="b"/>
            <a:pathLst>
              <a:path w="955" h="292">
                <a:moveTo>
                  <a:pt x="955" y="102"/>
                </a:moveTo>
                <a:lnTo>
                  <a:pt x="953" y="103"/>
                </a:lnTo>
                <a:lnTo>
                  <a:pt x="947" y="104"/>
                </a:lnTo>
                <a:lnTo>
                  <a:pt x="938" y="106"/>
                </a:lnTo>
                <a:lnTo>
                  <a:pt x="927" y="109"/>
                </a:lnTo>
                <a:lnTo>
                  <a:pt x="916" y="111"/>
                </a:lnTo>
                <a:lnTo>
                  <a:pt x="904" y="114"/>
                </a:lnTo>
                <a:lnTo>
                  <a:pt x="893" y="116"/>
                </a:lnTo>
                <a:lnTo>
                  <a:pt x="884" y="118"/>
                </a:lnTo>
                <a:lnTo>
                  <a:pt x="878" y="119"/>
                </a:lnTo>
                <a:lnTo>
                  <a:pt x="876" y="120"/>
                </a:lnTo>
                <a:lnTo>
                  <a:pt x="876" y="120"/>
                </a:lnTo>
                <a:lnTo>
                  <a:pt x="873" y="118"/>
                </a:lnTo>
                <a:lnTo>
                  <a:pt x="866" y="115"/>
                </a:lnTo>
                <a:lnTo>
                  <a:pt x="856" y="110"/>
                </a:lnTo>
                <a:lnTo>
                  <a:pt x="844" y="104"/>
                </a:lnTo>
                <a:lnTo>
                  <a:pt x="834" y="99"/>
                </a:lnTo>
                <a:lnTo>
                  <a:pt x="827" y="95"/>
                </a:lnTo>
                <a:lnTo>
                  <a:pt x="824" y="94"/>
                </a:lnTo>
                <a:lnTo>
                  <a:pt x="824" y="94"/>
                </a:lnTo>
                <a:lnTo>
                  <a:pt x="823" y="94"/>
                </a:lnTo>
                <a:lnTo>
                  <a:pt x="821" y="94"/>
                </a:lnTo>
                <a:lnTo>
                  <a:pt x="817" y="95"/>
                </a:lnTo>
                <a:lnTo>
                  <a:pt x="812" y="96"/>
                </a:lnTo>
                <a:lnTo>
                  <a:pt x="806" y="97"/>
                </a:lnTo>
                <a:lnTo>
                  <a:pt x="798" y="98"/>
                </a:lnTo>
                <a:lnTo>
                  <a:pt x="790" y="100"/>
                </a:lnTo>
                <a:lnTo>
                  <a:pt x="781" y="101"/>
                </a:lnTo>
                <a:lnTo>
                  <a:pt x="772" y="103"/>
                </a:lnTo>
                <a:lnTo>
                  <a:pt x="761" y="104"/>
                </a:lnTo>
                <a:lnTo>
                  <a:pt x="751" y="106"/>
                </a:lnTo>
                <a:lnTo>
                  <a:pt x="740" y="108"/>
                </a:lnTo>
                <a:lnTo>
                  <a:pt x="729" y="110"/>
                </a:lnTo>
                <a:lnTo>
                  <a:pt x="717" y="112"/>
                </a:lnTo>
                <a:lnTo>
                  <a:pt x="706" y="114"/>
                </a:lnTo>
                <a:lnTo>
                  <a:pt x="695" y="116"/>
                </a:lnTo>
                <a:lnTo>
                  <a:pt x="685" y="117"/>
                </a:lnTo>
                <a:lnTo>
                  <a:pt x="674" y="119"/>
                </a:lnTo>
                <a:lnTo>
                  <a:pt x="665" y="121"/>
                </a:lnTo>
                <a:lnTo>
                  <a:pt x="656" y="122"/>
                </a:lnTo>
                <a:lnTo>
                  <a:pt x="648" y="124"/>
                </a:lnTo>
                <a:lnTo>
                  <a:pt x="640" y="125"/>
                </a:lnTo>
                <a:lnTo>
                  <a:pt x="634" y="126"/>
                </a:lnTo>
                <a:lnTo>
                  <a:pt x="629" y="127"/>
                </a:lnTo>
                <a:lnTo>
                  <a:pt x="625" y="127"/>
                </a:lnTo>
                <a:lnTo>
                  <a:pt x="623" y="128"/>
                </a:lnTo>
                <a:lnTo>
                  <a:pt x="622" y="128"/>
                </a:lnTo>
                <a:lnTo>
                  <a:pt x="622" y="128"/>
                </a:lnTo>
                <a:lnTo>
                  <a:pt x="618" y="121"/>
                </a:lnTo>
                <a:lnTo>
                  <a:pt x="609" y="109"/>
                </a:lnTo>
                <a:lnTo>
                  <a:pt x="604" y="102"/>
                </a:lnTo>
                <a:lnTo>
                  <a:pt x="604" y="102"/>
                </a:lnTo>
                <a:lnTo>
                  <a:pt x="602" y="104"/>
                </a:lnTo>
                <a:lnTo>
                  <a:pt x="595" y="106"/>
                </a:lnTo>
                <a:lnTo>
                  <a:pt x="585" y="111"/>
                </a:lnTo>
                <a:lnTo>
                  <a:pt x="574" y="115"/>
                </a:lnTo>
                <a:lnTo>
                  <a:pt x="562" y="120"/>
                </a:lnTo>
                <a:lnTo>
                  <a:pt x="553" y="124"/>
                </a:lnTo>
                <a:lnTo>
                  <a:pt x="546" y="127"/>
                </a:lnTo>
                <a:lnTo>
                  <a:pt x="543" y="128"/>
                </a:lnTo>
                <a:lnTo>
                  <a:pt x="543" y="128"/>
                </a:lnTo>
                <a:lnTo>
                  <a:pt x="539" y="125"/>
                </a:lnTo>
                <a:lnTo>
                  <a:pt x="531" y="119"/>
                </a:lnTo>
                <a:lnTo>
                  <a:pt x="520" y="111"/>
                </a:lnTo>
                <a:lnTo>
                  <a:pt x="512" y="105"/>
                </a:lnTo>
                <a:lnTo>
                  <a:pt x="508" y="102"/>
                </a:lnTo>
                <a:lnTo>
                  <a:pt x="508" y="102"/>
                </a:lnTo>
                <a:lnTo>
                  <a:pt x="505" y="103"/>
                </a:lnTo>
                <a:lnTo>
                  <a:pt x="496" y="106"/>
                </a:lnTo>
                <a:lnTo>
                  <a:pt x="484" y="109"/>
                </a:lnTo>
                <a:lnTo>
                  <a:pt x="471" y="113"/>
                </a:lnTo>
                <a:lnTo>
                  <a:pt x="459" y="116"/>
                </a:lnTo>
                <a:lnTo>
                  <a:pt x="450" y="119"/>
                </a:lnTo>
                <a:lnTo>
                  <a:pt x="447" y="120"/>
                </a:lnTo>
                <a:lnTo>
                  <a:pt x="447" y="120"/>
                </a:lnTo>
                <a:lnTo>
                  <a:pt x="444" y="119"/>
                </a:lnTo>
                <a:lnTo>
                  <a:pt x="438" y="118"/>
                </a:lnTo>
                <a:lnTo>
                  <a:pt x="428" y="115"/>
                </a:lnTo>
                <a:lnTo>
                  <a:pt x="417" y="113"/>
                </a:lnTo>
                <a:lnTo>
                  <a:pt x="406" y="110"/>
                </a:lnTo>
                <a:lnTo>
                  <a:pt x="395" y="107"/>
                </a:lnTo>
                <a:lnTo>
                  <a:pt x="385" y="105"/>
                </a:lnTo>
                <a:lnTo>
                  <a:pt x="379" y="103"/>
                </a:lnTo>
                <a:lnTo>
                  <a:pt x="376" y="102"/>
                </a:lnTo>
                <a:lnTo>
                  <a:pt x="376" y="102"/>
                </a:lnTo>
                <a:lnTo>
                  <a:pt x="376" y="103"/>
                </a:lnTo>
                <a:lnTo>
                  <a:pt x="373" y="104"/>
                </a:lnTo>
                <a:lnTo>
                  <a:pt x="370" y="105"/>
                </a:lnTo>
                <a:lnTo>
                  <a:pt x="365" y="107"/>
                </a:lnTo>
                <a:lnTo>
                  <a:pt x="359" y="109"/>
                </a:lnTo>
                <a:lnTo>
                  <a:pt x="352" y="112"/>
                </a:lnTo>
                <a:lnTo>
                  <a:pt x="344" y="115"/>
                </a:lnTo>
                <a:lnTo>
                  <a:pt x="336" y="119"/>
                </a:lnTo>
                <a:lnTo>
                  <a:pt x="327" y="122"/>
                </a:lnTo>
                <a:lnTo>
                  <a:pt x="317" y="126"/>
                </a:lnTo>
                <a:lnTo>
                  <a:pt x="307" y="130"/>
                </a:lnTo>
                <a:lnTo>
                  <a:pt x="296" y="134"/>
                </a:lnTo>
                <a:lnTo>
                  <a:pt x="286" y="139"/>
                </a:lnTo>
                <a:lnTo>
                  <a:pt x="275" y="143"/>
                </a:lnTo>
                <a:lnTo>
                  <a:pt x="265" y="147"/>
                </a:lnTo>
                <a:lnTo>
                  <a:pt x="254" y="151"/>
                </a:lnTo>
                <a:lnTo>
                  <a:pt x="244" y="155"/>
                </a:lnTo>
                <a:lnTo>
                  <a:pt x="234" y="159"/>
                </a:lnTo>
                <a:lnTo>
                  <a:pt x="225" y="163"/>
                </a:lnTo>
                <a:lnTo>
                  <a:pt x="216" y="166"/>
                </a:lnTo>
                <a:lnTo>
                  <a:pt x="209" y="170"/>
                </a:lnTo>
                <a:lnTo>
                  <a:pt x="202" y="172"/>
                </a:lnTo>
                <a:lnTo>
                  <a:pt x="196" y="175"/>
                </a:lnTo>
                <a:lnTo>
                  <a:pt x="191" y="177"/>
                </a:lnTo>
                <a:lnTo>
                  <a:pt x="187" y="178"/>
                </a:lnTo>
                <a:lnTo>
                  <a:pt x="185" y="179"/>
                </a:lnTo>
                <a:lnTo>
                  <a:pt x="184" y="179"/>
                </a:lnTo>
                <a:lnTo>
                  <a:pt x="184" y="179"/>
                </a:lnTo>
                <a:lnTo>
                  <a:pt x="184" y="184"/>
                </a:lnTo>
                <a:lnTo>
                  <a:pt x="181" y="194"/>
                </a:lnTo>
                <a:lnTo>
                  <a:pt x="179" y="207"/>
                </a:lnTo>
                <a:lnTo>
                  <a:pt x="176" y="218"/>
                </a:lnTo>
                <a:lnTo>
                  <a:pt x="175" y="222"/>
                </a:lnTo>
                <a:lnTo>
                  <a:pt x="175" y="222"/>
                </a:lnTo>
                <a:lnTo>
                  <a:pt x="182" y="226"/>
                </a:lnTo>
                <a:lnTo>
                  <a:pt x="195" y="235"/>
                </a:lnTo>
                <a:lnTo>
                  <a:pt x="201" y="239"/>
                </a:lnTo>
                <a:lnTo>
                  <a:pt x="201" y="239"/>
                </a:lnTo>
                <a:lnTo>
                  <a:pt x="203" y="239"/>
                </a:lnTo>
                <a:lnTo>
                  <a:pt x="208" y="237"/>
                </a:lnTo>
                <a:lnTo>
                  <a:pt x="215" y="234"/>
                </a:lnTo>
                <a:lnTo>
                  <a:pt x="224" y="230"/>
                </a:lnTo>
                <a:lnTo>
                  <a:pt x="234" y="226"/>
                </a:lnTo>
                <a:lnTo>
                  <a:pt x="245" y="222"/>
                </a:lnTo>
                <a:lnTo>
                  <a:pt x="256" y="218"/>
                </a:lnTo>
                <a:lnTo>
                  <a:pt x="266" y="214"/>
                </a:lnTo>
                <a:lnTo>
                  <a:pt x="275" y="210"/>
                </a:lnTo>
                <a:lnTo>
                  <a:pt x="282" y="207"/>
                </a:lnTo>
                <a:lnTo>
                  <a:pt x="287" y="205"/>
                </a:lnTo>
                <a:lnTo>
                  <a:pt x="289" y="205"/>
                </a:lnTo>
                <a:lnTo>
                  <a:pt x="289" y="205"/>
                </a:lnTo>
                <a:lnTo>
                  <a:pt x="293" y="205"/>
                </a:lnTo>
                <a:lnTo>
                  <a:pt x="302" y="205"/>
                </a:lnTo>
                <a:lnTo>
                  <a:pt x="315" y="205"/>
                </a:lnTo>
                <a:lnTo>
                  <a:pt x="328" y="205"/>
                </a:lnTo>
                <a:lnTo>
                  <a:pt x="338" y="205"/>
                </a:lnTo>
                <a:lnTo>
                  <a:pt x="341" y="205"/>
                </a:lnTo>
                <a:lnTo>
                  <a:pt x="341" y="205"/>
                </a:lnTo>
                <a:lnTo>
                  <a:pt x="344" y="203"/>
                </a:lnTo>
                <a:lnTo>
                  <a:pt x="349" y="199"/>
                </a:lnTo>
                <a:lnTo>
                  <a:pt x="357" y="194"/>
                </a:lnTo>
                <a:lnTo>
                  <a:pt x="367" y="187"/>
                </a:lnTo>
                <a:lnTo>
                  <a:pt x="378" y="180"/>
                </a:lnTo>
                <a:lnTo>
                  <a:pt x="387" y="173"/>
                </a:lnTo>
                <a:lnTo>
                  <a:pt x="396" y="167"/>
                </a:lnTo>
                <a:lnTo>
                  <a:pt x="401" y="163"/>
                </a:lnTo>
                <a:lnTo>
                  <a:pt x="403" y="162"/>
                </a:lnTo>
                <a:lnTo>
                  <a:pt x="403" y="162"/>
                </a:lnTo>
                <a:lnTo>
                  <a:pt x="405" y="162"/>
                </a:lnTo>
                <a:lnTo>
                  <a:pt x="410" y="162"/>
                </a:lnTo>
                <a:lnTo>
                  <a:pt x="417" y="163"/>
                </a:lnTo>
                <a:lnTo>
                  <a:pt x="426" y="164"/>
                </a:lnTo>
                <a:lnTo>
                  <a:pt x="437" y="164"/>
                </a:lnTo>
                <a:lnTo>
                  <a:pt x="448" y="165"/>
                </a:lnTo>
                <a:lnTo>
                  <a:pt x="460" y="166"/>
                </a:lnTo>
                <a:lnTo>
                  <a:pt x="472" y="167"/>
                </a:lnTo>
                <a:lnTo>
                  <a:pt x="484" y="168"/>
                </a:lnTo>
                <a:lnTo>
                  <a:pt x="495" y="169"/>
                </a:lnTo>
                <a:lnTo>
                  <a:pt x="504" y="170"/>
                </a:lnTo>
                <a:lnTo>
                  <a:pt x="511" y="170"/>
                </a:lnTo>
                <a:lnTo>
                  <a:pt x="515" y="170"/>
                </a:lnTo>
                <a:lnTo>
                  <a:pt x="517" y="171"/>
                </a:lnTo>
                <a:lnTo>
                  <a:pt x="517" y="171"/>
                </a:lnTo>
                <a:lnTo>
                  <a:pt x="516" y="171"/>
                </a:lnTo>
                <a:lnTo>
                  <a:pt x="512" y="172"/>
                </a:lnTo>
                <a:lnTo>
                  <a:pt x="506" y="173"/>
                </a:lnTo>
                <a:lnTo>
                  <a:pt x="499" y="174"/>
                </a:lnTo>
                <a:lnTo>
                  <a:pt x="490" y="176"/>
                </a:lnTo>
                <a:lnTo>
                  <a:pt x="480" y="178"/>
                </a:lnTo>
                <a:lnTo>
                  <a:pt x="469" y="180"/>
                </a:lnTo>
                <a:lnTo>
                  <a:pt x="457" y="182"/>
                </a:lnTo>
                <a:lnTo>
                  <a:pt x="446" y="185"/>
                </a:lnTo>
                <a:lnTo>
                  <a:pt x="434" y="187"/>
                </a:lnTo>
                <a:lnTo>
                  <a:pt x="423" y="189"/>
                </a:lnTo>
                <a:lnTo>
                  <a:pt x="413" y="191"/>
                </a:lnTo>
                <a:lnTo>
                  <a:pt x="404" y="193"/>
                </a:lnTo>
                <a:lnTo>
                  <a:pt x="396" y="194"/>
                </a:lnTo>
                <a:lnTo>
                  <a:pt x="391" y="196"/>
                </a:lnTo>
                <a:lnTo>
                  <a:pt x="387" y="196"/>
                </a:lnTo>
                <a:lnTo>
                  <a:pt x="386" y="197"/>
                </a:lnTo>
                <a:lnTo>
                  <a:pt x="386" y="197"/>
                </a:lnTo>
                <a:lnTo>
                  <a:pt x="383" y="198"/>
                </a:lnTo>
                <a:lnTo>
                  <a:pt x="376" y="202"/>
                </a:lnTo>
                <a:lnTo>
                  <a:pt x="366" y="207"/>
                </a:lnTo>
                <a:lnTo>
                  <a:pt x="355" y="214"/>
                </a:lnTo>
                <a:lnTo>
                  <a:pt x="344" y="220"/>
                </a:lnTo>
                <a:lnTo>
                  <a:pt x="334" y="225"/>
                </a:lnTo>
                <a:lnTo>
                  <a:pt x="327" y="229"/>
                </a:lnTo>
                <a:lnTo>
                  <a:pt x="324" y="231"/>
                </a:lnTo>
                <a:lnTo>
                  <a:pt x="324" y="231"/>
                </a:lnTo>
                <a:lnTo>
                  <a:pt x="322" y="231"/>
                </a:lnTo>
                <a:lnTo>
                  <a:pt x="317" y="231"/>
                </a:lnTo>
                <a:lnTo>
                  <a:pt x="308" y="232"/>
                </a:lnTo>
                <a:lnTo>
                  <a:pt x="298" y="233"/>
                </a:lnTo>
                <a:lnTo>
                  <a:pt x="287" y="234"/>
                </a:lnTo>
                <a:lnTo>
                  <a:pt x="275" y="235"/>
                </a:lnTo>
                <a:lnTo>
                  <a:pt x="263" y="236"/>
                </a:lnTo>
                <a:lnTo>
                  <a:pt x="253" y="237"/>
                </a:lnTo>
                <a:lnTo>
                  <a:pt x="245" y="238"/>
                </a:lnTo>
                <a:lnTo>
                  <a:pt x="239" y="238"/>
                </a:lnTo>
                <a:lnTo>
                  <a:pt x="237" y="238"/>
                </a:lnTo>
                <a:lnTo>
                  <a:pt x="237" y="238"/>
                </a:lnTo>
                <a:lnTo>
                  <a:pt x="237" y="240"/>
                </a:lnTo>
                <a:lnTo>
                  <a:pt x="234" y="244"/>
                </a:lnTo>
                <a:lnTo>
                  <a:pt x="231" y="250"/>
                </a:lnTo>
                <a:lnTo>
                  <a:pt x="227" y="258"/>
                </a:lnTo>
                <a:lnTo>
                  <a:pt x="223" y="266"/>
                </a:lnTo>
                <a:lnTo>
                  <a:pt x="218" y="274"/>
                </a:lnTo>
                <a:lnTo>
                  <a:pt x="212" y="281"/>
                </a:lnTo>
                <a:lnTo>
                  <a:pt x="207" y="287"/>
                </a:lnTo>
                <a:lnTo>
                  <a:pt x="202" y="291"/>
                </a:lnTo>
                <a:lnTo>
                  <a:pt x="197" y="292"/>
                </a:lnTo>
                <a:lnTo>
                  <a:pt x="193" y="290"/>
                </a:lnTo>
                <a:lnTo>
                  <a:pt x="193" y="290"/>
                </a:lnTo>
                <a:lnTo>
                  <a:pt x="183" y="282"/>
                </a:lnTo>
                <a:lnTo>
                  <a:pt x="174" y="275"/>
                </a:lnTo>
                <a:lnTo>
                  <a:pt x="165" y="271"/>
                </a:lnTo>
                <a:lnTo>
                  <a:pt x="157" y="268"/>
                </a:lnTo>
                <a:lnTo>
                  <a:pt x="150" y="267"/>
                </a:lnTo>
                <a:lnTo>
                  <a:pt x="143" y="268"/>
                </a:lnTo>
                <a:lnTo>
                  <a:pt x="137" y="269"/>
                </a:lnTo>
                <a:lnTo>
                  <a:pt x="131" y="271"/>
                </a:lnTo>
                <a:lnTo>
                  <a:pt x="126" y="273"/>
                </a:lnTo>
                <a:lnTo>
                  <a:pt x="122" y="276"/>
                </a:lnTo>
                <a:lnTo>
                  <a:pt x="119" y="278"/>
                </a:lnTo>
                <a:lnTo>
                  <a:pt x="116" y="280"/>
                </a:lnTo>
                <a:lnTo>
                  <a:pt x="115" y="281"/>
                </a:lnTo>
                <a:lnTo>
                  <a:pt x="114" y="282"/>
                </a:lnTo>
                <a:lnTo>
                  <a:pt x="114" y="282"/>
                </a:lnTo>
                <a:lnTo>
                  <a:pt x="113" y="282"/>
                </a:lnTo>
                <a:lnTo>
                  <a:pt x="111" y="281"/>
                </a:lnTo>
                <a:lnTo>
                  <a:pt x="106" y="279"/>
                </a:lnTo>
                <a:lnTo>
                  <a:pt x="101" y="277"/>
                </a:lnTo>
                <a:lnTo>
                  <a:pt x="94" y="274"/>
                </a:lnTo>
                <a:lnTo>
                  <a:pt x="87" y="271"/>
                </a:lnTo>
                <a:lnTo>
                  <a:pt x="80" y="267"/>
                </a:lnTo>
                <a:lnTo>
                  <a:pt x="73" y="263"/>
                </a:lnTo>
                <a:lnTo>
                  <a:pt x="66" y="259"/>
                </a:lnTo>
                <a:lnTo>
                  <a:pt x="60" y="255"/>
                </a:lnTo>
                <a:lnTo>
                  <a:pt x="55" y="250"/>
                </a:lnTo>
                <a:lnTo>
                  <a:pt x="52" y="245"/>
                </a:lnTo>
                <a:lnTo>
                  <a:pt x="50" y="240"/>
                </a:lnTo>
                <a:lnTo>
                  <a:pt x="50" y="234"/>
                </a:lnTo>
                <a:lnTo>
                  <a:pt x="52" y="229"/>
                </a:lnTo>
                <a:lnTo>
                  <a:pt x="52" y="229"/>
                </a:lnTo>
                <a:lnTo>
                  <a:pt x="54" y="225"/>
                </a:lnTo>
                <a:lnTo>
                  <a:pt x="51" y="222"/>
                </a:lnTo>
                <a:lnTo>
                  <a:pt x="45" y="221"/>
                </a:lnTo>
                <a:lnTo>
                  <a:pt x="38" y="221"/>
                </a:lnTo>
                <a:lnTo>
                  <a:pt x="30" y="221"/>
                </a:lnTo>
                <a:lnTo>
                  <a:pt x="22" y="222"/>
                </a:lnTo>
                <a:lnTo>
                  <a:pt x="17" y="223"/>
                </a:lnTo>
                <a:lnTo>
                  <a:pt x="15" y="223"/>
                </a:lnTo>
                <a:lnTo>
                  <a:pt x="15" y="223"/>
                </a:lnTo>
                <a:lnTo>
                  <a:pt x="14" y="220"/>
                </a:lnTo>
                <a:lnTo>
                  <a:pt x="11" y="210"/>
                </a:lnTo>
                <a:lnTo>
                  <a:pt x="8" y="197"/>
                </a:lnTo>
                <a:lnTo>
                  <a:pt x="4" y="184"/>
                </a:lnTo>
                <a:lnTo>
                  <a:pt x="1" y="175"/>
                </a:lnTo>
                <a:lnTo>
                  <a:pt x="0" y="171"/>
                </a:lnTo>
                <a:lnTo>
                  <a:pt x="0" y="171"/>
                </a:lnTo>
                <a:lnTo>
                  <a:pt x="1" y="167"/>
                </a:lnTo>
                <a:lnTo>
                  <a:pt x="2" y="159"/>
                </a:lnTo>
                <a:lnTo>
                  <a:pt x="4" y="147"/>
                </a:lnTo>
                <a:lnTo>
                  <a:pt x="5" y="134"/>
                </a:lnTo>
                <a:lnTo>
                  <a:pt x="7" y="123"/>
                </a:lnTo>
                <a:lnTo>
                  <a:pt x="8" y="114"/>
                </a:lnTo>
                <a:lnTo>
                  <a:pt x="9" y="111"/>
                </a:lnTo>
                <a:lnTo>
                  <a:pt x="9" y="111"/>
                </a:lnTo>
                <a:lnTo>
                  <a:pt x="13" y="105"/>
                </a:lnTo>
                <a:lnTo>
                  <a:pt x="22" y="94"/>
                </a:lnTo>
                <a:lnTo>
                  <a:pt x="31" y="82"/>
                </a:lnTo>
                <a:lnTo>
                  <a:pt x="35" y="77"/>
                </a:lnTo>
                <a:lnTo>
                  <a:pt x="35" y="77"/>
                </a:lnTo>
                <a:lnTo>
                  <a:pt x="40" y="76"/>
                </a:lnTo>
                <a:lnTo>
                  <a:pt x="51" y="74"/>
                </a:lnTo>
                <a:lnTo>
                  <a:pt x="63" y="71"/>
                </a:lnTo>
                <a:lnTo>
                  <a:pt x="74" y="69"/>
                </a:lnTo>
                <a:lnTo>
                  <a:pt x="79" y="68"/>
                </a:lnTo>
                <a:lnTo>
                  <a:pt x="79" y="68"/>
                </a:lnTo>
                <a:lnTo>
                  <a:pt x="79" y="62"/>
                </a:lnTo>
                <a:lnTo>
                  <a:pt x="79" y="49"/>
                </a:lnTo>
                <a:lnTo>
                  <a:pt x="79" y="42"/>
                </a:lnTo>
                <a:lnTo>
                  <a:pt x="79" y="42"/>
                </a:lnTo>
                <a:lnTo>
                  <a:pt x="82" y="42"/>
                </a:lnTo>
                <a:lnTo>
                  <a:pt x="89" y="41"/>
                </a:lnTo>
                <a:lnTo>
                  <a:pt x="99" y="40"/>
                </a:lnTo>
                <a:lnTo>
                  <a:pt x="112" y="39"/>
                </a:lnTo>
                <a:lnTo>
                  <a:pt x="125" y="38"/>
                </a:lnTo>
                <a:lnTo>
                  <a:pt x="137" y="36"/>
                </a:lnTo>
                <a:lnTo>
                  <a:pt x="148" y="35"/>
                </a:lnTo>
                <a:lnTo>
                  <a:pt x="155" y="35"/>
                </a:lnTo>
                <a:lnTo>
                  <a:pt x="158" y="34"/>
                </a:lnTo>
                <a:lnTo>
                  <a:pt x="158" y="34"/>
                </a:lnTo>
                <a:lnTo>
                  <a:pt x="161" y="32"/>
                </a:lnTo>
                <a:lnTo>
                  <a:pt x="169" y="28"/>
                </a:lnTo>
                <a:lnTo>
                  <a:pt x="179" y="21"/>
                </a:lnTo>
                <a:lnTo>
                  <a:pt x="190" y="15"/>
                </a:lnTo>
                <a:lnTo>
                  <a:pt x="198" y="10"/>
                </a:lnTo>
                <a:lnTo>
                  <a:pt x="201" y="8"/>
                </a:lnTo>
                <a:lnTo>
                  <a:pt x="201" y="8"/>
                </a:lnTo>
                <a:lnTo>
                  <a:pt x="204" y="9"/>
                </a:lnTo>
                <a:lnTo>
                  <a:pt x="210" y="12"/>
                </a:lnTo>
                <a:lnTo>
                  <a:pt x="220" y="15"/>
                </a:lnTo>
                <a:lnTo>
                  <a:pt x="231" y="19"/>
                </a:lnTo>
                <a:lnTo>
                  <a:pt x="242" y="23"/>
                </a:lnTo>
                <a:lnTo>
                  <a:pt x="254" y="28"/>
                </a:lnTo>
                <a:lnTo>
                  <a:pt x="263" y="31"/>
                </a:lnTo>
                <a:lnTo>
                  <a:pt x="269" y="33"/>
                </a:lnTo>
                <a:lnTo>
                  <a:pt x="272" y="34"/>
                </a:lnTo>
                <a:lnTo>
                  <a:pt x="272" y="34"/>
                </a:lnTo>
                <a:lnTo>
                  <a:pt x="275" y="32"/>
                </a:lnTo>
                <a:lnTo>
                  <a:pt x="282" y="28"/>
                </a:lnTo>
                <a:lnTo>
                  <a:pt x="292" y="21"/>
                </a:lnTo>
                <a:lnTo>
                  <a:pt x="304" y="14"/>
                </a:lnTo>
                <a:lnTo>
                  <a:pt x="314" y="7"/>
                </a:lnTo>
                <a:lnTo>
                  <a:pt x="321" y="2"/>
                </a:lnTo>
                <a:lnTo>
                  <a:pt x="324" y="0"/>
                </a:lnTo>
                <a:lnTo>
                  <a:pt x="324" y="0"/>
                </a:lnTo>
                <a:lnTo>
                  <a:pt x="326" y="3"/>
                </a:lnTo>
                <a:lnTo>
                  <a:pt x="331" y="10"/>
                </a:lnTo>
                <a:lnTo>
                  <a:pt x="338" y="20"/>
                </a:lnTo>
                <a:lnTo>
                  <a:pt x="345" y="31"/>
                </a:lnTo>
                <a:lnTo>
                  <a:pt x="352" y="41"/>
                </a:lnTo>
                <a:lnTo>
                  <a:pt x="357" y="48"/>
                </a:lnTo>
                <a:lnTo>
                  <a:pt x="359" y="51"/>
                </a:lnTo>
                <a:lnTo>
                  <a:pt x="359" y="51"/>
                </a:lnTo>
                <a:lnTo>
                  <a:pt x="361" y="50"/>
                </a:lnTo>
                <a:lnTo>
                  <a:pt x="364" y="49"/>
                </a:lnTo>
                <a:lnTo>
                  <a:pt x="370" y="46"/>
                </a:lnTo>
                <a:lnTo>
                  <a:pt x="378" y="42"/>
                </a:lnTo>
                <a:lnTo>
                  <a:pt x="387" y="38"/>
                </a:lnTo>
                <a:lnTo>
                  <a:pt x="396" y="33"/>
                </a:lnTo>
                <a:lnTo>
                  <a:pt x="407" y="28"/>
                </a:lnTo>
                <a:lnTo>
                  <a:pt x="417" y="23"/>
                </a:lnTo>
                <a:lnTo>
                  <a:pt x="428" y="18"/>
                </a:lnTo>
                <a:lnTo>
                  <a:pt x="437" y="13"/>
                </a:lnTo>
                <a:lnTo>
                  <a:pt x="446" y="9"/>
                </a:lnTo>
                <a:lnTo>
                  <a:pt x="454" y="6"/>
                </a:lnTo>
                <a:lnTo>
                  <a:pt x="460" y="3"/>
                </a:lnTo>
                <a:lnTo>
                  <a:pt x="463" y="1"/>
                </a:lnTo>
                <a:lnTo>
                  <a:pt x="465" y="0"/>
                </a:lnTo>
                <a:lnTo>
                  <a:pt x="465" y="0"/>
                </a:lnTo>
                <a:lnTo>
                  <a:pt x="464" y="3"/>
                </a:lnTo>
                <a:lnTo>
                  <a:pt x="461" y="10"/>
                </a:lnTo>
                <a:lnTo>
                  <a:pt x="456" y="19"/>
                </a:lnTo>
                <a:lnTo>
                  <a:pt x="451" y="30"/>
                </a:lnTo>
                <a:lnTo>
                  <a:pt x="446" y="41"/>
                </a:lnTo>
                <a:lnTo>
                  <a:pt x="442" y="50"/>
                </a:lnTo>
                <a:lnTo>
                  <a:pt x="439" y="57"/>
                </a:lnTo>
                <a:lnTo>
                  <a:pt x="438" y="60"/>
                </a:lnTo>
                <a:lnTo>
                  <a:pt x="438" y="60"/>
                </a:lnTo>
                <a:lnTo>
                  <a:pt x="442" y="62"/>
                </a:lnTo>
                <a:lnTo>
                  <a:pt x="450" y="69"/>
                </a:lnTo>
                <a:lnTo>
                  <a:pt x="461" y="77"/>
                </a:lnTo>
                <a:lnTo>
                  <a:pt x="470" y="83"/>
                </a:lnTo>
                <a:lnTo>
                  <a:pt x="473" y="86"/>
                </a:lnTo>
                <a:lnTo>
                  <a:pt x="473" y="86"/>
                </a:lnTo>
                <a:lnTo>
                  <a:pt x="476" y="85"/>
                </a:lnTo>
                <a:lnTo>
                  <a:pt x="482" y="83"/>
                </a:lnTo>
                <a:lnTo>
                  <a:pt x="490" y="80"/>
                </a:lnTo>
                <a:lnTo>
                  <a:pt x="501" y="77"/>
                </a:lnTo>
                <a:lnTo>
                  <a:pt x="513" y="73"/>
                </a:lnTo>
                <a:lnTo>
                  <a:pt x="524" y="69"/>
                </a:lnTo>
                <a:lnTo>
                  <a:pt x="535" y="65"/>
                </a:lnTo>
                <a:lnTo>
                  <a:pt x="544" y="62"/>
                </a:lnTo>
                <a:lnTo>
                  <a:pt x="550" y="60"/>
                </a:lnTo>
                <a:lnTo>
                  <a:pt x="552" y="60"/>
                </a:lnTo>
                <a:lnTo>
                  <a:pt x="552" y="60"/>
                </a:lnTo>
                <a:lnTo>
                  <a:pt x="552" y="66"/>
                </a:lnTo>
                <a:lnTo>
                  <a:pt x="552" y="79"/>
                </a:lnTo>
                <a:lnTo>
                  <a:pt x="552" y="86"/>
                </a:lnTo>
                <a:lnTo>
                  <a:pt x="552" y="86"/>
                </a:lnTo>
                <a:lnTo>
                  <a:pt x="554" y="84"/>
                </a:lnTo>
                <a:lnTo>
                  <a:pt x="559" y="79"/>
                </a:lnTo>
                <a:lnTo>
                  <a:pt x="566" y="72"/>
                </a:lnTo>
                <a:lnTo>
                  <a:pt x="574" y="64"/>
                </a:lnTo>
                <a:lnTo>
                  <a:pt x="583" y="56"/>
                </a:lnTo>
                <a:lnTo>
                  <a:pt x="591" y="48"/>
                </a:lnTo>
                <a:lnTo>
                  <a:pt x="598" y="41"/>
                </a:lnTo>
                <a:lnTo>
                  <a:pt x="603" y="36"/>
                </a:lnTo>
                <a:lnTo>
                  <a:pt x="604" y="34"/>
                </a:lnTo>
                <a:lnTo>
                  <a:pt x="604" y="34"/>
                </a:lnTo>
                <a:lnTo>
                  <a:pt x="606" y="38"/>
                </a:lnTo>
                <a:lnTo>
                  <a:pt x="609" y="48"/>
                </a:lnTo>
                <a:lnTo>
                  <a:pt x="613" y="60"/>
                </a:lnTo>
                <a:lnTo>
                  <a:pt x="618" y="72"/>
                </a:lnTo>
                <a:lnTo>
                  <a:pt x="621" y="82"/>
                </a:lnTo>
                <a:lnTo>
                  <a:pt x="622" y="86"/>
                </a:lnTo>
                <a:lnTo>
                  <a:pt x="622" y="86"/>
                </a:lnTo>
                <a:lnTo>
                  <a:pt x="624" y="85"/>
                </a:lnTo>
                <a:lnTo>
                  <a:pt x="630" y="83"/>
                </a:lnTo>
                <a:lnTo>
                  <a:pt x="638" y="81"/>
                </a:lnTo>
                <a:lnTo>
                  <a:pt x="648" y="78"/>
                </a:lnTo>
                <a:lnTo>
                  <a:pt x="660" y="74"/>
                </a:lnTo>
                <a:lnTo>
                  <a:pt x="672" y="71"/>
                </a:lnTo>
                <a:lnTo>
                  <a:pt x="683" y="68"/>
                </a:lnTo>
                <a:lnTo>
                  <a:pt x="694" y="64"/>
                </a:lnTo>
                <a:lnTo>
                  <a:pt x="702" y="62"/>
                </a:lnTo>
                <a:lnTo>
                  <a:pt x="708" y="60"/>
                </a:lnTo>
                <a:lnTo>
                  <a:pt x="710" y="60"/>
                </a:lnTo>
                <a:lnTo>
                  <a:pt x="710" y="60"/>
                </a:lnTo>
                <a:lnTo>
                  <a:pt x="707" y="69"/>
                </a:lnTo>
                <a:lnTo>
                  <a:pt x="703" y="85"/>
                </a:lnTo>
                <a:lnTo>
                  <a:pt x="701" y="94"/>
                </a:lnTo>
                <a:lnTo>
                  <a:pt x="701" y="94"/>
                </a:lnTo>
                <a:lnTo>
                  <a:pt x="703" y="93"/>
                </a:lnTo>
                <a:lnTo>
                  <a:pt x="707" y="91"/>
                </a:lnTo>
                <a:lnTo>
                  <a:pt x="715" y="87"/>
                </a:lnTo>
                <a:lnTo>
                  <a:pt x="724" y="83"/>
                </a:lnTo>
                <a:lnTo>
                  <a:pt x="734" y="78"/>
                </a:lnTo>
                <a:lnTo>
                  <a:pt x="745" y="72"/>
                </a:lnTo>
                <a:lnTo>
                  <a:pt x="755" y="67"/>
                </a:lnTo>
                <a:lnTo>
                  <a:pt x="766" y="62"/>
                </a:lnTo>
                <a:lnTo>
                  <a:pt x="775" y="58"/>
                </a:lnTo>
                <a:lnTo>
                  <a:pt x="782" y="54"/>
                </a:lnTo>
                <a:lnTo>
                  <a:pt x="787" y="52"/>
                </a:lnTo>
                <a:lnTo>
                  <a:pt x="788" y="51"/>
                </a:lnTo>
                <a:lnTo>
                  <a:pt x="788" y="51"/>
                </a:lnTo>
                <a:lnTo>
                  <a:pt x="793" y="52"/>
                </a:lnTo>
                <a:lnTo>
                  <a:pt x="804" y="54"/>
                </a:lnTo>
                <a:lnTo>
                  <a:pt x="817" y="57"/>
                </a:lnTo>
                <a:lnTo>
                  <a:pt x="828" y="59"/>
                </a:lnTo>
                <a:lnTo>
                  <a:pt x="832" y="60"/>
                </a:lnTo>
                <a:lnTo>
                  <a:pt x="832" y="60"/>
                </a:lnTo>
                <a:lnTo>
                  <a:pt x="834" y="60"/>
                </a:lnTo>
                <a:lnTo>
                  <a:pt x="837" y="61"/>
                </a:lnTo>
                <a:lnTo>
                  <a:pt x="843" y="63"/>
                </a:lnTo>
                <a:lnTo>
                  <a:pt x="850" y="66"/>
                </a:lnTo>
                <a:lnTo>
                  <a:pt x="858" y="69"/>
                </a:lnTo>
                <a:lnTo>
                  <a:pt x="868" y="72"/>
                </a:lnTo>
                <a:lnTo>
                  <a:pt x="878" y="76"/>
                </a:lnTo>
                <a:lnTo>
                  <a:pt x="888" y="79"/>
                </a:lnTo>
                <a:lnTo>
                  <a:pt x="899" y="83"/>
                </a:lnTo>
                <a:lnTo>
                  <a:pt x="910" y="87"/>
                </a:lnTo>
                <a:lnTo>
                  <a:pt x="920" y="90"/>
                </a:lnTo>
                <a:lnTo>
                  <a:pt x="930" y="94"/>
                </a:lnTo>
                <a:lnTo>
                  <a:pt x="938" y="96"/>
                </a:lnTo>
                <a:lnTo>
                  <a:pt x="945" y="99"/>
                </a:lnTo>
                <a:lnTo>
                  <a:pt x="951" y="101"/>
                </a:lnTo>
                <a:lnTo>
                  <a:pt x="954" y="102"/>
                </a:lnTo>
                <a:lnTo>
                  <a:pt x="955" y="102"/>
                </a:lnTo>
                <a:lnTo>
                  <a:pt x="955" y="102"/>
                </a:lnTo>
                <a:lnTo>
                  <a:pt x="955" y="102"/>
                </a:lnTo>
                <a:close/>
              </a:path>
            </a:pathLst>
          </a:custGeom>
          <a:gradFill rotWithShape="0">
            <a:gsLst>
              <a:gs pos="0">
                <a:srgbClr val="003310"/>
              </a:gs>
              <a:gs pos="100000">
                <a:srgbClr val="27A591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84" name="Freeform 36"/>
          <p:cNvSpPr>
            <a:spLocks noChangeArrowheads="1"/>
          </p:cNvSpPr>
          <p:nvPr/>
        </p:nvSpPr>
        <p:spPr bwMode="auto">
          <a:xfrm>
            <a:off x="4737101" y="4456510"/>
            <a:ext cx="1287463" cy="419100"/>
          </a:xfrm>
          <a:custGeom>
            <a:avLst/>
            <a:gdLst/>
            <a:ahLst/>
            <a:cxnLst>
              <a:cxn ang="0">
                <a:pos x="247" y="20"/>
              </a:cxn>
              <a:cxn ang="0">
                <a:pos x="272" y="32"/>
              </a:cxn>
              <a:cxn ang="0">
                <a:pos x="329" y="48"/>
              </a:cxn>
              <a:cxn ang="0">
                <a:pos x="347" y="35"/>
              </a:cxn>
              <a:cxn ang="0">
                <a:pos x="368" y="10"/>
              </a:cxn>
              <a:cxn ang="0">
                <a:pos x="400" y="10"/>
              </a:cxn>
              <a:cxn ang="0">
                <a:pos x="419" y="27"/>
              </a:cxn>
              <a:cxn ang="0">
                <a:pos x="432" y="56"/>
              </a:cxn>
              <a:cxn ang="0">
                <a:pos x="447" y="91"/>
              </a:cxn>
              <a:cxn ang="0">
                <a:pos x="473" y="128"/>
              </a:cxn>
              <a:cxn ang="0">
                <a:pos x="508" y="151"/>
              </a:cxn>
              <a:cxn ang="0">
                <a:pos x="552" y="173"/>
              </a:cxn>
              <a:cxn ang="0">
                <a:pos x="600" y="200"/>
              </a:cxn>
              <a:cxn ang="0">
                <a:pos x="648" y="232"/>
              </a:cxn>
              <a:cxn ang="0">
                <a:pos x="695" y="264"/>
              </a:cxn>
              <a:cxn ang="0">
                <a:pos x="738" y="295"/>
              </a:cxn>
              <a:cxn ang="0">
                <a:pos x="773" y="322"/>
              </a:cxn>
              <a:cxn ang="0">
                <a:pos x="798" y="341"/>
              </a:cxn>
              <a:cxn ang="0">
                <a:pos x="810" y="351"/>
              </a:cxn>
              <a:cxn ang="0">
                <a:pos x="810" y="351"/>
              </a:cxn>
              <a:cxn ang="0">
                <a:pos x="796" y="340"/>
              </a:cxn>
              <a:cxn ang="0">
                <a:pos x="772" y="322"/>
              </a:cxn>
              <a:cxn ang="0">
                <a:pos x="738" y="298"/>
              </a:cxn>
              <a:cxn ang="0">
                <a:pos x="696" y="271"/>
              </a:cxn>
              <a:cxn ang="0">
                <a:pos x="650" y="241"/>
              </a:cxn>
              <a:cxn ang="0">
                <a:pos x="600" y="213"/>
              </a:cxn>
              <a:cxn ang="0">
                <a:pos x="549" y="186"/>
              </a:cxn>
              <a:cxn ang="0">
                <a:pos x="498" y="165"/>
              </a:cxn>
              <a:cxn ang="0">
                <a:pos x="463" y="149"/>
              </a:cxn>
              <a:cxn ang="0">
                <a:pos x="447" y="113"/>
              </a:cxn>
              <a:cxn ang="0">
                <a:pos x="435" y="79"/>
              </a:cxn>
              <a:cxn ang="0">
                <a:pos x="424" y="51"/>
              </a:cxn>
              <a:cxn ang="0">
                <a:pos x="410" y="33"/>
              </a:cxn>
              <a:cxn ang="0">
                <a:pos x="390" y="30"/>
              </a:cxn>
              <a:cxn ang="0">
                <a:pos x="362" y="46"/>
              </a:cxn>
              <a:cxn ang="0">
                <a:pos x="375" y="69"/>
              </a:cxn>
              <a:cxn ang="0">
                <a:pos x="409" y="86"/>
              </a:cxn>
              <a:cxn ang="0">
                <a:pos x="417" y="121"/>
              </a:cxn>
              <a:cxn ang="0">
                <a:pos x="398" y="109"/>
              </a:cxn>
              <a:cxn ang="0">
                <a:pos x="358" y="85"/>
              </a:cxn>
              <a:cxn ang="0">
                <a:pos x="305" y="58"/>
              </a:cxn>
              <a:cxn ang="0">
                <a:pos x="248" y="38"/>
              </a:cxn>
              <a:cxn ang="0">
                <a:pos x="204" y="38"/>
              </a:cxn>
              <a:cxn ang="0">
                <a:pos x="167" y="58"/>
              </a:cxn>
              <a:cxn ang="0">
                <a:pos x="118" y="65"/>
              </a:cxn>
              <a:cxn ang="0">
                <a:pos x="95" y="53"/>
              </a:cxn>
              <a:cxn ang="0">
                <a:pos x="73" y="37"/>
              </a:cxn>
              <a:cxn ang="0">
                <a:pos x="17" y="31"/>
              </a:cxn>
              <a:cxn ang="0">
                <a:pos x="4" y="30"/>
              </a:cxn>
              <a:cxn ang="0">
                <a:pos x="24" y="18"/>
              </a:cxn>
              <a:cxn ang="0">
                <a:pos x="71" y="23"/>
              </a:cxn>
              <a:cxn ang="0">
                <a:pos x="128" y="46"/>
              </a:cxn>
              <a:cxn ang="0">
                <a:pos x="142" y="37"/>
              </a:cxn>
              <a:cxn ang="0">
                <a:pos x="135" y="8"/>
              </a:cxn>
              <a:cxn ang="0">
                <a:pos x="159" y="6"/>
              </a:cxn>
              <a:cxn ang="0">
                <a:pos x="206" y="22"/>
              </a:cxn>
            </a:cxnLst>
            <a:rect l="0" t="0" r="r" b="b"/>
            <a:pathLst>
              <a:path w="811" h="352">
                <a:moveTo>
                  <a:pt x="200" y="0"/>
                </a:moveTo>
                <a:lnTo>
                  <a:pt x="204" y="2"/>
                </a:lnTo>
                <a:lnTo>
                  <a:pt x="213" y="6"/>
                </a:lnTo>
                <a:lnTo>
                  <a:pt x="226" y="11"/>
                </a:lnTo>
                <a:lnTo>
                  <a:pt x="238" y="16"/>
                </a:lnTo>
                <a:lnTo>
                  <a:pt x="247" y="20"/>
                </a:lnTo>
                <a:lnTo>
                  <a:pt x="251" y="22"/>
                </a:lnTo>
                <a:lnTo>
                  <a:pt x="251" y="22"/>
                </a:lnTo>
                <a:lnTo>
                  <a:pt x="253" y="23"/>
                </a:lnTo>
                <a:lnTo>
                  <a:pt x="257" y="25"/>
                </a:lnTo>
                <a:lnTo>
                  <a:pt x="263" y="28"/>
                </a:lnTo>
                <a:lnTo>
                  <a:pt x="272" y="32"/>
                </a:lnTo>
                <a:lnTo>
                  <a:pt x="281" y="36"/>
                </a:lnTo>
                <a:lnTo>
                  <a:pt x="291" y="40"/>
                </a:lnTo>
                <a:lnTo>
                  <a:pt x="301" y="43"/>
                </a:lnTo>
                <a:lnTo>
                  <a:pt x="311" y="46"/>
                </a:lnTo>
                <a:lnTo>
                  <a:pt x="321" y="48"/>
                </a:lnTo>
                <a:lnTo>
                  <a:pt x="329" y="48"/>
                </a:lnTo>
                <a:lnTo>
                  <a:pt x="329" y="48"/>
                </a:lnTo>
                <a:lnTo>
                  <a:pt x="333" y="47"/>
                </a:lnTo>
                <a:lnTo>
                  <a:pt x="337" y="45"/>
                </a:lnTo>
                <a:lnTo>
                  <a:pt x="340" y="42"/>
                </a:lnTo>
                <a:lnTo>
                  <a:pt x="344" y="39"/>
                </a:lnTo>
                <a:lnTo>
                  <a:pt x="347" y="35"/>
                </a:lnTo>
                <a:lnTo>
                  <a:pt x="350" y="31"/>
                </a:lnTo>
                <a:lnTo>
                  <a:pt x="354" y="26"/>
                </a:lnTo>
                <a:lnTo>
                  <a:pt x="357" y="22"/>
                </a:lnTo>
                <a:lnTo>
                  <a:pt x="360" y="17"/>
                </a:lnTo>
                <a:lnTo>
                  <a:pt x="364" y="13"/>
                </a:lnTo>
                <a:lnTo>
                  <a:pt x="368" y="10"/>
                </a:lnTo>
                <a:lnTo>
                  <a:pt x="372" y="7"/>
                </a:lnTo>
                <a:lnTo>
                  <a:pt x="377" y="5"/>
                </a:lnTo>
                <a:lnTo>
                  <a:pt x="382" y="5"/>
                </a:lnTo>
                <a:lnTo>
                  <a:pt x="387" y="5"/>
                </a:lnTo>
                <a:lnTo>
                  <a:pt x="394" y="7"/>
                </a:lnTo>
                <a:lnTo>
                  <a:pt x="400" y="10"/>
                </a:lnTo>
                <a:lnTo>
                  <a:pt x="400" y="10"/>
                </a:lnTo>
                <a:lnTo>
                  <a:pt x="405" y="13"/>
                </a:lnTo>
                <a:lnTo>
                  <a:pt x="409" y="16"/>
                </a:lnTo>
                <a:lnTo>
                  <a:pt x="412" y="20"/>
                </a:lnTo>
                <a:lnTo>
                  <a:pt x="416" y="23"/>
                </a:lnTo>
                <a:lnTo>
                  <a:pt x="419" y="27"/>
                </a:lnTo>
                <a:lnTo>
                  <a:pt x="421" y="32"/>
                </a:lnTo>
                <a:lnTo>
                  <a:pt x="424" y="36"/>
                </a:lnTo>
                <a:lnTo>
                  <a:pt x="426" y="41"/>
                </a:lnTo>
                <a:lnTo>
                  <a:pt x="428" y="46"/>
                </a:lnTo>
                <a:lnTo>
                  <a:pt x="430" y="51"/>
                </a:lnTo>
                <a:lnTo>
                  <a:pt x="432" y="56"/>
                </a:lnTo>
                <a:lnTo>
                  <a:pt x="434" y="62"/>
                </a:lnTo>
                <a:lnTo>
                  <a:pt x="436" y="67"/>
                </a:lnTo>
                <a:lnTo>
                  <a:pt x="438" y="73"/>
                </a:lnTo>
                <a:lnTo>
                  <a:pt x="441" y="79"/>
                </a:lnTo>
                <a:lnTo>
                  <a:pt x="444" y="85"/>
                </a:lnTo>
                <a:lnTo>
                  <a:pt x="447" y="91"/>
                </a:lnTo>
                <a:lnTo>
                  <a:pt x="450" y="97"/>
                </a:lnTo>
                <a:lnTo>
                  <a:pt x="454" y="103"/>
                </a:lnTo>
                <a:lnTo>
                  <a:pt x="458" y="109"/>
                </a:lnTo>
                <a:lnTo>
                  <a:pt x="462" y="115"/>
                </a:lnTo>
                <a:lnTo>
                  <a:pt x="468" y="122"/>
                </a:lnTo>
                <a:lnTo>
                  <a:pt x="473" y="128"/>
                </a:lnTo>
                <a:lnTo>
                  <a:pt x="480" y="134"/>
                </a:lnTo>
                <a:lnTo>
                  <a:pt x="487" y="140"/>
                </a:lnTo>
                <a:lnTo>
                  <a:pt x="495" y="146"/>
                </a:lnTo>
                <a:lnTo>
                  <a:pt x="495" y="146"/>
                </a:lnTo>
                <a:lnTo>
                  <a:pt x="501" y="148"/>
                </a:lnTo>
                <a:lnTo>
                  <a:pt x="508" y="151"/>
                </a:lnTo>
                <a:lnTo>
                  <a:pt x="515" y="154"/>
                </a:lnTo>
                <a:lnTo>
                  <a:pt x="522" y="158"/>
                </a:lnTo>
                <a:lnTo>
                  <a:pt x="529" y="161"/>
                </a:lnTo>
                <a:lnTo>
                  <a:pt x="537" y="165"/>
                </a:lnTo>
                <a:lnTo>
                  <a:pt x="544" y="169"/>
                </a:lnTo>
                <a:lnTo>
                  <a:pt x="552" y="173"/>
                </a:lnTo>
                <a:lnTo>
                  <a:pt x="560" y="177"/>
                </a:lnTo>
                <a:lnTo>
                  <a:pt x="568" y="181"/>
                </a:lnTo>
                <a:lnTo>
                  <a:pt x="576" y="186"/>
                </a:lnTo>
                <a:lnTo>
                  <a:pt x="584" y="191"/>
                </a:lnTo>
                <a:lnTo>
                  <a:pt x="592" y="196"/>
                </a:lnTo>
                <a:lnTo>
                  <a:pt x="600" y="200"/>
                </a:lnTo>
                <a:lnTo>
                  <a:pt x="608" y="206"/>
                </a:lnTo>
                <a:lnTo>
                  <a:pt x="616" y="211"/>
                </a:lnTo>
                <a:lnTo>
                  <a:pt x="624" y="216"/>
                </a:lnTo>
                <a:lnTo>
                  <a:pt x="632" y="221"/>
                </a:lnTo>
                <a:lnTo>
                  <a:pt x="640" y="227"/>
                </a:lnTo>
                <a:lnTo>
                  <a:pt x="648" y="232"/>
                </a:lnTo>
                <a:lnTo>
                  <a:pt x="656" y="237"/>
                </a:lnTo>
                <a:lnTo>
                  <a:pt x="664" y="243"/>
                </a:lnTo>
                <a:lnTo>
                  <a:pt x="672" y="248"/>
                </a:lnTo>
                <a:lnTo>
                  <a:pt x="680" y="254"/>
                </a:lnTo>
                <a:lnTo>
                  <a:pt x="688" y="259"/>
                </a:lnTo>
                <a:lnTo>
                  <a:pt x="695" y="264"/>
                </a:lnTo>
                <a:lnTo>
                  <a:pt x="703" y="270"/>
                </a:lnTo>
                <a:lnTo>
                  <a:pt x="710" y="275"/>
                </a:lnTo>
                <a:lnTo>
                  <a:pt x="717" y="280"/>
                </a:lnTo>
                <a:lnTo>
                  <a:pt x="724" y="285"/>
                </a:lnTo>
                <a:lnTo>
                  <a:pt x="731" y="290"/>
                </a:lnTo>
                <a:lnTo>
                  <a:pt x="738" y="295"/>
                </a:lnTo>
                <a:lnTo>
                  <a:pt x="744" y="300"/>
                </a:lnTo>
                <a:lnTo>
                  <a:pt x="750" y="305"/>
                </a:lnTo>
                <a:lnTo>
                  <a:pt x="756" y="309"/>
                </a:lnTo>
                <a:lnTo>
                  <a:pt x="762" y="313"/>
                </a:lnTo>
                <a:lnTo>
                  <a:pt x="768" y="318"/>
                </a:lnTo>
                <a:lnTo>
                  <a:pt x="773" y="322"/>
                </a:lnTo>
                <a:lnTo>
                  <a:pt x="778" y="325"/>
                </a:lnTo>
                <a:lnTo>
                  <a:pt x="782" y="329"/>
                </a:lnTo>
                <a:lnTo>
                  <a:pt x="787" y="332"/>
                </a:lnTo>
                <a:lnTo>
                  <a:pt x="791" y="336"/>
                </a:lnTo>
                <a:lnTo>
                  <a:pt x="795" y="339"/>
                </a:lnTo>
                <a:lnTo>
                  <a:pt x="798" y="341"/>
                </a:lnTo>
                <a:lnTo>
                  <a:pt x="801" y="344"/>
                </a:lnTo>
                <a:lnTo>
                  <a:pt x="804" y="346"/>
                </a:lnTo>
                <a:lnTo>
                  <a:pt x="806" y="348"/>
                </a:lnTo>
                <a:lnTo>
                  <a:pt x="808" y="349"/>
                </a:lnTo>
                <a:lnTo>
                  <a:pt x="809" y="350"/>
                </a:lnTo>
                <a:lnTo>
                  <a:pt x="810" y="351"/>
                </a:lnTo>
                <a:lnTo>
                  <a:pt x="811" y="352"/>
                </a:lnTo>
                <a:lnTo>
                  <a:pt x="811" y="352"/>
                </a:lnTo>
                <a:lnTo>
                  <a:pt x="811" y="352"/>
                </a:lnTo>
                <a:lnTo>
                  <a:pt x="811" y="352"/>
                </a:lnTo>
                <a:lnTo>
                  <a:pt x="811" y="351"/>
                </a:lnTo>
                <a:lnTo>
                  <a:pt x="810" y="351"/>
                </a:lnTo>
                <a:lnTo>
                  <a:pt x="808" y="349"/>
                </a:lnTo>
                <a:lnTo>
                  <a:pt x="807" y="348"/>
                </a:lnTo>
                <a:lnTo>
                  <a:pt x="804" y="347"/>
                </a:lnTo>
                <a:lnTo>
                  <a:pt x="802" y="345"/>
                </a:lnTo>
                <a:lnTo>
                  <a:pt x="799" y="343"/>
                </a:lnTo>
                <a:lnTo>
                  <a:pt x="796" y="340"/>
                </a:lnTo>
                <a:lnTo>
                  <a:pt x="793" y="338"/>
                </a:lnTo>
                <a:lnTo>
                  <a:pt x="789" y="335"/>
                </a:lnTo>
                <a:lnTo>
                  <a:pt x="785" y="332"/>
                </a:lnTo>
                <a:lnTo>
                  <a:pt x="781" y="329"/>
                </a:lnTo>
                <a:lnTo>
                  <a:pt x="776" y="326"/>
                </a:lnTo>
                <a:lnTo>
                  <a:pt x="772" y="322"/>
                </a:lnTo>
                <a:lnTo>
                  <a:pt x="767" y="319"/>
                </a:lnTo>
                <a:lnTo>
                  <a:pt x="761" y="315"/>
                </a:lnTo>
                <a:lnTo>
                  <a:pt x="756" y="311"/>
                </a:lnTo>
                <a:lnTo>
                  <a:pt x="750" y="307"/>
                </a:lnTo>
                <a:lnTo>
                  <a:pt x="744" y="303"/>
                </a:lnTo>
                <a:lnTo>
                  <a:pt x="738" y="298"/>
                </a:lnTo>
                <a:lnTo>
                  <a:pt x="731" y="294"/>
                </a:lnTo>
                <a:lnTo>
                  <a:pt x="725" y="290"/>
                </a:lnTo>
                <a:lnTo>
                  <a:pt x="718" y="285"/>
                </a:lnTo>
                <a:lnTo>
                  <a:pt x="711" y="280"/>
                </a:lnTo>
                <a:lnTo>
                  <a:pt x="704" y="276"/>
                </a:lnTo>
                <a:lnTo>
                  <a:pt x="696" y="271"/>
                </a:lnTo>
                <a:lnTo>
                  <a:pt x="689" y="266"/>
                </a:lnTo>
                <a:lnTo>
                  <a:pt x="681" y="261"/>
                </a:lnTo>
                <a:lnTo>
                  <a:pt x="674" y="256"/>
                </a:lnTo>
                <a:lnTo>
                  <a:pt x="666" y="251"/>
                </a:lnTo>
                <a:lnTo>
                  <a:pt x="658" y="246"/>
                </a:lnTo>
                <a:lnTo>
                  <a:pt x="650" y="241"/>
                </a:lnTo>
                <a:lnTo>
                  <a:pt x="642" y="237"/>
                </a:lnTo>
                <a:lnTo>
                  <a:pt x="633" y="232"/>
                </a:lnTo>
                <a:lnTo>
                  <a:pt x="625" y="227"/>
                </a:lnTo>
                <a:lnTo>
                  <a:pt x="617" y="222"/>
                </a:lnTo>
                <a:lnTo>
                  <a:pt x="608" y="217"/>
                </a:lnTo>
                <a:lnTo>
                  <a:pt x="600" y="213"/>
                </a:lnTo>
                <a:lnTo>
                  <a:pt x="591" y="208"/>
                </a:lnTo>
                <a:lnTo>
                  <a:pt x="583" y="204"/>
                </a:lnTo>
                <a:lnTo>
                  <a:pt x="574" y="199"/>
                </a:lnTo>
                <a:lnTo>
                  <a:pt x="566" y="195"/>
                </a:lnTo>
                <a:lnTo>
                  <a:pt x="557" y="191"/>
                </a:lnTo>
                <a:lnTo>
                  <a:pt x="549" y="186"/>
                </a:lnTo>
                <a:lnTo>
                  <a:pt x="540" y="183"/>
                </a:lnTo>
                <a:lnTo>
                  <a:pt x="532" y="179"/>
                </a:lnTo>
                <a:lnTo>
                  <a:pt x="523" y="175"/>
                </a:lnTo>
                <a:lnTo>
                  <a:pt x="515" y="172"/>
                </a:lnTo>
                <a:lnTo>
                  <a:pt x="507" y="168"/>
                </a:lnTo>
                <a:lnTo>
                  <a:pt x="498" y="165"/>
                </a:lnTo>
                <a:lnTo>
                  <a:pt x="490" y="162"/>
                </a:lnTo>
                <a:lnTo>
                  <a:pt x="482" y="159"/>
                </a:lnTo>
                <a:lnTo>
                  <a:pt x="474" y="157"/>
                </a:lnTo>
                <a:lnTo>
                  <a:pt x="466" y="155"/>
                </a:lnTo>
                <a:lnTo>
                  <a:pt x="466" y="155"/>
                </a:lnTo>
                <a:lnTo>
                  <a:pt x="463" y="149"/>
                </a:lnTo>
                <a:lnTo>
                  <a:pt x="460" y="143"/>
                </a:lnTo>
                <a:lnTo>
                  <a:pt x="457" y="137"/>
                </a:lnTo>
                <a:lnTo>
                  <a:pt x="454" y="131"/>
                </a:lnTo>
                <a:lnTo>
                  <a:pt x="452" y="125"/>
                </a:lnTo>
                <a:lnTo>
                  <a:pt x="450" y="119"/>
                </a:lnTo>
                <a:lnTo>
                  <a:pt x="447" y="113"/>
                </a:lnTo>
                <a:lnTo>
                  <a:pt x="445" y="107"/>
                </a:lnTo>
                <a:lnTo>
                  <a:pt x="443" y="102"/>
                </a:lnTo>
                <a:lnTo>
                  <a:pt x="441" y="96"/>
                </a:lnTo>
                <a:lnTo>
                  <a:pt x="439" y="90"/>
                </a:lnTo>
                <a:lnTo>
                  <a:pt x="437" y="85"/>
                </a:lnTo>
                <a:lnTo>
                  <a:pt x="435" y="79"/>
                </a:lnTo>
                <a:lnTo>
                  <a:pt x="433" y="74"/>
                </a:lnTo>
                <a:lnTo>
                  <a:pt x="431" y="69"/>
                </a:lnTo>
                <a:lnTo>
                  <a:pt x="429" y="64"/>
                </a:lnTo>
                <a:lnTo>
                  <a:pt x="428" y="59"/>
                </a:lnTo>
                <a:lnTo>
                  <a:pt x="426" y="55"/>
                </a:lnTo>
                <a:lnTo>
                  <a:pt x="424" y="51"/>
                </a:lnTo>
                <a:lnTo>
                  <a:pt x="421" y="47"/>
                </a:lnTo>
                <a:lnTo>
                  <a:pt x="419" y="43"/>
                </a:lnTo>
                <a:lnTo>
                  <a:pt x="417" y="40"/>
                </a:lnTo>
                <a:lnTo>
                  <a:pt x="415" y="37"/>
                </a:lnTo>
                <a:lnTo>
                  <a:pt x="412" y="35"/>
                </a:lnTo>
                <a:lnTo>
                  <a:pt x="410" y="33"/>
                </a:lnTo>
                <a:lnTo>
                  <a:pt x="407" y="31"/>
                </a:lnTo>
                <a:lnTo>
                  <a:pt x="404" y="30"/>
                </a:lnTo>
                <a:lnTo>
                  <a:pt x="401" y="29"/>
                </a:lnTo>
                <a:lnTo>
                  <a:pt x="398" y="29"/>
                </a:lnTo>
                <a:lnTo>
                  <a:pt x="394" y="29"/>
                </a:lnTo>
                <a:lnTo>
                  <a:pt x="390" y="30"/>
                </a:lnTo>
                <a:lnTo>
                  <a:pt x="386" y="31"/>
                </a:lnTo>
                <a:lnTo>
                  <a:pt x="382" y="33"/>
                </a:lnTo>
                <a:lnTo>
                  <a:pt x="378" y="35"/>
                </a:lnTo>
                <a:lnTo>
                  <a:pt x="373" y="38"/>
                </a:lnTo>
                <a:lnTo>
                  <a:pt x="368" y="42"/>
                </a:lnTo>
                <a:lnTo>
                  <a:pt x="362" y="46"/>
                </a:lnTo>
                <a:lnTo>
                  <a:pt x="357" y="51"/>
                </a:lnTo>
                <a:lnTo>
                  <a:pt x="357" y="51"/>
                </a:lnTo>
                <a:lnTo>
                  <a:pt x="357" y="54"/>
                </a:lnTo>
                <a:lnTo>
                  <a:pt x="360" y="58"/>
                </a:lnTo>
                <a:lnTo>
                  <a:pt x="367" y="63"/>
                </a:lnTo>
                <a:lnTo>
                  <a:pt x="375" y="69"/>
                </a:lnTo>
                <a:lnTo>
                  <a:pt x="385" y="74"/>
                </a:lnTo>
                <a:lnTo>
                  <a:pt x="394" y="78"/>
                </a:lnTo>
                <a:lnTo>
                  <a:pt x="401" y="82"/>
                </a:lnTo>
                <a:lnTo>
                  <a:pt x="407" y="85"/>
                </a:lnTo>
                <a:lnTo>
                  <a:pt x="409" y="86"/>
                </a:lnTo>
                <a:lnTo>
                  <a:pt x="409" y="86"/>
                </a:lnTo>
                <a:lnTo>
                  <a:pt x="410" y="91"/>
                </a:lnTo>
                <a:lnTo>
                  <a:pt x="413" y="104"/>
                </a:lnTo>
                <a:lnTo>
                  <a:pt x="416" y="116"/>
                </a:lnTo>
                <a:lnTo>
                  <a:pt x="417" y="121"/>
                </a:lnTo>
                <a:lnTo>
                  <a:pt x="417" y="121"/>
                </a:lnTo>
                <a:lnTo>
                  <a:pt x="417" y="121"/>
                </a:lnTo>
                <a:lnTo>
                  <a:pt x="416" y="120"/>
                </a:lnTo>
                <a:lnTo>
                  <a:pt x="413" y="119"/>
                </a:lnTo>
                <a:lnTo>
                  <a:pt x="411" y="117"/>
                </a:lnTo>
                <a:lnTo>
                  <a:pt x="407" y="115"/>
                </a:lnTo>
                <a:lnTo>
                  <a:pt x="403" y="112"/>
                </a:lnTo>
                <a:lnTo>
                  <a:pt x="398" y="109"/>
                </a:lnTo>
                <a:lnTo>
                  <a:pt x="392" y="105"/>
                </a:lnTo>
                <a:lnTo>
                  <a:pt x="386" y="101"/>
                </a:lnTo>
                <a:lnTo>
                  <a:pt x="380" y="97"/>
                </a:lnTo>
                <a:lnTo>
                  <a:pt x="373" y="93"/>
                </a:lnTo>
                <a:lnTo>
                  <a:pt x="365" y="89"/>
                </a:lnTo>
                <a:lnTo>
                  <a:pt x="358" y="85"/>
                </a:lnTo>
                <a:lnTo>
                  <a:pt x="349" y="80"/>
                </a:lnTo>
                <a:lnTo>
                  <a:pt x="341" y="76"/>
                </a:lnTo>
                <a:lnTo>
                  <a:pt x="332" y="71"/>
                </a:lnTo>
                <a:lnTo>
                  <a:pt x="323" y="67"/>
                </a:lnTo>
                <a:lnTo>
                  <a:pt x="314" y="62"/>
                </a:lnTo>
                <a:lnTo>
                  <a:pt x="305" y="58"/>
                </a:lnTo>
                <a:lnTo>
                  <a:pt x="295" y="54"/>
                </a:lnTo>
                <a:lnTo>
                  <a:pt x="286" y="50"/>
                </a:lnTo>
                <a:lnTo>
                  <a:pt x="276" y="47"/>
                </a:lnTo>
                <a:lnTo>
                  <a:pt x="267" y="44"/>
                </a:lnTo>
                <a:lnTo>
                  <a:pt x="257" y="41"/>
                </a:lnTo>
                <a:lnTo>
                  <a:pt x="248" y="38"/>
                </a:lnTo>
                <a:lnTo>
                  <a:pt x="248" y="38"/>
                </a:lnTo>
                <a:lnTo>
                  <a:pt x="235" y="37"/>
                </a:lnTo>
                <a:lnTo>
                  <a:pt x="224" y="36"/>
                </a:lnTo>
                <a:lnTo>
                  <a:pt x="213" y="37"/>
                </a:lnTo>
                <a:lnTo>
                  <a:pt x="206" y="38"/>
                </a:lnTo>
                <a:lnTo>
                  <a:pt x="204" y="38"/>
                </a:lnTo>
                <a:lnTo>
                  <a:pt x="204" y="38"/>
                </a:lnTo>
                <a:lnTo>
                  <a:pt x="202" y="40"/>
                </a:lnTo>
                <a:lnTo>
                  <a:pt x="196" y="43"/>
                </a:lnTo>
                <a:lnTo>
                  <a:pt x="188" y="48"/>
                </a:lnTo>
                <a:lnTo>
                  <a:pt x="178" y="53"/>
                </a:lnTo>
                <a:lnTo>
                  <a:pt x="167" y="58"/>
                </a:lnTo>
                <a:lnTo>
                  <a:pt x="157" y="61"/>
                </a:lnTo>
                <a:lnTo>
                  <a:pt x="148" y="63"/>
                </a:lnTo>
                <a:lnTo>
                  <a:pt x="148" y="63"/>
                </a:lnTo>
                <a:lnTo>
                  <a:pt x="136" y="65"/>
                </a:lnTo>
                <a:lnTo>
                  <a:pt x="126" y="65"/>
                </a:lnTo>
                <a:lnTo>
                  <a:pt x="118" y="65"/>
                </a:lnTo>
                <a:lnTo>
                  <a:pt x="112" y="64"/>
                </a:lnTo>
                <a:lnTo>
                  <a:pt x="107" y="62"/>
                </a:lnTo>
                <a:lnTo>
                  <a:pt x="103" y="60"/>
                </a:lnTo>
                <a:lnTo>
                  <a:pt x="100" y="58"/>
                </a:lnTo>
                <a:lnTo>
                  <a:pt x="98" y="56"/>
                </a:lnTo>
                <a:lnTo>
                  <a:pt x="95" y="53"/>
                </a:lnTo>
                <a:lnTo>
                  <a:pt x="93" y="50"/>
                </a:lnTo>
                <a:lnTo>
                  <a:pt x="90" y="47"/>
                </a:lnTo>
                <a:lnTo>
                  <a:pt x="87" y="44"/>
                </a:lnTo>
                <a:lnTo>
                  <a:pt x="82" y="41"/>
                </a:lnTo>
                <a:lnTo>
                  <a:pt x="82" y="41"/>
                </a:lnTo>
                <a:lnTo>
                  <a:pt x="73" y="37"/>
                </a:lnTo>
                <a:lnTo>
                  <a:pt x="64" y="34"/>
                </a:lnTo>
                <a:lnTo>
                  <a:pt x="54" y="32"/>
                </a:lnTo>
                <a:lnTo>
                  <a:pt x="44" y="31"/>
                </a:lnTo>
                <a:lnTo>
                  <a:pt x="34" y="30"/>
                </a:lnTo>
                <a:lnTo>
                  <a:pt x="25" y="31"/>
                </a:lnTo>
                <a:lnTo>
                  <a:pt x="17" y="31"/>
                </a:lnTo>
                <a:lnTo>
                  <a:pt x="10" y="32"/>
                </a:lnTo>
                <a:lnTo>
                  <a:pt x="4" y="33"/>
                </a:lnTo>
                <a:lnTo>
                  <a:pt x="1" y="34"/>
                </a:lnTo>
                <a:lnTo>
                  <a:pt x="0" y="34"/>
                </a:lnTo>
                <a:lnTo>
                  <a:pt x="0" y="34"/>
                </a:lnTo>
                <a:lnTo>
                  <a:pt x="4" y="30"/>
                </a:lnTo>
                <a:lnTo>
                  <a:pt x="12" y="22"/>
                </a:lnTo>
                <a:lnTo>
                  <a:pt x="16" y="18"/>
                </a:lnTo>
                <a:lnTo>
                  <a:pt x="16" y="18"/>
                </a:lnTo>
                <a:lnTo>
                  <a:pt x="17" y="18"/>
                </a:lnTo>
                <a:lnTo>
                  <a:pt x="19" y="18"/>
                </a:lnTo>
                <a:lnTo>
                  <a:pt x="24" y="18"/>
                </a:lnTo>
                <a:lnTo>
                  <a:pt x="29" y="18"/>
                </a:lnTo>
                <a:lnTo>
                  <a:pt x="36" y="19"/>
                </a:lnTo>
                <a:lnTo>
                  <a:pt x="43" y="19"/>
                </a:lnTo>
                <a:lnTo>
                  <a:pt x="52" y="20"/>
                </a:lnTo>
                <a:lnTo>
                  <a:pt x="61" y="21"/>
                </a:lnTo>
                <a:lnTo>
                  <a:pt x="71" y="23"/>
                </a:lnTo>
                <a:lnTo>
                  <a:pt x="80" y="25"/>
                </a:lnTo>
                <a:lnTo>
                  <a:pt x="90" y="28"/>
                </a:lnTo>
                <a:lnTo>
                  <a:pt x="100" y="31"/>
                </a:lnTo>
                <a:lnTo>
                  <a:pt x="110" y="36"/>
                </a:lnTo>
                <a:lnTo>
                  <a:pt x="120" y="40"/>
                </a:lnTo>
                <a:lnTo>
                  <a:pt x="128" y="46"/>
                </a:lnTo>
                <a:lnTo>
                  <a:pt x="128" y="46"/>
                </a:lnTo>
                <a:lnTo>
                  <a:pt x="134" y="49"/>
                </a:lnTo>
                <a:lnTo>
                  <a:pt x="139" y="49"/>
                </a:lnTo>
                <a:lnTo>
                  <a:pt x="141" y="47"/>
                </a:lnTo>
                <a:lnTo>
                  <a:pt x="142" y="43"/>
                </a:lnTo>
                <a:lnTo>
                  <a:pt x="142" y="37"/>
                </a:lnTo>
                <a:lnTo>
                  <a:pt x="141" y="31"/>
                </a:lnTo>
                <a:lnTo>
                  <a:pt x="140" y="24"/>
                </a:lnTo>
                <a:lnTo>
                  <a:pt x="138" y="18"/>
                </a:lnTo>
                <a:lnTo>
                  <a:pt x="137" y="13"/>
                </a:lnTo>
                <a:lnTo>
                  <a:pt x="135" y="9"/>
                </a:lnTo>
                <a:lnTo>
                  <a:pt x="135" y="8"/>
                </a:lnTo>
                <a:lnTo>
                  <a:pt x="135" y="8"/>
                </a:lnTo>
                <a:lnTo>
                  <a:pt x="140" y="7"/>
                </a:lnTo>
                <a:lnTo>
                  <a:pt x="150" y="6"/>
                </a:lnTo>
                <a:lnTo>
                  <a:pt x="155" y="5"/>
                </a:lnTo>
                <a:lnTo>
                  <a:pt x="155" y="5"/>
                </a:lnTo>
                <a:lnTo>
                  <a:pt x="159" y="6"/>
                </a:lnTo>
                <a:lnTo>
                  <a:pt x="168" y="9"/>
                </a:lnTo>
                <a:lnTo>
                  <a:pt x="181" y="13"/>
                </a:lnTo>
                <a:lnTo>
                  <a:pt x="193" y="18"/>
                </a:lnTo>
                <a:lnTo>
                  <a:pt x="202" y="21"/>
                </a:lnTo>
                <a:lnTo>
                  <a:pt x="206" y="22"/>
                </a:lnTo>
                <a:lnTo>
                  <a:pt x="206" y="22"/>
                </a:lnTo>
                <a:lnTo>
                  <a:pt x="205" y="16"/>
                </a:lnTo>
                <a:lnTo>
                  <a:pt x="202" y="6"/>
                </a:lnTo>
                <a:lnTo>
                  <a:pt x="200" y="0"/>
                </a:lnTo>
                <a:lnTo>
                  <a:pt x="200" y="0"/>
                </a:lnTo>
                <a:lnTo>
                  <a:pt x="200" y="0"/>
                </a:lnTo>
                <a:close/>
              </a:path>
            </a:pathLst>
          </a:custGeom>
          <a:gradFill rotWithShape="0">
            <a:gsLst>
              <a:gs pos="0">
                <a:srgbClr val="CEC5CF"/>
              </a:gs>
              <a:gs pos="100000">
                <a:srgbClr val="472D29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85" name="Freeform 37"/>
          <p:cNvSpPr>
            <a:spLocks noChangeArrowheads="1"/>
          </p:cNvSpPr>
          <p:nvPr/>
        </p:nvSpPr>
        <p:spPr bwMode="auto">
          <a:xfrm>
            <a:off x="4508500" y="3429000"/>
            <a:ext cx="82550" cy="65485"/>
          </a:xfrm>
          <a:custGeom>
            <a:avLst/>
            <a:gdLst/>
            <a:ahLst/>
            <a:cxnLst>
              <a:cxn ang="0">
                <a:pos x="27" y="0"/>
              </a:cxn>
              <a:cxn ang="0">
                <a:pos x="16" y="0"/>
              </a:cxn>
              <a:cxn ang="0">
                <a:pos x="0" y="23"/>
              </a:cxn>
              <a:cxn ang="0">
                <a:pos x="7" y="55"/>
              </a:cxn>
              <a:cxn ang="0">
                <a:pos x="30" y="48"/>
              </a:cxn>
              <a:cxn ang="0">
                <a:pos x="52" y="0"/>
              </a:cxn>
              <a:cxn ang="0">
                <a:pos x="30" y="22"/>
              </a:cxn>
              <a:cxn ang="0">
                <a:pos x="27" y="0"/>
              </a:cxn>
              <a:cxn ang="0">
                <a:pos x="27" y="0"/>
              </a:cxn>
              <a:cxn ang="0">
                <a:pos x="27" y="0"/>
              </a:cxn>
            </a:cxnLst>
            <a:rect l="0" t="0" r="r" b="b"/>
            <a:pathLst>
              <a:path w="52" h="55">
                <a:moveTo>
                  <a:pt x="27" y="0"/>
                </a:moveTo>
                <a:lnTo>
                  <a:pt x="16" y="0"/>
                </a:lnTo>
                <a:lnTo>
                  <a:pt x="0" y="23"/>
                </a:lnTo>
                <a:lnTo>
                  <a:pt x="7" y="55"/>
                </a:lnTo>
                <a:lnTo>
                  <a:pt x="30" y="48"/>
                </a:lnTo>
                <a:lnTo>
                  <a:pt x="52" y="0"/>
                </a:lnTo>
                <a:lnTo>
                  <a:pt x="30" y="22"/>
                </a:lnTo>
                <a:lnTo>
                  <a:pt x="27" y="0"/>
                </a:lnTo>
                <a:lnTo>
                  <a:pt x="27" y="0"/>
                </a:lnTo>
                <a:lnTo>
                  <a:pt x="27" y="0"/>
                </a:lnTo>
                <a:close/>
              </a:path>
            </a:pathLst>
          </a:custGeom>
          <a:gradFill rotWithShape="0">
            <a:gsLst>
              <a:gs pos="0">
                <a:srgbClr val="CEC5CF"/>
              </a:gs>
              <a:gs pos="100000">
                <a:srgbClr val="472D29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86" name="Freeform 38"/>
          <p:cNvSpPr>
            <a:spLocks noChangeArrowheads="1"/>
          </p:cNvSpPr>
          <p:nvPr/>
        </p:nvSpPr>
        <p:spPr bwMode="auto">
          <a:xfrm>
            <a:off x="4614863" y="3432573"/>
            <a:ext cx="87312" cy="92869"/>
          </a:xfrm>
          <a:custGeom>
            <a:avLst/>
            <a:gdLst/>
            <a:ahLst/>
            <a:cxnLst>
              <a:cxn ang="0">
                <a:pos x="19" y="45"/>
              </a:cxn>
              <a:cxn ang="0">
                <a:pos x="16" y="77"/>
              </a:cxn>
              <a:cxn ang="0">
                <a:pos x="25" y="78"/>
              </a:cxn>
              <a:cxn ang="0">
                <a:pos x="49" y="66"/>
              </a:cxn>
              <a:cxn ang="0">
                <a:pos x="55" y="39"/>
              </a:cxn>
              <a:cxn ang="0">
                <a:pos x="45" y="12"/>
              </a:cxn>
              <a:cxn ang="0">
                <a:pos x="25" y="1"/>
              </a:cxn>
              <a:cxn ang="0">
                <a:pos x="0" y="0"/>
              </a:cxn>
              <a:cxn ang="0">
                <a:pos x="19" y="45"/>
              </a:cxn>
              <a:cxn ang="0">
                <a:pos x="19" y="45"/>
              </a:cxn>
            </a:cxnLst>
            <a:rect l="0" t="0" r="r" b="b"/>
            <a:pathLst>
              <a:path w="55" h="78">
                <a:moveTo>
                  <a:pt x="19" y="45"/>
                </a:moveTo>
                <a:lnTo>
                  <a:pt x="16" y="77"/>
                </a:lnTo>
                <a:lnTo>
                  <a:pt x="25" y="78"/>
                </a:lnTo>
                <a:lnTo>
                  <a:pt x="49" y="66"/>
                </a:lnTo>
                <a:lnTo>
                  <a:pt x="55" y="39"/>
                </a:lnTo>
                <a:lnTo>
                  <a:pt x="45" y="12"/>
                </a:lnTo>
                <a:lnTo>
                  <a:pt x="25" y="1"/>
                </a:lnTo>
                <a:lnTo>
                  <a:pt x="0" y="0"/>
                </a:lnTo>
                <a:lnTo>
                  <a:pt x="19" y="45"/>
                </a:lnTo>
                <a:lnTo>
                  <a:pt x="19" y="45"/>
                </a:lnTo>
                <a:close/>
              </a:path>
            </a:pathLst>
          </a:custGeom>
          <a:gradFill rotWithShape="0">
            <a:gsLst>
              <a:gs pos="0">
                <a:srgbClr val="CEC5CF"/>
              </a:gs>
              <a:gs pos="100000">
                <a:srgbClr val="472D29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87" name="Freeform 39"/>
          <p:cNvSpPr>
            <a:spLocks noChangeArrowheads="1"/>
          </p:cNvSpPr>
          <p:nvPr/>
        </p:nvSpPr>
        <p:spPr bwMode="auto">
          <a:xfrm>
            <a:off x="4703763" y="3462338"/>
            <a:ext cx="23812" cy="45244"/>
          </a:xfrm>
          <a:custGeom>
            <a:avLst/>
            <a:gdLst/>
            <a:ahLst/>
            <a:cxnLst>
              <a:cxn ang="0">
                <a:pos x="12" y="0"/>
              </a:cxn>
              <a:cxn ang="0">
                <a:pos x="0" y="38"/>
              </a:cxn>
              <a:cxn ang="0">
                <a:pos x="12" y="32"/>
              </a:cxn>
              <a:cxn ang="0">
                <a:pos x="15" y="2"/>
              </a:cxn>
              <a:cxn ang="0">
                <a:pos x="12" y="0"/>
              </a:cxn>
              <a:cxn ang="0">
                <a:pos x="12" y="0"/>
              </a:cxn>
            </a:cxnLst>
            <a:rect l="0" t="0" r="r" b="b"/>
            <a:pathLst>
              <a:path w="15" h="38">
                <a:moveTo>
                  <a:pt x="12" y="0"/>
                </a:moveTo>
                <a:lnTo>
                  <a:pt x="0" y="38"/>
                </a:lnTo>
                <a:lnTo>
                  <a:pt x="12" y="32"/>
                </a:lnTo>
                <a:lnTo>
                  <a:pt x="15" y="2"/>
                </a:lnTo>
                <a:lnTo>
                  <a:pt x="12" y="0"/>
                </a:lnTo>
                <a:lnTo>
                  <a:pt x="12" y="0"/>
                </a:lnTo>
                <a:close/>
              </a:path>
            </a:pathLst>
          </a:custGeom>
          <a:gradFill rotWithShape="0">
            <a:gsLst>
              <a:gs pos="0">
                <a:srgbClr val="D8CCC1"/>
              </a:gs>
              <a:gs pos="100000">
                <a:srgbClr val="75667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88" name="Freeform 40"/>
          <p:cNvSpPr>
            <a:spLocks noChangeArrowheads="1"/>
          </p:cNvSpPr>
          <p:nvPr/>
        </p:nvSpPr>
        <p:spPr bwMode="auto">
          <a:xfrm>
            <a:off x="4456113" y="3468291"/>
            <a:ext cx="42862" cy="29765"/>
          </a:xfrm>
          <a:custGeom>
            <a:avLst/>
            <a:gdLst/>
            <a:ahLst/>
            <a:cxnLst>
              <a:cxn ang="0">
                <a:pos x="27" y="24"/>
              </a:cxn>
              <a:cxn ang="0">
                <a:pos x="0" y="0"/>
              </a:cxn>
              <a:cxn ang="0">
                <a:pos x="17" y="25"/>
              </a:cxn>
              <a:cxn ang="0">
                <a:pos x="27" y="24"/>
              </a:cxn>
              <a:cxn ang="0">
                <a:pos x="27" y="24"/>
              </a:cxn>
            </a:cxnLst>
            <a:rect l="0" t="0" r="r" b="b"/>
            <a:pathLst>
              <a:path w="27" h="25">
                <a:moveTo>
                  <a:pt x="27" y="24"/>
                </a:moveTo>
                <a:lnTo>
                  <a:pt x="0" y="0"/>
                </a:lnTo>
                <a:lnTo>
                  <a:pt x="17" y="25"/>
                </a:lnTo>
                <a:lnTo>
                  <a:pt x="27" y="24"/>
                </a:lnTo>
                <a:lnTo>
                  <a:pt x="27" y="24"/>
                </a:lnTo>
                <a:close/>
              </a:path>
            </a:pathLst>
          </a:custGeom>
          <a:gradFill rotWithShape="0">
            <a:gsLst>
              <a:gs pos="0">
                <a:srgbClr val="CEC5CF"/>
              </a:gs>
              <a:gs pos="100000">
                <a:srgbClr val="472D29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89" name="Freeform 41"/>
          <p:cNvSpPr>
            <a:spLocks noChangeArrowheads="1"/>
          </p:cNvSpPr>
          <p:nvPr/>
        </p:nvSpPr>
        <p:spPr bwMode="auto">
          <a:xfrm>
            <a:off x="4381500" y="3305175"/>
            <a:ext cx="889000" cy="152400"/>
          </a:xfrm>
          <a:custGeom>
            <a:avLst/>
            <a:gdLst/>
            <a:ahLst/>
            <a:cxnLst>
              <a:cxn ang="0">
                <a:pos x="553" y="36"/>
              </a:cxn>
              <a:cxn ang="0">
                <a:pos x="534" y="0"/>
              </a:cxn>
              <a:cxn ang="0">
                <a:pos x="487" y="10"/>
              </a:cxn>
              <a:cxn ang="0">
                <a:pos x="446" y="23"/>
              </a:cxn>
              <a:cxn ang="0">
                <a:pos x="392" y="30"/>
              </a:cxn>
              <a:cxn ang="0">
                <a:pos x="348" y="10"/>
              </a:cxn>
              <a:cxn ang="0">
                <a:pos x="318" y="24"/>
              </a:cxn>
              <a:cxn ang="0">
                <a:pos x="280" y="37"/>
              </a:cxn>
              <a:cxn ang="0">
                <a:pos x="236" y="29"/>
              </a:cxn>
              <a:cxn ang="0">
                <a:pos x="197" y="33"/>
              </a:cxn>
              <a:cxn ang="0">
                <a:pos x="162" y="43"/>
              </a:cxn>
              <a:cxn ang="0">
                <a:pos x="125" y="44"/>
              </a:cxn>
              <a:cxn ang="0">
                <a:pos x="105" y="39"/>
              </a:cxn>
              <a:cxn ang="0">
                <a:pos x="85" y="51"/>
              </a:cxn>
              <a:cxn ang="0">
                <a:pos x="63" y="72"/>
              </a:cxn>
              <a:cxn ang="0">
                <a:pos x="37" y="89"/>
              </a:cxn>
              <a:cxn ang="0">
                <a:pos x="3" y="101"/>
              </a:cxn>
              <a:cxn ang="0">
                <a:pos x="0" y="122"/>
              </a:cxn>
              <a:cxn ang="0">
                <a:pos x="19" y="128"/>
              </a:cxn>
              <a:cxn ang="0">
                <a:pos x="85" y="104"/>
              </a:cxn>
              <a:cxn ang="0">
                <a:pos x="190" y="101"/>
              </a:cxn>
              <a:cxn ang="0">
                <a:pos x="213" y="119"/>
              </a:cxn>
              <a:cxn ang="0">
                <a:pos x="247" y="122"/>
              </a:cxn>
              <a:cxn ang="0">
                <a:pos x="288" y="89"/>
              </a:cxn>
              <a:cxn ang="0">
                <a:pos x="324" y="62"/>
              </a:cxn>
              <a:cxn ang="0">
                <a:pos x="345" y="55"/>
              </a:cxn>
              <a:cxn ang="0">
                <a:pos x="365" y="80"/>
              </a:cxn>
              <a:cxn ang="0">
                <a:pos x="391" y="83"/>
              </a:cxn>
              <a:cxn ang="0">
                <a:pos x="428" y="72"/>
              </a:cxn>
              <a:cxn ang="0">
                <a:pos x="459" y="61"/>
              </a:cxn>
              <a:cxn ang="0">
                <a:pos x="508" y="72"/>
              </a:cxn>
              <a:cxn ang="0">
                <a:pos x="544" y="69"/>
              </a:cxn>
              <a:cxn ang="0">
                <a:pos x="560" y="67"/>
              </a:cxn>
              <a:cxn ang="0">
                <a:pos x="553" y="36"/>
              </a:cxn>
              <a:cxn ang="0">
                <a:pos x="553" y="36"/>
              </a:cxn>
            </a:cxnLst>
            <a:rect l="0" t="0" r="r" b="b"/>
            <a:pathLst>
              <a:path w="560" h="128">
                <a:moveTo>
                  <a:pt x="553" y="36"/>
                </a:moveTo>
                <a:lnTo>
                  <a:pt x="534" y="0"/>
                </a:lnTo>
                <a:lnTo>
                  <a:pt x="487" y="10"/>
                </a:lnTo>
                <a:lnTo>
                  <a:pt x="446" y="23"/>
                </a:lnTo>
                <a:lnTo>
                  <a:pt x="392" y="30"/>
                </a:lnTo>
                <a:lnTo>
                  <a:pt x="348" y="10"/>
                </a:lnTo>
                <a:lnTo>
                  <a:pt x="318" y="24"/>
                </a:lnTo>
                <a:lnTo>
                  <a:pt x="280" y="37"/>
                </a:lnTo>
                <a:lnTo>
                  <a:pt x="236" y="29"/>
                </a:lnTo>
                <a:lnTo>
                  <a:pt x="197" y="33"/>
                </a:lnTo>
                <a:lnTo>
                  <a:pt x="162" y="43"/>
                </a:lnTo>
                <a:lnTo>
                  <a:pt x="125" y="44"/>
                </a:lnTo>
                <a:lnTo>
                  <a:pt x="105" y="39"/>
                </a:lnTo>
                <a:lnTo>
                  <a:pt x="85" y="51"/>
                </a:lnTo>
                <a:lnTo>
                  <a:pt x="63" y="72"/>
                </a:lnTo>
                <a:lnTo>
                  <a:pt x="37" y="89"/>
                </a:lnTo>
                <a:lnTo>
                  <a:pt x="3" y="101"/>
                </a:lnTo>
                <a:lnTo>
                  <a:pt x="0" y="122"/>
                </a:lnTo>
                <a:lnTo>
                  <a:pt x="19" y="128"/>
                </a:lnTo>
                <a:lnTo>
                  <a:pt x="85" y="104"/>
                </a:lnTo>
                <a:lnTo>
                  <a:pt x="190" y="101"/>
                </a:lnTo>
                <a:lnTo>
                  <a:pt x="213" y="119"/>
                </a:lnTo>
                <a:lnTo>
                  <a:pt x="247" y="122"/>
                </a:lnTo>
                <a:lnTo>
                  <a:pt x="288" y="89"/>
                </a:lnTo>
                <a:lnTo>
                  <a:pt x="324" y="62"/>
                </a:lnTo>
                <a:lnTo>
                  <a:pt x="345" y="55"/>
                </a:lnTo>
                <a:lnTo>
                  <a:pt x="365" y="80"/>
                </a:lnTo>
                <a:lnTo>
                  <a:pt x="391" y="83"/>
                </a:lnTo>
                <a:lnTo>
                  <a:pt x="428" y="72"/>
                </a:lnTo>
                <a:lnTo>
                  <a:pt x="459" y="61"/>
                </a:lnTo>
                <a:lnTo>
                  <a:pt x="508" y="72"/>
                </a:lnTo>
                <a:lnTo>
                  <a:pt x="544" y="69"/>
                </a:lnTo>
                <a:lnTo>
                  <a:pt x="560" y="67"/>
                </a:lnTo>
                <a:lnTo>
                  <a:pt x="553" y="36"/>
                </a:lnTo>
                <a:lnTo>
                  <a:pt x="553" y="36"/>
                </a:lnTo>
                <a:close/>
              </a:path>
            </a:pathLst>
          </a:custGeom>
          <a:gradFill rotWithShape="0">
            <a:gsLst>
              <a:gs pos="0">
                <a:srgbClr val="003326"/>
              </a:gs>
              <a:gs pos="100000">
                <a:srgbClr val="2CB29D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90" name="Text Box 42"/>
          <p:cNvSpPr txBox="1">
            <a:spLocks noChangeArrowheads="1"/>
          </p:cNvSpPr>
          <p:nvPr/>
        </p:nvSpPr>
        <p:spPr bwMode="auto">
          <a:xfrm>
            <a:off x="365126" y="1021556"/>
            <a:ext cx="8550275" cy="307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defTabSz="381000"/>
            <a:r>
              <a:rPr lang="en-US" sz="4000" dirty="0">
                <a:latin typeface="Times New Roman" pitchFamily="18" charset="0"/>
              </a:rPr>
              <a:t>The fuel for a deeply personal and meaningful relationship with God (as demonstrated in Psalms 2-150) is a daily memory and meditation of the thoughts of God (Period).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43B511-12B5-47B9-976F-163C6BC64260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31033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43B511-12B5-47B9-976F-163C6BC64260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11437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FDB755-1491-4851-9BBF-1D53D11A566B}" type="slidenum">
              <a:rPr lang="en-US"/>
              <a:pPr/>
              <a:t>25</a:t>
            </a:fld>
            <a:endParaRPr lang="en-US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452438" y="171450"/>
            <a:ext cx="8259762" cy="2154436"/>
          </a:xfrm>
          <a:prstGeom prst="rect">
            <a:avLst/>
          </a:prstGeom>
          <a:noFill/>
          <a:ln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381000"/>
            <a:r>
              <a:rPr lang="en-US" sz="7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Handwriting Italic"/>
              </a:rPr>
              <a:t>Messiah </a:t>
            </a:r>
            <a:br>
              <a:rPr lang="en-US" sz="7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Handwriting Italic"/>
              </a:rPr>
            </a:br>
            <a:r>
              <a:rPr lang="en-US" sz="7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Handwriting Italic"/>
              </a:rPr>
              <a:t>in the Psalms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90600" y="2228850"/>
            <a:ext cx="7239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alibri" pitchFamily="34" charset="0"/>
                <a:cs typeface="Calibri" pitchFamily="34" charset="0"/>
              </a:rPr>
              <a:t>If you want to know what Jesus </a:t>
            </a:r>
            <a:r>
              <a:rPr lang="en-US" sz="3200" i="0" u="sng" dirty="0" smtClean="0">
                <a:latin typeface="Calibri" pitchFamily="34" charset="0"/>
                <a:cs typeface="Calibri" pitchFamily="34" charset="0"/>
              </a:rPr>
              <a:t>said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while 		on the cross 	</a:t>
            </a:r>
          </a:p>
          <a:p>
            <a:r>
              <a:rPr lang="en-US" sz="3200" dirty="0" smtClean="0">
                <a:latin typeface="Calibri" pitchFamily="34" charset="0"/>
                <a:cs typeface="Calibri" pitchFamily="34" charset="0"/>
              </a:rPr>
              <a:t>	then look in the gospels.</a:t>
            </a:r>
          </a:p>
          <a:p>
            <a:r>
              <a:rPr lang="en-US" sz="3200" dirty="0" smtClean="0">
                <a:latin typeface="Calibri" pitchFamily="34" charset="0"/>
                <a:cs typeface="Calibri" pitchFamily="34" charset="0"/>
              </a:rPr>
              <a:t>If you want to know what Jesus was 			</a:t>
            </a:r>
            <a:r>
              <a:rPr lang="en-US" sz="3200" i="0" u="sng" dirty="0" smtClean="0">
                <a:latin typeface="Calibri" pitchFamily="34" charset="0"/>
                <a:cs typeface="Calibri" pitchFamily="34" charset="0"/>
              </a:rPr>
              <a:t>thinking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while on the cross </a:t>
            </a:r>
          </a:p>
          <a:p>
            <a:r>
              <a:rPr lang="en-US" sz="3200" dirty="0">
                <a:latin typeface="Calibri" pitchFamily="34" charset="0"/>
                <a:cs typeface="Calibri" pitchFamily="34" charset="0"/>
              </a:rPr>
              <a:t>	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then look in the Psalms.</a:t>
            </a:r>
            <a:endParaRPr lang="en-US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4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0FDE36-4A3F-4939-B5E9-D1EC0B8AE5A9}" type="slidenum">
              <a:rPr lang="en-US"/>
              <a:pPr/>
              <a:t>26</a:t>
            </a:fld>
            <a:endParaRPr lang="en-US"/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254001" y="7144"/>
            <a:ext cx="8570913" cy="973931"/>
          </a:xfrm>
          <a:prstGeom prst="rect">
            <a:avLst/>
          </a:prstGeom>
          <a:gradFill>
            <a:gsLst>
              <a:gs pos="22000">
                <a:schemeClr val="accent1">
                  <a:lumMod val="50000"/>
                </a:schemeClr>
              </a:gs>
              <a:gs pos="0">
                <a:schemeClr val="accent1">
                  <a:lumMod val="25000"/>
                </a:schemeClr>
              </a:gs>
              <a:gs pos="100000">
                <a:schemeClr val="accent1">
                  <a:lumMod val="25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83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460376" y="242888"/>
            <a:ext cx="8158163" cy="923330"/>
          </a:xfrm>
          <a:prstGeom prst="rect">
            <a:avLst/>
          </a:prstGeom>
          <a:noFill/>
          <a:ln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0" tIns="0" rIns="0" bIns="0">
            <a:spAutoFit/>
          </a:bodyPr>
          <a:lstStyle/>
          <a:p>
            <a:pPr defTabSz="381000"/>
            <a:r>
              <a:rPr lang="en-US" sz="6000" b="1">
                <a:solidFill>
                  <a:srgbClr val="FFFFFF"/>
                </a:solidFill>
                <a:latin typeface="Lucida Handwriting Italic"/>
              </a:rPr>
              <a:t>Psalm 110</a:t>
            </a: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412750" y="1078707"/>
            <a:ext cx="833120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381000">
              <a:buFont typeface="Arial" pitchFamily="34" charset="0"/>
              <a:buChar char="•"/>
            </a:pPr>
            <a:r>
              <a:rPr lang="en-US" sz="3200" i="0" dirty="0">
                <a:latin typeface="Times New Roman" pitchFamily="18" charset="0"/>
              </a:rPr>
              <a:t>The most </a:t>
            </a:r>
            <a:r>
              <a:rPr lang="en-US" sz="3200" i="0" dirty="0" smtClean="0">
                <a:latin typeface="Times New Roman" pitchFamily="18" charset="0"/>
              </a:rPr>
              <a:t>“</a:t>
            </a:r>
            <a:r>
              <a:rPr lang="en-US" sz="3200" dirty="0" smtClean="0">
                <a:latin typeface="Times New Roman" pitchFamily="18" charset="0"/>
              </a:rPr>
              <a:t>directly</a:t>
            </a:r>
            <a:r>
              <a:rPr lang="en-US" sz="3200" i="0" dirty="0" smtClean="0">
                <a:latin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</a:rPr>
              <a:t>Messianic”</a:t>
            </a:r>
            <a:r>
              <a:rPr lang="en-US" sz="3200" i="0" dirty="0" smtClean="0">
                <a:latin typeface="Times New Roman" pitchFamily="18" charset="0"/>
              </a:rPr>
              <a:t> </a:t>
            </a:r>
            <a:r>
              <a:rPr lang="en-US" sz="3200" i="0" dirty="0">
                <a:latin typeface="Times New Roman" pitchFamily="18" charset="0"/>
              </a:rPr>
              <a:t>of all the Psalms</a:t>
            </a:r>
          </a:p>
          <a:p>
            <a:pPr defTabSz="381000">
              <a:buFont typeface="Arial" pitchFamily="34" charset="0"/>
              <a:buChar char="•"/>
            </a:pPr>
            <a:r>
              <a:rPr lang="en-US" sz="3200" i="0" dirty="0">
                <a:latin typeface="Times New Roman" pitchFamily="18" charset="0"/>
              </a:rPr>
              <a:t>Quoted extensively in the NT </a:t>
            </a:r>
            <a:r>
              <a:rPr lang="en-US" sz="3200" i="0" dirty="0" smtClean="0">
                <a:latin typeface="Times New Roman" pitchFamily="18" charset="0"/>
              </a:rPr>
              <a:t>by:</a:t>
            </a:r>
          </a:p>
          <a:p>
            <a:pPr marL="971550" lvl="1" indent="-514350" defTabSz="381000">
              <a:buAutoNum type="arabicParenR"/>
            </a:pPr>
            <a:r>
              <a:rPr lang="en-US" sz="3200" i="0" dirty="0" smtClean="0">
                <a:latin typeface="Times New Roman" pitchFamily="18" charset="0"/>
              </a:rPr>
              <a:t>Jesus </a:t>
            </a:r>
          </a:p>
          <a:p>
            <a:pPr marL="971550" lvl="1" indent="-514350" defTabSz="381000">
              <a:buAutoNum type="arabicParenR"/>
            </a:pPr>
            <a:r>
              <a:rPr lang="en-US" sz="3200" i="0" dirty="0" smtClean="0">
                <a:latin typeface="Times New Roman" pitchFamily="18" charset="0"/>
              </a:rPr>
              <a:t>Peter </a:t>
            </a:r>
          </a:p>
          <a:p>
            <a:pPr marL="971550" lvl="1" indent="-514350" defTabSz="381000">
              <a:buAutoNum type="arabicParenR"/>
            </a:pPr>
            <a:r>
              <a:rPr lang="en-US" sz="3200" i="0" dirty="0" smtClean="0">
                <a:latin typeface="Times New Roman" pitchFamily="18" charset="0"/>
              </a:rPr>
              <a:t>the </a:t>
            </a:r>
            <a:r>
              <a:rPr lang="en-US" sz="3200" i="0" dirty="0">
                <a:latin typeface="Times New Roman" pitchFamily="18" charset="0"/>
              </a:rPr>
              <a:t>author of Hebrews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2"/>
          <p:cNvSpPr>
            <a:spLocks noGrp="1"/>
          </p:cNvSpPr>
          <p:nvPr>
            <p:ph type="sldNum" sz="quarter" idx="11"/>
          </p:nvPr>
        </p:nvSpPr>
        <p:spPr>
          <a:effectLst/>
        </p:spPr>
        <p:txBody>
          <a:bodyPr/>
          <a:lstStyle/>
          <a:p>
            <a:fld id="{66B47443-3B22-4B46-AF59-D4AE54F5370B}" type="slidenum"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27</a:t>
            </a:fld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1371600" y="685800"/>
            <a:ext cx="0" cy="0"/>
          </a:xfrm>
          <a:prstGeom prst="rect">
            <a:avLst/>
          </a:prstGeom>
          <a:solidFill>
            <a:schemeClr val="accent1">
              <a:lumMod val="25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2057400" y="685800"/>
            <a:ext cx="1143000" cy="857250"/>
          </a:xfrm>
          <a:prstGeom prst="rect">
            <a:avLst/>
          </a:prstGeom>
          <a:solidFill>
            <a:schemeClr val="accent1">
              <a:lumMod val="25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684213" y="685800"/>
            <a:ext cx="1143000" cy="857250"/>
          </a:xfrm>
          <a:prstGeom prst="rect">
            <a:avLst/>
          </a:prstGeom>
          <a:solidFill>
            <a:schemeClr val="accent1">
              <a:lumMod val="25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3429000" y="685800"/>
            <a:ext cx="1143000" cy="857250"/>
          </a:xfrm>
          <a:prstGeom prst="rect">
            <a:avLst/>
          </a:prstGeom>
          <a:solidFill>
            <a:schemeClr val="accent1">
              <a:lumMod val="25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4800600" y="685800"/>
            <a:ext cx="1143000" cy="857250"/>
          </a:xfrm>
          <a:prstGeom prst="rect">
            <a:avLst/>
          </a:prstGeom>
          <a:solidFill>
            <a:schemeClr val="accent1">
              <a:lumMod val="25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6172200" y="685800"/>
            <a:ext cx="1143000" cy="857250"/>
          </a:xfrm>
          <a:prstGeom prst="rect">
            <a:avLst/>
          </a:prstGeom>
          <a:solidFill>
            <a:schemeClr val="accent1">
              <a:lumMod val="25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7543800" y="685800"/>
            <a:ext cx="1143000" cy="857250"/>
          </a:xfrm>
          <a:prstGeom prst="rect">
            <a:avLst/>
          </a:prstGeom>
          <a:solidFill>
            <a:schemeClr val="accent1">
              <a:lumMod val="25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3" name="Text Box 9"/>
          <p:cNvSpPr txBox="1">
            <a:spLocks noChangeArrowheads="1"/>
          </p:cNvSpPr>
          <p:nvPr/>
        </p:nvSpPr>
        <p:spPr bwMode="auto">
          <a:xfrm>
            <a:off x="685800" y="751285"/>
            <a:ext cx="11430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381000"/>
            <a:r>
              <a:rPr 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Palm</a:t>
            </a:r>
          </a:p>
          <a:p>
            <a:pPr algn="ctr" defTabSz="381000"/>
            <a:r>
              <a:rPr 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Sun</a:t>
            </a:r>
          </a:p>
        </p:txBody>
      </p:sp>
      <p:sp>
        <p:nvSpPr>
          <p:cNvPr id="31754" name="Text Box 10"/>
          <p:cNvSpPr txBox="1">
            <a:spLocks noChangeArrowheads="1"/>
          </p:cNvSpPr>
          <p:nvPr/>
        </p:nvSpPr>
        <p:spPr bwMode="auto">
          <a:xfrm>
            <a:off x="2058988" y="751285"/>
            <a:ext cx="11430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381000"/>
            <a:r>
              <a:rPr lang="en-US" sz="36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</a:t>
            </a:r>
          </a:p>
        </p:txBody>
      </p:sp>
      <p:sp>
        <p:nvSpPr>
          <p:cNvPr id="31755" name="Text Box 11"/>
          <p:cNvSpPr txBox="1">
            <a:spLocks noChangeArrowheads="1"/>
          </p:cNvSpPr>
          <p:nvPr/>
        </p:nvSpPr>
        <p:spPr bwMode="auto">
          <a:xfrm>
            <a:off x="3433764" y="751285"/>
            <a:ext cx="113347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381000"/>
            <a:r>
              <a:rPr lang="en-US" sz="36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Tue</a:t>
            </a:r>
          </a:p>
        </p:txBody>
      </p:sp>
      <p:sp>
        <p:nvSpPr>
          <p:cNvPr id="31756" name="Text Box 12"/>
          <p:cNvSpPr txBox="1">
            <a:spLocks noChangeArrowheads="1"/>
          </p:cNvSpPr>
          <p:nvPr/>
        </p:nvSpPr>
        <p:spPr bwMode="auto">
          <a:xfrm>
            <a:off x="4797425" y="751285"/>
            <a:ext cx="11430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381000"/>
            <a:r>
              <a:rPr lang="en-US" sz="36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Wed</a:t>
            </a:r>
          </a:p>
        </p:txBody>
      </p:sp>
      <p:sp>
        <p:nvSpPr>
          <p:cNvPr id="31757" name="Text Box 13"/>
          <p:cNvSpPr txBox="1">
            <a:spLocks noChangeArrowheads="1"/>
          </p:cNvSpPr>
          <p:nvPr/>
        </p:nvSpPr>
        <p:spPr bwMode="auto">
          <a:xfrm>
            <a:off x="6172200" y="751285"/>
            <a:ext cx="11430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381000"/>
            <a:r>
              <a:rPr lang="en-US" sz="36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Thu</a:t>
            </a:r>
          </a:p>
        </p:txBody>
      </p:sp>
      <p:sp>
        <p:nvSpPr>
          <p:cNvPr id="31758" name="Text Box 14"/>
          <p:cNvSpPr txBox="1">
            <a:spLocks noChangeArrowheads="1"/>
          </p:cNvSpPr>
          <p:nvPr/>
        </p:nvSpPr>
        <p:spPr bwMode="auto">
          <a:xfrm>
            <a:off x="7545388" y="751285"/>
            <a:ext cx="11430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381000"/>
            <a:r>
              <a:rPr lang="en-US" sz="36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Fri</a:t>
            </a:r>
          </a:p>
        </p:txBody>
      </p:sp>
      <p:sp>
        <p:nvSpPr>
          <p:cNvPr id="31759" name="Text Box 15"/>
          <p:cNvSpPr txBox="1">
            <a:spLocks noChangeArrowheads="1"/>
          </p:cNvSpPr>
          <p:nvPr/>
        </p:nvSpPr>
        <p:spPr bwMode="auto">
          <a:xfrm>
            <a:off x="319089" y="1694260"/>
            <a:ext cx="205263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381000"/>
            <a:r>
              <a:rPr lang="en-US" sz="3500" b="1">
                <a:latin typeface="Times New Roman" pitchFamily="18" charset="0"/>
              </a:rPr>
              <a:t>Triumphal</a:t>
            </a:r>
          </a:p>
          <a:p>
            <a:pPr defTabSz="381000"/>
            <a:r>
              <a:rPr lang="en-US" sz="3500" b="1">
                <a:latin typeface="Times New Roman" pitchFamily="18" charset="0"/>
              </a:rPr>
              <a:t>Entry</a:t>
            </a:r>
          </a:p>
        </p:txBody>
      </p:sp>
      <p:sp>
        <p:nvSpPr>
          <p:cNvPr id="31760" name="Text Box 16"/>
          <p:cNvSpPr txBox="1">
            <a:spLocks noChangeArrowheads="1"/>
          </p:cNvSpPr>
          <p:nvPr/>
        </p:nvSpPr>
        <p:spPr bwMode="auto">
          <a:xfrm>
            <a:off x="2682875" y="1695450"/>
            <a:ext cx="205263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381000"/>
            <a:r>
              <a:rPr lang="en-US" sz="3500" b="1">
                <a:latin typeface="Times New Roman" pitchFamily="18" charset="0"/>
              </a:rPr>
              <a:t>Heated debate</a:t>
            </a:r>
          </a:p>
        </p:txBody>
      </p:sp>
      <p:sp>
        <p:nvSpPr>
          <p:cNvPr id="31761" name="Text Box 17"/>
          <p:cNvSpPr txBox="1">
            <a:spLocks noChangeArrowheads="1"/>
          </p:cNvSpPr>
          <p:nvPr/>
        </p:nvSpPr>
        <p:spPr bwMode="auto">
          <a:xfrm>
            <a:off x="4857751" y="1651397"/>
            <a:ext cx="2054225" cy="161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381000"/>
            <a:r>
              <a:rPr lang="en-US" sz="3500" b="1">
                <a:latin typeface="Times New Roman" pitchFamily="18" charset="0"/>
              </a:rPr>
              <a:t>Day of Rest in Bethany</a:t>
            </a:r>
          </a:p>
        </p:txBody>
      </p:sp>
      <p:sp>
        <p:nvSpPr>
          <p:cNvPr id="31762" name="Text Box 18"/>
          <p:cNvSpPr txBox="1">
            <a:spLocks noChangeArrowheads="1"/>
          </p:cNvSpPr>
          <p:nvPr/>
        </p:nvSpPr>
        <p:spPr bwMode="auto">
          <a:xfrm>
            <a:off x="5905500" y="277416"/>
            <a:ext cx="2052638" cy="53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381000"/>
            <a:r>
              <a:rPr 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Passover</a:t>
            </a:r>
          </a:p>
        </p:txBody>
      </p:sp>
      <p:sp>
        <p:nvSpPr>
          <p:cNvPr id="31763" name="Text Box 19"/>
          <p:cNvSpPr txBox="1">
            <a:spLocks noChangeArrowheads="1"/>
          </p:cNvSpPr>
          <p:nvPr/>
        </p:nvSpPr>
        <p:spPr bwMode="auto">
          <a:xfrm>
            <a:off x="7583489" y="1702594"/>
            <a:ext cx="2052637" cy="53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381000"/>
            <a:r>
              <a:rPr lang="en-US" sz="3500" b="1">
                <a:latin typeface="Times New Roman" pitchFamily="18" charset="0"/>
              </a:rPr>
              <a:t>Cross</a:t>
            </a:r>
          </a:p>
        </p:txBody>
      </p:sp>
      <p:sp>
        <p:nvSpPr>
          <p:cNvPr id="31764" name="Text Box 20"/>
          <p:cNvSpPr txBox="1">
            <a:spLocks noChangeArrowheads="1"/>
          </p:cNvSpPr>
          <p:nvPr/>
        </p:nvSpPr>
        <p:spPr bwMode="auto">
          <a:xfrm>
            <a:off x="4398964" y="3214688"/>
            <a:ext cx="2066925" cy="2154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381000"/>
            <a:r>
              <a:rPr lang="en-US" sz="3500" b="1" dirty="0">
                <a:latin typeface="Times New Roman" pitchFamily="18" charset="0"/>
              </a:rPr>
              <a:t>Judas </a:t>
            </a:r>
            <a:r>
              <a:rPr lang="en-US" sz="3500" b="1" dirty="0" smtClean="0">
                <a:latin typeface="Times New Roman" pitchFamily="18" charset="0"/>
              </a:rPr>
              <a:t>arranges to </a:t>
            </a:r>
            <a:r>
              <a:rPr lang="en-US" sz="3500" b="1" dirty="0">
                <a:latin typeface="Times New Roman" pitchFamily="18" charset="0"/>
              </a:rPr>
              <a:t>betray Jesus</a:t>
            </a:r>
          </a:p>
        </p:txBody>
      </p:sp>
      <p:sp>
        <p:nvSpPr>
          <p:cNvPr id="31765" name="Freeform 21"/>
          <p:cNvSpPr>
            <a:spLocks noChangeArrowheads="1"/>
          </p:cNvSpPr>
          <p:nvPr/>
        </p:nvSpPr>
        <p:spPr bwMode="auto">
          <a:xfrm>
            <a:off x="4378325" y="1779985"/>
            <a:ext cx="222250" cy="1277540"/>
          </a:xfrm>
          <a:custGeom>
            <a:avLst/>
            <a:gdLst/>
            <a:ahLst/>
            <a:cxnLst>
              <a:cxn ang="0">
                <a:pos x="72" y="8"/>
              </a:cxn>
              <a:cxn ang="0">
                <a:pos x="81" y="40"/>
              </a:cxn>
              <a:cxn ang="0">
                <a:pos x="93" y="86"/>
              </a:cxn>
              <a:cxn ang="0">
                <a:pos x="107" y="139"/>
              </a:cxn>
              <a:cxn ang="0">
                <a:pos x="120" y="192"/>
              </a:cxn>
              <a:cxn ang="0">
                <a:pos x="132" y="235"/>
              </a:cxn>
              <a:cxn ang="0">
                <a:pos x="139" y="263"/>
              </a:cxn>
              <a:cxn ang="0">
                <a:pos x="131" y="268"/>
              </a:cxn>
              <a:cxn ang="0">
                <a:pos x="105" y="282"/>
              </a:cxn>
              <a:cxn ang="0">
                <a:pos x="105" y="322"/>
              </a:cxn>
              <a:cxn ang="0">
                <a:pos x="105" y="364"/>
              </a:cxn>
              <a:cxn ang="0">
                <a:pos x="105" y="408"/>
              </a:cxn>
              <a:cxn ang="0">
                <a:pos x="105" y="454"/>
              </a:cxn>
              <a:cxn ang="0">
                <a:pos x="105" y="502"/>
              </a:cxn>
              <a:cxn ang="0">
                <a:pos x="105" y="550"/>
              </a:cxn>
              <a:cxn ang="0">
                <a:pos x="105" y="599"/>
              </a:cxn>
              <a:cxn ang="0">
                <a:pos x="105" y="647"/>
              </a:cxn>
              <a:cxn ang="0">
                <a:pos x="105" y="696"/>
              </a:cxn>
              <a:cxn ang="0">
                <a:pos x="105" y="743"/>
              </a:cxn>
              <a:cxn ang="0">
                <a:pos x="105" y="789"/>
              </a:cxn>
              <a:cxn ang="0">
                <a:pos x="105" y="833"/>
              </a:cxn>
              <a:cxn ang="0">
                <a:pos x="105" y="875"/>
              </a:cxn>
              <a:cxn ang="0">
                <a:pos x="105" y="914"/>
              </a:cxn>
              <a:cxn ang="0">
                <a:pos x="105" y="949"/>
              </a:cxn>
              <a:cxn ang="0">
                <a:pos x="105" y="981"/>
              </a:cxn>
              <a:cxn ang="0">
                <a:pos x="105" y="1009"/>
              </a:cxn>
              <a:cxn ang="0">
                <a:pos x="105" y="1033"/>
              </a:cxn>
              <a:cxn ang="0">
                <a:pos x="105" y="1051"/>
              </a:cxn>
              <a:cxn ang="0">
                <a:pos x="105" y="1064"/>
              </a:cxn>
              <a:cxn ang="0">
                <a:pos x="105" y="1071"/>
              </a:cxn>
              <a:cxn ang="0">
                <a:pos x="102" y="1073"/>
              </a:cxn>
              <a:cxn ang="0">
                <a:pos x="46" y="1073"/>
              </a:cxn>
              <a:cxn ang="0">
                <a:pos x="35" y="1072"/>
              </a:cxn>
              <a:cxn ang="0">
                <a:pos x="35" y="1066"/>
              </a:cxn>
              <a:cxn ang="0">
                <a:pos x="35" y="1054"/>
              </a:cxn>
              <a:cxn ang="0">
                <a:pos x="35" y="1037"/>
              </a:cxn>
              <a:cxn ang="0">
                <a:pos x="35" y="1015"/>
              </a:cxn>
              <a:cxn ang="0">
                <a:pos x="35" y="987"/>
              </a:cxn>
              <a:cxn ang="0">
                <a:pos x="35" y="956"/>
              </a:cxn>
              <a:cxn ang="0">
                <a:pos x="35" y="921"/>
              </a:cxn>
              <a:cxn ang="0">
                <a:pos x="35" y="883"/>
              </a:cxn>
              <a:cxn ang="0">
                <a:pos x="35" y="841"/>
              </a:cxn>
              <a:cxn ang="0">
                <a:pos x="35" y="798"/>
              </a:cxn>
              <a:cxn ang="0">
                <a:pos x="35" y="752"/>
              </a:cxn>
              <a:cxn ang="0">
                <a:pos x="35" y="705"/>
              </a:cxn>
              <a:cxn ang="0">
                <a:pos x="35" y="657"/>
              </a:cxn>
              <a:cxn ang="0">
                <a:pos x="35" y="608"/>
              </a:cxn>
              <a:cxn ang="0">
                <a:pos x="35" y="560"/>
              </a:cxn>
              <a:cxn ang="0">
                <a:pos x="35" y="511"/>
              </a:cxn>
              <a:cxn ang="0">
                <a:pos x="35" y="464"/>
              </a:cxn>
              <a:cxn ang="0">
                <a:pos x="35" y="417"/>
              </a:cxn>
              <a:cxn ang="0">
                <a:pos x="35" y="373"/>
              </a:cxn>
              <a:cxn ang="0">
                <a:pos x="35" y="330"/>
              </a:cxn>
              <a:cxn ang="0">
                <a:pos x="35" y="290"/>
              </a:cxn>
              <a:cxn ang="0">
                <a:pos x="26" y="268"/>
              </a:cxn>
              <a:cxn ang="0">
                <a:pos x="1" y="265"/>
              </a:cxn>
              <a:cxn ang="0">
                <a:pos x="7" y="242"/>
              </a:cxn>
              <a:cxn ang="0">
                <a:pos x="17" y="201"/>
              </a:cxn>
              <a:cxn ang="0">
                <a:pos x="31" y="150"/>
              </a:cxn>
              <a:cxn ang="0">
                <a:pos x="45" y="96"/>
              </a:cxn>
              <a:cxn ang="0">
                <a:pos x="58" y="48"/>
              </a:cxn>
              <a:cxn ang="0">
                <a:pos x="67" y="13"/>
              </a:cxn>
              <a:cxn ang="0">
                <a:pos x="70" y="0"/>
              </a:cxn>
            </a:cxnLst>
            <a:rect l="0" t="0" r="r" b="b"/>
            <a:pathLst>
              <a:path w="140" h="1073">
                <a:moveTo>
                  <a:pt x="70" y="0"/>
                </a:moveTo>
                <a:lnTo>
                  <a:pt x="70" y="0"/>
                </a:lnTo>
                <a:lnTo>
                  <a:pt x="71" y="2"/>
                </a:lnTo>
                <a:lnTo>
                  <a:pt x="71" y="5"/>
                </a:lnTo>
                <a:lnTo>
                  <a:pt x="72" y="8"/>
                </a:lnTo>
                <a:lnTo>
                  <a:pt x="74" y="13"/>
                </a:lnTo>
                <a:lnTo>
                  <a:pt x="75" y="19"/>
                </a:lnTo>
                <a:lnTo>
                  <a:pt x="77" y="25"/>
                </a:lnTo>
                <a:lnTo>
                  <a:pt x="79" y="32"/>
                </a:lnTo>
                <a:lnTo>
                  <a:pt x="81" y="40"/>
                </a:lnTo>
                <a:lnTo>
                  <a:pt x="83" y="48"/>
                </a:lnTo>
                <a:lnTo>
                  <a:pt x="85" y="57"/>
                </a:lnTo>
                <a:lnTo>
                  <a:pt x="87" y="66"/>
                </a:lnTo>
                <a:lnTo>
                  <a:pt x="90" y="76"/>
                </a:lnTo>
                <a:lnTo>
                  <a:pt x="93" y="86"/>
                </a:lnTo>
                <a:lnTo>
                  <a:pt x="95" y="96"/>
                </a:lnTo>
                <a:lnTo>
                  <a:pt x="98" y="107"/>
                </a:lnTo>
                <a:lnTo>
                  <a:pt x="101" y="117"/>
                </a:lnTo>
                <a:lnTo>
                  <a:pt x="104" y="128"/>
                </a:lnTo>
                <a:lnTo>
                  <a:pt x="107" y="139"/>
                </a:lnTo>
                <a:lnTo>
                  <a:pt x="109" y="150"/>
                </a:lnTo>
                <a:lnTo>
                  <a:pt x="112" y="161"/>
                </a:lnTo>
                <a:lnTo>
                  <a:pt x="115" y="171"/>
                </a:lnTo>
                <a:lnTo>
                  <a:pt x="118" y="182"/>
                </a:lnTo>
                <a:lnTo>
                  <a:pt x="120" y="192"/>
                </a:lnTo>
                <a:lnTo>
                  <a:pt x="123" y="201"/>
                </a:lnTo>
                <a:lnTo>
                  <a:pt x="125" y="211"/>
                </a:lnTo>
                <a:lnTo>
                  <a:pt x="128" y="219"/>
                </a:lnTo>
                <a:lnTo>
                  <a:pt x="130" y="228"/>
                </a:lnTo>
                <a:lnTo>
                  <a:pt x="132" y="235"/>
                </a:lnTo>
                <a:lnTo>
                  <a:pt x="134" y="242"/>
                </a:lnTo>
                <a:lnTo>
                  <a:pt x="135" y="249"/>
                </a:lnTo>
                <a:lnTo>
                  <a:pt x="137" y="254"/>
                </a:lnTo>
                <a:lnTo>
                  <a:pt x="138" y="259"/>
                </a:lnTo>
                <a:lnTo>
                  <a:pt x="139" y="263"/>
                </a:lnTo>
                <a:lnTo>
                  <a:pt x="140" y="265"/>
                </a:lnTo>
                <a:lnTo>
                  <a:pt x="140" y="267"/>
                </a:lnTo>
                <a:lnTo>
                  <a:pt x="140" y="268"/>
                </a:lnTo>
                <a:lnTo>
                  <a:pt x="140" y="268"/>
                </a:lnTo>
                <a:lnTo>
                  <a:pt x="131" y="268"/>
                </a:lnTo>
                <a:lnTo>
                  <a:pt x="114" y="268"/>
                </a:lnTo>
                <a:lnTo>
                  <a:pt x="105" y="268"/>
                </a:lnTo>
                <a:lnTo>
                  <a:pt x="105" y="268"/>
                </a:lnTo>
                <a:lnTo>
                  <a:pt x="105" y="275"/>
                </a:lnTo>
                <a:lnTo>
                  <a:pt x="105" y="282"/>
                </a:lnTo>
                <a:lnTo>
                  <a:pt x="105" y="290"/>
                </a:lnTo>
                <a:lnTo>
                  <a:pt x="105" y="298"/>
                </a:lnTo>
                <a:lnTo>
                  <a:pt x="105" y="306"/>
                </a:lnTo>
                <a:lnTo>
                  <a:pt x="105" y="314"/>
                </a:lnTo>
                <a:lnTo>
                  <a:pt x="105" y="322"/>
                </a:lnTo>
                <a:lnTo>
                  <a:pt x="105" y="330"/>
                </a:lnTo>
                <a:lnTo>
                  <a:pt x="105" y="338"/>
                </a:lnTo>
                <a:lnTo>
                  <a:pt x="105" y="347"/>
                </a:lnTo>
                <a:lnTo>
                  <a:pt x="105" y="355"/>
                </a:lnTo>
                <a:lnTo>
                  <a:pt x="105" y="364"/>
                </a:lnTo>
                <a:lnTo>
                  <a:pt x="105" y="373"/>
                </a:lnTo>
                <a:lnTo>
                  <a:pt x="105" y="381"/>
                </a:lnTo>
                <a:lnTo>
                  <a:pt x="105" y="390"/>
                </a:lnTo>
                <a:lnTo>
                  <a:pt x="105" y="399"/>
                </a:lnTo>
                <a:lnTo>
                  <a:pt x="105" y="408"/>
                </a:lnTo>
                <a:lnTo>
                  <a:pt x="105" y="417"/>
                </a:lnTo>
                <a:lnTo>
                  <a:pt x="105" y="426"/>
                </a:lnTo>
                <a:lnTo>
                  <a:pt x="105" y="436"/>
                </a:lnTo>
                <a:lnTo>
                  <a:pt x="105" y="445"/>
                </a:lnTo>
                <a:lnTo>
                  <a:pt x="105" y="454"/>
                </a:lnTo>
                <a:lnTo>
                  <a:pt x="105" y="464"/>
                </a:lnTo>
                <a:lnTo>
                  <a:pt x="105" y="473"/>
                </a:lnTo>
                <a:lnTo>
                  <a:pt x="105" y="483"/>
                </a:lnTo>
                <a:lnTo>
                  <a:pt x="105" y="492"/>
                </a:lnTo>
                <a:lnTo>
                  <a:pt x="105" y="502"/>
                </a:lnTo>
                <a:lnTo>
                  <a:pt x="105" y="511"/>
                </a:lnTo>
                <a:lnTo>
                  <a:pt x="105" y="521"/>
                </a:lnTo>
                <a:lnTo>
                  <a:pt x="105" y="531"/>
                </a:lnTo>
                <a:lnTo>
                  <a:pt x="105" y="540"/>
                </a:lnTo>
                <a:lnTo>
                  <a:pt x="105" y="550"/>
                </a:lnTo>
                <a:lnTo>
                  <a:pt x="105" y="560"/>
                </a:lnTo>
                <a:lnTo>
                  <a:pt x="105" y="569"/>
                </a:lnTo>
                <a:lnTo>
                  <a:pt x="105" y="579"/>
                </a:lnTo>
                <a:lnTo>
                  <a:pt x="105" y="589"/>
                </a:lnTo>
                <a:lnTo>
                  <a:pt x="105" y="599"/>
                </a:lnTo>
                <a:lnTo>
                  <a:pt x="105" y="608"/>
                </a:lnTo>
                <a:lnTo>
                  <a:pt x="105" y="618"/>
                </a:lnTo>
                <a:lnTo>
                  <a:pt x="105" y="628"/>
                </a:lnTo>
                <a:lnTo>
                  <a:pt x="105" y="638"/>
                </a:lnTo>
                <a:lnTo>
                  <a:pt x="105" y="647"/>
                </a:lnTo>
                <a:lnTo>
                  <a:pt x="105" y="657"/>
                </a:lnTo>
                <a:lnTo>
                  <a:pt x="105" y="667"/>
                </a:lnTo>
                <a:lnTo>
                  <a:pt x="105" y="676"/>
                </a:lnTo>
                <a:lnTo>
                  <a:pt x="105" y="686"/>
                </a:lnTo>
                <a:lnTo>
                  <a:pt x="105" y="696"/>
                </a:lnTo>
                <a:lnTo>
                  <a:pt x="105" y="705"/>
                </a:lnTo>
                <a:lnTo>
                  <a:pt x="105" y="715"/>
                </a:lnTo>
                <a:lnTo>
                  <a:pt x="105" y="724"/>
                </a:lnTo>
                <a:lnTo>
                  <a:pt x="105" y="734"/>
                </a:lnTo>
                <a:lnTo>
                  <a:pt x="105" y="743"/>
                </a:lnTo>
                <a:lnTo>
                  <a:pt x="105" y="752"/>
                </a:lnTo>
                <a:lnTo>
                  <a:pt x="105" y="761"/>
                </a:lnTo>
                <a:lnTo>
                  <a:pt x="105" y="771"/>
                </a:lnTo>
                <a:lnTo>
                  <a:pt x="105" y="780"/>
                </a:lnTo>
                <a:lnTo>
                  <a:pt x="105" y="789"/>
                </a:lnTo>
                <a:lnTo>
                  <a:pt x="105" y="798"/>
                </a:lnTo>
                <a:lnTo>
                  <a:pt x="105" y="807"/>
                </a:lnTo>
                <a:lnTo>
                  <a:pt x="105" y="815"/>
                </a:lnTo>
                <a:lnTo>
                  <a:pt x="105" y="824"/>
                </a:lnTo>
                <a:lnTo>
                  <a:pt x="105" y="833"/>
                </a:lnTo>
                <a:lnTo>
                  <a:pt x="105" y="841"/>
                </a:lnTo>
                <a:lnTo>
                  <a:pt x="105" y="850"/>
                </a:lnTo>
                <a:lnTo>
                  <a:pt x="105" y="858"/>
                </a:lnTo>
                <a:lnTo>
                  <a:pt x="105" y="866"/>
                </a:lnTo>
                <a:lnTo>
                  <a:pt x="105" y="875"/>
                </a:lnTo>
                <a:lnTo>
                  <a:pt x="105" y="883"/>
                </a:lnTo>
                <a:lnTo>
                  <a:pt x="105" y="891"/>
                </a:lnTo>
                <a:lnTo>
                  <a:pt x="105" y="898"/>
                </a:lnTo>
                <a:lnTo>
                  <a:pt x="105" y="906"/>
                </a:lnTo>
                <a:lnTo>
                  <a:pt x="105" y="914"/>
                </a:lnTo>
                <a:lnTo>
                  <a:pt x="105" y="921"/>
                </a:lnTo>
                <a:lnTo>
                  <a:pt x="105" y="928"/>
                </a:lnTo>
                <a:lnTo>
                  <a:pt x="105" y="935"/>
                </a:lnTo>
                <a:lnTo>
                  <a:pt x="105" y="942"/>
                </a:lnTo>
                <a:lnTo>
                  <a:pt x="105" y="949"/>
                </a:lnTo>
                <a:lnTo>
                  <a:pt x="105" y="956"/>
                </a:lnTo>
                <a:lnTo>
                  <a:pt x="105" y="963"/>
                </a:lnTo>
                <a:lnTo>
                  <a:pt x="105" y="969"/>
                </a:lnTo>
                <a:lnTo>
                  <a:pt x="105" y="975"/>
                </a:lnTo>
                <a:lnTo>
                  <a:pt x="105" y="981"/>
                </a:lnTo>
                <a:lnTo>
                  <a:pt x="105" y="987"/>
                </a:lnTo>
                <a:lnTo>
                  <a:pt x="105" y="993"/>
                </a:lnTo>
                <a:lnTo>
                  <a:pt x="105" y="999"/>
                </a:lnTo>
                <a:lnTo>
                  <a:pt x="105" y="1004"/>
                </a:lnTo>
                <a:lnTo>
                  <a:pt x="105" y="1009"/>
                </a:lnTo>
                <a:lnTo>
                  <a:pt x="105" y="1015"/>
                </a:lnTo>
                <a:lnTo>
                  <a:pt x="105" y="1019"/>
                </a:lnTo>
                <a:lnTo>
                  <a:pt x="105" y="1024"/>
                </a:lnTo>
                <a:lnTo>
                  <a:pt x="105" y="1029"/>
                </a:lnTo>
                <a:lnTo>
                  <a:pt x="105" y="1033"/>
                </a:lnTo>
                <a:lnTo>
                  <a:pt x="105" y="1037"/>
                </a:lnTo>
                <a:lnTo>
                  <a:pt x="105" y="1041"/>
                </a:lnTo>
                <a:lnTo>
                  <a:pt x="105" y="1045"/>
                </a:lnTo>
                <a:lnTo>
                  <a:pt x="105" y="1048"/>
                </a:lnTo>
                <a:lnTo>
                  <a:pt x="105" y="1051"/>
                </a:lnTo>
                <a:lnTo>
                  <a:pt x="105" y="1054"/>
                </a:lnTo>
                <a:lnTo>
                  <a:pt x="105" y="1057"/>
                </a:lnTo>
                <a:lnTo>
                  <a:pt x="105" y="1060"/>
                </a:lnTo>
                <a:lnTo>
                  <a:pt x="105" y="1062"/>
                </a:lnTo>
                <a:lnTo>
                  <a:pt x="105" y="1064"/>
                </a:lnTo>
                <a:lnTo>
                  <a:pt x="105" y="1066"/>
                </a:lnTo>
                <a:lnTo>
                  <a:pt x="105" y="1068"/>
                </a:lnTo>
                <a:lnTo>
                  <a:pt x="105" y="1069"/>
                </a:lnTo>
                <a:lnTo>
                  <a:pt x="105" y="1070"/>
                </a:lnTo>
                <a:lnTo>
                  <a:pt x="105" y="1071"/>
                </a:lnTo>
                <a:lnTo>
                  <a:pt x="105" y="1072"/>
                </a:lnTo>
                <a:lnTo>
                  <a:pt x="105" y="1072"/>
                </a:lnTo>
                <a:lnTo>
                  <a:pt x="105" y="1073"/>
                </a:lnTo>
                <a:lnTo>
                  <a:pt x="105" y="1073"/>
                </a:lnTo>
                <a:lnTo>
                  <a:pt x="102" y="1073"/>
                </a:lnTo>
                <a:lnTo>
                  <a:pt x="94" y="1073"/>
                </a:lnTo>
                <a:lnTo>
                  <a:pt x="83" y="1073"/>
                </a:lnTo>
                <a:lnTo>
                  <a:pt x="70" y="1073"/>
                </a:lnTo>
                <a:lnTo>
                  <a:pt x="57" y="1073"/>
                </a:lnTo>
                <a:lnTo>
                  <a:pt x="46" y="1073"/>
                </a:lnTo>
                <a:lnTo>
                  <a:pt x="38" y="1073"/>
                </a:lnTo>
                <a:lnTo>
                  <a:pt x="35" y="1073"/>
                </a:lnTo>
                <a:lnTo>
                  <a:pt x="35" y="1073"/>
                </a:lnTo>
                <a:lnTo>
                  <a:pt x="35" y="1072"/>
                </a:lnTo>
                <a:lnTo>
                  <a:pt x="35" y="1072"/>
                </a:lnTo>
                <a:lnTo>
                  <a:pt x="35" y="1071"/>
                </a:lnTo>
                <a:lnTo>
                  <a:pt x="35" y="1070"/>
                </a:lnTo>
                <a:lnTo>
                  <a:pt x="35" y="1069"/>
                </a:lnTo>
                <a:lnTo>
                  <a:pt x="35" y="1068"/>
                </a:lnTo>
                <a:lnTo>
                  <a:pt x="35" y="1066"/>
                </a:lnTo>
                <a:lnTo>
                  <a:pt x="35" y="1064"/>
                </a:lnTo>
                <a:lnTo>
                  <a:pt x="35" y="1062"/>
                </a:lnTo>
                <a:lnTo>
                  <a:pt x="35" y="1060"/>
                </a:lnTo>
                <a:lnTo>
                  <a:pt x="35" y="1057"/>
                </a:lnTo>
                <a:lnTo>
                  <a:pt x="35" y="1054"/>
                </a:lnTo>
                <a:lnTo>
                  <a:pt x="35" y="1051"/>
                </a:lnTo>
                <a:lnTo>
                  <a:pt x="35" y="1048"/>
                </a:lnTo>
                <a:lnTo>
                  <a:pt x="35" y="1045"/>
                </a:lnTo>
                <a:lnTo>
                  <a:pt x="35" y="1041"/>
                </a:lnTo>
                <a:lnTo>
                  <a:pt x="35" y="1037"/>
                </a:lnTo>
                <a:lnTo>
                  <a:pt x="35" y="1033"/>
                </a:lnTo>
                <a:lnTo>
                  <a:pt x="35" y="1029"/>
                </a:lnTo>
                <a:lnTo>
                  <a:pt x="35" y="1024"/>
                </a:lnTo>
                <a:lnTo>
                  <a:pt x="35" y="1019"/>
                </a:lnTo>
                <a:lnTo>
                  <a:pt x="35" y="1015"/>
                </a:lnTo>
                <a:lnTo>
                  <a:pt x="35" y="1009"/>
                </a:lnTo>
                <a:lnTo>
                  <a:pt x="35" y="1004"/>
                </a:lnTo>
                <a:lnTo>
                  <a:pt x="35" y="999"/>
                </a:lnTo>
                <a:lnTo>
                  <a:pt x="35" y="993"/>
                </a:lnTo>
                <a:lnTo>
                  <a:pt x="35" y="987"/>
                </a:lnTo>
                <a:lnTo>
                  <a:pt x="35" y="981"/>
                </a:lnTo>
                <a:lnTo>
                  <a:pt x="35" y="975"/>
                </a:lnTo>
                <a:lnTo>
                  <a:pt x="35" y="969"/>
                </a:lnTo>
                <a:lnTo>
                  <a:pt x="35" y="963"/>
                </a:lnTo>
                <a:lnTo>
                  <a:pt x="35" y="956"/>
                </a:lnTo>
                <a:lnTo>
                  <a:pt x="35" y="949"/>
                </a:lnTo>
                <a:lnTo>
                  <a:pt x="35" y="942"/>
                </a:lnTo>
                <a:lnTo>
                  <a:pt x="35" y="935"/>
                </a:lnTo>
                <a:lnTo>
                  <a:pt x="35" y="928"/>
                </a:lnTo>
                <a:lnTo>
                  <a:pt x="35" y="921"/>
                </a:lnTo>
                <a:lnTo>
                  <a:pt x="35" y="914"/>
                </a:lnTo>
                <a:lnTo>
                  <a:pt x="35" y="906"/>
                </a:lnTo>
                <a:lnTo>
                  <a:pt x="35" y="898"/>
                </a:lnTo>
                <a:lnTo>
                  <a:pt x="35" y="891"/>
                </a:lnTo>
                <a:lnTo>
                  <a:pt x="35" y="883"/>
                </a:lnTo>
                <a:lnTo>
                  <a:pt x="35" y="875"/>
                </a:lnTo>
                <a:lnTo>
                  <a:pt x="35" y="866"/>
                </a:lnTo>
                <a:lnTo>
                  <a:pt x="35" y="858"/>
                </a:lnTo>
                <a:lnTo>
                  <a:pt x="35" y="850"/>
                </a:lnTo>
                <a:lnTo>
                  <a:pt x="35" y="841"/>
                </a:lnTo>
                <a:lnTo>
                  <a:pt x="35" y="833"/>
                </a:lnTo>
                <a:lnTo>
                  <a:pt x="35" y="824"/>
                </a:lnTo>
                <a:lnTo>
                  <a:pt x="35" y="815"/>
                </a:lnTo>
                <a:lnTo>
                  <a:pt x="35" y="807"/>
                </a:lnTo>
                <a:lnTo>
                  <a:pt x="35" y="798"/>
                </a:lnTo>
                <a:lnTo>
                  <a:pt x="35" y="789"/>
                </a:lnTo>
                <a:lnTo>
                  <a:pt x="35" y="780"/>
                </a:lnTo>
                <a:lnTo>
                  <a:pt x="35" y="771"/>
                </a:lnTo>
                <a:lnTo>
                  <a:pt x="35" y="761"/>
                </a:lnTo>
                <a:lnTo>
                  <a:pt x="35" y="752"/>
                </a:lnTo>
                <a:lnTo>
                  <a:pt x="35" y="743"/>
                </a:lnTo>
                <a:lnTo>
                  <a:pt x="35" y="734"/>
                </a:lnTo>
                <a:lnTo>
                  <a:pt x="35" y="724"/>
                </a:lnTo>
                <a:lnTo>
                  <a:pt x="35" y="715"/>
                </a:lnTo>
                <a:lnTo>
                  <a:pt x="35" y="705"/>
                </a:lnTo>
                <a:lnTo>
                  <a:pt x="35" y="696"/>
                </a:lnTo>
                <a:lnTo>
                  <a:pt x="35" y="686"/>
                </a:lnTo>
                <a:lnTo>
                  <a:pt x="35" y="676"/>
                </a:lnTo>
                <a:lnTo>
                  <a:pt x="35" y="667"/>
                </a:lnTo>
                <a:lnTo>
                  <a:pt x="35" y="657"/>
                </a:lnTo>
                <a:lnTo>
                  <a:pt x="35" y="647"/>
                </a:lnTo>
                <a:lnTo>
                  <a:pt x="35" y="638"/>
                </a:lnTo>
                <a:lnTo>
                  <a:pt x="35" y="628"/>
                </a:lnTo>
                <a:lnTo>
                  <a:pt x="35" y="618"/>
                </a:lnTo>
                <a:lnTo>
                  <a:pt x="35" y="608"/>
                </a:lnTo>
                <a:lnTo>
                  <a:pt x="35" y="599"/>
                </a:lnTo>
                <a:lnTo>
                  <a:pt x="35" y="589"/>
                </a:lnTo>
                <a:lnTo>
                  <a:pt x="35" y="579"/>
                </a:lnTo>
                <a:lnTo>
                  <a:pt x="35" y="569"/>
                </a:lnTo>
                <a:lnTo>
                  <a:pt x="35" y="560"/>
                </a:lnTo>
                <a:lnTo>
                  <a:pt x="35" y="550"/>
                </a:lnTo>
                <a:lnTo>
                  <a:pt x="35" y="540"/>
                </a:lnTo>
                <a:lnTo>
                  <a:pt x="35" y="531"/>
                </a:lnTo>
                <a:lnTo>
                  <a:pt x="35" y="521"/>
                </a:lnTo>
                <a:lnTo>
                  <a:pt x="35" y="511"/>
                </a:lnTo>
                <a:lnTo>
                  <a:pt x="35" y="502"/>
                </a:lnTo>
                <a:lnTo>
                  <a:pt x="35" y="492"/>
                </a:lnTo>
                <a:lnTo>
                  <a:pt x="35" y="483"/>
                </a:lnTo>
                <a:lnTo>
                  <a:pt x="35" y="473"/>
                </a:lnTo>
                <a:lnTo>
                  <a:pt x="35" y="464"/>
                </a:lnTo>
                <a:lnTo>
                  <a:pt x="35" y="454"/>
                </a:lnTo>
                <a:lnTo>
                  <a:pt x="35" y="445"/>
                </a:lnTo>
                <a:lnTo>
                  <a:pt x="35" y="436"/>
                </a:lnTo>
                <a:lnTo>
                  <a:pt x="35" y="426"/>
                </a:lnTo>
                <a:lnTo>
                  <a:pt x="35" y="417"/>
                </a:lnTo>
                <a:lnTo>
                  <a:pt x="35" y="408"/>
                </a:lnTo>
                <a:lnTo>
                  <a:pt x="35" y="399"/>
                </a:lnTo>
                <a:lnTo>
                  <a:pt x="35" y="390"/>
                </a:lnTo>
                <a:lnTo>
                  <a:pt x="35" y="381"/>
                </a:lnTo>
                <a:lnTo>
                  <a:pt x="35" y="373"/>
                </a:lnTo>
                <a:lnTo>
                  <a:pt x="35" y="364"/>
                </a:lnTo>
                <a:lnTo>
                  <a:pt x="35" y="355"/>
                </a:lnTo>
                <a:lnTo>
                  <a:pt x="35" y="347"/>
                </a:lnTo>
                <a:lnTo>
                  <a:pt x="35" y="338"/>
                </a:lnTo>
                <a:lnTo>
                  <a:pt x="35" y="330"/>
                </a:lnTo>
                <a:lnTo>
                  <a:pt x="35" y="322"/>
                </a:lnTo>
                <a:lnTo>
                  <a:pt x="35" y="314"/>
                </a:lnTo>
                <a:lnTo>
                  <a:pt x="35" y="306"/>
                </a:lnTo>
                <a:lnTo>
                  <a:pt x="35" y="298"/>
                </a:lnTo>
                <a:lnTo>
                  <a:pt x="35" y="290"/>
                </a:lnTo>
                <a:lnTo>
                  <a:pt x="35" y="282"/>
                </a:lnTo>
                <a:lnTo>
                  <a:pt x="35" y="275"/>
                </a:lnTo>
                <a:lnTo>
                  <a:pt x="35" y="268"/>
                </a:lnTo>
                <a:lnTo>
                  <a:pt x="35" y="268"/>
                </a:lnTo>
                <a:lnTo>
                  <a:pt x="26" y="268"/>
                </a:lnTo>
                <a:lnTo>
                  <a:pt x="9" y="268"/>
                </a:lnTo>
                <a:lnTo>
                  <a:pt x="0" y="268"/>
                </a:lnTo>
                <a:lnTo>
                  <a:pt x="0" y="268"/>
                </a:lnTo>
                <a:lnTo>
                  <a:pt x="0" y="267"/>
                </a:lnTo>
                <a:lnTo>
                  <a:pt x="1" y="265"/>
                </a:lnTo>
                <a:lnTo>
                  <a:pt x="1" y="263"/>
                </a:lnTo>
                <a:lnTo>
                  <a:pt x="2" y="259"/>
                </a:lnTo>
                <a:lnTo>
                  <a:pt x="4" y="254"/>
                </a:lnTo>
                <a:lnTo>
                  <a:pt x="5" y="249"/>
                </a:lnTo>
                <a:lnTo>
                  <a:pt x="7" y="242"/>
                </a:lnTo>
                <a:lnTo>
                  <a:pt x="8" y="235"/>
                </a:lnTo>
                <a:lnTo>
                  <a:pt x="10" y="228"/>
                </a:lnTo>
                <a:lnTo>
                  <a:pt x="13" y="219"/>
                </a:lnTo>
                <a:lnTo>
                  <a:pt x="15" y="211"/>
                </a:lnTo>
                <a:lnTo>
                  <a:pt x="17" y="201"/>
                </a:lnTo>
                <a:lnTo>
                  <a:pt x="20" y="192"/>
                </a:lnTo>
                <a:lnTo>
                  <a:pt x="23" y="182"/>
                </a:lnTo>
                <a:lnTo>
                  <a:pt x="25" y="171"/>
                </a:lnTo>
                <a:lnTo>
                  <a:pt x="28" y="161"/>
                </a:lnTo>
                <a:lnTo>
                  <a:pt x="31" y="150"/>
                </a:lnTo>
                <a:lnTo>
                  <a:pt x="34" y="139"/>
                </a:lnTo>
                <a:lnTo>
                  <a:pt x="37" y="128"/>
                </a:lnTo>
                <a:lnTo>
                  <a:pt x="39" y="117"/>
                </a:lnTo>
                <a:lnTo>
                  <a:pt x="42" y="107"/>
                </a:lnTo>
                <a:lnTo>
                  <a:pt x="45" y="96"/>
                </a:lnTo>
                <a:lnTo>
                  <a:pt x="48" y="86"/>
                </a:lnTo>
                <a:lnTo>
                  <a:pt x="50" y="76"/>
                </a:lnTo>
                <a:lnTo>
                  <a:pt x="53" y="66"/>
                </a:lnTo>
                <a:lnTo>
                  <a:pt x="55" y="57"/>
                </a:lnTo>
                <a:lnTo>
                  <a:pt x="58" y="48"/>
                </a:lnTo>
                <a:lnTo>
                  <a:pt x="60" y="40"/>
                </a:lnTo>
                <a:lnTo>
                  <a:pt x="62" y="32"/>
                </a:lnTo>
                <a:lnTo>
                  <a:pt x="64" y="25"/>
                </a:lnTo>
                <a:lnTo>
                  <a:pt x="65" y="19"/>
                </a:lnTo>
                <a:lnTo>
                  <a:pt x="67" y="13"/>
                </a:lnTo>
                <a:lnTo>
                  <a:pt x="68" y="8"/>
                </a:lnTo>
                <a:lnTo>
                  <a:pt x="69" y="5"/>
                </a:lnTo>
                <a:lnTo>
                  <a:pt x="70" y="2"/>
                </a:lnTo>
                <a:lnTo>
                  <a:pt x="70" y="0"/>
                </a:lnTo>
                <a:lnTo>
                  <a:pt x="70" y="0"/>
                </a:lnTo>
                <a:lnTo>
                  <a:pt x="70" y="0"/>
                </a:lnTo>
                <a:lnTo>
                  <a:pt x="70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31766" name="Text Box 22"/>
          <p:cNvSpPr txBox="1">
            <a:spLocks noChangeArrowheads="1"/>
          </p:cNvSpPr>
          <p:nvPr/>
        </p:nvSpPr>
        <p:spPr bwMode="auto">
          <a:xfrm>
            <a:off x="1243014" y="3332560"/>
            <a:ext cx="2871787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381000"/>
            <a:r>
              <a:rPr lang="en-US" sz="4000" b="1"/>
              <a:t>Discussion of Psalm 110</a:t>
            </a:r>
          </a:p>
        </p:txBody>
      </p:sp>
      <p:sp>
        <p:nvSpPr>
          <p:cNvPr id="31767" name="Freeform 23"/>
          <p:cNvSpPr>
            <a:spLocks noChangeArrowheads="1"/>
          </p:cNvSpPr>
          <p:nvPr/>
        </p:nvSpPr>
        <p:spPr bwMode="auto">
          <a:xfrm>
            <a:off x="3784601" y="1694260"/>
            <a:ext cx="523875" cy="1715690"/>
          </a:xfrm>
          <a:custGeom>
            <a:avLst/>
            <a:gdLst/>
            <a:ahLst/>
            <a:cxnLst>
              <a:cxn ang="0">
                <a:pos x="314" y="12"/>
              </a:cxn>
              <a:cxn ang="0">
                <a:pos x="315" y="52"/>
              </a:cxn>
              <a:cxn ang="0">
                <a:pos x="318" y="113"/>
              </a:cxn>
              <a:cxn ang="0">
                <a:pos x="320" y="186"/>
              </a:cxn>
              <a:cxn ang="0">
                <a:pos x="323" y="263"/>
              </a:cxn>
              <a:cxn ang="0">
                <a:pos x="326" y="336"/>
              </a:cxn>
              <a:cxn ang="0">
                <a:pos x="328" y="397"/>
              </a:cxn>
              <a:cxn ang="0">
                <a:pos x="329" y="438"/>
              </a:cxn>
              <a:cxn ang="0">
                <a:pos x="330" y="450"/>
              </a:cxn>
              <a:cxn ang="0">
                <a:pos x="290" y="401"/>
              </a:cxn>
              <a:cxn ang="0">
                <a:pos x="281" y="436"/>
              </a:cxn>
              <a:cxn ang="0">
                <a:pos x="270" y="491"/>
              </a:cxn>
              <a:cxn ang="0">
                <a:pos x="259" y="550"/>
              </a:cxn>
              <a:cxn ang="0">
                <a:pos x="246" y="612"/>
              </a:cxn>
              <a:cxn ang="0">
                <a:pos x="234" y="676"/>
              </a:cxn>
              <a:cxn ang="0">
                <a:pos x="221" y="742"/>
              </a:cxn>
              <a:cxn ang="0">
                <a:pos x="208" y="808"/>
              </a:cxn>
              <a:cxn ang="0">
                <a:pos x="195" y="875"/>
              </a:cxn>
              <a:cxn ang="0">
                <a:pos x="182" y="941"/>
              </a:cxn>
              <a:cxn ang="0">
                <a:pos x="169" y="1005"/>
              </a:cxn>
              <a:cxn ang="0">
                <a:pos x="157" y="1068"/>
              </a:cxn>
              <a:cxn ang="0">
                <a:pos x="145" y="1129"/>
              </a:cxn>
              <a:cxn ang="0">
                <a:pos x="133" y="1186"/>
              </a:cxn>
              <a:cxn ang="0">
                <a:pos x="123" y="1239"/>
              </a:cxn>
              <a:cxn ang="0">
                <a:pos x="113" y="1287"/>
              </a:cxn>
              <a:cxn ang="0">
                <a:pos x="105" y="1330"/>
              </a:cxn>
              <a:cxn ang="0">
                <a:pos x="97" y="1367"/>
              </a:cxn>
              <a:cxn ang="0">
                <a:pos x="91" y="1397"/>
              </a:cxn>
              <a:cxn ang="0">
                <a:pos x="87" y="1420"/>
              </a:cxn>
              <a:cxn ang="0">
                <a:pos x="84" y="1435"/>
              </a:cxn>
              <a:cxn ang="0">
                <a:pos x="83" y="1441"/>
              </a:cxn>
              <a:cxn ang="0">
                <a:pos x="65" y="1420"/>
              </a:cxn>
              <a:cxn ang="0">
                <a:pos x="17" y="1359"/>
              </a:cxn>
              <a:cxn ang="0">
                <a:pos x="0" y="1338"/>
              </a:cxn>
              <a:cxn ang="0">
                <a:pos x="1" y="1332"/>
              </a:cxn>
              <a:cxn ang="0">
                <a:pos x="4" y="1317"/>
              </a:cxn>
              <a:cxn ang="0">
                <a:pos x="8" y="1294"/>
              </a:cxn>
              <a:cxn ang="0">
                <a:pos x="14" y="1264"/>
              </a:cxn>
              <a:cxn ang="0">
                <a:pos x="22" y="1227"/>
              </a:cxn>
              <a:cxn ang="0">
                <a:pos x="30" y="1184"/>
              </a:cxn>
              <a:cxn ang="0">
                <a:pos x="40" y="1136"/>
              </a:cxn>
              <a:cxn ang="0">
                <a:pos x="50" y="1083"/>
              </a:cxn>
              <a:cxn ang="0">
                <a:pos x="62" y="1026"/>
              </a:cxn>
              <a:cxn ang="0">
                <a:pos x="74" y="965"/>
              </a:cxn>
              <a:cxn ang="0">
                <a:pos x="86" y="903"/>
              </a:cxn>
              <a:cxn ang="0">
                <a:pos x="99" y="838"/>
              </a:cxn>
              <a:cxn ang="0">
                <a:pos x="112" y="772"/>
              </a:cxn>
              <a:cxn ang="0">
                <a:pos x="125" y="705"/>
              </a:cxn>
              <a:cxn ang="0">
                <a:pos x="138" y="639"/>
              </a:cxn>
              <a:cxn ang="0">
                <a:pos x="151" y="573"/>
              </a:cxn>
              <a:cxn ang="0">
                <a:pos x="163" y="509"/>
              </a:cxn>
              <a:cxn ang="0">
                <a:pos x="175" y="447"/>
              </a:cxn>
              <a:cxn ang="0">
                <a:pos x="187" y="389"/>
              </a:cxn>
              <a:cxn ang="0">
                <a:pos x="198" y="333"/>
              </a:cxn>
              <a:cxn ang="0">
                <a:pos x="203" y="294"/>
              </a:cxn>
              <a:cxn ang="0">
                <a:pos x="163" y="245"/>
              </a:cxn>
              <a:cxn ang="0">
                <a:pos x="173" y="229"/>
              </a:cxn>
              <a:cxn ang="0">
                <a:pos x="204" y="179"/>
              </a:cxn>
              <a:cxn ang="0">
                <a:pos x="244" y="113"/>
              </a:cxn>
              <a:cxn ang="0">
                <a:pos x="283" y="49"/>
              </a:cxn>
              <a:cxn ang="0">
                <a:pos x="309" y="7"/>
              </a:cxn>
            </a:cxnLst>
            <a:rect l="0" t="0" r="r" b="b"/>
            <a:pathLst>
              <a:path w="330" h="1441">
                <a:moveTo>
                  <a:pt x="314" y="0"/>
                </a:moveTo>
                <a:lnTo>
                  <a:pt x="314" y="0"/>
                </a:lnTo>
                <a:lnTo>
                  <a:pt x="314" y="1"/>
                </a:lnTo>
                <a:lnTo>
                  <a:pt x="314" y="3"/>
                </a:lnTo>
                <a:lnTo>
                  <a:pt x="314" y="5"/>
                </a:lnTo>
                <a:lnTo>
                  <a:pt x="314" y="8"/>
                </a:lnTo>
                <a:lnTo>
                  <a:pt x="314" y="12"/>
                </a:lnTo>
                <a:lnTo>
                  <a:pt x="314" y="16"/>
                </a:lnTo>
                <a:lnTo>
                  <a:pt x="314" y="21"/>
                </a:lnTo>
                <a:lnTo>
                  <a:pt x="315" y="26"/>
                </a:lnTo>
                <a:lnTo>
                  <a:pt x="315" y="32"/>
                </a:lnTo>
                <a:lnTo>
                  <a:pt x="315" y="38"/>
                </a:lnTo>
                <a:lnTo>
                  <a:pt x="315" y="45"/>
                </a:lnTo>
                <a:lnTo>
                  <a:pt x="315" y="52"/>
                </a:lnTo>
                <a:lnTo>
                  <a:pt x="316" y="60"/>
                </a:lnTo>
                <a:lnTo>
                  <a:pt x="316" y="68"/>
                </a:lnTo>
                <a:lnTo>
                  <a:pt x="316" y="76"/>
                </a:lnTo>
                <a:lnTo>
                  <a:pt x="317" y="85"/>
                </a:lnTo>
                <a:lnTo>
                  <a:pt x="317" y="94"/>
                </a:lnTo>
                <a:lnTo>
                  <a:pt x="317" y="104"/>
                </a:lnTo>
                <a:lnTo>
                  <a:pt x="318" y="113"/>
                </a:lnTo>
                <a:lnTo>
                  <a:pt x="318" y="123"/>
                </a:lnTo>
                <a:lnTo>
                  <a:pt x="318" y="133"/>
                </a:lnTo>
                <a:lnTo>
                  <a:pt x="319" y="143"/>
                </a:lnTo>
                <a:lnTo>
                  <a:pt x="319" y="154"/>
                </a:lnTo>
                <a:lnTo>
                  <a:pt x="320" y="165"/>
                </a:lnTo>
                <a:lnTo>
                  <a:pt x="320" y="175"/>
                </a:lnTo>
                <a:lnTo>
                  <a:pt x="320" y="186"/>
                </a:lnTo>
                <a:lnTo>
                  <a:pt x="321" y="197"/>
                </a:lnTo>
                <a:lnTo>
                  <a:pt x="321" y="208"/>
                </a:lnTo>
                <a:lnTo>
                  <a:pt x="322" y="219"/>
                </a:lnTo>
                <a:lnTo>
                  <a:pt x="322" y="230"/>
                </a:lnTo>
                <a:lnTo>
                  <a:pt x="322" y="241"/>
                </a:lnTo>
                <a:lnTo>
                  <a:pt x="323" y="252"/>
                </a:lnTo>
                <a:lnTo>
                  <a:pt x="323" y="263"/>
                </a:lnTo>
                <a:lnTo>
                  <a:pt x="324" y="274"/>
                </a:lnTo>
                <a:lnTo>
                  <a:pt x="324" y="285"/>
                </a:lnTo>
                <a:lnTo>
                  <a:pt x="324" y="296"/>
                </a:lnTo>
                <a:lnTo>
                  <a:pt x="325" y="306"/>
                </a:lnTo>
                <a:lnTo>
                  <a:pt x="325" y="316"/>
                </a:lnTo>
                <a:lnTo>
                  <a:pt x="325" y="327"/>
                </a:lnTo>
                <a:lnTo>
                  <a:pt x="326" y="336"/>
                </a:lnTo>
                <a:lnTo>
                  <a:pt x="326" y="346"/>
                </a:lnTo>
                <a:lnTo>
                  <a:pt x="326" y="355"/>
                </a:lnTo>
                <a:lnTo>
                  <a:pt x="327" y="365"/>
                </a:lnTo>
                <a:lnTo>
                  <a:pt x="327" y="373"/>
                </a:lnTo>
                <a:lnTo>
                  <a:pt x="327" y="382"/>
                </a:lnTo>
                <a:lnTo>
                  <a:pt x="328" y="390"/>
                </a:lnTo>
                <a:lnTo>
                  <a:pt x="328" y="397"/>
                </a:lnTo>
                <a:lnTo>
                  <a:pt x="328" y="405"/>
                </a:lnTo>
                <a:lnTo>
                  <a:pt x="328" y="411"/>
                </a:lnTo>
                <a:lnTo>
                  <a:pt x="329" y="418"/>
                </a:lnTo>
                <a:lnTo>
                  <a:pt x="329" y="423"/>
                </a:lnTo>
                <a:lnTo>
                  <a:pt x="329" y="429"/>
                </a:lnTo>
                <a:lnTo>
                  <a:pt x="329" y="434"/>
                </a:lnTo>
                <a:lnTo>
                  <a:pt x="329" y="438"/>
                </a:lnTo>
                <a:lnTo>
                  <a:pt x="330" y="441"/>
                </a:lnTo>
                <a:lnTo>
                  <a:pt x="330" y="444"/>
                </a:lnTo>
                <a:lnTo>
                  <a:pt x="330" y="447"/>
                </a:lnTo>
                <a:lnTo>
                  <a:pt x="330" y="449"/>
                </a:lnTo>
                <a:lnTo>
                  <a:pt x="330" y="450"/>
                </a:lnTo>
                <a:lnTo>
                  <a:pt x="330" y="450"/>
                </a:lnTo>
                <a:lnTo>
                  <a:pt x="330" y="450"/>
                </a:lnTo>
                <a:lnTo>
                  <a:pt x="328" y="448"/>
                </a:lnTo>
                <a:lnTo>
                  <a:pt x="323" y="442"/>
                </a:lnTo>
                <a:lnTo>
                  <a:pt x="317" y="434"/>
                </a:lnTo>
                <a:lnTo>
                  <a:pt x="309" y="425"/>
                </a:lnTo>
                <a:lnTo>
                  <a:pt x="301" y="415"/>
                </a:lnTo>
                <a:lnTo>
                  <a:pt x="295" y="407"/>
                </a:lnTo>
                <a:lnTo>
                  <a:pt x="290" y="401"/>
                </a:lnTo>
                <a:lnTo>
                  <a:pt x="288" y="399"/>
                </a:lnTo>
                <a:lnTo>
                  <a:pt x="288" y="399"/>
                </a:lnTo>
                <a:lnTo>
                  <a:pt x="287" y="406"/>
                </a:lnTo>
                <a:lnTo>
                  <a:pt x="285" y="414"/>
                </a:lnTo>
                <a:lnTo>
                  <a:pt x="284" y="421"/>
                </a:lnTo>
                <a:lnTo>
                  <a:pt x="282" y="428"/>
                </a:lnTo>
                <a:lnTo>
                  <a:pt x="281" y="436"/>
                </a:lnTo>
                <a:lnTo>
                  <a:pt x="279" y="444"/>
                </a:lnTo>
                <a:lnTo>
                  <a:pt x="278" y="451"/>
                </a:lnTo>
                <a:lnTo>
                  <a:pt x="276" y="459"/>
                </a:lnTo>
                <a:lnTo>
                  <a:pt x="275" y="467"/>
                </a:lnTo>
                <a:lnTo>
                  <a:pt x="273" y="475"/>
                </a:lnTo>
                <a:lnTo>
                  <a:pt x="272" y="483"/>
                </a:lnTo>
                <a:lnTo>
                  <a:pt x="270" y="491"/>
                </a:lnTo>
                <a:lnTo>
                  <a:pt x="269" y="500"/>
                </a:lnTo>
                <a:lnTo>
                  <a:pt x="267" y="508"/>
                </a:lnTo>
                <a:lnTo>
                  <a:pt x="265" y="516"/>
                </a:lnTo>
                <a:lnTo>
                  <a:pt x="264" y="525"/>
                </a:lnTo>
                <a:lnTo>
                  <a:pt x="262" y="533"/>
                </a:lnTo>
                <a:lnTo>
                  <a:pt x="260" y="542"/>
                </a:lnTo>
                <a:lnTo>
                  <a:pt x="259" y="550"/>
                </a:lnTo>
                <a:lnTo>
                  <a:pt x="257" y="559"/>
                </a:lnTo>
                <a:lnTo>
                  <a:pt x="255" y="568"/>
                </a:lnTo>
                <a:lnTo>
                  <a:pt x="253" y="576"/>
                </a:lnTo>
                <a:lnTo>
                  <a:pt x="252" y="585"/>
                </a:lnTo>
                <a:lnTo>
                  <a:pt x="250" y="594"/>
                </a:lnTo>
                <a:lnTo>
                  <a:pt x="248" y="603"/>
                </a:lnTo>
                <a:lnTo>
                  <a:pt x="246" y="612"/>
                </a:lnTo>
                <a:lnTo>
                  <a:pt x="245" y="621"/>
                </a:lnTo>
                <a:lnTo>
                  <a:pt x="243" y="630"/>
                </a:lnTo>
                <a:lnTo>
                  <a:pt x="241" y="639"/>
                </a:lnTo>
                <a:lnTo>
                  <a:pt x="239" y="648"/>
                </a:lnTo>
                <a:lnTo>
                  <a:pt x="238" y="658"/>
                </a:lnTo>
                <a:lnTo>
                  <a:pt x="236" y="667"/>
                </a:lnTo>
                <a:lnTo>
                  <a:pt x="234" y="676"/>
                </a:lnTo>
                <a:lnTo>
                  <a:pt x="232" y="685"/>
                </a:lnTo>
                <a:lnTo>
                  <a:pt x="230" y="695"/>
                </a:lnTo>
                <a:lnTo>
                  <a:pt x="228" y="704"/>
                </a:lnTo>
                <a:lnTo>
                  <a:pt x="227" y="713"/>
                </a:lnTo>
                <a:lnTo>
                  <a:pt x="225" y="723"/>
                </a:lnTo>
                <a:lnTo>
                  <a:pt x="223" y="732"/>
                </a:lnTo>
                <a:lnTo>
                  <a:pt x="221" y="742"/>
                </a:lnTo>
                <a:lnTo>
                  <a:pt x="219" y="751"/>
                </a:lnTo>
                <a:lnTo>
                  <a:pt x="217" y="761"/>
                </a:lnTo>
                <a:lnTo>
                  <a:pt x="215" y="770"/>
                </a:lnTo>
                <a:lnTo>
                  <a:pt x="214" y="780"/>
                </a:lnTo>
                <a:lnTo>
                  <a:pt x="212" y="789"/>
                </a:lnTo>
                <a:lnTo>
                  <a:pt x="210" y="799"/>
                </a:lnTo>
                <a:lnTo>
                  <a:pt x="208" y="808"/>
                </a:lnTo>
                <a:lnTo>
                  <a:pt x="206" y="818"/>
                </a:lnTo>
                <a:lnTo>
                  <a:pt x="204" y="827"/>
                </a:lnTo>
                <a:lnTo>
                  <a:pt x="202" y="837"/>
                </a:lnTo>
                <a:lnTo>
                  <a:pt x="200" y="846"/>
                </a:lnTo>
                <a:lnTo>
                  <a:pt x="199" y="856"/>
                </a:lnTo>
                <a:lnTo>
                  <a:pt x="197" y="865"/>
                </a:lnTo>
                <a:lnTo>
                  <a:pt x="195" y="875"/>
                </a:lnTo>
                <a:lnTo>
                  <a:pt x="193" y="884"/>
                </a:lnTo>
                <a:lnTo>
                  <a:pt x="191" y="894"/>
                </a:lnTo>
                <a:lnTo>
                  <a:pt x="189" y="903"/>
                </a:lnTo>
                <a:lnTo>
                  <a:pt x="187" y="912"/>
                </a:lnTo>
                <a:lnTo>
                  <a:pt x="185" y="922"/>
                </a:lnTo>
                <a:lnTo>
                  <a:pt x="184" y="931"/>
                </a:lnTo>
                <a:lnTo>
                  <a:pt x="182" y="941"/>
                </a:lnTo>
                <a:lnTo>
                  <a:pt x="180" y="950"/>
                </a:lnTo>
                <a:lnTo>
                  <a:pt x="178" y="959"/>
                </a:lnTo>
                <a:lnTo>
                  <a:pt x="176" y="969"/>
                </a:lnTo>
                <a:lnTo>
                  <a:pt x="174" y="978"/>
                </a:lnTo>
                <a:lnTo>
                  <a:pt x="173" y="987"/>
                </a:lnTo>
                <a:lnTo>
                  <a:pt x="171" y="996"/>
                </a:lnTo>
                <a:lnTo>
                  <a:pt x="169" y="1005"/>
                </a:lnTo>
                <a:lnTo>
                  <a:pt x="167" y="1015"/>
                </a:lnTo>
                <a:lnTo>
                  <a:pt x="165" y="1024"/>
                </a:lnTo>
                <a:lnTo>
                  <a:pt x="164" y="1033"/>
                </a:lnTo>
                <a:lnTo>
                  <a:pt x="162" y="1042"/>
                </a:lnTo>
                <a:lnTo>
                  <a:pt x="160" y="1051"/>
                </a:lnTo>
                <a:lnTo>
                  <a:pt x="158" y="1059"/>
                </a:lnTo>
                <a:lnTo>
                  <a:pt x="157" y="1068"/>
                </a:lnTo>
                <a:lnTo>
                  <a:pt x="155" y="1077"/>
                </a:lnTo>
                <a:lnTo>
                  <a:pt x="153" y="1086"/>
                </a:lnTo>
                <a:lnTo>
                  <a:pt x="151" y="1095"/>
                </a:lnTo>
                <a:lnTo>
                  <a:pt x="150" y="1103"/>
                </a:lnTo>
                <a:lnTo>
                  <a:pt x="148" y="1112"/>
                </a:lnTo>
                <a:lnTo>
                  <a:pt x="146" y="1120"/>
                </a:lnTo>
                <a:lnTo>
                  <a:pt x="145" y="1129"/>
                </a:lnTo>
                <a:lnTo>
                  <a:pt x="143" y="1137"/>
                </a:lnTo>
                <a:lnTo>
                  <a:pt x="141" y="1145"/>
                </a:lnTo>
                <a:lnTo>
                  <a:pt x="140" y="1154"/>
                </a:lnTo>
                <a:lnTo>
                  <a:pt x="138" y="1162"/>
                </a:lnTo>
                <a:lnTo>
                  <a:pt x="136" y="1170"/>
                </a:lnTo>
                <a:lnTo>
                  <a:pt x="135" y="1178"/>
                </a:lnTo>
                <a:lnTo>
                  <a:pt x="133" y="1186"/>
                </a:lnTo>
                <a:lnTo>
                  <a:pt x="132" y="1193"/>
                </a:lnTo>
                <a:lnTo>
                  <a:pt x="130" y="1201"/>
                </a:lnTo>
                <a:lnTo>
                  <a:pt x="129" y="1209"/>
                </a:lnTo>
                <a:lnTo>
                  <a:pt x="127" y="1217"/>
                </a:lnTo>
                <a:lnTo>
                  <a:pt x="126" y="1224"/>
                </a:lnTo>
                <a:lnTo>
                  <a:pt x="124" y="1231"/>
                </a:lnTo>
                <a:lnTo>
                  <a:pt x="123" y="1239"/>
                </a:lnTo>
                <a:lnTo>
                  <a:pt x="121" y="1246"/>
                </a:lnTo>
                <a:lnTo>
                  <a:pt x="120" y="1253"/>
                </a:lnTo>
                <a:lnTo>
                  <a:pt x="119" y="1260"/>
                </a:lnTo>
                <a:lnTo>
                  <a:pt x="117" y="1267"/>
                </a:lnTo>
                <a:lnTo>
                  <a:pt x="116" y="1274"/>
                </a:lnTo>
                <a:lnTo>
                  <a:pt x="115" y="1280"/>
                </a:lnTo>
                <a:lnTo>
                  <a:pt x="113" y="1287"/>
                </a:lnTo>
                <a:lnTo>
                  <a:pt x="112" y="1294"/>
                </a:lnTo>
                <a:lnTo>
                  <a:pt x="111" y="1300"/>
                </a:lnTo>
                <a:lnTo>
                  <a:pt x="109" y="1306"/>
                </a:lnTo>
                <a:lnTo>
                  <a:pt x="108" y="1312"/>
                </a:lnTo>
                <a:lnTo>
                  <a:pt x="107" y="1318"/>
                </a:lnTo>
                <a:lnTo>
                  <a:pt x="106" y="1324"/>
                </a:lnTo>
                <a:lnTo>
                  <a:pt x="105" y="1330"/>
                </a:lnTo>
                <a:lnTo>
                  <a:pt x="104" y="1336"/>
                </a:lnTo>
                <a:lnTo>
                  <a:pt x="102" y="1341"/>
                </a:lnTo>
                <a:lnTo>
                  <a:pt x="101" y="1347"/>
                </a:lnTo>
                <a:lnTo>
                  <a:pt x="100" y="1352"/>
                </a:lnTo>
                <a:lnTo>
                  <a:pt x="99" y="1357"/>
                </a:lnTo>
                <a:lnTo>
                  <a:pt x="98" y="1362"/>
                </a:lnTo>
                <a:lnTo>
                  <a:pt x="97" y="1367"/>
                </a:lnTo>
                <a:lnTo>
                  <a:pt x="96" y="1372"/>
                </a:lnTo>
                <a:lnTo>
                  <a:pt x="96" y="1377"/>
                </a:lnTo>
                <a:lnTo>
                  <a:pt x="95" y="1381"/>
                </a:lnTo>
                <a:lnTo>
                  <a:pt x="94" y="1385"/>
                </a:lnTo>
                <a:lnTo>
                  <a:pt x="93" y="1389"/>
                </a:lnTo>
                <a:lnTo>
                  <a:pt x="92" y="1394"/>
                </a:lnTo>
                <a:lnTo>
                  <a:pt x="91" y="1397"/>
                </a:lnTo>
                <a:lnTo>
                  <a:pt x="91" y="1401"/>
                </a:lnTo>
                <a:lnTo>
                  <a:pt x="90" y="1405"/>
                </a:lnTo>
                <a:lnTo>
                  <a:pt x="89" y="1408"/>
                </a:lnTo>
                <a:lnTo>
                  <a:pt x="89" y="1411"/>
                </a:lnTo>
                <a:lnTo>
                  <a:pt x="88" y="1415"/>
                </a:lnTo>
                <a:lnTo>
                  <a:pt x="87" y="1418"/>
                </a:lnTo>
                <a:lnTo>
                  <a:pt x="87" y="1420"/>
                </a:lnTo>
                <a:lnTo>
                  <a:pt x="86" y="1423"/>
                </a:lnTo>
                <a:lnTo>
                  <a:pt x="86" y="1425"/>
                </a:lnTo>
                <a:lnTo>
                  <a:pt x="85" y="1428"/>
                </a:lnTo>
                <a:lnTo>
                  <a:pt x="85" y="1430"/>
                </a:lnTo>
                <a:lnTo>
                  <a:pt x="85" y="1432"/>
                </a:lnTo>
                <a:lnTo>
                  <a:pt x="84" y="1433"/>
                </a:lnTo>
                <a:lnTo>
                  <a:pt x="84" y="1435"/>
                </a:lnTo>
                <a:lnTo>
                  <a:pt x="84" y="1436"/>
                </a:lnTo>
                <a:lnTo>
                  <a:pt x="83" y="1438"/>
                </a:lnTo>
                <a:lnTo>
                  <a:pt x="83" y="1439"/>
                </a:lnTo>
                <a:lnTo>
                  <a:pt x="83" y="1440"/>
                </a:lnTo>
                <a:lnTo>
                  <a:pt x="83" y="1440"/>
                </a:lnTo>
                <a:lnTo>
                  <a:pt x="83" y="1441"/>
                </a:lnTo>
                <a:lnTo>
                  <a:pt x="83" y="1441"/>
                </a:lnTo>
                <a:lnTo>
                  <a:pt x="83" y="1441"/>
                </a:lnTo>
                <a:lnTo>
                  <a:pt x="83" y="1441"/>
                </a:lnTo>
                <a:lnTo>
                  <a:pt x="82" y="1440"/>
                </a:lnTo>
                <a:lnTo>
                  <a:pt x="80" y="1437"/>
                </a:lnTo>
                <a:lnTo>
                  <a:pt x="76" y="1433"/>
                </a:lnTo>
                <a:lnTo>
                  <a:pt x="71" y="1427"/>
                </a:lnTo>
                <a:lnTo>
                  <a:pt x="65" y="1420"/>
                </a:lnTo>
                <a:lnTo>
                  <a:pt x="59" y="1412"/>
                </a:lnTo>
                <a:lnTo>
                  <a:pt x="52" y="1403"/>
                </a:lnTo>
                <a:lnTo>
                  <a:pt x="45" y="1394"/>
                </a:lnTo>
                <a:lnTo>
                  <a:pt x="38" y="1385"/>
                </a:lnTo>
                <a:lnTo>
                  <a:pt x="30" y="1376"/>
                </a:lnTo>
                <a:lnTo>
                  <a:pt x="23" y="1367"/>
                </a:lnTo>
                <a:lnTo>
                  <a:pt x="17" y="1359"/>
                </a:lnTo>
                <a:lnTo>
                  <a:pt x="11" y="1352"/>
                </a:lnTo>
                <a:lnTo>
                  <a:pt x="7" y="1346"/>
                </a:lnTo>
                <a:lnTo>
                  <a:pt x="3" y="1342"/>
                </a:lnTo>
                <a:lnTo>
                  <a:pt x="0" y="1339"/>
                </a:lnTo>
                <a:lnTo>
                  <a:pt x="0" y="1338"/>
                </a:lnTo>
                <a:lnTo>
                  <a:pt x="0" y="1338"/>
                </a:lnTo>
                <a:lnTo>
                  <a:pt x="0" y="1338"/>
                </a:lnTo>
                <a:lnTo>
                  <a:pt x="0" y="1338"/>
                </a:lnTo>
                <a:lnTo>
                  <a:pt x="0" y="1337"/>
                </a:lnTo>
                <a:lnTo>
                  <a:pt x="0" y="1336"/>
                </a:lnTo>
                <a:lnTo>
                  <a:pt x="0" y="1336"/>
                </a:lnTo>
                <a:lnTo>
                  <a:pt x="0" y="1334"/>
                </a:lnTo>
                <a:lnTo>
                  <a:pt x="1" y="1333"/>
                </a:lnTo>
                <a:lnTo>
                  <a:pt x="1" y="1332"/>
                </a:lnTo>
                <a:lnTo>
                  <a:pt x="1" y="1330"/>
                </a:lnTo>
                <a:lnTo>
                  <a:pt x="2" y="1329"/>
                </a:lnTo>
                <a:lnTo>
                  <a:pt x="2" y="1327"/>
                </a:lnTo>
                <a:lnTo>
                  <a:pt x="2" y="1324"/>
                </a:lnTo>
                <a:lnTo>
                  <a:pt x="3" y="1322"/>
                </a:lnTo>
                <a:lnTo>
                  <a:pt x="3" y="1320"/>
                </a:lnTo>
                <a:lnTo>
                  <a:pt x="4" y="1317"/>
                </a:lnTo>
                <a:lnTo>
                  <a:pt x="4" y="1314"/>
                </a:lnTo>
                <a:lnTo>
                  <a:pt x="5" y="1311"/>
                </a:lnTo>
                <a:lnTo>
                  <a:pt x="6" y="1308"/>
                </a:lnTo>
                <a:lnTo>
                  <a:pt x="6" y="1305"/>
                </a:lnTo>
                <a:lnTo>
                  <a:pt x="7" y="1302"/>
                </a:lnTo>
                <a:lnTo>
                  <a:pt x="8" y="1298"/>
                </a:lnTo>
                <a:lnTo>
                  <a:pt x="8" y="1294"/>
                </a:lnTo>
                <a:lnTo>
                  <a:pt x="9" y="1290"/>
                </a:lnTo>
                <a:lnTo>
                  <a:pt x="10" y="1286"/>
                </a:lnTo>
                <a:lnTo>
                  <a:pt x="11" y="1282"/>
                </a:lnTo>
                <a:lnTo>
                  <a:pt x="12" y="1278"/>
                </a:lnTo>
                <a:lnTo>
                  <a:pt x="13" y="1273"/>
                </a:lnTo>
                <a:lnTo>
                  <a:pt x="13" y="1269"/>
                </a:lnTo>
                <a:lnTo>
                  <a:pt x="14" y="1264"/>
                </a:lnTo>
                <a:lnTo>
                  <a:pt x="15" y="1259"/>
                </a:lnTo>
                <a:lnTo>
                  <a:pt x="16" y="1254"/>
                </a:lnTo>
                <a:lnTo>
                  <a:pt x="17" y="1249"/>
                </a:lnTo>
                <a:lnTo>
                  <a:pt x="18" y="1244"/>
                </a:lnTo>
                <a:lnTo>
                  <a:pt x="20" y="1238"/>
                </a:lnTo>
                <a:lnTo>
                  <a:pt x="21" y="1233"/>
                </a:lnTo>
                <a:lnTo>
                  <a:pt x="22" y="1227"/>
                </a:lnTo>
                <a:lnTo>
                  <a:pt x="23" y="1221"/>
                </a:lnTo>
                <a:lnTo>
                  <a:pt x="24" y="1215"/>
                </a:lnTo>
                <a:lnTo>
                  <a:pt x="25" y="1209"/>
                </a:lnTo>
                <a:lnTo>
                  <a:pt x="26" y="1203"/>
                </a:lnTo>
                <a:lnTo>
                  <a:pt x="28" y="1197"/>
                </a:lnTo>
                <a:lnTo>
                  <a:pt x="29" y="1190"/>
                </a:lnTo>
                <a:lnTo>
                  <a:pt x="30" y="1184"/>
                </a:lnTo>
                <a:lnTo>
                  <a:pt x="32" y="1177"/>
                </a:lnTo>
                <a:lnTo>
                  <a:pt x="33" y="1171"/>
                </a:lnTo>
                <a:lnTo>
                  <a:pt x="34" y="1164"/>
                </a:lnTo>
                <a:lnTo>
                  <a:pt x="36" y="1157"/>
                </a:lnTo>
                <a:lnTo>
                  <a:pt x="37" y="1150"/>
                </a:lnTo>
                <a:lnTo>
                  <a:pt x="38" y="1143"/>
                </a:lnTo>
                <a:lnTo>
                  <a:pt x="40" y="1136"/>
                </a:lnTo>
                <a:lnTo>
                  <a:pt x="41" y="1128"/>
                </a:lnTo>
                <a:lnTo>
                  <a:pt x="43" y="1121"/>
                </a:lnTo>
                <a:lnTo>
                  <a:pt x="44" y="1113"/>
                </a:lnTo>
                <a:lnTo>
                  <a:pt x="46" y="1106"/>
                </a:lnTo>
                <a:lnTo>
                  <a:pt x="47" y="1098"/>
                </a:lnTo>
                <a:lnTo>
                  <a:pt x="49" y="1090"/>
                </a:lnTo>
                <a:lnTo>
                  <a:pt x="50" y="1083"/>
                </a:lnTo>
                <a:lnTo>
                  <a:pt x="52" y="1075"/>
                </a:lnTo>
                <a:lnTo>
                  <a:pt x="54" y="1067"/>
                </a:lnTo>
                <a:lnTo>
                  <a:pt x="55" y="1059"/>
                </a:lnTo>
                <a:lnTo>
                  <a:pt x="57" y="1051"/>
                </a:lnTo>
                <a:lnTo>
                  <a:pt x="58" y="1042"/>
                </a:lnTo>
                <a:lnTo>
                  <a:pt x="60" y="1034"/>
                </a:lnTo>
                <a:lnTo>
                  <a:pt x="62" y="1026"/>
                </a:lnTo>
                <a:lnTo>
                  <a:pt x="63" y="1017"/>
                </a:lnTo>
                <a:lnTo>
                  <a:pt x="65" y="1009"/>
                </a:lnTo>
                <a:lnTo>
                  <a:pt x="67" y="1000"/>
                </a:lnTo>
                <a:lnTo>
                  <a:pt x="68" y="992"/>
                </a:lnTo>
                <a:lnTo>
                  <a:pt x="70" y="983"/>
                </a:lnTo>
                <a:lnTo>
                  <a:pt x="72" y="974"/>
                </a:lnTo>
                <a:lnTo>
                  <a:pt x="74" y="965"/>
                </a:lnTo>
                <a:lnTo>
                  <a:pt x="75" y="957"/>
                </a:lnTo>
                <a:lnTo>
                  <a:pt x="77" y="948"/>
                </a:lnTo>
                <a:lnTo>
                  <a:pt x="79" y="939"/>
                </a:lnTo>
                <a:lnTo>
                  <a:pt x="81" y="930"/>
                </a:lnTo>
                <a:lnTo>
                  <a:pt x="82" y="921"/>
                </a:lnTo>
                <a:lnTo>
                  <a:pt x="84" y="912"/>
                </a:lnTo>
                <a:lnTo>
                  <a:pt x="86" y="903"/>
                </a:lnTo>
                <a:lnTo>
                  <a:pt x="88" y="893"/>
                </a:lnTo>
                <a:lnTo>
                  <a:pt x="90" y="884"/>
                </a:lnTo>
                <a:lnTo>
                  <a:pt x="91" y="875"/>
                </a:lnTo>
                <a:lnTo>
                  <a:pt x="93" y="866"/>
                </a:lnTo>
                <a:lnTo>
                  <a:pt x="95" y="856"/>
                </a:lnTo>
                <a:lnTo>
                  <a:pt x="97" y="847"/>
                </a:lnTo>
                <a:lnTo>
                  <a:pt x="99" y="838"/>
                </a:lnTo>
                <a:lnTo>
                  <a:pt x="101" y="828"/>
                </a:lnTo>
                <a:lnTo>
                  <a:pt x="103" y="819"/>
                </a:lnTo>
                <a:lnTo>
                  <a:pt x="104" y="810"/>
                </a:lnTo>
                <a:lnTo>
                  <a:pt x="106" y="800"/>
                </a:lnTo>
                <a:lnTo>
                  <a:pt x="108" y="791"/>
                </a:lnTo>
                <a:lnTo>
                  <a:pt x="110" y="781"/>
                </a:lnTo>
                <a:lnTo>
                  <a:pt x="112" y="772"/>
                </a:lnTo>
                <a:lnTo>
                  <a:pt x="114" y="762"/>
                </a:lnTo>
                <a:lnTo>
                  <a:pt x="116" y="753"/>
                </a:lnTo>
                <a:lnTo>
                  <a:pt x="117" y="743"/>
                </a:lnTo>
                <a:lnTo>
                  <a:pt x="119" y="734"/>
                </a:lnTo>
                <a:lnTo>
                  <a:pt x="121" y="724"/>
                </a:lnTo>
                <a:lnTo>
                  <a:pt x="123" y="715"/>
                </a:lnTo>
                <a:lnTo>
                  <a:pt x="125" y="705"/>
                </a:lnTo>
                <a:lnTo>
                  <a:pt x="127" y="696"/>
                </a:lnTo>
                <a:lnTo>
                  <a:pt x="129" y="686"/>
                </a:lnTo>
                <a:lnTo>
                  <a:pt x="131" y="677"/>
                </a:lnTo>
                <a:lnTo>
                  <a:pt x="132" y="667"/>
                </a:lnTo>
                <a:lnTo>
                  <a:pt x="134" y="658"/>
                </a:lnTo>
                <a:lnTo>
                  <a:pt x="136" y="648"/>
                </a:lnTo>
                <a:lnTo>
                  <a:pt x="138" y="639"/>
                </a:lnTo>
                <a:lnTo>
                  <a:pt x="140" y="629"/>
                </a:lnTo>
                <a:lnTo>
                  <a:pt x="142" y="620"/>
                </a:lnTo>
                <a:lnTo>
                  <a:pt x="144" y="611"/>
                </a:lnTo>
                <a:lnTo>
                  <a:pt x="145" y="601"/>
                </a:lnTo>
                <a:lnTo>
                  <a:pt x="147" y="592"/>
                </a:lnTo>
                <a:lnTo>
                  <a:pt x="149" y="583"/>
                </a:lnTo>
                <a:lnTo>
                  <a:pt x="151" y="573"/>
                </a:lnTo>
                <a:lnTo>
                  <a:pt x="153" y="564"/>
                </a:lnTo>
                <a:lnTo>
                  <a:pt x="154" y="555"/>
                </a:lnTo>
                <a:lnTo>
                  <a:pt x="156" y="546"/>
                </a:lnTo>
                <a:lnTo>
                  <a:pt x="158" y="536"/>
                </a:lnTo>
                <a:lnTo>
                  <a:pt x="160" y="527"/>
                </a:lnTo>
                <a:lnTo>
                  <a:pt x="162" y="518"/>
                </a:lnTo>
                <a:lnTo>
                  <a:pt x="163" y="509"/>
                </a:lnTo>
                <a:lnTo>
                  <a:pt x="165" y="500"/>
                </a:lnTo>
                <a:lnTo>
                  <a:pt x="167" y="491"/>
                </a:lnTo>
                <a:lnTo>
                  <a:pt x="169" y="482"/>
                </a:lnTo>
                <a:lnTo>
                  <a:pt x="170" y="474"/>
                </a:lnTo>
                <a:lnTo>
                  <a:pt x="172" y="465"/>
                </a:lnTo>
                <a:lnTo>
                  <a:pt x="174" y="456"/>
                </a:lnTo>
                <a:lnTo>
                  <a:pt x="175" y="447"/>
                </a:lnTo>
                <a:lnTo>
                  <a:pt x="177" y="439"/>
                </a:lnTo>
                <a:lnTo>
                  <a:pt x="179" y="430"/>
                </a:lnTo>
                <a:lnTo>
                  <a:pt x="180" y="422"/>
                </a:lnTo>
                <a:lnTo>
                  <a:pt x="182" y="413"/>
                </a:lnTo>
                <a:lnTo>
                  <a:pt x="184" y="405"/>
                </a:lnTo>
                <a:lnTo>
                  <a:pt x="185" y="397"/>
                </a:lnTo>
                <a:lnTo>
                  <a:pt x="187" y="389"/>
                </a:lnTo>
                <a:lnTo>
                  <a:pt x="188" y="380"/>
                </a:lnTo>
                <a:lnTo>
                  <a:pt x="190" y="372"/>
                </a:lnTo>
                <a:lnTo>
                  <a:pt x="192" y="364"/>
                </a:lnTo>
                <a:lnTo>
                  <a:pt x="193" y="356"/>
                </a:lnTo>
                <a:lnTo>
                  <a:pt x="195" y="349"/>
                </a:lnTo>
                <a:lnTo>
                  <a:pt x="196" y="341"/>
                </a:lnTo>
                <a:lnTo>
                  <a:pt x="198" y="333"/>
                </a:lnTo>
                <a:lnTo>
                  <a:pt x="199" y="326"/>
                </a:lnTo>
                <a:lnTo>
                  <a:pt x="200" y="318"/>
                </a:lnTo>
                <a:lnTo>
                  <a:pt x="202" y="311"/>
                </a:lnTo>
                <a:lnTo>
                  <a:pt x="203" y="304"/>
                </a:lnTo>
                <a:lnTo>
                  <a:pt x="205" y="296"/>
                </a:lnTo>
                <a:lnTo>
                  <a:pt x="205" y="296"/>
                </a:lnTo>
                <a:lnTo>
                  <a:pt x="203" y="294"/>
                </a:lnTo>
                <a:lnTo>
                  <a:pt x="198" y="288"/>
                </a:lnTo>
                <a:lnTo>
                  <a:pt x="191" y="280"/>
                </a:lnTo>
                <a:lnTo>
                  <a:pt x="184" y="271"/>
                </a:lnTo>
                <a:lnTo>
                  <a:pt x="176" y="261"/>
                </a:lnTo>
                <a:lnTo>
                  <a:pt x="169" y="253"/>
                </a:lnTo>
                <a:lnTo>
                  <a:pt x="165" y="247"/>
                </a:lnTo>
                <a:lnTo>
                  <a:pt x="163" y="245"/>
                </a:lnTo>
                <a:lnTo>
                  <a:pt x="163" y="245"/>
                </a:lnTo>
                <a:lnTo>
                  <a:pt x="163" y="244"/>
                </a:lnTo>
                <a:lnTo>
                  <a:pt x="164" y="243"/>
                </a:lnTo>
                <a:lnTo>
                  <a:pt x="166" y="241"/>
                </a:lnTo>
                <a:lnTo>
                  <a:pt x="168" y="237"/>
                </a:lnTo>
                <a:lnTo>
                  <a:pt x="170" y="233"/>
                </a:lnTo>
                <a:lnTo>
                  <a:pt x="173" y="229"/>
                </a:lnTo>
                <a:lnTo>
                  <a:pt x="176" y="223"/>
                </a:lnTo>
                <a:lnTo>
                  <a:pt x="180" y="217"/>
                </a:lnTo>
                <a:lnTo>
                  <a:pt x="184" y="210"/>
                </a:lnTo>
                <a:lnTo>
                  <a:pt x="189" y="203"/>
                </a:lnTo>
                <a:lnTo>
                  <a:pt x="193" y="195"/>
                </a:lnTo>
                <a:lnTo>
                  <a:pt x="198" y="187"/>
                </a:lnTo>
                <a:lnTo>
                  <a:pt x="204" y="179"/>
                </a:lnTo>
                <a:lnTo>
                  <a:pt x="209" y="170"/>
                </a:lnTo>
                <a:lnTo>
                  <a:pt x="215" y="160"/>
                </a:lnTo>
                <a:lnTo>
                  <a:pt x="221" y="151"/>
                </a:lnTo>
                <a:lnTo>
                  <a:pt x="226" y="142"/>
                </a:lnTo>
                <a:lnTo>
                  <a:pt x="232" y="132"/>
                </a:lnTo>
                <a:lnTo>
                  <a:pt x="238" y="122"/>
                </a:lnTo>
                <a:lnTo>
                  <a:pt x="244" y="113"/>
                </a:lnTo>
                <a:lnTo>
                  <a:pt x="250" y="103"/>
                </a:lnTo>
                <a:lnTo>
                  <a:pt x="256" y="94"/>
                </a:lnTo>
                <a:lnTo>
                  <a:pt x="262" y="84"/>
                </a:lnTo>
                <a:lnTo>
                  <a:pt x="267" y="75"/>
                </a:lnTo>
                <a:lnTo>
                  <a:pt x="273" y="66"/>
                </a:lnTo>
                <a:lnTo>
                  <a:pt x="278" y="58"/>
                </a:lnTo>
                <a:lnTo>
                  <a:pt x="283" y="49"/>
                </a:lnTo>
                <a:lnTo>
                  <a:pt x="288" y="42"/>
                </a:lnTo>
                <a:lnTo>
                  <a:pt x="292" y="34"/>
                </a:lnTo>
                <a:lnTo>
                  <a:pt x="296" y="28"/>
                </a:lnTo>
                <a:lnTo>
                  <a:pt x="300" y="22"/>
                </a:lnTo>
                <a:lnTo>
                  <a:pt x="303" y="16"/>
                </a:lnTo>
                <a:lnTo>
                  <a:pt x="306" y="11"/>
                </a:lnTo>
                <a:lnTo>
                  <a:pt x="309" y="7"/>
                </a:lnTo>
                <a:lnTo>
                  <a:pt x="311" y="4"/>
                </a:lnTo>
                <a:lnTo>
                  <a:pt x="312" y="2"/>
                </a:lnTo>
                <a:lnTo>
                  <a:pt x="313" y="0"/>
                </a:lnTo>
                <a:lnTo>
                  <a:pt x="314" y="0"/>
                </a:lnTo>
                <a:lnTo>
                  <a:pt x="314" y="0"/>
                </a:lnTo>
                <a:lnTo>
                  <a:pt x="314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7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1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1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1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1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1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1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9" grpId="0"/>
      <p:bldP spid="31760" grpId="0"/>
      <p:bldP spid="31761" grpId="0"/>
      <p:bldP spid="31763" grpId="0"/>
      <p:bldP spid="31764" grpId="0"/>
      <p:bldP spid="31765" grpId="0" animBg="1"/>
      <p:bldP spid="31766" grpId="0"/>
      <p:bldP spid="3176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9C3F77-7EAC-4F30-BFE3-85DD84C0210C}" type="slidenum">
              <a:rPr lang="en-US"/>
              <a:pPr/>
              <a:t>28</a:t>
            </a:fld>
            <a:endParaRPr lang="en-US"/>
          </a:p>
        </p:txBody>
      </p:sp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242888" y="164306"/>
            <a:ext cx="8843962" cy="4985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381000"/>
            <a:r>
              <a:rPr lang="en-US" sz="3600" dirty="0">
                <a:latin typeface="Calibri" panose="020F0502020204030204" pitchFamily="34" charset="0"/>
              </a:rPr>
              <a:t>Matthew 22:41-46</a:t>
            </a:r>
          </a:p>
          <a:p>
            <a:pPr defTabSz="381000"/>
            <a:endParaRPr lang="en-US" sz="3600" dirty="0">
              <a:latin typeface="Calibri" panose="020F0502020204030204" pitchFamily="34" charset="0"/>
            </a:endParaRPr>
          </a:p>
          <a:p>
            <a:pPr defTabSz="381000"/>
            <a:r>
              <a:rPr lang="en-US" sz="3600" dirty="0">
                <a:latin typeface="Calibri" panose="020F0502020204030204" pitchFamily="34" charset="0"/>
              </a:rPr>
              <a:t>41 While the Pharisees were gathered together, Jesus asked them, </a:t>
            </a:r>
            <a:r>
              <a:rPr lang="en-US" sz="3600" dirty="0" smtClean="0">
                <a:latin typeface="Calibri" panose="020F0502020204030204" pitchFamily="34" charset="0"/>
              </a:rPr>
              <a:t>42 "What </a:t>
            </a:r>
            <a:r>
              <a:rPr lang="en-US" sz="3600" dirty="0">
                <a:latin typeface="Calibri" panose="020F0502020204030204" pitchFamily="34" charset="0"/>
              </a:rPr>
              <a:t>do you think about the Christ? Whose son is he</a:t>
            </a:r>
            <a:r>
              <a:rPr lang="en-US" sz="3600" dirty="0" smtClean="0">
                <a:latin typeface="Calibri" panose="020F0502020204030204" pitchFamily="34" charset="0"/>
              </a:rPr>
              <a:t>?" </a:t>
            </a:r>
            <a:endParaRPr lang="en-US" sz="3600" dirty="0">
              <a:latin typeface="Calibri" panose="020F0502020204030204" pitchFamily="34" charset="0"/>
            </a:endParaRPr>
          </a:p>
          <a:p>
            <a:pPr defTabSz="381000"/>
            <a:r>
              <a:rPr lang="en-US" sz="3600" dirty="0" smtClean="0">
                <a:latin typeface="Calibri" panose="020F0502020204030204" pitchFamily="34" charset="0"/>
              </a:rPr>
              <a:t>“The </a:t>
            </a:r>
            <a:r>
              <a:rPr lang="en-US" sz="3600" dirty="0">
                <a:latin typeface="Calibri" panose="020F0502020204030204" pitchFamily="34" charset="0"/>
              </a:rPr>
              <a:t>son of David</a:t>
            </a:r>
            <a:r>
              <a:rPr lang="en-US" sz="3600" dirty="0" smtClean="0">
                <a:latin typeface="Calibri" panose="020F0502020204030204" pitchFamily="34" charset="0"/>
              </a:rPr>
              <a:t>," </a:t>
            </a:r>
            <a:r>
              <a:rPr lang="en-US" sz="3600" dirty="0">
                <a:latin typeface="Calibri" panose="020F0502020204030204" pitchFamily="34" charset="0"/>
              </a:rPr>
              <a:t>they replied. </a:t>
            </a:r>
          </a:p>
          <a:p>
            <a:pPr defTabSz="381000"/>
            <a:r>
              <a:rPr lang="en-US" sz="3600" dirty="0">
                <a:latin typeface="Calibri" panose="020F0502020204030204" pitchFamily="34" charset="0"/>
              </a:rPr>
              <a:t>43 He said to them</a:t>
            </a:r>
            <a:r>
              <a:rPr lang="en-US" sz="3600" dirty="0" smtClean="0">
                <a:latin typeface="Calibri" panose="020F0502020204030204" pitchFamily="34" charset="0"/>
              </a:rPr>
              <a:t>, "How </a:t>
            </a:r>
            <a:r>
              <a:rPr lang="en-US" sz="3600" dirty="0">
                <a:latin typeface="Calibri" panose="020F0502020204030204" pitchFamily="34" charset="0"/>
              </a:rPr>
              <a:t>is it then that David, speaking by the Spirit, calls him </a:t>
            </a:r>
            <a:r>
              <a:rPr lang="en-US" sz="3600" dirty="0" smtClean="0">
                <a:latin typeface="Calibri" panose="020F0502020204030204" pitchFamily="34" charset="0"/>
              </a:rPr>
              <a:t>‘Lord’? </a:t>
            </a:r>
            <a:r>
              <a:rPr lang="en-US" sz="3600" dirty="0">
                <a:latin typeface="Calibri" panose="020F0502020204030204" pitchFamily="34" charset="0"/>
              </a:rPr>
              <a:t>For he says, 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A7235F-E817-4D2A-80B6-0B1CC973236F}" type="slidenum">
              <a:rPr lang="en-US"/>
              <a:pPr/>
              <a:t>29</a:t>
            </a:fld>
            <a:endParaRPr lang="en-US"/>
          </a:p>
        </p:txBody>
      </p:sp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284164" y="272654"/>
            <a:ext cx="8421687" cy="6093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381000"/>
            <a:r>
              <a:rPr lang="en-US" sz="3600" dirty="0">
                <a:latin typeface="Calibri" panose="020F0502020204030204" pitchFamily="34" charset="0"/>
              </a:rPr>
              <a:t>44 </a:t>
            </a:r>
            <a:r>
              <a:rPr lang="en-US" sz="3600" dirty="0" smtClean="0">
                <a:latin typeface="Calibri" panose="020F0502020204030204" pitchFamily="34" charset="0"/>
              </a:rPr>
              <a:t>“The L</a:t>
            </a:r>
            <a:r>
              <a:rPr lang="en-US" sz="2800" dirty="0" smtClean="0">
                <a:latin typeface="Calibri" panose="020F0502020204030204" pitchFamily="34" charset="0"/>
              </a:rPr>
              <a:t>ORD</a:t>
            </a:r>
            <a:r>
              <a:rPr lang="en-US" sz="3600" dirty="0" smtClean="0">
                <a:latin typeface="Calibri" panose="020F0502020204030204" pitchFamily="34" charset="0"/>
              </a:rPr>
              <a:t> </a:t>
            </a:r>
            <a:r>
              <a:rPr lang="en-US" sz="3600" dirty="0">
                <a:latin typeface="Calibri" panose="020F0502020204030204" pitchFamily="34" charset="0"/>
              </a:rPr>
              <a:t>(YHWH) said to </a:t>
            </a:r>
            <a:r>
              <a:rPr lang="en-US" sz="3600" dirty="0" smtClean="0">
                <a:latin typeface="Calibri" panose="020F0502020204030204" pitchFamily="34" charset="0"/>
              </a:rPr>
              <a:t>‘my Lord’ </a:t>
            </a:r>
            <a:r>
              <a:rPr lang="en-US" sz="3600" dirty="0">
                <a:latin typeface="Calibri" panose="020F0502020204030204" pitchFamily="34" charset="0"/>
              </a:rPr>
              <a:t>(</a:t>
            </a:r>
            <a:r>
              <a:rPr lang="en-US" sz="3600" dirty="0" err="1" smtClean="0">
                <a:latin typeface="Calibri" panose="020F0502020204030204" pitchFamily="34" charset="0"/>
              </a:rPr>
              <a:t>Adonai</a:t>
            </a:r>
            <a:r>
              <a:rPr lang="en-US" sz="3600" dirty="0" smtClean="0">
                <a:latin typeface="Calibri" panose="020F0502020204030204" pitchFamily="34" charset="0"/>
              </a:rPr>
              <a:t>, “my master or boss” reference to Messiah): </a:t>
            </a:r>
            <a:endParaRPr lang="en-US" sz="3600" dirty="0">
              <a:latin typeface="Calibri" panose="020F0502020204030204" pitchFamily="34" charset="0"/>
            </a:endParaRPr>
          </a:p>
          <a:p>
            <a:pPr defTabSz="381000"/>
            <a:r>
              <a:rPr lang="en-US" sz="3600" dirty="0" smtClean="0">
                <a:latin typeface="Calibri" panose="020F0502020204030204" pitchFamily="34" charset="0"/>
              </a:rPr>
              <a:t>“Sit </a:t>
            </a:r>
            <a:r>
              <a:rPr lang="en-US" sz="3600" dirty="0">
                <a:latin typeface="Calibri" panose="020F0502020204030204" pitchFamily="34" charset="0"/>
              </a:rPr>
              <a:t>at my right hand </a:t>
            </a:r>
          </a:p>
          <a:p>
            <a:pPr defTabSz="381000"/>
            <a:r>
              <a:rPr lang="en-US" sz="3600" dirty="0">
                <a:latin typeface="Calibri" panose="020F0502020204030204" pitchFamily="34" charset="0"/>
              </a:rPr>
              <a:t>until I put your enemies </a:t>
            </a:r>
          </a:p>
          <a:p>
            <a:pPr defTabSz="381000"/>
            <a:r>
              <a:rPr lang="en-US" sz="3600" dirty="0">
                <a:latin typeface="Calibri" panose="020F0502020204030204" pitchFamily="34" charset="0"/>
              </a:rPr>
              <a:t>under your feet</a:t>
            </a:r>
            <a:r>
              <a:rPr lang="en-US" sz="3600" dirty="0" smtClean="0">
                <a:latin typeface="Calibri" panose="020F0502020204030204" pitchFamily="34" charset="0"/>
              </a:rPr>
              <a:t>.”</a:t>
            </a:r>
            <a:endParaRPr lang="en-US" sz="3600" dirty="0">
              <a:latin typeface="Calibri" panose="020F0502020204030204" pitchFamily="34" charset="0"/>
            </a:endParaRPr>
          </a:p>
          <a:p>
            <a:pPr defTabSz="381000"/>
            <a:r>
              <a:rPr lang="en-US" sz="3600" dirty="0">
                <a:latin typeface="Calibri" panose="020F0502020204030204" pitchFamily="34" charset="0"/>
              </a:rPr>
              <a:t>45 If then David calls him </a:t>
            </a:r>
            <a:r>
              <a:rPr lang="en-US" sz="3600" dirty="0" smtClean="0">
                <a:latin typeface="Calibri" panose="020F0502020204030204" pitchFamily="34" charset="0"/>
              </a:rPr>
              <a:t>‘Lord,’  </a:t>
            </a:r>
            <a:r>
              <a:rPr lang="en-US" sz="3600" dirty="0">
                <a:latin typeface="Calibri" panose="020F0502020204030204" pitchFamily="34" charset="0"/>
              </a:rPr>
              <a:t>how can he be his son</a:t>
            </a:r>
            <a:r>
              <a:rPr lang="en-US" sz="3600" dirty="0" smtClean="0">
                <a:latin typeface="Calibri" panose="020F0502020204030204" pitchFamily="34" charset="0"/>
              </a:rPr>
              <a:t>?" </a:t>
            </a:r>
            <a:endParaRPr lang="en-US" sz="3600" dirty="0">
              <a:latin typeface="Calibri" panose="020F0502020204030204" pitchFamily="34" charset="0"/>
            </a:endParaRPr>
          </a:p>
          <a:p>
            <a:pPr defTabSz="381000"/>
            <a:r>
              <a:rPr lang="en-US" sz="3600" dirty="0">
                <a:latin typeface="Calibri" panose="020F0502020204030204" pitchFamily="34" charset="0"/>
              </a:rPr>
              <a:t>46 No one could say a word in reply, and from that day on no one dared to ask him any more questions. 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AD2BA1-5D75-48E5-A56D-F7B7849B3ED4}" type="slidenum">
              <a:rPr lang="en-US"/>
              <a:pPr/>
              <a:t>3</a:t>
            </a:fld>
            <a:endParaRPr lang="en-US"/>
          </a:p>
        </p:txBody>
      </p:sp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255588" y="7144"/>
            <a:ext cx="8674100" cy="970360"/>
          </a:xfrm>
          <a:prstGeom prst="rect">
            <a:avLst/>
          </a:prstGeom>
          <a:gradFill>
            <a:gsLst>
              <a:gs pos="22000">
                <a:schemeClr val="accent1">
                  <a:lumMod val="50000"/>
                </a:schemeClr>
              </a:gs>
              <a:gs pos="0">
                <a:schemeClr val="accent1">
                  <a:lumMod val="25000"/>
                </a:schemeClr>
              </a:gs>
              <a:gs pos="100000">
                <a:schemeClr val="accent1">
                  <a:lumMod val="25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83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461963" y="241698"/>
            <a:ext cx="8259762" cy="830997"/>
          </a:xfrm>
          <a:prstGeom prst="rect">
            <a:avLst/>
          </a:prstGeom>
          <a:noFill/>
          <a:ln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381000"/>
            <a:r>
              <a:rPr lang="en-US" sz="54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Who &amp; When, some names</a:t>
            </a:r>
          </a:p>
        </p:txBody>
      </p:sp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554038" y="1407319"/>
            <a:ext cx="820896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381000"/>
            <a:r>
              <a:rPr lang="en-US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David,								73</a:t>
            </a:r>
          </a:p>
          <a:p>
            <a:pPr defTabSz="381000"/>
            <a:r>
              <a:rPr lang="en-US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Sons of </a:t>
            </a:r>
            <a:r>
              <a:rPr lang="en-US" sz="4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Korah</a:t>
            </a:r>
            <a:r>
              <a:rPr lang="en-US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		12</a:t>
            </a:r>
          </a:p>
          <a:p>
            <a:pPr defTabSz="381000"/>
            <a:r>
              <a:rPr lang="en-US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4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Asaph</a:t>
            </a:r>
            <a:r>
              <a:rPr lang="en-US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							12</a:t>
            </a:r>
          </a:p>
          <a:p>
            <a:pPr defTabSz="381000"/>
            <a:r>
              <a:rPr lang="en-US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4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Heman</a:t>
            </a:r>
            <a:r>
              <a:rPr lang="en-US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							1</a:t>
            </a:r>
          </a:p>
          <a:p>
            <a:pPr defTabSz="381000"/>
            <a:r>
              <a:rPr lang="en-US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Ethan,							1</a:t>
            </a:r>
          </a:p>
          <a:p>
            <a:pPr defTabSz="381000"/>
            <a:r>
              <a:rPr lang="en-US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Moses,							1</a:t>
            </a:r>
          </a:p>
          <a:p>
            <a:pPr defTabSz="381000"/>
            <a:r>
              <a:rPr lang="en-US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Daniel,							1?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6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6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6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6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6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65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65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65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65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665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65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65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65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65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665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65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65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65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65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665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65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65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65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65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665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65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65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65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65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665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65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65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65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65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665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4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2"/>
          <p:cNvSpPr>
            <a:spLocks noGrp="1"/>
          </p:cNvSpPr>
          <p:nvPr>
            <p:ph type="sldNum" sz="quarter" idx="11"/>
          </p:nvPr>
        </p:nvSpPr>
        <p:spPr>
          <a:effectLst/>
        </p:spPr>
        <p:txBody>
          <a:bodyPr/>
          <a:lstStyle/>
          <a:p>
            <a:fld id="{BD21BDC0-FDC6-47B4-A0B5-3081E5CE478F}" type="slidenum">
              <a:rPr lang="en-US"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pPr/>
              <a:t>30</a:t>
            </a:fld>
            <a:endParaRPr lang="en-US"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3554413" y="1271587"/>
            <a:ext cx="135255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381000"/>
            <a:r>
              <a:rPr lang="en-US" sz="3600" b="1"/>
              <a:t>Jesse</a:t>
            </a: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3586164" y="1956197"/>
            <a:ext cx="129063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381000"/>
            <a:r>
              <a:rPr lang="en-US" sz="3600" b="1"/>
              <a:t>David</a:t>
            </a: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3201988" y="2640806"/>
            <a:ext cx="205581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381000"/>
            <a:r>
              <a:rPr lang="en-US" sz="3600" b="1"/>
              <a:t>Solomon</a:t>
            </a: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3417888" y="3325416"/>
            <a:ext cx="16256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defTabSz="381000"/>
            <a:r>
              <a:rPr lang="en-US" sz="3600" b="1"/>
              <a:t>Son of David</a:t>
            </a: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1439863" y="167879"/>
            <a:ext cx="5643562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defTabSz="381000"/>
            <a:r>
              <a:rPr lang="en-US" sz="3600" b="1" dirty="0"/>
              <a:t>If David calls </a:t>
            </a:r>
            <a:r>
              <a:rPr lang="en-US" sz="3600" b="1" dirty="0" smtClean="0"/>
              <a:t>him "Lord</a:t>
            </a:r>
            <a:r>
              <a:rPr lang="en-US" sz="3600" b="1" dirty="0" smtClean="0">
                <a:latin typeface="Arial" pitchFamily="34" charset="0"/>
              </a:rPr>
              <a:t>"</a:t>
            </a:r>
            <a:endParaRPr lang="en-US" sz="3600" b="1" dirty="0"/>
          </a:p>
          <a:p>
            <a:pPr algn="ctr" defTabSz="381000"/>
            <a:r>
              <a:rPr lang="en-US" sz="3600" b="1" dirty="0"/>
              <a:t>how is he his son?</a:t>
            </a:r>
          </a:p>
        </p:txBody>
      </p:sp>
      <p:sp>
        <p:nvSpPr>
          <p:cNvPr id="34825" name="Freeform 9"/>
          <p:cNvSpPr>
            <a:spLocks noChangeArrowheads="1"/>
          </p:cNvSpPr>
          <p:nvPr/>
        </p:nvSpPr>
        <p:spPr bwMode="auto">
          <a:xfrm>
            <a:off x="1690689" y="1371600"/>
            <a:ext cx="731837" cy="2743200"/>
          </a:xfrm>
          <a:custGeom>
            <a:avLst/>
            <a:gdLst/>
            <a:ahLst/>
            <a:cxnLst>
              <a:cxn ang="0">
                <a:pos x="241" y="26"/>
              </a:cxn>
              <a:cxn ang="0">
                <a:pos x="272" y="103"/>
              </a:cxn>
              <a:cxn ang="0">
                <a:pos x="316" y="212"/>
              </a:cxn>
              <a:cxn ang="0">
                <a:pos x="364" y="333"/>
              </a:cxn>
              <a:cxn ang="0">
                <a:pos x="409" y="447"/>
              </a:cxn>
              <a:cxn ang="0">
                <a:pos x="444" y="534"/>
              </a:cxn>
              <a:cxn ang="0">
                <a:pos x="461" y="575"/>
              </a:cxn>
              <a:cxn ang="0">
                <a:pos x="386" y="576"/>
              </a:cxn>
              <a:cxn ang="0">
                <a:pos x="346" y="612"/>
              </a:cxn>
              <a:cxn ang="0">
                <a:pos x="346" y="707"/>
              </a:cxn>
              <a:cxn ang="0">
                <a:pos x="346" y="808"/>
              </a:cxn>
              <a:cxn ang="0">
                <a:pos x="346" y="914"/>
              </a:cxn>
              <a:cxn ang="0">
                <a:pos x="346" y="1025"/>
              </a:cxn>
              <a:cxn ang="0">
                <a:pos x="346" y="1139"/>
              </a:cxn>
              <a:cxn ang="0">
                <a:pos x="346" y="1254"/>
              </a:cxn>
              <a:cxn ang="0">
                <a:pos x="346" y="1369"/>
              </a:cxn>
              <a:cxn ang="0">
                <a:pos x="346" y="1484"/>
              </a:cxn>
              <a:cxn ang="0">
                <a:pos x="346" y="1596"/>
              </a:cxn>
              <a:cxn ang="0">
                <a:pos x="346" y="1705"/>
              </a:cxn>
              <a:cxn ang="0">
                <a:pos x="346" y="1808"/>
              </a:cxn>
              <a:cxn ang="0">
                <a:pos x="346" y="1906"/>
              </a:cxn>
              <a:cxn ang="0">
                <a:pos x="346" y="1995"/>
              </a:cxn>
              <a:cxn ang="0">
                <a:pos x="346" y="2076"/>
              </a:cxn>
              <a:cxn ang="0">
                <a:pos x="346" y="2147"/>
              </a:cxn>
              <a:cxn ang="0">
                <a:pos x="346" y="2206"/>
              </a:cxn>
              <a:cxn ang="0">
                <a:pos x="346" y="2252"/>
              </a:cxn>
              <a:cxn ang="0">
                <a:pos x="346" y="2285"/>
              </a:cxn>
              <a:cxn ang="0">
                <a:pos x="346" y="2301"/>
              </a:cxn>
              <a:cxn ang="0">
                <a:pos x="316" y="2304"/>
              </a:cxn>
              <a:cxn ang="0">
                <a:pos x="229" y="2304"/>
              </a:cxn>
              <a:cxn ang="0">
                <a:pos x="121" y="2304"/>
              </a:cxn>
              <a:cxn ang="0">
                <a:pos x="115" y="2299"/>
              </a:cxn>
              <a:cxn ang="0">
                <a:pos x="115" y="2278"/>
              </a:cxn>
              <a:cxn ang="0">
                <a:pos x="115" y="2242"/>
              </a:cxn>
              <a:cxn ang="0">
                <a:pos x="115" y="2193"/>
              </a:cxn>
              <a:cxn ang="0">
                <a:pos x="115" y="2130"/>
              </a:cxn>
              <a:cxn ang="0">
                <a:pos x="115" y="2057"/>
              </a:cxn>
              <a:cxn ang="0">
                <a:pos x="115" y="1974"/>
              </a:cxn>
              <a:cxn ang="0">
                <a:pos x="115" y="1882"/>
              </a:cxn>
              <a:cxn ang="0">
                <a:pos x="115" y="1783"/>
              </a:cxn>
              <a:cxn ang="0">
                <a:pos x="115" y="1678"/>
              </a:cxn>
              <a:cxn ang="0">
                <a:pos x="115" y="1568"/>
              </a:cxn>
              <a:cxn ang="0">
                <a:pos x="115" y="1455"/>
              </a:cxn>
              <a:cxn ang="0">
                <a:pos x="115" y="1341"/>
              </a:cxn>
              <a:cxn ang="0">
                <a:pos x="115" y="1225"/>
              </a:cxn>
              <a:cxn ang="0">
                <a:pos x="115" y="1110"/>
              </a:cxn>
              <a:cxn ang="0">
                <a:pos x="115" y="997"/>
              </a:cxn>
              <a:cxn ang="0">
                <a:pos x="115" y="887"/>
              </a:cxn>
              <a:cxn ang="0">
                <a:pos x="115" y="782"/>
              </a:cxn>
              <a:cxn ang="0">
                <a:pos x="115" y="682"/>
              </a:cxn>
              <a:cxn ang="0">
                <a:pos x="115" y="590"/>
              </a:cxn>
              <a:cxn ang="0">
                <a:pos x="41" y="576"/>
              </a:cxn>
              <a:cxn ang="0">
                <a:pos x="2" y="570"/>
              </a:cxn>
              <a:cxn ang="0">
                <a:pos x="24" y="516"/>
              </a:cxn>
              <a:cxn ang="0">
                <a:pos x="62" y="420"/>
              </a:cxn>
              <a:cxn ang="0">
                <a:pos x="109" y="303"/>
              </a:cxn>
              <a:cxn ang="0">
                <a:pos x="157" y="183"/>
              </a:cxn>
              <a:cxn ang="0">
                <a:pos x="198" y="80"/>
              </a:cxn>
              <a:cxn ang="0">
                <a:pos x="225" y="14"/>
              </a:cxn>
            </a:cxnLst>
            <a:rect l="0" t="0" r="r" b="b"/>
            <a:pathLst>
              <a:path w="461" h="2304">
                <a:moveTo>
                  <a:pt x="231" y="0"/>
                </a:moveTo>
                <a:lnTo>
                  <a:pt x="231" y="0"/>
                </a:lnTo>
                <a:lnTo>
                  <a:pt x="231" y="0"/>
                </a:lnTo>
                <a:lnTo>
                  <a:pt x="231" y="2"/>
                </a:lnTo>
                <a:lnTo>
                  <a:pt x="232" y="3"/>
                </a:lnTo>
                <a:lnTo>
                  <a:pt x="233" y="5"/>
                </a:lnTo>
                <a:lnTo>
                  <a:pt x="234" y="8"/>
                </a:lnTo>
                <a:lnTo>
                  <a:pt x="235" y="11"/>
                </a:lnTo>
                <a:lnTo>
                  <a:pt x="236" y="14"/>
                </a:lnTo>
                <a:lnTo>
                  <a:pt x="238" y="18"/>
                </a:lnTo>
                <a:lnTo>
                  <a:pt x="239" y="22"/>
                </a:lnTo>
                <a:lnTo>
                  <a:pt x="241" y="26"/>
                </a:lnTo>
                <a:lnTo>
                  <a:pt x="243" y="31"/>
                </a:lnTo>
                <a:lnTo>
                  <a:pt x="245" y="36"/>
                </a:lnTo>
                <a:lnTo>
                  <a:pt x="247" y="41"/>
                </a:lnTo>
                <a:lnTo>
                  <a:pt x="249" y="47"/>
                </a:lnTo>
                <a:lnTo>
                  <a:pt x="252" y="53"/>
                </a:lnTo>
                <a:lnTo>
                  <a:pt x="254" y="59"/>
                </a:lnTo>
                <a:lnTo>
                  <a:pt x="257" y="66"/>
                </a:lnTo>
                <a:lnTo>
                  <a:pt x="260" y="73"/>
                </a:lnTo>
                <a:lnTo>
                  <a:pt x="263" y="80"/>
                </a:lnTo>
                <a:lnTo>
                  <a:pt x="266" y="88"/>
                </a:lnTo>
                <a:lnTo>
                  <a:pt x="269" y="95"/>
                </a:lnTo>
                <a:lnTo>
                  <a:pt x="272" y="103"/>
                </a:lnTo>
                <a:lnTo>
                  <a:pt x="275" y="111"/>
                </a:lnTo>
                <a:lnTo>
                  <a:pt x="279" y="120"/>
                </a:lnTo>
                <a:lnTo>
                  <a:pt x="282" y="128"/>
                </a:lnTo>
                <a:lnTo>
                  <a:pt x="285" y="137"/>
                </a:lnTo>
                <a:lnTo>
                  <a:pt x="289" y="146"/>
                </a:lnTo>
                <a:lnTo>
                  <a:pt x="293" y="155"/>
                </a:lnTo>
                <a:lnTo>
                  <a:pt x="296" y="164"/>
                </a:lnTo>
                <a:lnTo>
                  <a:pt x="300" y="173"/>
                </a:lnTo>
                <a:lnTo>
                  <a:pt x="304" y="183"/>
                </a:lnTo>
                <a:lnTo>
                  <a:pt x="308" y="193"/>
                </a:lnTo>
                <a:lnTo>
                  <a:pt x="312" y="202"/>
                </a:lnTo>
                <a:lnTo>
                  <a:pt x="316" y="212"/>
                </a:lnTo>
                <a:lnTo>
                  <a:pt x="319" y="222"/>
                </a:lnTo>
                <a:lnTo>
                  <a:pt x="323" y="232"/>
                </a:lnTo>
                <a:lnTo>
                  <a:pt x="327" y="242"/>
                </a:lnTo>
                <a:lnTo>
                  <a:pt x="332" y="252"/>
                </a:lnTo>
                <a:lnTo>
                  <a:pt x="336" y="262"/>
                </a:lnTo>
                <a:lnTo>
                  <a:pt x="340" y="272"/>
                </a:lnTo>
                <a:lnTo>
                  <a:pt x="344" y="282"/>
                </a:lnTo>
                <a:lnTo>
                  <a:pt x="348" y="293"/>
                </a:lnTo>
                <a:lnTo>
                  <a:pt x="352" y="303"/>
                </a:lnTo>
                <a:lnTo>
                  <a:pt x="356" y="313"/>
                </a:lnTo>
                <a:lnTo>
                  <a:pt x="360" y="323"/>
                </a:lnTo>
                <a:lnTo>
                  <a:pt x="364" y="333"/>
                </a:lnTo>
                <a:lnTo>
                  <a:pt x="368" y="343"/>
                </a:lnTo>
                <a:lnTo>
                  <a:pt x="372" y="353"/>
                </a:lnTo>
                <a:lnTo>
                  <a:pt x="376" y="363"/>
                </a:lnTo>
                <a:lnTo>
                  <a:pt x="380" y="373"/>
                </a:lnTo>
                <a:lnTo>
                  <a:pt x="384" y="382"/>
                </a:lnTo>
                <a:lnTo>
                  <a:pt x="388" y="392"/>
                </a:lnTo>
                <a:lnTo>
                  <a:pt x="391" y="402"/>
                </a:lnTo>
                <a:lnTo>
                  <a:pt x="395" y="411"/>
                </a:lnTo>
                <a:lnTo>
                  <a:pt x="399" y="420"/>
                </a:lnTo>
                <a:lnTo>
                  <a:pt x="402" y="429"/>
                </a:lnTo>
                <a:lnTo>
                  <a:pt x="406" y="438"/>
                </a:lnTo>
                <a:lnTo>
                  <a:pt x="409" y="447"/>
                </a:lnTo>
                <a:lnTo>
                  <a:pt x="413" y="455"/>
                </a:lnTo>
                <a:lnTo>
                  <a:pt x="416" y="464"/>
                </a:lnTo>
                <a:lnTo>
                  <a:pt x="419" y="472"/>
                </a:lnTo>
                <a:lnTo>
                  <a:pt x="423" y="480"/>
                </a:lnTo>
                <a:lnTo>
                  <a:pt x="426" y="487"/>
                </a:lnTo>
                <a:lnTo>
                  <a:pt x="429" y="495"/>
                </a:lnTo>
                <a:lnTo>
                  <a:pt x="432" y="502"/>
                </a:lnTo>
                <a:lnTo>
                  <a:pt x="434" y="509"/>
                </a:lnTo>
                <a:lnTo>
                  <a:pt x="437" y="516"/>
                </a:lnTo>
                <a:lnTo>
                  <a:pt x="439" y="522"/>
                </a:lnTo>
                <a:lnTo>
                  <a:pt x="442" y="528"/>
                </a:lnTo>
                <a:lnTo>
                  <a:pt x="444" y="534"/>
                </a:lnTo>
                <a:lnTo>
                  <a:pt x="446" y="539"/>
                </a:lnTo>
                <a:lnTo>
                  <a:pt x="448" y="544"/>
                </a:lnTo>
                <a:lnTo>
                  <a:pt x="450" y="549"/>
                </a:lnTo>
                <a:lnTo>
                  <a:pt x="452" y="553"/>
                </a:lnTo>
                <a:lnTo>
                  <a:pt x="454" y="557"/>
                </a:lnTo>
                <a:lnTo>
                  <a:pt x="455" y="561"/>
                </a:lnTo>
                <a:lnTo>
                  <a:pt x="456" y="564"/>
                </a:lnTo>
                <a:lnTo>
                  <a:pt x="458" y="567"/>
                </a:lnTo>
                <a:lnTo>
                  <a:pt x="459" y="570"/>
                </a:lnTo>
                <a:lnTo>
                  <a:pt x="459" y="572"/>
                </a:lnTo>
                <a:lnTo>
                  <a:pt x="460" y="573"/>
                </a:lnTo>
                <a:lnTo>
                  <a:pt x="461" y="575"/>
                </a:lnTo>
                <a:lnTo>
                  <a:pt x="461" y="575"/>
                </a:lnTo>
                <a:lnTo>
                  <a:pt x="461" y="576"/>
                </a:lnTo>
                <a:lnTo>
                  <a:pt x="461" y="576"/>
                </a:lnTo>
                <a:lnTo>
                  <a:pt x="459" y="576"/>
                </a:lnTo>
                <a:lnTo>
                  <a:pt x="455" y="575"/>
                </a:lnTo>
                <a:lnTo>
                  <a:pt x="449" y="575"/>
                </a:lnTo>
                <a:lnTo>
                  <a:pt x="441" y="575"/>
                </a:lnTo>
                <a:lnTo>
                  <a:pt x="431" y="575"/>
                </a:lnTo>
                <a:lnTo>
                  <a:pt x="420" y="575"/>
                </a:lnTo>
                <a:lnTo>
                  <a:pt x="409" y="575"/>
                </a:lnTo>
                <a:lnTo>
                  <a:pt x="398" y="576"/>
                </a:lnTo>
                <a:lnTo>
                  <a:pt x="386" y="576"/>
                </a:lnTo>
                <a:lnTo>
                  <a:pt x="376" y="576"/>
                </a:lnTo>
                <a:lnTo>
                  <a:pt x="366" y="576"/>
                </a:lnTo>
                <a:lnTo>
                  <a:pt x="358" y="576"/>
                </a:lnTo>
                <a:lnTo>
                  <a:pt x="351" y="576"/>
                </a:lnTo>
                <a:lnTo>
                  <a:pt x="347" y="576"/>
                </a:lnTo>
                <a:lnTo>
                  <a:pt x="346" y="576"/>
                </a:lnTo>
                <a:lnTo>
                  <a:pt x="346" y="576"/>
                </a:lnTo>
                <a:lnTo>
                  <a:pt x="346" y="583"/>
                </a:lnTo>
                <a:lnTo>
                  <a:pt x="346" y="590"/>
                </a:lnTo>
                <a:lnTo>
                  <a:pt x="346" y="597"/>
                </a:lnTo>
                <a:lnTo>
                  <a:pt x="346" y="605"/>
                </a:lnTo>
                <a:lnTo>
                  <a:pt x="346" y="612"/>
                </a:lnTo>
                <a:lnTo>
                  <a:pt x="346" y="620"/>
                </a:lnTo>
                <a:lnTo>
                  <a:pt x="346" y="628"/>
                </a:lnTo>
                <a:lnTo>
                  <a:pt x="346" y="635"/>
                </a:lnTo>
                <a:lnTo>
                  <a:pt x="346" y="643"/>
                </a:lnTo>
                <a:lnTo>
                  <a:pt x="346" y="651"/>
                </a:lnTo>
                <a:lnTo>
                  <a:pt x="346" y="659"/>
                </a:lnTo>
                <a:lnTo>
                  <a:pt x="346" y="666"/>
                </a:lnTo>
                <a:lnTo>
                  <a:pt x="346" y="674"/>
                </a:lnTo>
                <a:lnTo>
                  <a:pt x="346" y="682"/>
                </a:lnTo>
                <a:lnTo>
                  <a:pt x="346" y="690"/>
                </a:lnTo>
                <a:lnTo>
                  <a:pt x="346" y="698"/>
                </a:lnTo>
                <a:lnTo>
                  <a:pt x="346" y="707"/>
                </a:lnTo>
                <a:lnTo>
                  <a:pt x="346" y="715"/>
                </a:lnTo>
                <a:lnTo>
                  <a:pt x="346" y="723"/>
                </a:lnTo>
                <a:lnTo>
                  <a:pt x="346" y="731"/>
                </a:lnTo>
                <a:lnTo>
                  <a:pt x="346" y="740"/>
                </a:lnTo>
                <a:lnTo>
                  <a:pt x="346" y="748"/>
                </a:lnTo>
                <a:lnTo>
                  <a:pt x="346" y="756"/>
                </a:lnTo>
                <a:lnTo>
                  <a:pt x="346" y="765"/>
                </a:lnTo>
                <a:lnTo>
                  <a:pt x="346" y="773"/>
                </a:lnTo>
                <a:lnTo>
                  <a:pt x="346" y="782"/>
                </a:lnTo>
                <a:lnTo>
                  <a:pt x="346" y="790"/>
                </a:lnTo>
                <a:lnTo>
                  <a:pt x="346" y="799"/>
                </a:lnTo>
                <a:lnTo>
                  <a:pt x="346" y="808"/>
                </a:lnTo>
                <a:lnTo>
                  <a:pt x="346" y="816"/>
                </a:lnTo>
                <a:lnTo>
                  <a:pt x="346" y="825"/>
                </a:lnTo>
                <a:lnTo>
                  <a:pt x="346" y="834"/>
                </a:lnTo>
                <a:lnTo>
                  <a:pt x="346" y="842"/>
                </a:lnTo>
                <a:lnTo>
                  <a:pt x="346" y="851"/>
                </a:lnTo>
                <a:lnTo>
                  <a:pt x="346" y="860"/>
                </a:lnTo>
                <a:lnTo>
                  <a:pt x="346" y="869"/>
                </a:lnTo>
                <a:lnTo>
                  <a:pt x="346" y="878"/>
                </a:lnTo>
                <a:lnTo>
                  <a:pt x="346" y="887"/>
                </a:lnTo>
                <a:lnTo>
                  <a:pt x="346" y="896"/>
                </a:lnTo>
                <a:lnTo>
                  <a:pt x="346" y="905"/>
                </a:lnTo>
                <a:lnTo>
                  <a:pt x="346" y="914"/>
                </a:lnTo>
                <a:lnTo>
                  <a:pt x="346" y="923"/>
                </a:lnTo>
                <a:lnTo>
                  <a:pt x="346" y="932"/>
                </a:lnTo>
                <a:lnTo>
                  <a:pt x="346" y="941"/>
                </a:lnTo>
                <a:lnTo>
                  <a:pt x="346" y="951"/>
                </a:lnTo>
                <a:lnTo>
                  <a:pt x="346" y="960"/>
                </a:lnTo>
                <a:lnTo>
                  <a:pt x="346" y="969"/>
                </a:lnTo>
                <a:lnTo>
                  <a:pt x="346" y="978"/>
                </a:lnTo>
                <a:lnTo>
                  <a:pt x="346" y="988"/>
                </a:lnTo>
                <a:lnTo>
                  <a:pt x="346" y="997"/>
                </a:lnTo>
                <a:lnTo>
                  <a:pt x="346" y="1006"/>
                </a:lnTo>
                <a:lnTo>
                  <a:pt x="346" y="1015"/>
                </a:lnTo>
                <a:lnTo>
                  <a:pt x="346" y="1025"/>
                </a:lnTo>
                <a:lnTo>
                  <a:pt x="346" y="1034"/>
                </a:lnTo>
                <a:lnTo>
                  <a:pt x="346" y="1044"/>
                </a:lnTo>
                <a:lnTo>
                  <a:pt x="346" y="1053"/>
                </a:lnTo>
                <a:lnTo>
                  <a:pt x="346" y="1062"/>
                </a:lnTo>
                <a:lnTo>
                  <a:pt x="346" y="1072"/>
                </a:lnTo>
                <a:lnTo>
                  <a:pt x="346" y="1081"/>
                </a:lnTo>
                <a:lnTo>
                  <a:pt x="346" y="1091"/>
                </a:lnTo>
                <a:lnTo>
                  <a:pt x="346" y="1100"/>
                </a:lnTo>
                <a:lnTo>
                  <a:pt x="346" y="1110"/>
                </a:lnTo>
                <a:lnTo>
                  <a:pt x="346" y="1119"/>
                </a:lnTo>
                <a:lnTo>
                  <a:pt x="346" y="1129"/>
                </a:lnTo>
                <a:lnTo>
                  <a:pt x="346" y="1139"/>
                </a:lnTo>
                <a:lnTo>
                  <a:pt x="346" y="1148"/>
                </a:lnTo>
                <a:lnTo>
                  <a:pt x="346" y="1158"/>
                </a:lnTo>
                <a:lnTo>
                  <a:pt x="346" y="1167"/>
                </a:lnTo>
                <a:lnTo>
                  <a:pt x="346" y="1177"/>
                </a:lnTo>
                <a:lnTo>
                  <a:pt x="346" y="1186"/>
                </a:lnTo>
                <a:lnTo>
                  <a:pt x="346" y="1196"/>
                </a:lnTo>
                <a:lnTo>
                  <a:pt x="346" y="1206"/>
                </a:lnTo>
                <a:lnTo>
                  <a:pt x="346" y="1215"/>
                </a:lnTo>
                <a:lnTo>
                  <a:pt x="346" y="1225"/>
                </a:lnTo>
                <a:lnTo>
                  <a:pt x="346" y="1235"/>
                </a:lnTo>
                <a:lnTo>
                  <a:pt x="346" y="1244"/>
                </a:lnTo>
                <a:lnTo>
                  <a:pt x="346" y="1254"/>
                </a:lnTo>
                <a:lnTo>
                  <a:pt x="346" y="1263"/>
                </a:lnTo>
                <a:lnTo>
                  <a:pt x="346" y="1273"/>
                </a:lnTo>
                <a:lnTo>
                  <a:pt x="346" y="1283"/>
                </a:lnTo>
                <a:lnTo>
                  <a:pt x="346" y="1292"/>
                </a:lnTo>
                <a:lnTo>
                  <a:pt x="346" y="1302"/>
                </a:lnTo>
                <a:lnTo>
                  <a:pt x="346" y="1312"/>
                </a:lnTo>
                <a:lnTo>
                  <a:pt x="346" y="1321"/>
                </a:lnTo>
                <a:lnTo>
                  <a:pt x="346" y="1331"/>
                </a:lnTo>
                <a:lnTo>
                  <a:pt x="346" y="1341"/>
                </a:lnTo>
                <a:lnTo>
                  <a:pt x="346" y="1350"/>
                </a:lnTo>
                <a:lnTo>
                  <a:pt x="346" y="1360"/>
                </a:lnTo>
                <a:lnTo>
                  <a:pt x="346" y="1369"/>
                </a:lnTo>
                <a:lnTo>
                  <a:pt x="346" y="1379"/>
                </a:lnTo>
                <a:lnTo>
                  <a:pt x="346" y="1389"/>
                </a:lnTo>
                <a:lnTo>
                  <a:pt x="346" y="1398"/>
                </a:lnTo>
                <a:lnTo>
                  <a:pt x="346" y="1408"/>
                </a:lnTo>
                <a:lnTo>
                  <a:pt x="346" y="1417"/>
                </a:lnTo>
                <a:lnTo>
                  <a:pt x="346" y="1427"/>
                </a:lnTo>
                <a:lnTo>
                  <a:pt x="346" y="1436"/>
                </a:lnTo>
                <a:lnTo>
                  <a:pt x="346" y="1446"/>
                </a:lnTo>
                <a:lnTo>
                  <a:pt x="346" y="1455"/>
                </a:lnTo>
                <a:lnTo>
                  <a:pt x="346" y="1465"/>
                </a:lnTo>
                <a:lnTo>
                  <a:pt x="346" y="1474"/>
                </a:lnTo>
                <a:lnTo>
                  <a:pt x="346" y="1484"/>
                </a:lnTo>
                <a:lnTo>
                  <a:pt x="346" y="1493"/>
                </a:lnTo>
                <a:lnTo>
                  <a:pt x="346" y="1503"/>
                </a:lnTo>
                <a:lnTo>
                  <a:pt x="346" y="1512"/>
                </a:lnTo>
                <a:lnTo>
                  <a:pt x="346" y="1522"/>
                </a:lnTo>
                <a:lnTo>
                  <a:pt x="346" y="1531"/>
                </a:lnTo>
                <a:lnTo>
                  <a:pt x="346" y="1540"/>
                </a:lnTo>
                <a:lnTo>
                  <a:pt x="346" y="1550"/>
                </a:lnTo>
                <a:lnTo>
                  <a:pt x="346" y="1559"/>
                </a:lnTo>
                <a:lnTo>
                  <a:pt x="346" y="1568"/>
                </a:lnTo>
                <a:lnTo>
                  <a:pt x="346" y="1578"/>
                </a:lnTo>
                <a:lnTo>
                  <a:pt x="346" y="1587"/>
                </a:lnTo>
                <a:lnTo>
                  <a:pt x="346" y="1596"/>
                </a:lnTo>
                <a:lnTo>
                  <a:pt x="346" y="1605"/>
                </a:lnTo>
                <a:lnTo>
                  <a:pt x="346" y="1615"/>
                </a:lnTo>
                <a:lnTo>
                  <a:pt x="346" y="1624"/>
                </a:lnTo>
                <a:lnTo>
                  <a:pt x="346" y="1633"/>
                </a:lnTo>
                <a:lnTo>
                  <a:pt x="346" y="1642"/>
                </a:lnTo>
                <a:lnTo>
                  <a:pt x="346" y="1651"/>
                </a:lnTo>
                <a:lnTo>
                  <a:pt x="346" y="1660"/>
                </a:lnTo>
                <a:lnTo>
                  <a:pt x="346" y="1669"/>
                </a:lnTo>
                <a:lnTo>
                  <a:pt x="346" y="1678"/>
                </a:lnTo>
                <a:lnTo>
                  <a:pt x="346" y="1687"/>
                </a:lnTo>
                <a:lnTo>
                  <a:pt x="346" y="1696"/>
                </a:lnTo>
                <a:lnTo>
                  <a:pt x="346" y="1705"/>
                </a:lnTo>
                <a:lnTo>
                  <a:pt x="346" y="1714"/>
                </a:lnTo>
                <a:lnTo>
                  <a:pt x="346" y="1722"/>
                </a:lnTo>
                <a:lnTo>
                  <a:pt x="346" y="1731"/>
                </a:lnTo>
                <a:lnTo>
                  <a:pt x="346" y="1740"/>
                </a:lnTo>
                <a:lnTo>
                  <a:pt x="346" y="1749"/>
                </a:lnTo>
                <a:lnTo>
                  <a:pt x="346" y="1757"/>
                </a:lnTo>
                <a:lnTo>
                  <a:pt x="346" y="1766"/>
                </a:lnTo>
                <a:lnTo>
                  <a:pt x="346" y="1774"/>
                </a:lnTo>
                <a:lnTo>
                  <a:pt x="346" y="1783"/>
                </a:lnTo>
                <a:lnTo>
                  <a:pt x="346" y="1791"/>
                </a:lnTo>
                <a:lnTo>
                  <a:pt x="346" y="1800"/>
                </a:lnTo>
                <a:lnTo>
                  <a:pt x="346" y="1808"/>
                </a:lnTo>
                <a:lnTo>
                  <a:pt x="346" y="1817"/>
                </a:lnTo>
                <a:lnTo>
                  <a:pt x="346" y="1825"/>
                </a:lnTo>
                <a:lnTo>
                  <a:pt x="346" y="1833"/>
                </a:lnTo>
                <a:lnTo>
                  <a:pt x="346" y="1842"/>
                </a:lnTo>
                <a:lnTo>
                  <a:pt x="346" y="1850"/>
                </a:lnTo>
                <a:lnTo>
                  <a:pt x="346" y="1858"/>
                </a:lnTo>
                <a:lnTo>
                  <a:pt x="346" y="1866"/>
                </a:lnTo>
                <a:lnTo>
                  <a:pt x="346" y="1874"/>
                </a:lnTo>
                <a:lnTo>
                  <a:pt x="346" y="1882"/>
                </a:lnTo>
                <a:lnTo>
                  <a:pt x="346" y="1890"/>
                </a:lnTo>
                <a:lnTo>
                  <a:pt x="346" y="1898"/>
                </a:lnTo>
                <a:lnTo>
                  <a:pt x="346" y="1906"/>
                </a:lnTo>
                <a:lnTo>
                  <a:pt x="346" y="1913"/>
                </a:lnTo>
                <a:lnTo>
                  <a:pt x="346" y="1921"/>
                </a:lnTo>
                <a:lnTo>
                  <a:pt x="346" y="1929"/>
                </a:lnTo>
                <a:lnTo>
                  <a:pt x="346" y="1937"/>
                </a:lnTo>
                <a:lnTo>
                  <a:pt x="346" y="1944"/>
                </a:lnTo>
                <a:lnTo>
                  <a:pt x="346" y="1952"/>
                </a:lnTo>
                <a:lnTo>
                  <a:pt x="346" y="1959"/>
                </a:lnTo>
                <a:lnTo>
                  <a:pt x="346" y="1966"/>
                </a:lnTo>
                <a:lnTo>
                  <a:pt x="346" y="1974"/>
                </a:lnTo>
                <a:lnTo>
                  <a:pt x="346" y="1981"/>
                </a:lnTo>
                <a:lnTo>
                  <a:pt x="346" y="1988"/>
                </a:lnTo>
                <a:lnTo>
                  <a:pt x="346" y="1995"/>
                </a:lnTo>
                <a:lnTo>
                  <a:pt x="346" y="2003"/>
                </a:lnTo>
                <a:lnTo>
                  <a:pt x="346" y="2010"/>
                </a:lnTo>
                <a:lnTo>
                  <a:pt x="346" y="2017"/>
                </a:lnTo>
                <a:lnTo>
                  <a:pt x="346" y="2023"/>
                </a:lnTo>
                <a:lnTo>
                  <a:pt x="346" y="2030"/>
                </a:lnTo>
                <a:lnTo>
                  <a:pt x="346" y="2037"/>
                </a:lnTo>
                <a:lnTo>
                  <a:pt x="346" y="2044"/>
                </a:lnTo>
                <a:lnTo>
                  <a:pt x="346" y="2050"/>
                </a:lnTo>
                <a:lnTo>
                  <a:pt x="346" y="2057"/>
                </a:lnTo>
                <a:lnTo>
                  <a:pt x="346" y="2064"/>
                </a:lnTo>
                <a:lnTo>
                  <a:pt x="346" y="2070"/>
                </a:lnTo>
                <a:lnTo>
                  <a:pt x="346" y="2076"/>
                </a:lnTo>
                <a:lnTo>
                  <a:pt x="346" y="2083"/>
                </a:lnTo>
                <a:lnTo>
                  <a:pt x="346" y="2089"/>
                </a:lnTo>
                <a:lnTo>
                  <a:pt x="346" y="2095"/>
                </a:lnTo>
                <a:lnTo>
                  <a:pt x="346" y="2101"/>
                </a:lnTo>
                <a:lnTo>
                  <a:pt x="346" y="2107"/>
                </a:lnTo>
                <a:lnTo>
                  <a:pt x="346" y="2113"/>
                </a:lnTo>
                <a:lnTo>
                  <a:pt x="346" y="2119"/>
                </a:lnTo>
                <a:lnTo>
                  <a:pt x="346" y="2125"/>
                </a:lnTo>
                <a:lnTo>
                  <a:pt x="346" y="2130"/>
                </a:lnTo>
                <a:lnTo>
                  <a:pt x="346" y="2136"/>
                </a:lnTo>
                <a:lnTo>
                  <a:pt x="346" y="2142"/>
                </a:lnTo>
                <a:lnTo>
                  <a:pt x="346" y="2147"/>
                </a:lnTo>
                <a:lnTo>
                  <a:pt x="346" y="2152"/>
                </a:lnTo>
                <a:lnTo>
                  <a:pt x="346" y="2158"/>
                </a:lnTo>
                <a:lnTo>
                  <a:pt x="346" y="2163"/>
                </a:lnTo>
                <a:lnTo>
                  <a:pt x="346" y="2168"/>
                </a:lnTo>
                <a:lnTo>
                  <a:pt x="346" y="2173"/>
                </a:lnTo>
                <a:lnTo>
                  <a:pt x="346" y="2178"/>
                </a:lnTo>
                <a:lnTo>
                  <a:pt x="346" y="2183"/>
                </a:lnTo>
                <a:lnTo>
                  <a:pt x="346" y="2188"/>
                </a:lnTo>
                <a:lnTo>
                  <a:pt x="346" y="2193"/>
                </a:lnTo>
                <a:lnTo>
                  <a:pt x="346" y="2197"/>
                </a:lnTo>
                <a:lnTo>
                  <a:pt x="346" y="2202"/>
                </a:lnTo>
                <a:lnTo>
                  <a:pt x="346" y="2206"/>
                </a:lnTo>
                <a:lnTo>
                  <a:pt x="346" y="2211"/>
                </a:lnTo>
                <a:lnTo>
                  <a:pt x="346" y="2215"/>
                </a:lnTo>
                <a:lnTo>
                  <a:pt x="346" y="2219"/>
                </a:lnTo>
                <a:lnTo>
                  <a:pt x="346" y="2223"/>
                </a:lnTo>
                <a:lnTo>
                  <a:pt x="346" y="2227"/>
                </a:lnTo>
                <a:lnTo>
                  <a:pt x="346" y="2231"/>
                </a:lnTo>
                <a:lnTo>
                  <a:pt x="346" y="2235"/>
                </a:lnTo>
                <a:lnTo>
                  <a:pt x="346" y="2239"/>
                </a:lnTo>
                <a:lnTo>
                  <a:pt x="346" y="2242"/>
                </a:lnTo>
                <a:lnTo>
                  <a:pt x="346" y="2246"/>
                </a:lnTo>
                <a:lnTo>
                  <a:pt x="346" y="2249"/>
                </a:lnTo>
                <a:lnTo>
                  <a:pt x="346" y="2252"/>
                </a:lnTo>
                <a:lnTo>
                  <a:pt x="346" y="2256"/>
                </a:lnTo>
                <a:lnTo>
                  <a:pt x="346" y="2259"/>
                </a:lnTo>
                <a:lnTo>
                  <a:pt x="346" y="2262"/>
                </a:lnTo>
                <a:lnTo>
                  <a:pt x="346" y="2265"/>
                </a:lnTo>
                <a:lnTo>
                  <a:pt x="346" y="2268"/>
                </a:lnTo>
                <a:lnTo>
                  <a:pt x="346" y="2270"/>
                </a:lnTo>
                <a:lnTo>
                  <a:pt x="346" y="2273"/>
                </a:lnTo>
                <a:lnTo>
                  <a:pt x="346" y="2276"/>
                </a:lnTo>
                <a:lnTo>
                  <a:pt x="346" y="2278"/>
                </a:lnTo>
                <a:lnTo>
                  <a:pt x="346" y="2280"/>
                </a:lnTo>
                <a:lnTo>
                  <a:pt x="346" y="2283"/>
                </a:lnTo>
                <a:lnTo>
                  <a:pt x="346" y="2285"/>
                </a:lnTo>
                <a:lnTo>
                  <a:pt x="346" y="2287"/>
                </a:lnTo>
                <a:lnTo>
                  <a:pt x="346" y="2289"/>
                </a:lnTo>
                <a:lnTo>
                  <a:pt x="346" y="2290"/>
                </a:lnTo>
                <a:lnTo>
                  <a:pt x="346" y="2292"/>
                </a:lnTo>
                <a:lnTo>
                  <a:pt x="346" y="2294"/>
                </a:lnTo>
                <a:lnTo>
                  <a:pt x="346" y="2295"/>
                </a:lnTo>
                <a:lnTo>
                  <a:pt x="346" y="2296"/>
                </a:lnTo>
                <a:lnTo>
                  <a:pt x="346" y="2298"/>
                </a:lnTo>
                <a:lnTo>
                  <a:pt x="346" y="2299"/>
                </a:lnTo>
                <a:lnTo>
                  <a:pt x="346" y="2300"/>
                </a:lnTo>
                <a:lnTo>
                  <a:pt x="346" y="2301"/>
                </a:lnTo>
                <a:lnTo>
                  <a:pt x="346" y="2301"/>
                </a:lnTo>
                <a:lnTo>
                  <a:pt x="346" y="2302"/>
                </a:lnTo>
                <a:lnTo>
                  <a:pt x="346" y="2303"/>
                </a:lnTo>
                <a:lnTo>
                  <a:pt x="346" y="2303"/>
                </a:lnTo>
                <a:lnTo>
                  <a:pt x="346" y="2303"/>
                </a:lnTo>
                <a:lnTo>
                  <a:pt x="346" y="2303"/>
                </a:lnTo>
                <a:lnTo>
                  <a:pt x="346" y="2304"/>
                </a:lnTo>
                <a:lnTo>
                  <a:pt x="346" y="2304"/>
                </a:lnTo>
                <a:lnTo>
                  <a:pt x="344" y="2304"/>
                </a:lnTo>
                <a:lnTo>
                  <a:pt x="340" y="2304"/>
                </a:lnTo>
                <a:lnTo>
                  <a:pt x="334" y="2304"/>
                </a:lnTo>
                <a:lnTo>
                  <a:pt x="325" y="2304"/>
                </a:lnTo>
                <a:lnTo>
                  <a:pt x="316" y="2304"/>
                </a:lnTo>
                <a:lnTo>
                  <a:pt x="305" y="2304"/>
                </a:lnTo>
                <a:lnTo>
                  <a:pt x="294" y="2304"/>
                </a:lnTo>
                <a:lnTo>
                  <a:pt x="282" y="2304"/>
                </a:lnTo>
                <a:lnTo>
                  <a:pt x="271" y="2304"/>
                </a:lnTo>
                <a:lnTo>
                  <a:pt x="260" y="2304"/>
                </a:lnTo>
                <a:lnTo>
                  <a:pt x="251" y="2304"/>
                </a:lnTo>
                <a:lnTo>
                  <a:pt x="242" y="2304"/>
                </a:lnTo>
                <a:lnTo>
                  <a:pt x="236" y="2304"/>
                </a:lnTo>
                <a:lnTo>
                  <a:pt x="232" y="2304"/>
                </a:lnTo>
                <a:lnTo>
                  <a:pt x="231" y="2304"/>
                </a:lnTo>
                <a:lnTo>
                  <a:pt x="231" y="2304"/>
                </a:lnTo>
                <a:lnTo>
                  <a:pt x="229" y="2304"/>
                </a:lnTo>
                <a:lnTo>
                  <a:pt x="225" y="2304"/>
                </a:lnTo>
                <a:lnTo>
                  <a:pt x="219" y="2304"/>
                </a:lnTo>
                <a:lnTo>
                  <a:pt x="210" y="2304"/>
                </a:lnTo>
                <a:lnTo>
                  <a:pt x="201" y="2304"/>
                </a:lnTo>
                <a:lnTo>
                  <a:pt x="190" y="2304"/>
                </a:lnTo>
                <a:lnTo>
                  <a:pt x="179" y="2304"/>
                </a:lnTo>
                <a:lnTo>
                  <a:pt x="167" y="2304"/>
                </a:lnTo>
                <a:lnTo>
                  <a:pt x="156" y="2304"/>
                </a:lnTo>
                <a:lnTo>
                  <a:pt x="145" y="2304"/>
                </a:lnTo>
                <a:lnTo>
                  <a:pt x="136" y="2304"/>
                </a:lnTo>
                <a:lnTo>
                  <a:pt x="127" y="2304"/>
                </a:lnTo>
                <a:lnTo>
                  <a:pt x="121" y="2304"/>
                </a:lnTo>
                <a:lnTo>
                  <a:pt x="117" y="2304"/>
                </a:lnTo>
                <a:lnTo>
                  <a:pt x="115" y="2304"/>
                </a:lnTo>
                <a:lnTo>
                  <a:pt x="115" y="2304"/>
                </a:lnTo>
                <a:lnTo>
                  <a:pt x="115" y="2303"/>
                </a:lnTo>
                <a:lnTo>
                  <a:pt x="115" y="2303"/>
                </a:lnTo>
                <a:lnTo>
                  <a:pt x="115" y="2303"/>
                </a:lnTo>
                <a:lnTo>
                  <a:pt x="115" y="2303"/>
                </a:lnTo>
                <a:lnTo>
                  <a:pt x="115" y="2302"/>
                </a:lnTo>
                <a:lnTo>
                  <a:pt x="115" y="2301"/>
                </a:lnTo>
                <a:lnTo>
                  <a:pt x="115" y="2301"/>
                </a:lnTo>
                <a:lnTo>
                  <a:pt x="115" y="2300"/>
                </a:lnTo>
                <a:lnTo>
                  <a:pt x="115" y="2299"/>
                </a:lnTo>
                <a:lnTo>
                  <a:pt x="115" y="2298"/>
                </a:lnTo>
                <a:lnTo>
                  <a:pt x="115" y="2296"/>
                </a:lnTo>
                <a:lnTo>
                  <a:pt x="115" y="2295"/>
                </a:lnTo>
                <a:lnTo>
                  <a:pt x="115" y="2294"/>
                </a:lnTo>
                <a:lnTo>
                  <a:pt x="115" y="2292"/>
                </a:lnTo>
                <a:lnTo>
                  <a:pt x="115" y="2290"/>
                </a:lnTo>
                <a:lnTo>
                  <a:pt x="115" y="2289"/>
                </a:lnTo>
                <a:lnTo>
                  <a:pt x="115" y="2287"/>
                </a:lnTo>
                <a:lnTo>
                  <a:pt x="115" y="2285"/>
                </a:lnTo>
                <a:lnTo>
                  <a:pt x="115" y="2283"/>
                </a:lnTo>
                <a:lnTo>
                  <a:pt x="115" y="2280"/>
                </a:lnTo>
                <a:lnTo>
                  <a:pt x="115" y="2278"/>
                </a:lnTo>
                <a:lnTo>
                  <a:pt x="115" y="2276"/>
                </a:lnTo>
                <a:lnTo>
                  <a:pt x="115" y="2273"/>
                </a:lnTo>
                <a:lnTo>
                  <a:pt x="115" y="2270"/>
                </a:lnTo>
                <a:lnTo>
                  <a:pt x="115" y="2268"/>
                </a:lnTo>
                <a:lnTo>
                  <a:pt x="115" y="2265"/>
                </a:lnTo>
                <a:lnTo>
                  <a:pt x="115" y="2262"/>
                </a:lnTo>
                <a:lnTo>
                  <a:pt x="115" y="2259"/>
                </a:lnTo>
                <a:lnTo>
                  <a:pt x="115" y="2256"/>
                </a:lnTo>
                <a:lnTo>
                  <a:pt x="115" y="2252"/>
                </a:lnTo>
                <a:lnTo>
                  <a:pt x="115" y="2249"/>
                </a:lnTo>
                <a:lnTo>
                  <a:pt x="115" y="2246"/>
                </a:lnTo>
                <a:lnTo>
                  <a:pt x="115" y="2242"/>
                </a:lnTo>
                <a:lnTo>
                  <a:pt x="115" y="2239"/>
                </a:lnTo>
                <a:lnTo>
                  <a:pt x="115" y="2235"/>
                </a:lnTo>
                <a:lnTo>
                  <a:pt x="115" y="2231"/>
                </a:lnTo>
                <a:lnTo>
                  <a:pt x="115" y="2227"/>
                </a:lnTo>
                <a:lnTo>
                  <a:pt x="115" y="2223"/>
                </a:lnTo>
                <a:lnTo>
                  <a:pt x="115" y="2219"/>
                </a:lnTo>
                <a:lnTo>
                  <a:pt x="115" y="2215"/>
                </a:lnTo>
                <a:lnTo>
                  <a:pt x="115" y="2211"/>
                </a:lnTo>
                <a:lnTo>
                  <a:pt x="115" y="2206"/>
                </a:lnTo>
                <a:lnTo>
                  <a:pt x="115" y="2202"/>
                </a:lnTo>
                <a:lnTo>
                  <a:pt x="115" y="2197"/>
                </a:lnTo>
                <a:lnTo>
                  <a:pt x="115" y="2193"/>
                </a:lnTo>
                <a:lnTo>
                  <a:pt x="115" y="2188"/>
                </a:lnTo>
                <a:lnTo>
                  <a:pt x="115" y="2183"/>
                </a:lnTo>
                <a:lnTo>
                  <a:pt x="115" y="2178"/>
                </a:lnTo>
                <a:lnTo>
                  <a:pt x="115" y="2173"/>
                </a:lnTo>
                <a:lnTo>
                  <a:pt x="115" y="2168"/>
                </a:lnTo>
                <a:lnTo>
                  <a:pt x="115" y="2163"/>
                </a:lnTo>
                <a:lnTo>
                  <a:pt x="115" y="2158"/>
                </a:lnTo>
                <a:lnTo>
                  <a:pt x="115" y="2152"/>
                </a:lnTo>
                <a:lnTo>
                  <a:pt x="115" y="2147"/>
                </a:lnTo>
                <a:lnTo>
                  <a:pt x="115" y="2142"/>
                </a:lnTo>
                <a:lnTo>
                  <a:pt x="115" y="2136"/>
                </a:lnTo>
                <a:lnTo>
                  <a:pt x="115" y="2130"/>
                </a:lnTo>
                <a:lnTo>
                  <a:pt x="115" y="2125"/>
                </a:lnTo>
                <a:lnTo>
                  <a:pt x="115" y="2119"/>
                </a:lnTo>
                <a:lnTo>
                  <a:pt x="115" y="2113"/>
                </a:lnTo>
                <a:lnTo>
                  <a:pt x="115" y="2107"/>
                </a:lnTo>
                <a:lnTo>
                  <a:pt x="115" y="2101"/>
                </a:lnTo>
                <a:lnTo>
                  <a:pt x="115" y="2095"/>
                </a:lnTo>
                <a:lnTo>
                  <a:pt x="115" y="2089"/>
                </a:lnTo>
                <a:lnTo>
                  <a:pt x="115" y="2083"/>
                </a:lnTo>
                <a:lnTo>
                  <a:pt x="115" y="2076"/>
                </a:lnTo>
                <a:lnTo>
                  <a:pt x="115" y="2070"/>
                </a:lnTo>
                <a:lnTo>
                  <a:pt x="115" y="2064"/>
                </a:lnTo>
                <a:lnTo>
                  <a:pt x="115" y="2057"/>
                </a:lnTo>
                <a:lnTo>
                  <a:pt x="115" y="2050"/>
                </a:lnTo>
                <a:lnTo>
                  <a:pt x="115" y="2044"/>
                </a:lnTo>
                <a:lnTo>
                  <a:pt x="115" y="2037"/>
                </a:lnTo>
                <a:lnTo>
                  <a:pt x="115" y="2030"/>
                </a:lnTo>
                <a:lnTo>
                  <a:pt x="115" y="2023"/>
                </a:lnTo>
                <a:lnTo>
                  <a:pt x="115" y="2017"/>
                </a:lnTo>
                <a:lnTo>
                  <a:pt x="115" y="2010"/>
                </a:lnTo>
                <a:lnTo>
                  <a:pt x="115" y="2003"/>
                </a:lnTo>
                <a:lnTo>
                  <a:pt x="115" y="1995"/>
                </a:lnTo>
                <a:lnTo>
                  <a:pt x="115" y="1988"/>
                </a:lnTo>
                <a:lnTo>
                  <a:pt x="115" y="1981"/>
                </a:lnTo>
                <a:lnTo>
                  <a:pt x="115" y="1974"/>
                </a:lnTo>
                <a:lnTo>
                  <a:pt x="115" y="1966"/>
                </a:lnTo>
                <a:lnTo>
                  <a:pt x="115" y="1959"/>
                </a:lnTo>
                <a:lnTo>
                  <a:pt x="115" y="1952"/>
                </a:lnTo>
                <a:lnTo>
                  <a:pt x="115" y="1944"/>
                </a:lnTo>
                <a:lnTo>
                  <a:pt x="115" y="1937"/>
                </a:lnTo>
                <a:lnTo>
                  <a:pt x="115" y="1929"/>
                </a:lnTo>
                <a:lnTo>
                  <a:pt x="115" y="1921"/>
                </a:lnTo>
                <a:lnTo>
                  <a:pt x="115" y="1913"/>
                </a:lnTo>
                <a:lnTo>
                  <a:pt x="115" y="1906"/>
                </a:lnTo>
                <a:lnTo>
                  <a:pt x="115" y="1898"/>
                </a:lnTo>
                <a:lnTo>
                  <a:pt x="115" y="1890"/>
                </a:lnTo>
                <a:lnTo>
                  <a:pt x="115" y="1882"/>
                </a:lnTo>
                <a:lnTo>
                  <a:pt x="115" y="1874"/>
                </a:lnTo>
                <a:lnTo>
                  <a:pt x="115" y="1866"/>
                </a:lnTo>
                <a:lnTo>
                  <a:pt x="115" y="1858"/>
                </a:lnTo>
                <a:lnTo>
                  <a:pt x="115" y="1850"/>
                </a:lnTo>
                <a:lnTo>
                  <a:pt x="115" y="1842"/>
                </a:lnTo>
                <a:lnTo>
                  <a:pt x="115" y="1833"/>
                </a:lnTo>
                <a:lnTo>
                  <a:pt x="115" y="1825"/>
                </a:lnTo>
                <a:lnTo>
                  <a:pt x="115" y="1817"/>
                </a:lnTo>
                <a:lnTo>
                  <a:pt x="115" y="1808"/>
                </a:lnTo>
                <a:lnTo>
                  <a:pt x="115" y="1800"/>
                </a:lnTo>
                <a:lnTo>
                  <a:pt x="115" y="1791"/>
                </a:lnTo>
                <a:lnTo>
                  <a:pt x="115" y="1783"/>
                </a:lnTo>
                <a:lnTo>
                  <a:pt x="115" y="1774"/>
                </a:lnTo>
                <a:lnTo>
                  <a:pt x="115" y="1766"/>
                </a:lnTo>
                <a:lnTo>
                  <a:pt x="115" y="1757"/>
                </a:lnTo>
                <a:lnTo>
                  <a:pt x="115" y="1749"/>
                </a:lnTo>
                <a:lnTo>
                  <a:pt x="115" y="1740"/>
                </a:lnTo>
                <a:lnTo>
                  <a:pt x="115" y="1731"/>
                </a:lnTo>
                <a:lnTo>
                  <a:pt x="115" y="1722"/>
                </a:lnTo>
                <a:lnTo>
                  <a:pt x="115" y="1714"/>
                </a:lnTo>
                <a:lnTo>
                  <a:pt x="115" y="1705"/>
                </a:lnTo>
                <a:lnTo>
                  <a:pt x="115" y="1696"/>
                </a:lnTo>
                <a:lnTo>
                  <a:pt x="115" y="1687"/>
                </a:lnTo>
                <a:lnTo>
                  <a:pt x="115" y="1678"/>
                </a:lnTo>
                <a:lnTo>
                  <a:pt x="115" y="1669"/>
                </a:lnTo>
                <a:lnTo>
                  <a:pt x="115" y="1660"/>
                </a:lnTo>
                <a:lnTo>
                  <a:pt x="115" y="1651"/>
                </a:lnTo>
                <a:lnTo>
                  <a:pt x="115" y="1642"/>
                </a:lnTo>
                <a:lnTo>
                  <a:pt x="115" y="1633"/>
                </a:lnTo>
                <a:lnTo>
                  <a:pt x="115" y="1624"/>
                </a:lnTo>
                <a:lnTo>
                  <a:pt x="115" y="1615"/>
                </a:lnTo>
                <a:lnTo>
                  <a:pt x="115" y="1605"/>
                </a:lnTo>
                <a:lnTo>
                  <a:pt x="115" y="1596"/>
                </a:lnTo>
                <a:lnTo>
                  <a:pt x="115" y="1587"/>
                </a:lnTo>
                <a:lnTo>
                  <a:pt x="115" y="1578"/>
                </a:lnTo>
                <a:lnTo>
                  <a:pt x="115" y="1568"/>
                </a:lnTo>
                <a:lnTo>
                  <a:pt x="115" y="1559"/>
                </a:lnTo>
                <a:lnTo>
                  <a:pt x="115" y="1550"/>
                </a:lnTo>
                <a:lnTo>
                  <a:pt x="115" y="1540"/>
                </a:lnTo>
                <a:lnTo>
                  <a:pt x="115" y="1531"/>
                </a:lnTo>
                <a:lnTo>
                  <a:pt x="115" y="1522"/>
                </a:lnTo>
                <a:lnTo>
                  <a:pt x="115" y="1512"/>
                </a:lnTo>
                <a:lnTo>
                  <a:pt x="115" y="1503"/>
                </a:lnTo>
                <a:lnTo>
                  <a:pt x="115" y="1493"/>
                </a:lnTo>
                <a:lnTo>
                  <a:pt x="115" y="1484"/>
                </a:lnTo>
                <a:lnTo>
                  <a:pt x="115" y="1474"/>
                </a:lnTo>
                <a:lnTo>
                  <a:pt x="115" y="1465"/>
                </a:lnTo>
                <a:lnTo>
                  <a:pt x="115" y="1455"/>
                </a:lnTo>
                <a:lnTo>
                  <a:pt x="115" y="1446"/>
                </a:lnTo>
                <a:lnTo>
                  <a:pt x="115" y="1436"/>
                </a:lnTo>
                <a:lnTo>
                  <a:pt x="115" y="1427"/>
                </a:lnTo>
                <a:lnTo>
                  <a:pt x="115" y="1417"/>
                </a:lnTo>
                <a:lnTo>
                  <a:pt x="115" y="1408"/>
                </a:lnTo>
                <a:lnTo>
                  <a:pt x="115" y="1398"/>
                </a:lnTo>
                <a:lnTo>
                  <a:pt x="115" y="1389"/>
                </a:lnTo>
                <a:lnTo>
                  <a:pt x="115" y="1379"/>
                </a:lnTo>
                <a:lnTo>
                  <a:pt x="115" y="1369"/>
                </a:lnTo>
                <a:lnTo>
                  <a:pt x="115" y="1360"/>
                </a:lnTo>
                <a:lnTo>
                  <a:pt x="115" y="1350"/>
                </a:lnTo>
                <a:lnTo>
                  <a:pt x="115" y="1341"/>
                </a:lnTo>
                <a:lnTo>
                  <a:pt x="115" y="1331"/>
                </a:lnTo>
                <a:lnTo>
                  <a:pt x="115" y="1321"/>
                </a:lnTo>
                <a:lnTo>
                  <a:pt x="115" y="1312"/>
                </a:lnTo>
                <a:lnTo>
                  <a:pt x="115" y="1302"/>
                </a:lnTo>
                <a:lnTo>
                  <a:pt x="115" y="1292"/>
                </a:lnTo>
                <a:lnTo>
                  <a:pt x="115" y="1283"/>
                </a:lnTo>
                <a:lnTo>
                  <a:pt x="115" y="1273"/>
                </a:lnTo>
                <a:lnTo>
                  <a:pt x="115" y="1263"/>
                </a:lnTo>
                <a:lnTo>
                  <a:pt x="115" y="1254"/>
                </a:lnTo>
                <a:lnTo>
                  <a:pt x="115" y="1244"/>
                </a:lnTo>
                <a:lnTo>
                  <a:pt x="115" y="1235"/>
                </a:lnTo>
                <a:lnTo>
                  <a:pt x="115" y="1225"/>
                </a:lnTo>
                <a:lnTo>
                  <a:pt x="115" y="1215"/>
                </a:lnTo>
                <a:lnTo>
                  <a:pt x="115" y="1206"/>
                </a:lnTo>
                <a:lnTo>
                  <a:pt x="115" y="1196"/>
                </a:lnTo>
                <a:lnTo>
                  <a:pt x="115" y="1186"/>
                </a:lnTo>
                <a:lnTo>
                  <a:pt x="115" y="1177"/>
                </a:lnTo>
                <a:lnTo>
                  <a:pt x="115" y="1167"/>
                </a:lnTo>
                <a:lnTo>
                  <a:pt x="115" y="1158"/>
                </a:lnTo>
                <a:lnTo>
                  <a:pt x="115" y="1148"/>
                </a:lnTo>
                <a:lnTo>
                  <a:pt x="115" y="1139"/>
                </a:lnTo>
                <a:lnTo>
                  <a:pt x="115" y="1129"/>
                </a:lnTo>
                <a:lnTo>
                  <a:pt x="115" y="1119"/>
                </a:lnTo>
                <a:lnTo>
                  <a:pt x="115" y="1110"/>
                </a:lnTo>
                <a:lnTo>
                  <a:pt x="115" y="1100"/>
                </a:lnTo>
                <a:lnTo>
                  <a:pt x="115" y="1091"/>
                </a:lnTo>
                <a:lnTo>
                  <a:pt x="115" y="1081"/>
                </a:lnTo>
                <a:lnTo>
                  <a:pt x="115" y="1072"/>
                </a:lnTo>
                <a:lnTo>
                  <a:pt x="115" y="1062"/>
                </a:lnTo>
                <a:lnTo>
                  <a:pt x="115" y="1053"/>
                </a:lnTo>
                <a:lnTo>
                  <a:pt x="115" y="1044"/>
                </a:lnTo>
                <a:lnTo>
                  <a:pt x="115" y="1034"/>
                </a:lnTo>
                <a:lnTo>
                  <a:pt x="115" y="1025"/>
                </a:lnTo>
                <a:lnTo>
                  <a:pt x="115" y="1015"/>
                </a:lnTo>
                <a:lnTo>
                  <a:pt x="115" y="1006"/>
                </a:lnTo>
                <a:lnTo>
                  <a:pt x="115" y="997"/>
                </a:lnTo>
                <a:lnTo>
                  <a:pt x="115" y="988"/>
                </a:lnTo>
                <a:lnTo>
                  <a:pt x="115" y="978"/>
                </a:lnTo>
                <a:lnTo>
                  <a:pt x="115" y="969"/>
                </a:lnTo>
                <a:lnTo>
                  <a:pt x="115" y="960"/>
                </a:lnTo>
                <a:lnTo>
                  <a:pt x="115" y="951"/>
                </a:lnTo>
                <a:lnTo>
                  <a:pt x="115" y="941"/>
                </a:lnTo>
                <a:lnTo>
                  <a:pt x="115" y="932"/>
                </a:lnTo>
                <a:lnTo>
                  <a:pt x="115" y="923"/>
                </a:lnTo>
                <a:lnTo>
                  <a:pt x="115" y="914"/>
                </a:lnTo>
                <a:lnTo>
                  <a:pt x="115" y="905"/>
                </a:lnTo>
                <a:lnTo>
                  <a:pt x="115" y="896"/>
                </a:lnTo>
                <a:lnTo>
                  <a:pt x="115" y="887"/>
                </a:lnTo>
                <a:lnTo>
                  <a:pt x="115" y="878"/>
                </a:lnTo>
                <a:lnTo>
                  <a:pt x="115" y="869"/>
                </a:lnTo>
                <a:lnTo>
                  <a:pt x="115" y="860"/>
                </a:lnTo>
                <a:lnTo>
                  <a:pt x="115" y="851"/>
                </a:lnTo>
                <a:lnTo>
                  <a:pt x="115" y="842"/>
                </a:lnTo>
                <a:lnTo>
                  <a:pt x="115" y="834"/>
                </a:lnTo>
                <a:lnTo>
                  <a:pt x="115" y="825"/>
                </a:lnTo>
                <a:lnTo>
                  <a:pt x="115" y="816"/>
                </a:lnTo>
                <a:lnTo>
                  <a:pt x="115" y="808"/>
                </a:lnTo>
                <a:lnTo>
                  <a:pt x="115" y="799"/>
                </a:lnTo>
                <a:lnTo>
                  <a:pt x="115" y="790"/>
                </a:lnTo>
                <a:lnTo>
                  <a:pt x="115" y="782"/>
                </a:lnTo>
                <a:lnTo>
                  <a:pt x="115" y="773"/>
                </a:lnTo>
                <a:lnTo>
                  <a:pt x="115" y="765"/>
                </a:lnTo>
                <a:lnTo>
                  <a:pt x="115" y="756"/>
                </a:lnTo>
                <a:lnTo>
                  <a:pt x="115" y="748"/>
                </a:lnTo>
                <a:lnTo>
                  <a:pt x="115" y="740"/>
                </a:lnTo>
                <a:lnTo>
                  <a:pt x="115" y="731"/>
                </a:lnTo>
                <a:lnTo>
                  <a:pt x="115" y="723"/>
                </a:lnTo>
                <a:lnTo>
                  <a:pt x="115" y="715"/>
                </a:lnTo>
                <a:lnTo>
                  <a:pt x="115" y="707"/>
                </a:lnTo>
                <a:lnTo>
                  <a:pt x="115" y="698"/>
                </a:lnTo>
                <a:lnTo>
                  <a:pt x="115" y="690"/>
                </a:lnTo>
                <a:lnTo>
                  <a:pt x="115" y="682"/>
                </a:lnTo>
                <a:lnTo>
                  <a:pt x="115" y="674"/>
                </a:lnTo>
                <a:lnTo>
                  <a:pt x="115" y="666"/>
                </a:lnTo>
                <a:lnTo>
                  <a:pt x="115" y="659"/>
                </a:lnTo>
                <a:lnTo>
                  <a:pt x="115" y="651"/>
                </a:lnTo>
                <a:lnTo>
                  <a:pt x="115" y="643"/>
                </a:lnTo>
                <a:lnTo>
                  <a:pt x="115" y="635"/>
                </a:lnTo>
                <a:lnTo>
                  <a:pt x="115" y="628"/>
                </a:lnTo>
                <a:lnTo>
                  <a:pt x="115" y="620"/>
                </a:lnTo>
                <a:lnTo>
                  <a:pt x="115" y="612"/>
                </a:lnTo>
                <a:lnTo>
                  <a:pt x="115" y="605"/>
                </a:lnTo>
                <a:lnTo>
                  <a:pt x="115" y="597"/>
                </a:lnTo>
                <a:lnTo>
                  <a:pt x="115" y="590"/>
                </a:lnTo>
                <a:lnTo>
                  <a:pt x="115" y="583"/>
                </a:lnTo>
                <a:lnTo>
                  <a:pt x="115" y="576"/>
                </a:lnTo>
                <a:lnTo>
                  <a:pt x="115" y="576"/>
                </a:lnTo>
                <a:lnTo>
                  <a:pt x="114" y="576"/>
                </a:lnTo>
                <a:lnTo>
                  <a:pt x="110" y="575"/>
                </a:lnTo>
                <a:lnTo>
                  <a:pt x="103" y="575"/>
                </a:lnTo>
                <a:lnTo>
                  <a:pt x="95" y="575"/>
                </a:lnTo>
                <a:lnTo>
                  <a:pt x="85" y="575"/>
                </a:lnTo>
                <a:lnTo>
                  <a:pt x="75" y="575"/>
                </a:lnTo>
                <a:lnTo>
                  <a:pt x="63" y="575"/>
                </a:lnTo>
                <a:lnTo>
                  <a:pt x="52" y="576"/>
                </a:lnTo>
                <a:lnTo>
                  <a:pt x="41" y="576"/>
                </a:lnTo>
                <a:lnTo>
                  <a:pt x="30" y="576"/>
                </a:lnTo>
                <a:lnTo>
                  <a:pt x="20" y="576"/>
                </a:lnTo>
                <a:lnTo>
                  <a:pt x="12" y="576"/>
                </a:lnTo>
                <a:lnTo>
                  <a:pt x="6" y="576"/>
                </a:lnTo>
                <a:lnTo>
                  <a:pt x="2" y="576"/>
                </a:lnTo>
                <a:lnTo>
                  <a:pt x="0" y="576"/>
                </a:lnTo>
                <a:lnTo>
                  <a:pt x="0" y="576"/>
                </a:lnTo>
                <a:lnTo>
                  <a:pt x="0" y="575"/>
                </a:lnTo>
                <a:lnTo>
                  <a:pt x="0" y="575"/>
                </a:lnTo>
                <a:lnTo>
                  <a:pt x="1" y="573"/>
                </a:lnTo>
                <a:lnTo>
                  <a:pt x="2" y="572"/>
                </a:lnTo>
                <a:lnTo>
                  <a:pt x="2" y="570"/>
                </a:lnTo>
                <a:lnTo>
                  <a:pt x="3" y="567"/>
                </a:lnTo>
                <a:lnTo>
                  <a:pt x="5" y="564"/>
                </a:lnTo>
                <a:lnTo>
                  <a:pt x="6" y="561"/>
                </a:lnTo>
                <a:lnTo>
                  <a:pt x="7" y="557"/>
                </a:lnTo>
                <a:lnTo>
                  <a:pt x="9" y="553"/>
                </a:lnTo>
                <a:lnTo>
                  <a:pt x="11" y="549"/>
                </a:lnTo>
                <a:lnTo>
                  <a:pt x="13" y="544"/>
                </a:lnTo>
                <a:lnTo>
                  <a:pt x="15" y="539"/>
                </a:lnTo>
                <a:lnTo>
                  <a:pt x="17" y="534"/>
                </a:lnTo>
                <a:lnTo>
                  <a:pt x="19" y="528"/>
                </a:lnTo>
                <a:lnTo>
                  <a:pt x="22" y="522"/>
                </a:lnTo>
                <a:lnTo>
                  <a:pt x="24" y="516"/>
                </a:lnTo>
                <a:lnTo>
                  <a:pt x="27" y="509"/>
                </a:lnTo>
                <a:lnTo>
                  <a:pt x="29" y="502"/>
                </a:lnTo>
                <a:lnTo>
                  <a:pt x="32" y="495"/>
                </a:lnTo>
                <a:lnTo>
                  <a:pt x="35" y="487"/>
                </a:lnTo>
                <a:lnTo>
                  <a:pt x="38" y="480"/>
                </a:lnTo>
                <a:lnTo>
                  <a:pt x="42" y="472"/>
                </a:lnTo>
                <a:lnTo>
                  <a:pt x="45" y="464"/>
                </a:lnTo>
                <a:lnTo>
                  <a:pt x="48" y="455"/>
                </a:lnTo>
                <a:lnTo>
                  <a:pt x="52" y="447"/>
                </a:lnTo>
                <a:lnTo>
                  <a:pt x="55" y="438"/>
                </a:lnTo>
                <a:lnTo>
                  <a:pt x="59" y="429"/>
                </a:lnTo>
                <a:lnTo>
                  <a:pt x="62" y="420"/>
                </a:lnTo>
                <a:lnTo>
                  <a:pt x="66" y="411"/>
                </a:lnTo>
                <a:lnTo>
                  <a:pt x="70" y="402"/>
                </a:lnTo>
                <a:lnTo>
                  <a:pt x="73" y="392"/>
                </a:lnTo>
                <a:lnTo>
                  <a:pt x="77" y="382"/>
                </a:lnTo>
                <a:lnTo>
                  <a:pt x="81" y="373"/>
                </a:lnTo>
                <a:lnTo>
                  <a:pt x="85" y="363"/>
                </a:lnTo>
                <a:lnTo>
                  <a:pt x="89" y="353"/>
                </a:lnTo>
                <a:lnTo>
                  <a:pt x="93" y="343"/>
                </a:lnTo>
                <a:lnTo>
                  <a:pt x="97" y="333"/>
                </a:lnTo>
                <a:lnTo>
                  <a:pt x="101" y="323"/>
                </a:lnTo>
                <a:lnTo>
                  <a:pt x="105" y="313"/>
                </a:lnTo>
                <a:lnTo>
                  <a:pt x="109" y="303"/>
                </a:lnTo>
                <a:lnTo>
                  <a:pt x="113" y="293"/>
                </a:lnTo>
                <a:lnTo>
                  <a:pt x="117" y="282"/>
                </a:lnTo>
                <a:lnTo>
                  <a:pt x="121" y="272"/>
                </a:lnTo>
                <a:lnTo>
                  <a:pt x="125" y="262"/>
                </a:lnTo>
                <a:lnTo>
                  <a:pt x="129" y="252"/>
                </a:lnTo>
                <a:lnTo>
                  <a:pt x="134" y="242"/>
                </a:lnTo>
                <a:lnTo>
                  <a:pt x="138" y="232"/>
                </a:lnTo>
                <a:lnTo>
                  <a:pt x="142" y="222"/>
                </a:lnTo>
                <a:lnTo>
                  <a:pt x="145" y="212"/>
                </a:lnTo>
                <a:lnTo>
                  <a:pt x="149" y="202"/>
                </a:lnTo>
                <a:lnTo>
                  <a:pt x="153" y="193"/>
                </a:lnTo>
                <a:lnTo>
                  <a:pt x="157" y="183"/>
                </a:lnTo>
                <a:lnTo>
                  <a:pt x="161" y="173"/>
                </a:lnTo>
                <a:lnTo>
                  <a:pt x="165" y="164"/>
                </a:lnTo>
                <a:lnTo>
                  <a:pt x="168" y="155"/>
                </a:lnTo>
                <a:lnTo>
                  <a:pt x="172" y="146"/>
                </a:lnTo>
                <a:lnTo>
                  <a:pt x="176" y="137"/>
                </a:lnTo>
                <a:lnTo>
                  <a:pt x="179" y="128"/>
                </a:lnTo>
                <a:lnTo>
                  <a:pt x="182" y="120"/>
                </a:lnTo>
                <a:lnTo>
                  <a:pt x="186" y="111"/>
                </a:lnTo>
                <a:lnTo>
                  <a:pt x="189" y="103"/>
                </a:lnTo>
                <a:lnTo>
                  <a:pt x="192" y="95"/>
                </a:lnTo>
                <a:lnTo>
                  <a:pt x="195" y="88"/>
                </a:lnTo>
                <a:lnTo>
                  <a:pt x="198" y="80"/>
                </a:lnTo>
                <a:lnTo>
                  <a:pt x="201" y="73"/>
                </a:lnTo>
                <a:lnTo>
                  <a:pt x="204" y="66"/>
                </a:lnTo>
                <a:lnTo>
                  <a:pt x="207" y="59"/>
                </a:lnTo>
                <a:lnTo>
                  <a:pt x="209" y="53"/>
                </a:lnTo>
                <a:lnTo>
                  <a:pt x="212" y="47"/>
                </a:lnTo>
                <a:lnTo>
                  <a:pt x="214" y="41"/>
                </a:lnTo>
                <a:lnTo>
                  <a:pt x="216" y="36"/>
                </a:lnTo>
                <a:lnTo>
                  <a:pt x="218" y="31"/>
                </a:lnTo>
                <a:lnTo>
                  <a:pt x="220" y="26"/>
                </a:lnTo>
                <a:lnTo>
                  <a:pt x="222" y="22"/>
                </a:lnTo>
                <a:lnTo>
                  <a:pt x="223" y="18"/>
                </a:lnTo>
                <a:lnTo>
                  <a:pt x="225" y="14"/>
                </a:lnTo>
                <a:lnTo>
                  <a:pt x="226" y="11"/>
                </a:lnTo>
                <a:lnTo>
                  <a:pt x="227" y="8"/>
                </a:lnTo>
                <a:lnTo>
                  <a:pt x="228" y="5"/>
                </a:lnTo>
                <a:lnTo>
                  <a:pt x="229" y="3"/>
                </a:lnTo>
                <a:lnTo>
                  <a:pt x="230" y="2"/>
                </a:lnTo>
                <a:lnTo>
                  <a:pt x="230" y="0"/>
                </a:lnTo>
                <a:lnTo>
                  <a:pt x="230" y="0"/>
                </a:lnTo>
                <a:lnTo>
                  <a:pt x="231" y="0"/>
                </a:lnTo>
                <a:lnTo>
                  <a:pt x="231" y="0"/>
                </a:lnTo>
                <a:lnTo>
                  <a:pt x="231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 w="9525">
            <a:noFill/>
            <a:round/>
            <a:headEnd/>
            <a:tailEnd/>
          </a:ln>
          <a:effectLst>
            <a:outerShdw blurRad="101600" dist="50800" dir="2400000" algn="ctr" rotWithShape="0">
              <a:schemeClr val="tx1">
                <a:alpha val="79000"/>
              </a:schemeClr>
            </a:outerShdw>
          </a:effectLst>
        </p:spPr>
        <p:txBody>
          <a:bodyPr/>
          <a:lstStyle/>
          <a:p>
            <a:endParaRPr lang="en-US"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  <p:sp>
        <p:nvSpPr>
          <p:cNvPr id="34826" name="Text Box 10"/>
          <p:cNvSpPr txBox="1">
            <a:spLocks noChangeArrowheads="1"/>
          </p:cNvSpPr>
          <p:nvPr/>
        </p:nvSpPr>
        <p:spPr bwMode="auto">
          <a:xfrm>
            <a:off x="738189" y="3346848"/>
            <a:ext cx="219233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381000"/>
            <a:r>
              <a:rPr lang="en-US" sz="3600" b="1"/>
              <a:t>Respect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5262564" y="2058591"/>
            <a:ext cx="1220787" cy="1951434"/>
            <a:chOff x="5262563" y="2744788"/>
            <a:chExt cx="1220787" cy="260191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4828" name="Freeform 12"/>
            <p:cNvSpPr>
              <a:spLocks noChangeArrowheads="1"/>
            </p:cNvSpPr>
            <p:nvPr/>
          </p:nvSpPr>
          <p:spPr bwMode="auto">
            <a:xfrm>
              <a:off x="5262563" y="4092575"/>
              <a:ext cx="477837" cy="1254125"/>
            </a:xfrm>
            <a:custGeom>
              <a:avLst/>
              <a:gdLst/>
              <a:ahLst/>
              <a:cxnLst>
                <a:cxn ang="0">
                  <a:pos x="301" y="539"/>
                </a:cxn>
                <a:cxn ang="0">
                  <a:pos x="301" y="790"/>
                </a:cxn>
                <a:cxn ang="0">
                  <a:pos x="0" y="392"/>
                </a:cxn>
                <a:cxn ang="0">
                  <a:pos x="296" y="0"/>
                </a:cxn>
                <a:cxn ang="0">
                  <a:pos x="301" y="539"/>
                </a:cxn>
              </a:cxnLst>
              <a:rect l="0" t="0" r="r" b="b"/>
              <a:pathLst>
                <a:path w="301" h="790">
                  <a:moveTo>
                    <a:pt x="301" y="539"/>
                  </a:moveTo>
                  <a:lnTo>
                    <a:pt x="301" y="790"/>
                  </a:lnTo>
                  <a:lnTo>
                    <a:pt x="0" y="392"/>
                  </a:lnTo>
                  <a:lnTo>
                    <a:pt x="296" y="0"/>
                  </a:lnTo>
                  <a:lnTo>
                    <a:pt x="301" y="539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832" name="Freeform 16"/>
            <p:cNvSpPr>
              <a:spLocks noChangeArrowheads="1"/>
            </p:cNvSpPr>
            <p:nvPr/>
          </p:nvSpPr>
          <p:spPr bwMode="auto">
            <a:xfrm>
              <a:off x="5594350" y="2744788"/>
              <a:ext cx="889000" cy="2120900"/>
            </a:xfrm>
            <a:custGeom>
              <a:avLst/>
              <a:gdLst/>
              <a:ahLst/>
              <a:cxnLst>
                <a:cxn ang="0">
                  <a:pos x="40" y="286"/>
                </a:cxn>
                <a:cxn ang="0">
                  <a:pos x="40" y="0"/>
                </a:cxn>
                <a:cxn ang="0">
                  <a:pos x="115" y="11"/>
                </a:cxn>
                <a:cxn ang="0">
                  <a:pos x="178" y="25"/>
                </a:cxn>
                <a:cxn ang="0">
                  <a:pos x="232" y="49"/>
                </a:cxn>
                <a:cxn ang="0">
                  <a:pos x="280" y="77"/>
                </a:cxn>
                <a:cxn ang="0">
                  <a:pos x="328" y="110"/>
                </a:cxn>
                <a:cxn ang="0">
                  <a:pos x="373" y="155"/>
                </a:cxn>
                <a:cxn ang="0">
                  <a:pos x="424" y="220"/>
                </a:cxn>
                <a:cxn ang="0">
                  <a:pos x="454" y="265"/>
                </a:cxn>
                <a:cxn ang="0">
                  <a:pos x="480" y="313"/>
                </a:cxn>
                <a:cxn ang="0">
                  <a:pos x="509" y="384"/>
                </a:cxn>
                <a:cxn ang="0">
                  <a:pos x="532" y="448"/>
                </a:cxn>
                <a:cxn ang="0">
                  <a:pos x="553" y="568"/>
                </a:cxn>
                <a:cxn ang="0">
                  <a:pos x="560" y="671"/>
                </a:cxn>
                <a:cxn ang="0">
                  <a:pos x="556" y="748"/>
                </a:cxn>
                <a:cxn ang="0">
                  <a:pos x="546" y="824"/>
                </a:cxn>
                <a:cxn ang="0">
                  <a:pos x="533" y="878"/>
                </a:cxn>
                <a:cxn ang="0">
                  <a:pos x="515" y="934"/>
                </a:cxn>
                <a:cxn ang="0">
                  <a:pos x="489" y="1000"/>
                </a:cxn>
                <a:cxn ang="0">
                  <a:pos x="467" y="1045"/>
                </a:cxn>
                <a:cxn ang="0">
                  <a:pos x="430" y="1106"/>
                </a:cxn>
                <a:cxn ang="0">
                  <a:pos x="384" y="1165"/>
                </a:cxn>
                <a:cxn ang="0">
                  <a:pos x="355" y="1200"/>
                </a:cxn>
                <a:cxn ang="0">
                  <a:pos x="316" y="1234"/>
                </a:cxn>
                <a:cxn ang="0">
                  <a:pos x="287" y="1259"/>
                </a:cxn>
                <a:cxn ang="0">
                  <a:pos x="225" y="1294"/>
                </a:cxn>
                <a:cxn ang="0">
                  <a:pos x="157" y="1319"/>
                </a:cxn>
                <a:cxn ang="0">
                  <a:pos x="73" y="1332"/>
                </a:cxn>
                <a:cxn ang="0">
                  <a:pos x="37" y="1335"/>
                </a:cxn>
                <a:cxn ang="0">
                  <a:pos x="0" y="1336"/>
                </a:cxn>
                <a:cxn ang="0">
                  <a:pos x="8" y="1043"/>
                </a:cxn>
                <a:cxn ang="0">
                  <a:pos x="37" y="1032"/>
                </a:cxn>
                <a:cxn ang="0">
                  <a:pos x="81" y="1027"/>
                </a:cxn>
                <a:cxn ang="0">
                  <a:pos x="123" y="1014"/>
                </a:cxn>
                <a:cxn ang="0">
                  <a:pos x="176" y="987"/>
                </a:cxn>
                <a:cxn ang="0">
                  <a:pos x="223" y="951"/>
                </a:cxn>
                <a:cxn ang="0">
                  <a:pos x="261" y="902"/>
                </a:cxn>
                <a:cxn ang="0">
                  <a:pos x="298" y="835"/>
                </a:cxn>
                <a:cxn ang="0">
                  <a:pos x="318" y="763"/>
                </a:cxn>
                <a:cxn ang="0">
                  <a:pos x="329" y="684"/>
                </a:cxn>
                <a:cxn ang="0">
                  <a:pos x="324" y="599"/>
                </a:cxn>
                <a:cxn ang="0">
                  <a:pos x="311" y="522"/>
                </a:cxn>
                <a:cxn ang="0">
                  <a:pos x="292" y="471"/>
                </a:cxn>
                <a:cxn ang="0">
                  <a:pos x="267" y="419"/>
                </a:cxn>
                <a:cxn ang="0">
                  <a:pos x="224" y="372"/>
                </a:cxn>
                <a:cxn ang="0">
                  <a:pos x="192" y="338"/>
                </a:cxn>
                <a:cxn ang="0">
                  <a:pos x="151" y="314"/>
                </a:cxn>
                <a:cxn ang="0">
                  <a:pos x="121" y="301"/>
                </a:cxn>
                <a:cxn ang="0">
                  <a:pos x="85" y="289"/>
                </a:cxn>
                <a:cxn ang="0">
                  <a:pos x="59" y="287"/>
                </a:cxn>
                <a:cxn ang="0">
                  <a:pos x="40" y="286"/>
                </a:cxn>
              </a:cxnLst>
              <a:rect l="0" t="0" r="r" b="b"/>
              <a:pathLst>
                <a:path w="560" h="1336">
                  <a:moveTo>
                    <a:pt x="40" y="286"/>
                  </a:moveTo>
                  <a:lnTo>
                    <a:pt x="40" y="0"/>
                  </a:lnTo>
                  <a:lnTo>
                    <a:pt x="115" y="11"/>
                  </a:lnTo>
                  <a:lnTo>
                    <a:pt x="178" y="25"/>
                  </a:lnTo>
                  <a:lnTo>
                    <a:pt x="232" y="49"/>
                  </a:lnTo>
                  <a:lnTo>
                    <a:pt x="280" y="77"/>
                  </a:lnTo>
                  <a:lnTo>
                    <a:pt x="328" y="110"/>
                  </a:lnTo>
                  <a:lnTo>
                    <a:pt x="373" y="155"/>
                  </a:lnTo>
                  <a:lnTo>
                    <a:pt x="424" y="220"/>
                  </a:lnTo>
                  <a:lnTo>
                    <a:pt x="454" y="265"/>
                  </a:lnTo>
                  <a:lnTo>
                    <a:pt x="480" y="313"/>
                  </a:lnTo>
                  <a:lnTo>
                    <a:pt x="509" y="384"/>
                  </a:lnTo>
                  <a:lnTo>
                    <a:pt x="532" y="448"/>
                  </a:lnTo>
                  <a:lnTo>
                    <a:pt x="553" y="568"/>
                  </a:lnTo>
                  <a:lnTo>
                    <a:pt x="560" y="671"/>
                  </a:lnTo>
                  <a:lnTo>
                    <a:pt x="556" y="748"/>
                  </a:lnTo>
                  <a:lnTo>
                    <a:pt x="546" y="824"/>
                  </a:lnTo>
                  <a:lnTo>
                    <a:pt x="533" y="878"/>
                  </a:lnTo>
                  <a:lnTo>
                    <a:pt x="515" y="934"/>
                  </a:lnTo>
                  <a:lnTo>
                    <a:pt x="489" y="1000"/>
                  </a:lnTo>
                  <a:lnTo>
                    <a:pt x="467" y="1045"/>
                  </a:lnTo>
                  <a:lnTo>
                    <a:pt x="430" y="1106"/>
                  </a:lnTo>
                  <a:lnTo>
                    <a:pt x="384" y="1165"/>
                  </a:lnTo>
                  <a:lnTo>
                    <a:pt x="355" y="1200"/>
                  </a:lnTo>
                  <a:lnTo>
                    <a:pt x="316" y="1234"/>
                  </a:lnTo>
                  <a:lnTo>
                    <a:pt x="287" y="1259"/>
                  </a:lnTo>
                  <a:lnTo>
                    <a:pt x="225" y="1294"/>
                  </a:lnTo>
                  <a:lnTo>
                    <a:pt x="157" y="1319"/>
                  </a:lnTo>
                  <a:lnTo>
                    <a:pt x="73" y="1332"/>
                  </a:lnTo>
                  <a:lnTo>
                    <a:pt x="37" y="1335"/>
                  </a:lnTo>
                  <a:lnTo>
                    <a:pt x="0" y="1336"/>
                  </a:lnTo>
                  <a:lnTo>
                    <a:pt x="8" y="1043"/>
                  </a:lnTo>
                  <a:lnTo>
                    <a:pt x="37" y="1032"/>
                  </a:lnTo>
                  <a:lnTo>
                    <a:pt x="81" y="1027"/>
                  </a:lnTo>
                  <a:lnTo>
                    <a:pt x="123" y="1014"/>
                  </a:lnTo>
                  <a:lnTo>
                    <a:pt x="176" y="987"/>
                  </a:lnTo>
                  <a:lnTo>
                    <a:pt x="223" y="951"/>
                  </a:lnTo>
                  <a:lnTo>
                    <a:pt x="261" y="902"/>
                  </a:lnTo>
                  <a:lnTo>
                    <a:pt x="298" y="835"/>
                  </a:lnTo>
                  <a:lnTo>
                    <a:pt x="318" y="763"/>
                  </a:lnTo>
                  <a:lnTo>
                    <a:pt x="329" y="684"/>
                  </a:lnTo>
                  <a:lnTo>
                    <a:pt x="324" y="599"/>
                  </a:lnTo>
                  <a:lnTo>
                    <a:pt x="311" y="522"/>
                  </a:lnTo>
                  <a:lnTo>
                    <a:pt x="292" y="471"/>
                  </a:lnTo>
                  <a:lnTo>
                    <a:pt x="267" y="419"/>
                  </a:lnTo>
                  <a:lnTo>
                    <a:pt x="224" y="372"/>
                  </a:lnTo>
                  <a:lnTo>
                    <a:pt x="192" y="338"/>
                  </a:lnTo>
                  <a:lnTo>
                    <a:pt x="151" y="314"/>
                  </a:lnTo>
                  <a:lnTo>
                    <a:pt x="121" y="301"/>
                  </a:lnTo>
                  <a:lnTo>
                    <a:pt x="85" y="289"/>
                  </a:lnTo>
                  <a:lnTo>
                    <a:pt x="59" y="287"/>
                  </a:lnTo>
                  <a:lnTo>
                    <a:pt x="40" y="28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981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effectLst>
                  <a:outerShdw blurRad="50800" dist="50800" dir="5400000" algn="ctr" rotWithShape="0">
                    <a:schemeClr val="tx1"/>
                  </a:outerShdw>
                </a:effectLst>
              </a:endParaRPr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2"/>
          <p:cNvSpPr>
            <a:spLocks noGrp="1"/>
          </p:cNvSpPr>
          <p:nvPr>
            <p:ph type="sldNum" sz="quarter" idx="11"/>
          </p:nvPr>
        </p:nvSpPr>
        <p:spPr>
          <a:effectLst/>
        </p:spPr>
        <p:txBody>
          <a:bodyPr/>
          <a:lstStyle/>
          <a:p>
            <a:fld id="{BD21BDC0-FDC6-47B4-A0B5-3081E5CE478F}" type="slidenum">
              <a:rPr lang="en-US"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pPr/>
              <a:t>31</a:t>
            </a:fld>
            <a:endParaRPr lang="en-US"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3554413" y="1271587"/>
            <a:ext cx="135255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381000"/>
            <a:r>
              <a:rPr lang="en-US" sz="3600" b="1"/>
              <a:t>Jesse</a:t>
            </a: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3586164" y="1956197"/>
            <a:ext cx="129063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381000"/>
            <a:r>
              <a:rPr lang="en-US" sz="3600" b="1"/>
              <a:t>David</a:t>
            </a: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3201988" y="2640806"/>
            <a:ext cx="205581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381000"/>
            <a:r>
              <a:rPr lang="en-US" sz="3600" b="1"/>
              <a:t>Solomon</a:t>
            </a: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3417888" y="3325416"/>
            <a:ext cx="16256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defTabSz="381000"/>
            <a:r>
              <a:rPr lang="en-US" sz="3600" b="1"/>
              <a:t>Son of David</a:t>
            </a:r>
          </a:p>
        </p:txBody>
      </p:sp>
      <p:sp>
        <p:nvSpPr>
          <p:cNvPr id="34825" name="Freeform 9"/>
          <p:cNvSpPr>
            <a:spLocks noChangeArrowheads="1"/>
          </p:cNvSpPr>
          <p:nvPr/>
        </p:nvSpPr>
        <p:spPr bwMode="auto">
          <a:xfrm>
            <a:off x="1690689" y="1371600"/>
            <a:ext cx="731837" cy="2743200"/>
          </a:xfrm>
          <a:custGeom>
            <a:avLst/>
            <a:gdLst/>
            <a:ahLst/>
            <a:cxnLst>
              <a:cxn ang="0">
                <a:pos x="241" y="26"/>
              </a:cxn>
              <a:cxn ang="0">
                <a:pos x="272" y="103"/>
              </a:cxn>
              <a:cxn ang="0">
                <a:pos x="316" y="212"/>
              </a:cxn>
              <a:cxn ang="0">
                <a:pos x="364" y="333"/>
              </a:cxn>
              <a:cxn ang="0">
                <a:pos x="409" y="447"/>
              </a:cxn>
              <a:cxn ang="0">
                <a:pos x="444" y="534"/>
              </a:cxn>
              <a:cxn ang="0">
                <a:pos x="461" y="575"/>
              </a:cxn>
              <a:cxn ang="0">
                <a:pos x="386" y="576"/>
              </a:cxn>
              <a:cxn ang="0">
                <a:pos x="346" y="612"/>
              </a:cxn>
              <a:cxn ang="0">
                <a:pos x="346" y="707"/>
              </a:cxn>
              <a:cxn ang="0">
                <a:pos x="346" y="808"/>
              </a:cxn>
              <a:cxn ang="0">
                <a:pos x="346" y="914"/>
              </a:cxn>
              <a:cxn ang="0">
                <a:pos x="346" y="1025"/>
              </a:cxn>
              <a:cxn ang="0">
                <a:pos x="346" y="1139"/>
              </a:cxn>
              <a:cxn ang="0">
                <a:pos x="346" y="1254"/>
              </a:cxn>
              <a:cxn ang="0">
                <a:pos x="346" y="1369"/>
              </a:cxn>
              <a:cxn ang="0">
                <a:pos x="346" y="1484"/>
              </a:cxn>
              <a:cxn ang="0">
                <a:pos x="346" y="1596"/>
              </a:cxn>
              <a:cxn ang="0">
                <a:pos x="346" y="1705"/>
              </a:cxn>
              <a:cxn ang="0">
                <a:pos x="346" y="1808"/>
              </a:cxn>
              <a:cxn ang="0">
                <a:pos x="346" y="1906"/>
              </a:cxn>
              <a:cxn ang="0">
                <a:pos x="346" y="1995"/>
              </a:cxn>
              <a:cxn ang="0">
                <a:pos x="346" y="2076"/>
              </a:cxn>
              <a:cxn ang="0">
                <a:pos x="346" y="2147"/>
              </a:cxn>
              <a:cxn ang="0">
                <a:pos x="346" y="2206"/>
              </a:cxn>
              <a:cxn ang="0">
                <a:pos x="346" y="2252"/>
              </a:cxn>
              <a:cxn ang="0">
                <a:pos x="346" y="2285"/>
              </a:cxn>
              <a:cxn ang="0">
                <a:pos x="346" y="2301"/>
              </a:cxn>
              <a:cxn ang="0">
                <a:pos x="316" y="2304"/>
              </a:cxn>
              <a:cxn ang="0">
                <a:pos x="229" y="2304"/>
              </a:cxn>
              <a:cxn ang="0">
                <a:pos x="121" y="2304"/>
              </a:cxn>
              <a:cxn ang="0">
                <a:pos x="115" y="2299"/>
              </a:cxn>
              <a:cxn ang="0">
                <a:pos x="115" y="2278"/>
              </a:cxn>
              <a:cxn ang="0">
                <a:pos x="115" y="2242"/>
              </a:cxn>
              <a:cxn ang="0">
                <a:pos x="115" y="2193"/>
              </a:cxn>
              <a:cxn ang="0">
                <a:pos x="115" y="2130"/>
              </a:cxn>
              <a:cxn ang="0">
                <a:pos x="115" y="2057"/>
              </a:cxn>
              <a:cxn ang="0">
                <a:pos x="115" y="1974"/>
              </a:cxn>
              <a:cxn ang="0">
                <a:pos x="115" y="1882"/>
              </a:cxn>
              <a:cxn ang="0">
                <a:pos x="115" y="1783"/>
              </a:cxn>
              <a:cxn ang="0">
                <a:pos x="115" y="1678"/>
              </a:cxn>
              <a:cxn ang="0">
                <a:pos x="115" y="1568"/>
              </a:cxn>
              <a:cxn ang="0">
                <a:pos x="115" y="1455"/>
              </a:cxn>
              <a:cxn ang="0">
                <a:pos x="115" y="1341"/>
              </a:cxn>
              <a:cxn ang="0">
                <a:pos x="115" y="1225"/>
              </a:cxn>
              <a:cxn ang="0">
                <a:pos x="115" y="1110"/>
              </a:cxn>
              <a:cxn ang="0">
                <a:pos x="115" y="997"/>
              </a:cxn>
              <a:cxn ang="0">
                <a:pos x="115" y="887"/>
              </a:cxn>
              <a:cxn ang="0">
                <a:pos x="115" y="782"/>
              </a:cxn>
              <a:cxn ang="0">
                <a:pos x="115" y="682"/>
              </a:cxn>
              <a:cxn ang="0">
                <a:pos x="115" y="590"/>
              </a:cxn>
              <a:cxn ang="0">
                <a:pos x="41" y="576"/>
              </a:cxn>
              <a:cxn ang="0">
                <a:pos x="2" y="570"/>
              </a:cxn>
              <a:cxn ang="0">
                <a:pos x="24" y="516"/>
              </a:cxn>
              <a:cxn ang="0">
                <a:pos x="62" y="420"/>
              </a:cxn>
              <a:cxn ang="0">
                <a:pos x="109" y="303"/>
              </a:cxn>
              <a:cxn ang="0">
                <a:pos x="157" y="183"/>
              </a:cxn>
              <a:cxn ang="0">
                <a:pos x="198" y="80"/>
              </a:cxn>
              <a:cxn ang="0">
                <a:pos x="225" y="14"/>
              </a:cxn>
            </a:cxnLst>
            <a:rect l="0" t="0" r="r" b="b"/>
            <a:pathLst>
              <a:path w="461" h="2304">
                <a:moveTo>
                  <a:pt x="231" y="0"/>
                </a:moveTo>
                <a:lnTo>
                  <a:pt x="231" y="0"/>
                </a:lnTo>
                <a:lnTo>
                  <a:pt x="231" y="0"/>
                </a:lnTo>
                <a:lnTo>
                  <a:pt x="231" y="2"/>
                </a:lnTo>
                <a:lnTo>
                  <a:pt x="232" y="3"/>
                </a:lnTo>
                <a:lnTo>
                  <a:pt x="233" y="5"/>
                </a:lnTo>
                <a:lnTo>
                  <a:pt x="234" y="8"/>
                </a:lnTo>
                <a:lnTo>
                  <a:pt x="235" y="11"/>
                </a:lnTo>
                <a:lnTo>
                  <a:pt x="236" y="14"/>
                </a:lnTo>
                <a:lnTo>
                  <a:pt x="238" y="18"/>
                </a:lnTo>
                <a:lnTo>
                  <a:pt x="239" y="22"/>
                </a:lnTo>
                <a:lnTo>
                  <a:pt x="241" y="26"/>
                </a:lnTo>
                <a:lnTo>
                  <a:pt x="243" y="31"/>
                </a:lnTo>
                <a:lnTo>
                  <a:pt x="245" y="36"/>
                </a:lnTo>
                <a:lnTo>
                  <a:pt x="247" y="41"/>
                </a:lnTo>
                <a:lnTo>
                  <a:pt x="249" y="47"/>
                </a:lnTo>
                <a:lnTo>
                  <a:pt x="252" y="53"/>
                </a:lnTo>
                <a:lnTo>
                  <a:pt x="254" y="59"/>
                </a:lnTo>
                <a:lnTo>
                  <a:pt x="257" y="66"/>
                </a:lnTo>
                <a:lnTo>
                  <a:pt x="260" y="73"/>
                </a:lnTo>
                <a:lnTo>
                  <a:pt x="263" y="80"/>
                </a:lnTo>
                <a:lnTo>
                  <a:pt x="266" y="88"/>
                </a:lnTo>
                <a:lnTo>
                  <a:pt x="269" y="95"/>
                </a:lnTo>
                <a:lnTo>
                  <a:pt x="272" y="103"/>
                </a:lnTo>
                <a:lnTo>
                  <a:pt x="275" y="111"/>
                </a:lnTo>
                <a:lnTo>
                  <a:pt x="279" y="120"/>
                </a:lnTo>
                <a:lnTo>
                  <a:pt x="282" y="128"/>
                </a:lnTo>
                <a:lnTo>
                  <a:pt x="285" y="137"/>
                </a:lnTo>
                <a:lnTo>
                  <a:pt x="289" y="146"/>
                </a:lnTo>
                <a:lnTo>
                  <a:pt x="293" y="155"/>
                </a:lnTo>
                <a:lnTo>
                  <a:pt x="296" y="164"/>
                </a:lnTo>
                <a:lnTo>
                  <a:pt x="300" y="173"/>
                </a:lnTo>
                <a:lnTo>
                  <a:pt x="304" y="183"/>
                </a:lnTo>
                <a:lnTo>
                  <a:pt x="308" y="193"/>
                </a:lnTo>
                <a:lnTo>
                  <a:pt x="312" y="202"/>
                </a:lnTo>
                <a:lnTo>
                  <a:pt x="316" y="212"/>
                </a:lnTo>
                <a:lnTo>
                  <a:pt x="319" y="222"/>
                </a:lnTo>
                <a:lnTo>
                  <a:pt x="323" y="232"/>
                </a:lnTo>
                <a:lnTo>
                  <a:pt x="327" y="242"/>
                </a:lnTo>
                <a:lnTo>
                  <a:pt x="332" y="252"/>
                </a:lnTo>
                <a:lnTo>
                  <a:pt x="336" y="262"/>
                </a:lnTo>
                <a:lnTo>
                  <a:pt x="340" y="272"/>
                </a:lnTo>
                <a:lnTo>
                  <a:pt x="344" y="282"/>
                </a:lnTo>
                <a:lnTo>
                  <a:pt x="348" y="293"/>
                </a:lnTo>
                <a:lnTo>
                  <a:pt x="352" y="303"/>
                </a:lnTo>
                <a:lnTo>
                  <a:pt x="356" y="313"/>
                </a:lnTo>
                <a:lnTo>
                  <a:pt x="360" y="323"/>
                </a:lnTo>
                <a:lnTo>
                  <a:pt x="364" y="333"/>
                </a:lnTo>
                <a:lnTo>
                  <a:pt x="368" y="343"/>
                </a:lnTo>
                <a:lnTo>
                  <a:pt x="372" y="353"/>
                </a:lnTo>
                <a:lnTo>
                  <a:pt x="376" y="363"/>
                </a:lnTo>
                <a:lnTo>
                  <a:pt x="380" y="373"/>
                </a:lnTo>
                <a:lnTo>
                  <a:pt x="384" y="382"/>
                </a:lnTo>
                <a:lnTo>
                  <a:pt x="388" y="392"/>
                </a:lnTo>
                <a:lnTo>
                  <a:pt x="391" y="402"/>
                </a:lnTo>
                <a:lnTo>
                  <a:pt x="395" y="411"/>
                </a:lnTo>
                <a:lnTo>
                  <a:pt x="399" y="420"/>
                </a:lnTo>
                <a:lnTo>
                  <a:pt x="402" y="429"/>
                </a:lnTo>
                <a:lnTo>
                  <a:pt x="406" y="438"/>
                </a:lnTo>
                <a:lnTo>
                  <a:pt x="409" y="447"/>
                </a:lnTo>
                <a:lnTo>
                  <a:pt x="413" y="455"/>
                </a:lnTo>
                <a:lnTo>
                  <a:pt x="416" y="464"/>
                </a:lnTo>
                <a:lnTo>
                  <a:pt x="419" y="472"/>
                </a:lnTo>
                <a:lnTo>
                  <a:pt x="423" y="480"/>
                </a:lnTo>
                <a:lnTo>
                  <a:pt x="426" y="487"/>
                </a:lnTo>
                <a:lnTo>
                  <a:pt x="429" y="495"/>
                </a:lnTo>
                <a:lnTo>
                  <a:pt x="432" y="502"/>
                </a:lnTo>
                <a:lnTo>
                  <a:pt x="434" y="509"/>
                </a:lnTo>
                <a:lnTo>
                  <a:pt x="437" y="516"/>
                </a:lnTo>
                <a:lnTo>
                  <a:pt x="439" y="522"/>
                </a:lnTo>
                <a:lnTo>
                  <a:pt x="442" y="528"/>
                </a:lnTo>
                <a:lnTo>
                  <a:pt x="444" y="534"/>
                </a:lnTo>
                <a:lnTo>
                  <a:pt x="446" y="539"/>
                </a:lnTo>
                <a:lnTo>
                  <a:pt x="448" y="544"/>
                </a:lnTo>
                <a:lnTo>
                  <a:pt x="450" y="549"/>
                </a:lnTo>
                <a:lnTo>
                  <a:pt x="452" y="553"/>
                </a:lnTo>
                <a:lnTo>
                  <a:pt x="454" y="557"/>
                </a:lnTo>
                <a:lnTo>
                  <a:pt x="455" y="561"/>
                </a:lnTo>
                <a:lnTo>
                  <a:pt x="456" y="564"/>
                </a:lnTo>
                <a:lnTo>
                  <a:pt x="458" y="567"/>
                </a:lnTo>
                <a:lnTo>
                  <a:pt x="459" y="570"/>
                </a:lnTo>
                <a:lnTo>
                  <a:pt x="459" y="572"/>
                </a:lnTo>
                <a:lnTo>
                  <a:pt x="460" y="573"/>
                </a:lnTo>
                <a:lnTo>
                  <a:pt x="461" y="575"/>
                </a:lnTo>
                <a:lnTo>
                  <a:pt x="461" y="575"/>
                </a:lnTo>
                <a:lnTo>
                  <a:pt x="461" y="576"/>
                </a:lnTo>
                <a:lnTo>
                  <a:pt x="461" y="576"/>
                </a:lnTo>
                <a:lnTo>
                  <a:pt x="459" y="576"/>
                </a:lnTo>
                <a:lnTo>
                  <a:pt x="455" y="575"/>
                </a:lnTo>
                <a:lnTo>
                  <a:pt x="449" y="575"/>
                </a:lnTo>
                <a:lnTo>
                  <a:pt x="441" y="575"/>
                </a:lnTo>
                <a:lnTo>
                  <a:pt x="431" y="575"/>
                </a:lnTo>
                <a:lnTo>
                  <a:pt x="420" y="575"/>
                </a:lnTo>
                <a:lnTo>
                  <a:pt x="409" y="575"/>
                </a:lnTo>
                <a:lnTo>
                  <a:pt x="398" y="576"/>
                </a:lnTo>
                <a:lnTo>
                  <a:pt x="386" y="576"/>
                </a:lnTo>
                <a:lnTo>
                  <a:pt x="376" y="576"/>
                </a:lnTo>
                <a:lnTo>
                  <a:pt x="366" y="576"/>
                </a:lnTo>
                <a:lnTo>
                  <a:pt x="358" y="576"/>
                </a:lnTo>
                <a:lnTo>
                  <a:pt x="351" y="576"/>
                </a:lnTo>
                <a:lnTo>
                  <a:pt x="347" y="576"/>
                </a:lnTo>
                <a:lnTo>
                  <a:pt x="346" y="576"/>
                </a:lnTo>
                <a:lnTo>
                  <a:pt x="346" y="576"/>
                </a:lnTo>
                <a:lnTo>
                  <a:pt x="346" y="583"/>
                </a:lnTo>
                <a:lnTo>
                  <a:pt x="346" y="590"/>
                </a:lnTo>
                <a:lnTo>
                  <a:pt x="346" y="597"/>
                </a:lnTo>
                <a:lnTo>
                  <a:pt x="346" y="605"/>
                </a:lnTo>
                <a:lnTo>
                  <a:pt x="346" y="612"/>
                </a:lnTo>
                <a:lnTo>
                  <a:pt x="346" y="620"/>
                </a:lnTo>
                <a:lnTo>
                  <a:pt x="346" y="628"/>
                </a:lnTo>
                <a:lnTo>
                  <a:pt x="346" y="635"/>
                </a:lnTo>
                <a:lnTo>
                  <a:pt x="346" y="643"/>
                </a:lnTo>
                <a:lnTo>
                  <a:pt x="346" y="651"/>
                </a:lnTo>
                <a:lnTo>
                  <a:pt x="346" y="659"/>
                </a:lnTo>
                <a:lnTo>
                  <a:pt x="346" y="666"/>
                </a:lnTo>
                <a:lnTo>
                  <a:pt x="346" y="674"/>
                </a:lnTo>
                <a:lnTo>
                  <a:pt x="346" y="682"/>
                </a:lnTo>
                <a:lnTo>
                  <a:pt x="346" y="690"/>
                </a:lnTo>
                <a:lnTo>
                  <a:pt x="346" y="698"/>
                </a:lnTo>
                <a:lnTo>
                  <a:pt x="346" y="707"/>
                </a:lnTo>
                <a:lnTo>
                  <a:pt x="346" y="715"/>
                </a:lnTo>
                <a:lnTo>
                  <a:pt x="346" y="723"/>
                </a:lnTo>
                <a:lnTo>
                  <a:pt x="346" y="731"/>
                </a:lnTo>
                <a:lnTo>
                  <a:pt x="346" y="740"/>
                </a:lnTo>
                <a:lnTo>
                  <a:pt x="346" y="748"/>
                </a:lnTo>
                <a:lnTo>
                  <a:pt x="346" y="756"/>
                </a:lnTo>
                <a:lnTo>
                  <a:pt x="346" y="765"/>
                </a:lnTo>
                <a:lnTo>
                  <a:pt x="346" y="773"/>
                </a:lnTo>
                <a:lnTo>
                  <a:pt x="346" y="782"/>
                </a:lnTo>
                <a:lnTo>
                  <a:pt x="346" y="790"/>
                </a:lnTo>
                <a:lnTo>
                  <a:pt x="346" y="799"/>
                </a:lnTo>
                <a:lnTo>
                  <a:pt x="346" y="808"/>
                </a:lnTo>
                <a:lnTo>
                  <a:pt x="346" y="816"/>
                </a:lnTo>
                <a:lnTo>
                  <a:pt x="346" y="825"/>
                </a:lnTo>
                <a:lnTo>
                  <a:pt x="346" y="834"/>
                </a:lnTo>
                <a:lnTo>
                  <a:pt x="346" y="842"/>
                </a:lnTo>
                <a:lnTo>
                  <a:pt x="346" y="851"/>
                </a:lnTo>
                <a:lnTo>
                  <a:pt x="346" y="860"/>
                </a:lnTo>
                <a:lnTo>
                  <a:pt x="346" y="869"/>
                </a:lnTo>
                <a:lnTo>
                  <a:pt x="346" y="878"/>
                </a:lnTo>
                <a:lnTo>
                  <a:pt x="346" y="887"/>
                </a:lnTo>
                <a:lnTo>
                  <a:pt x="346" y="896"/>
                </a:lnTo>
                <a:lnTo>
                  <a:pt x="346" y="905"/>
                </a:lnTo>
                <a:lnTo>
                  <a:pt x="346" y="914"/>
                </a:lnTo>
                <a:lnTo>
                  <a:pt x="346" y="923"/>
                </a:lnTo>
                <a:lnTo>
                  <a:pt x="346" y="932"/>
                </a:lnTo>
                <a:lnTo>
                  <a:pt x="346" y="941"/>
                </a:lnTo>
                <a:lnTo>
                  <a:pt x="346" y="951"/>
                </a:lnTo>
                <a:lnTo>
                  <a:pt x="346" y="960"/>
                </a:lnTo>
                <a:lnTo>
                  <a:pt x="346" y="969"/>
                </a:lnTo>
                <a:lnTo>
                  <a:pt x="346" y="978"/>
                </a:lnTo>
                <a:lnTo>
                  <a:pt x="346" y="988"/>
                </a:lnTo>
                <a:lnTo>
                  <a:pt x="346" y="997"/>
                </a:lnTo>
                <a:lnTo>
                  <a:pt x="346" y="1006"/>
                </a:lnTo>
                <a:lnTo>
                  <a:pt x="346" y="1015"/>
                </a:lnTo>
                <a:lnTo>
                  <a:pt x="346" y="1025"/>
                </a:lnTo>
                <a:lnTo>
                  <a:pt x="346" y="1034"/>
                </a:lnTo>
                <a:lnTo>
                  <a:pt x="346" y="1044"/>
                </a:lnTo>
                <a:lnTo>
                  <a:pt x="346" y="1053"/>
                </a:lnTo>
                <a:lnTo>
                  <a:pt x="346" y="1062"/>
                </a:lnTo>
                <a:lnTo>
                  <a:pt x="346" y="1072"/>
                </a:lnTo>
                <a:lnTo>
                  <a:pt x="346" y="1081"/>
                </a:lnTo>
                <a:lnTo>
                  <a:pt x="346" y="1091"/>
                </a:lnTo>
                <a:lnTo>
                  <a:pt x="346" y="1100"/>
                </a:lnTo>
                <a:lnTo>
                  <a:pt x="346" y="1110"/>
                </a:lnTo>
                <a:lnTo>
                  <a:pt x="346" y="1119"/>
                </a:lnTo>
                <a:lnTo>
                  <a:pt x="346" y="1129"/>
                </a:lnTo>
                <a:lnTo>
                  <a:pt x="346" y="1139"/>
                </a:lnTo>
                <a:lnTo>
                  <a:pt x="346" y="1148"/>
                </a:lnTo>
                <a:lnTo>
                  <a:pt x="346" y="1158"/>
                </a:lnTo>
                <a:lnTo>
                  <a:pt x="346" y="1167"/>
                </a:lnTo>
                <a:lnTo>
                  <a:pt x="346" y="1177"/>
                </a:lnTo>
                <a:lnTo>
                  <a:pt x="346" y="1186"/>
                </a:lnTo>
                <a:lnTo>
                  <a:pt x="346" y="1196"/>
                </a:lnTo>
                <a:lnTo>
                  <a:pt x="346" y="1206"/>
                </a:lnTo>
                <a:lnTo>
                  <a:pt x="346" y="1215"/>
                </a:lnTo>
                <a:lnTo>
                  <a:pt x="346" y="1225"/>
                </a:lnTo>
                <a:lnTo>
                  <a:pt x="346" y="1235"/>
                </a:lnTo>
                <a:lnTo>
                  <a:pt x="346" y="1244"/>
                </a:lnTo>
                <a:lnTo>
                  <a:pt x="346" y="1254"/>
                </a:lnTo>
                <a:lnTo>
                  <a:pt x="346" y="1263"/>
                </a:lnTo>
                <a:lnTo>
                  <a:pt x="346" y="1273"/>
                </a:lnTo>
                <a:lnTo>
                  <a:pt x="346" y="1283"/>
                </a:lnTo>
                <a:lnTo>
                  <a:pt x="346" y="1292"/>
                </a:lnTo>
                <a:lnTo>
                  <a:pt x="346" y="1302"/>
                </a:lnTo>
                <a:lnTo>
                  <a:pt x="346" y="1312"/>
                </a:lnTo>
                <a:lnTo>
                  <a:pt x="346" y="1321"/>
                </a:lnTo>
                <a:lnTo>
                  <a:pt x="346" y="1331"/>
                </a:lnTo>
                <a:lnTo>
                  <a:pt x="346" y="1341"/>
                </a:lnTo>
                <a:lnTo>
                  <a:pt x="346" y="1350"/>
                </a:lnTo>
                <a:lnTo>
                  <a:pt x="346" y="1360"/>
                </a:lnTo>
                <a:lnTo>
                  <a:pt x="346" y="1369"/>
                </a:lnTo>
                <a:lnTo>
                  <a:pt x="346" y="1379"/>
                </a:lnTo>
                <a:lnTo>
                  <a:pt x="346" y="1389"/>
                </a:lnTo>
                <a:lnTo>
                  <a:pt x="346" y="1398"/>
                </a:lnTo>
                <a:lnTo>
                  <a:pt x="346" y="1408"/>
                </a:lnTo>
                <a:lnTo>
                  <a:pt x="346" y="1417"/>
                </a:lnTo>
                <a:lnTo>
                  <a:pt x="346" y="1427"/>
                </a:lnTo>
                <a:lnTo>
                  <a:pt x="346" y="1436"/>
                </a:lnTo>
                <a:lnTo>
                  <a:pt x="346" y="1446"/>
                </a:lnTo>
                <a:lnTo>
                  <a:pt x="346" y="1455"/>
                </a:lnTo>
                <a:lnTo>
                  <a:pt x="346" y="1465"/>
                </a:lnTo>
                <a:lnTo>
                  <a:pt x="346" y="1474"/>
                </a:lnTo>
                <a:lnTo>
                  <a:pt x="346" y="1484"/>
                </a:lnTo>
                <a:lnTo>
                  <a:pt x="346" y="1493"/>
                </a:lnTo>
                <a:lnTo>
                  <a:pt x="346" y="1503"/>
                </a:lnTo>
                <a:lnTo>
                  <a:pt x="346" y="1512"/>
                </a:lnTo>
                <a:lnTo>
                  <a:pt x="346" y="1522"/>
                </a:lnTo>
                <a:lnTo>
                  <a:pt x="346" y="1531"/>
                </a:lnTo>
                <a:lnTo>
                  <a:pt x="346" y="1540"/>
                </a:lnTo>
                <a:lnTo>
                  <a:pt x="346" y="1550"/>
                </a:lnTo>
                <a:lnTo>
                  <a:pt x="346" y="1559"/>
                </a:lnTo>
                <a:lnTo>
                  <a:pt x="346" y="1568"/>
                </a:lnTo>
                <a:lnTo>
                  <a:pt x="346" y="1578"/>
                </a:lnTo>
                <a:lnTo>
                  <a:pt x="346" y="1587"/>
                </a:lnTo>
                <a:lnTo>
                  <a:pt x="346" y="1596"/>
                </a:lnTo>
                <a:lnTo>
                  <a:pt x="346" y="1605"/>
                </a:lnTo>
                <a:lnTo>
                  <a:pt x="346" y="1615"/>
                </a:lnTo>
                <a:lnTo>
                  <a:pt x="346" y="1624"/>
                </a:lnTo>
                <a:lnTo>
                  <a:pt x="346" y="1633"/>
                </a:lnTo>
                <a:lnTo>
                  <a:pt x="346" y="1642"/>
                </a:lnTo>
                <a:lnTo>
                  <a:pt x="346" y="1651"/>
                </a:lnTo>
                <a:lnTo>
                  <a:pt x="346" y="1660"/>
                </a:lnTo>
                <a:lnTo>
                  <a:pt x="346" y="1669"/>
                </a:lnTo>
                <a:lnTo>
                  <a:pt x="346" y="1678"/>
                </a:lnTo>
                <a:lnTo>
                  <a:pt x="346" y="1687"/>
                </a:lnTo>
                <a:lnTo>
                  <a:pt x="346" y="1696"/>
                </a:lnTo>
                <a:lnTo>
                  <a:pt x="346" y="1705"/>
                </a:lnTo>
                <a:lnTo>
                  <a:pt x="346" y="1714"/>
                </a:lnTo>
                <a:lnTo>
                  <a:pt x="346" y="1722"/>
                </a:lnTo>
                <a:lnTo>
                  <a:pt x="346" y="1731"/>
                </a:lnTo>
                <a:lnTo>
                  <a:pt x="346" y="1740"/>
                </a:lnTo>
                <a:lnTo>
                  <a:pt x="346" y="1749"/>
                </a:lnTo>
                <a:lnTo>
                  <a:pt x="346" y="1757"/>
                </a:lnTo>
                <a:lnTo>
                  <a:pt x="346" y="1766"/>
                </a:lnTo>
                <a:lnTo>
                  <a:pt x="346" y="1774"/>
                </a:lnTo>
                <a:lnTo>
                  <a:pt x="346" y="1783"/>
                </a:lnTo>
                <a:lnTo>
                  <a:pt x="346" y="1791"/>
                </a:lnTo>
                <a:lnTo>
                  <a:pt x="346" y="1800"/>
                </a:lnTo>
                <a:lnTo>
                  <a:pt x="346" y="1808"/>
                </a:lnTo>
                <a:lnTo>
                  <a:pt x="346" y="1817"/>
                </a:lnTo>
                <a:lnTo>
                  <a:pt x="346" y="1825"/>
                </a:lnTo>
                <a:lnTo>
                  <a:pt x="346" y="1833"/>
                </a:lnTo>
                <a:lnTo>
                  <a:pt x="346" y="1842"/>
                </a:lnTo>
                <a:lnTo>
                  <a:pt x="346" y="1850"/>
                </a:lnTo>
                <a:lnTo>
                  <a:pt x="346" y="1858"/>
                </a:lnTo>
                <a:lnTo>
                  <a:pt x="346" y="1866"/>
                </a:lnTo>
                <a:lnTo>
                  <a:pt x="346" y="1874"/>
                </a:lnTo>
                <a:lnTo>
                  <a:pt x="346" y="1882"/>
                </a:lnTo>
                <a:lnTo>
                  <a:pt x="346" y="1890"/>
                </a:lnTo>
                <a:lnTo>
                  <a:pt x="346" y="1898"/>
                </a:lnTo>
                <a:lnTo>
                  <a:pt x="346" y="1906"/>
                </a:lnTo>
                <a:lnTo>
                  <a:pt x="346" y="1913"/>
                </a:lnTo>
                <a:lnTo>
                  <a:pt x="346" y="1921"/>
                </a:lnTo>
                <a:lnTo>
                  <a:pt x="346" y="1929"/>
                </a:lnTo>
                <a:lnTo>
                  <a:pt x="346" y="1937"/>
                </a:lnTo>
                <a:lnTo>
                  <a:pt x="346" y="1944"/>
                </a:lnTo>
                <a:lnTo>
                  <a:pt x="346" y="1952"/>
                </a:lnTo>
                <a:lnTo>
                  <a:pt x="346" y="1959"/>
                </a:lnTo>
                <a:lnTo>
                  <a:pt x="346" y="1966"/>
                </a:lnTo>
                <a:lnTo>
                  <a:pt x="346" y="1974"/>
                </a:lnTo>
                <a:lnTo>
                  <a:pt x="346" y="1981"/>
                </a:lnTo>
                <a:lnTo>
                  <a:pt x="346" y="1988"/>
                </a:lnTo>
                <a:lnTo>
                  <a:pt x="346" y="1995"/>
                </a:lnTo>
                <a:lnTo>
                  <a:pt x="346" y="2003"/>
                </a:lnTo>
                <a:lnTo>
                  <a:pt x="346" y="2010"/>
                </a:lnTo>
                <a:lnTo>
                  <a:pt x="346" y="2017"/>
                </a:lnTo>
                <a:lnTo>
                  <a:pt x="346" y="2023"/>
                </a:lnTo>
                <a:lnTo>
                  <a:pt x="346" y="2030"/>
                </a:lnTo>
                <a:lnTo>
                  <a:pt x="346" y="2037"/>
                </a:lnTo>
                <a:lnTo>
                  <a:pt x="346" y="2044"/>
                </a:lnTo>
                <a:lnTo>
                  <a:pt x="346" y="2050"/>
                </a:lnTo>
                <a:lnTo>
                  <a:pt x="346" y="2057"/>
                </a:lnTo>
                <a:lnTo>
                  <a:pt x="346" y="2064"/>
                </a:lnTo>
                <a:lnTo>
                  <a:pt x="346" y="2070"/>
                </a:lnTo>
                <a:lnTo>
                  <a:pt x="346" y="2076"/>
                </a:lnTo>
                <a:lnTo>
                  <a:pt x="346" y="2083"/>
                </a:lnTo>
                <a:lnTo>
                  <a:pt x="346" y="2089"/>
                </a:lnTo>
                <a:lnTo>
                  <a:pt x="346" y="2095"/>
                </a:lnTo>
                <a:lnTo>
                  <a:pt x="346" y="2101"/>
                </a:lnTo>
                <a:lnTo>
                  <a:pt x="346" y="2107"/>
                </a:lnTo>
                <a:lnTo>
                  <a:pt x="346" y="2113"/>
                </a:lnTo>
                <a:lnTo>
                  <a:pt x="346" y="2119"/>
                </a:lnTo>
                <a:lnTo>
                  <a:pt x="346" y="2125"/>
                </a:lnTo>
                <a:lnTo>
                  <a:pt x="346" y="2130"/>
                </a:lnTo>
                <a:lnTo>
                  <a:pt x="346" y="2136"/>
                </a:lnTo>
                <a:lnTo>
                  <a:pt x="346" y="2142"/>
                </a:lnTo>
                <a:lnTo>
                  <a:pt x="346" y="2147"/>
                </a:lnTo>
                <a:lnTo>
                  <a:pt x="346" y="2152"/>
                </a:lnTo>
                <a:lnTo>
                  <a:pt x="346" y="2158"/>
                </a:lnTo>
                <a:lnTo>
                  <a:pt x="346" y="2163"/>
                </a:lnTo>
                <a:lnTo>
                  <a:pt x="346" y="2168"/>
                </a:lnTo>
                <a:lnTo>
                  <a:pt x="346" y="2173"/>
                </a:lnTo>
                <a:lnTo>
                  <a:pt x="346" y="2178"/>
                </a:lnTo>
                <a:lnTo>
                  <a:pt x="346" y="2183"/>
                </a:lnTo>
                <a:lnTo>
                  <a:pt x="346" y="2188"/>
                </a:lnTo>
                <a:lnTo>
                  <a:pt x="346" y="2193"/>
                </a:lnTo>
                <a:lnTo>
                  <a:pt x="346" y="2197"/>
                </a:lnTo>
                <a:lnTo>
                  <a:pt x="346" y="2202"/>
                </a:lnTo>
                <a:lnTo>
                  <a:pt x="346" y="2206"/>
                </a:lnTo>
                <a:lnTo>
                  <a:pt x="346" y="2211"/>
                </a:lnTo>
                <a:lnTo>
                  <a:pt x="346" y="2215"/>
                </a:lnTo>
                <a:lnTo>
                  <a:pt x="346" y="2219"/>
                </a:lnTo>
                <a:lnTo>
                  <a:pt x="346" y="2223"/>
                </a:lnTo>
                <a:lnTo>
                  <a:pt x="346" y="2227"/>
                </a:lnTo>
                <a:lnTo>
                  <a:pt x="346" y="2231"/>
                </a:lnTo>
                <a:lnTo>
                  <a:pt x="346" y="2235"/>
                </a:lnTo>
                <a:lnTo>
                  <a:pt x="346" y="2239"/>
                </a:lnTo>
                <a:lnTo>
                  <a:pt x="346" y="2242"/>
                </a:lnTo>
                <a:lnTo>
                  <a:pt x="346" y="2246"/>
                </a:lnTo>
                <a:lnTo>
                  <a:pt x="346" y="2249"/>
                </a:lnTo>
                <a:lnTo>
                  <a:pt x="346" y="2252"/>
                </a:lnTo>
                <a:lnTo>
                  <a:pt x="346" y="2256"/>
                </a:lnTo>
                <a:lnTo>
                  <a:pt x="346" y="2259"/>
                </a:lnTo>
                <a:lnTo>
                  <a:pt x="346" y="2262"/>
                </a:lnTo>
                <a:lnTo>
                  <a:pt x="346" y="2265"/>
                </a:lnTo>
                <a:lnTo>
                  <a:pt x="346" y="2268"/>
                </a:lnTo>
                <a:lnTo>
                  <a:pt x="346" y="2270"/>
                </a:lnTo>
                <a:lnTo>
                  <a:pt x="346" y="2273"/>
                </a:lnTo>
                <a:lnTo>
                  <a:pt x="346" y="2276"/>
                </a:lnTo>
                <a:lnTo>
                  <a:pt x="346" y="2278"/>
                </a:lnTo>
                <a:lnTo>
                  <a:pt x="346" y="2280"/>
                </a:lnTo>
                <a:lnTo>
                  <a:pt x="346" y="2283"/>
                </a:lnTo>
                <a:lnTo>
                  <a:pt x="346" y="2285"/>
                </a:lnTo>
                <a:lnTo>
                  <a:pt x="346" y="2287"/>
                </a:lnTo>
                <a:lnTo>
                  <a:pt x="346" y="2289"/>
                </a:lnTo>
                <a:lnTo>
                  <a:pt x="346" y="2290"/>
                </a:lnTo>
                <a:lnTo>
                  <a:pt x="346" y="2292"/>
                </a:lnTo>
                <a:lnTo>
                  <a:pt x="346" y="2294"/>
                </a:lnTo>
                <a:lnTo>
                  <a:pt x="346" y="2295"/>
                </a:lnTo>
                <a:lnTo>
                  <a:pt x="346" y="2296"/>
                </a:lnTo>
                <a:lnTo>
                  <a:pt x="346" y="2298"/>
                </a:lnTo>
                <a:lnTo>
                  <a:pt x="346" y="2299"/>
                </a:lnTo>
                <a:lnTo>
                  <a:pt x="346" y="2300"/>
                </a:lnTo>
                <a:lnTo>
                  <a:pt x="346" y="2301"/>
                </a:lnTo>
                <a:lnTo>
                  <a:pt x="346" y="2301"/>
                </a:lnTo>
                <a:lnTo>
                  <a:pt x="346" y="2302"/>
                </a:lnTo>
                <a:lnTo>
                  <a:pt x="346" y="2303"/>
                </a:lnTo>
                <a:lnTo>
                  <a:pt x="346" y="2303"/>
                </a:lnTo>
                <a:lnTo>
                  <a:pt x="346" y="2303"/>
                </a:lnTo>
                <a:lnTo>
                  <a:pt x="346" y="2303"/>
                </a:lnTo>
                <a:lnTo>
                  <a:pt x="346" y="2304"/>
                </a:lnTo>
                <a:lnTo>
                  <a:pt x="346" y="2304"/>
                </a:lnTo>
                <a:lnTo>
                  <a:pt x="344" y="2304"/>
                </a:lnTo>
                <a:lnTo>
                  <a:pt x="340" y="2304"/>
                </a:lnTo>
                <a:lnTo>
                  <a:pt x="334" y="2304"/>
                </a:lnTo>
                <a:lnTo>
                  <a:pt x="325" y="2304"/>
                </a:lnTo>
                <a:lnTo>
                  <a:pt x="316" y="2304"/>
                </a:lnTo>
                <a:lnTo>
                  <a:pt x="305" y="2304"/>
                </a:lnTo>
                <a:lnTo>
                  <a:pt x="294" y="2304"/>
                </a:lnTo>
                <a:lnTo>
                  <a:pt x="282" y="2304"/>
                </a:lnTo>
                <a:lnTo>
                  <a:pt x="271" y="2304"/>
                </a:lnTo>
                <a:lnTo>
                  <a:pt x="260" y="2304"/>
                </a:lnTo>
                <a:lnTo>
                  <a:pt x="251" y="2304"/>
                </a:lnTo>
                <a:lnTo>
                  <a:pt x="242" y="2304"/>
                </a:lnTo>
                <a:lnTo>
                  <a:pt x="236" y="2304"/>
                </a:lnTo>
                <a:lnTo>
                  <a:pt x="232" y="2304"/>
                </a:lnTo>
                <a:lnTo>
                  <a:pt x="231" y="2304"/>
                </a:lnTo>
                <a:lnTo>
                  <a:pt x="231" y="2304"/>
                </a:lnTo>
                <a:lnTo>
                  <a:pt x="229" y="2304"/>
                </a:lnTo>
                <a:lnTo>
                  <a:pt x="225" y="2304"/>
                </a:lnTo>
                <a:lnTo>
                  <a:pt x="219" y="2304"/>
                </a:lnTo>
                <a:lnTo>
                  <a:pt x="210" y="2304"/>
                </a:lnTo>
                <a:lnTo>
                  <a:pt x="201" y="2304"/>
                </a:lnTo>
                <a:lnTo>
                  <a:pt x="190" y="2304"/>
                </a:lnTo>
                <a:lnTo>
                  <a:pt x="179" y="2304"/>
                </a:lnTo>
                <a:lnTo>
                  <a:pt x="167" y="2304"/>
                </a:lnTo>
                <a:lnTo>
                  <a:pt x="156" y="2304"/>
                </a:lnTo>
                <a:lnTo>
                  <a:pt x="145" y="2304"/>
                </a:lnTo>
                <a:lnTo>
                  <a:pt x="136" y="2304"/>
                </a:lnTo>
                <a:lnTo>
                  <a:pt x="127" y="2304"/>
                </a:lnTo>
                <a:lnTo>
                  <a:pt x="121" y="2304"/>
                </a:lnTo>
                <a:lnTo>
                  <a:pt x="117" y="2304"/>
                </a:lnTo>
                <a:lnTo>
                  <a:pt x="115" y="2304"/>
                </a:lnTo>
                <a:lnTo>
                  <a:pt x="115" y="2304"/>
                </a:lnTo>
                <a:lnTo>
                  <a:pt x="115" y="2303"/>
                </a:lnTo>
                <a:lnTo>
                  <a:pt x="115" y="2303"/>
                </a:lnTo>
                <a:lnTo>
                  <a:pt x="115" y="2303"/>
                </a:lnTo>
                <a:lnTo>
                  <a:pt x="115" y="2303"/>
                </a:lnTo>
                <a:lnTo>
                  <a:pt x="115" y="2302"/>
                </a:lnTo>
                <a:lnTo>
                  <a:pt x="115" y="2301"/>
                </a:lnTo>
                <a:lnTo>
                  <a:pt x="115" y="2301"/>
                </a:lnTo>
                <a:lnTo>
                  <a:pt x="115" y="2300"/>
                </a:lnTo>
                <a:lnTo>
                  <a:pt x="115" y="2299"/>
                </a:lnTo>
                <a:lnTo>
                  <a:pt x="115" y="2298"/>
                </a:lnTo>
                <a:lnTo>
                  <a:pt x="115" y="2296"/>
                </a:lnTo>
                <a:lnTo>
                  <a:pt x="115" y="2295"/>
                </a:lnTo>
                <a:lnTo>
                  <a:pt x="115" y="2294"/>
                </a:lnTo>
                <a:lnTo>
                  <a:pt x="115" y="2292"/>
                </a:lnTo>
                <a:lnTo>
                  <a:pt x="115" y="2290"/>
                </a:lnTo>
                <a:lnTo>
                  <a:pt x="115" y="2289"/>
                </a:lnTo>
                <a:lnTo>
                  <a:pt x="115" y="2287"/>
                </a:lnTo>
                <a:lnTo>
                  <a:pt x="115" y="2285"/>
                </a:lnTo>
                <a:lnTo>
                  <a:pt x="115" y="2283"/>
                </a:lnTo>
                <a:lnTo>
                  <a:pt x="115" y="2280"/>
                </a:lnTo>
                <a:lnTo>
                  <a:pt x="115" y="2278"/>
                </a:lnTo>
                <a:lnTo>
                  <a:pt x="115" y="2276"/>
                </a:lnTo>
                <a:lnTo>
                  <a:pt x="115" y="2273"/>
                </a:lnTo>
                <a:lnTo>
                  <a:pt x="115" y="2270"/>
                </a:lnTo>
                <a:lnTo>
                  <a:pt x="115" y="2268"/>
                </a:lnTo>
                <a:lnTo>
                  <a:pt x="115" y="2265"/>
                </a:lnTo>
                <a:lnTo>
                  <a:pt x="115" y="2262"/>
                </a:lnTo>
                <a:lnTo>
                  <a:pt x="115" y="2259"/>
                </a:lnTo>
                <a:lnTo>
                  <a:pt x="115" y="2256"/>
                </a:lnTo>
                <a:lnTo>
                  <a:pt x="115" y="2252"/>
                </a:lnTo>
                <a:lnTo>
                  <a:pt x="115" y="2249"/>
                </a:lnTo>
                <a:lnTo>
                  <a:pt x="115" y="2246"/>
                </a:lnTo>
                <a:lnTo>
                  <a:pt x="115" y="2242"/>
                </a:lnTo>
                <a:lnTo>
                  <a:pt x="115" y="2239"/>
                </a:lnTo>
                <a:lnTo>
                  <a:pt x="115" y="2235"/>
                </a:lnTo>
                <a:lnTo>
                  <a:pt x="115" y="2231"/>
                </a:lnTo>
                <a:lnTo>
                  <a:pt x="115" y="2227"/>
                </a:lnTo>
                <a:lnTo>
                  <a:pt x="115" y="2223"/>
                </a:lnTo>
                <a:lnTo>
                  <a:pt x="115" y="2219"/>
                </a:lnTo>
                <a:lnTo>
                  <a:pt x="115" y="2215"/>
                </a:lnTo>
                <a:lnTo>
                  <a:pt x="115" y="2211"/>
                </a:lnTo>
                <a:lnTo>
                  <a:pt x="115" y="2206"/>
                </a:lnTo>
                <a:lnTo>
                  <a:pt x="115" y="2202"/>
                </a:lnTo>
                <a:lnTo>
                  <a:pt x="115" y="2197"/>
                </a:lnTo>
                <a:lnTo>
                  <a:pt x="115" y="2193"/>
                </a:lnTo>
                <a:lnTo>
                  <a:pt x="115" y="2188"/>
                </a:lnTo>
                <a:lnTo>
                  <a:pt x="115" y="2183"/>
                </a:lnTo>
                <a:lnTo>
                  <a:pt x="115" y="2178"/>
                </a:lnTo>
                <a:lnTo>
                  <a:pt x="115" y="2173"/>
                </a:lnTo>
                <a:lnTo>
                  <a:pt x="115" y="2168"/>
                </a:lnTo>
                <a:lnTo>
                  <a:pt x="115" y="2163"/>
                </a:lnTo>
                <a:lnTo>
                  <a:pt x="115" y="2158"/>
                </a:lnTo>
                <a:lnTo>
                  <a:pt x="115" y="2152"/>
                </a:lnTo>
                <a:lnTo>
                  <a:pt x="115" y="2147"/>
                </a:lnTo>
                <a:lnTo>
                  <a:pt x="115" y="2142"/>
                </a:lnTo>
                <a:lnTo>
                  <a:pt x="115" y="2136"/>
                </a:lnTo>
                <a:lnTo>
                  <a:pt x="115" y="2130"/>
                </a:lnTo>
                <a:lnTo>
                  <a:pt x="115" y="2125"/>
                </a:lnTo>
                <a:lnTo>
                  <a:pt x="115" y="2119"/>
                </a:lnTo>
                <a:lnTo>
                  <a:pt x="115" y="2113"/>
                </a:lnTo>
                <a:lnTo>
                  <a:pt x="115" y="2107"/>
                </a:lnTo>
                <a:lnTo>
                  <a:pt x="115" y="2101"/>
                </a:lnTo>
                <a:lnTo>
                  <a:pt x="115" y="2095"/>
                </a:lnTo>
                <a:lnTo>
                  <a:pt x="115" y="2089"/>
                </a:lnTo>
                <a:lnTo>
                  <a:pt x="115" y="2083"/>
                </a:lnTo>
                <a:lnTo>
                  <a:pt x="115" y="2076"/>
                </a:lnTo>
                <a:lnTo>
                  <a:pt x="115" y="2070"/>
                </a:lnTo>
                <a:lnTo>
                  <a:pt x="115" y="2064"/>
                </a:lnTo>
                <a:lnTo>
                  <a:pt x="115" y="2057"/>
                </a:lnTo>
                <a:lnTo>
                  <a:pt x="115" y="2050"/>
                </a:lnTo>
                <a:lnTo>
                  <a:pt x="115" y="2044"/>
                </a:lnTo>
                <a:lnTo>
                  <a:pt x="115" y="2037"/>
                </a:lnTo>
                <a:lnTo>
                  <a:pt x="115" y="2030"/>
                </a:lnTo>
                <a:lnTo>
                  <a:pt x="115" y="2023"/>
                </a:lnTo>
                <a:lnTo>
                  <a:pt x="115" y="2017"/>
                </a:lnTo>
                <a:lnTo>
                  <a:pt x="115" y="2010"/>
                </a:lnTo>
                <a:lnTo>
                  <a:pt x="115" y="2003"/>
                </a:lnTo>
                <a:lnTo>
                  <a:pt x="115" y="1995"/>
                </a:lnTo>
                <a:lnTo>
                  <a:pt x="115" y="1988"/>
                </a:lnTo>
                <a:lnTo>
                  <a:pt x="115" y="1981"/>
                </a:lnTo>
                <a:lnTo>
                  <a:pt x="115" y="1974"/>
                </a:lnTo>
                <a:lnTo>
                  <a:pt x="115" y="1966"/>
                </a:lnTo>
                <a:lnTo>
                  <a:pt x="115" y="1959"/>
                </a:lnTo>
                <a:lnTo>
                  <a:pt x="115" y="1952"/>
                </a:lnTo>
                <a:lnTo>
                  <a:pt x="115" y="1944"/>
                </a:lnTo>
                <a:lnTo>
                  <a:pt x="115" y="1937"/>
                </a:lnTo>
                <a:lnTo>
                  <a:pt x="115" y="1929"/>
                </a:lnTo>
                <a:lnTo>
                  <a:pt x="115" y="1921"/>
                </a:lnTo>
                <a:lnTo>
                  <a:pt x="115" y="1913"/>
                </a:lnTo>
                <a:lnTo>
                  <a:pt x="115" y="1906"/>
                </a:lnTo>
                <a:lnTo>
                  <a:pt x="115" y="1898"/>
                </a:lnTo>
                <a:lnTo>
                  <a:pt x="115" y="1890"/>
                </a:lnTo>
                <a:lnTo>
                  <a:pt x="115" y="1882"/>
                </a:lnTo>
                <a:lnTo>
                  <a:pt x="115" y="1874"/>
                </a:lnTo>
                <a:lnTo>
                  <a:pt x="115" y="1866"/>
                </a:lnTo>
                <a:lnTo>
                  <a:pt x="115" y="1858"/>
                </a:lnTo>
                <a:lnTo>
                  <a:pt x="115" y="1850"/>
                </a:lnTo>
                <a:lnTo>
                  <a:pt x="115" y="1842"/>
                </a:lnTo>
                <a:lnTo>
                  <a:pt x="115" y="1833"/>
                </a:lnTo>
                <a:lnTo>
                  <a:pt x="115" y="1825"/>
                </a:lnTo>
                <a:lnTo>
                  <a:pt x="115" y="1817"/>
                </a:lnTo>
                <a:lnTo>
                  <a:pt x="115" y="1808"/>
                </a:lnTo>
                <a:lnTo>
                  <a:pt x="115" y="1800"/>
                </a:lnTo>
                <a:lnTo>
                  <a:pt x="115" y="1791"/>
                </a:lnTo>
                <a:lnTo>
                  <a:pt x="115" y="1783"/>
                </a:lnTo>
                <a:lnTo>
                  <a:pt x="115" y="1774"/>
                </a:lnTo>
                <a:lnTo>
                  <a:pt x="115" y="1766"/>
                </a:lnTo>
                <a:lnTo>
                  <a:pt x="115" y="1757"/>
                </a:lnTo>
                <a:lnTo>
                  <a:pt x="115" y="1749"/>
                </a:lnTo>
                <a:lnTo>
                  <a:pt x="115" y="1740"/>
                </a:lnTo>
                <a:lnTo>
                  <a:pt x="115" y="1731"/>
                </a:lnTo>
                <a:lnTo>
                  <a:pt x="115" y="1722"/>
                </a:lnTo>
                <a:lnTo>
                  <a:pt x="115" y="1714"/>
                </a:lnTo>
                <a:lnTo>
                  <a:pt x="115" y="1705"/>
                </a:lnTo>
                <a:lnTo>
                  <a:pt x="115" y="1696"/>
                </a:lnTo>
                <a:lnTo>
                  <a:pt x="115" y="1687"/>
                </a:lnTo>
                <a:lnTo>
                  <a:pt x="115" y="1678"/>
                </a:lnTo>
                <a:lnTo>
                  <a:pt x="115" y="1669"/>
                </a:lnTo>
                <a:lnTo>
                  <a:pt x="115" y="1660"/>
                </a:lnTo>
                <a:lnTo>
                  <a:pt x="115" y="1651"/>
                </a:lnTo>
                <a:lnTo>
                  <a:pt x="115" y="1642"/>
                </a:lnTo>
                <a:lnTo>
                  <a:pt x="115" y="1633"/>
                </a:lnTo>
                <a:lnTo>
                  <a:pt x="115" y="1624"/>
                </a:lnTo>
                <a:lnTo>
                  <a:pt x="115" y="1615"/>
                </a:lnTo>
                <a:lnTo>
                  <a:pt x="115" y="1605"/>
                </a:lnTo>
                <a:lnTo>
                  <a:pt x="115" y="1596"/>
                </a:lnTo>
                <a:lnTo>
                  <a:pt x="115" y="1587"/>
                </a:lnTo>
                <a:lnTo>
                  <a:pt x="115" y="1578"/>
                </a:lnTo>
                <a:lnTo>
                  <a:pt x="115" y="1568"/>
                </a:lnTo>
                <a:lnTo>
                  <a:pt x="115" y="1559"/>
                </a:lnTo>
                <a:lnTo>
                  <a:pt x="115" y="1550"/>
                </a:lnTo>
                <a:lnTo>
                  <a:pt x="115" y="1540"/>
                </a:lnTo>
                <a:lnTo>
                  <a:pt x="115" y="1531"/>
                </a:lnTo>
                <a:lnTo>
                  <a:pt x="115" y="1522"/>
                </a:lnTo>
                <a:lnTo>
                  <a:pt x="115" y="1512"/>
                </a:lnTo>
                <a:lnTo>
                  <a:pt x="115" y="1503"/>
                </a:lnTo>
                <a:lnTo>
                  <a:pt x="115" y="1493"/>
                </a:lnTo>
                <a:lnTo>
                  <a:pt x="115" y="1484"/>
                </a:lnTo>
                <a:lnTo>
                  <a:pt x="115" y="1474"/>
                </a:lnTo>
                <a:lnTo>
                  <a:pt x="115" y="1465"/>
                </a:lnTo>
                <a:lnTo>
                  <a:pt x="115" y="1455"/>
                </a:lnTo>
                <a:lnTo>
                  <a:pt x="115" y="1446"/>
                </a:lnTo>
                <a:lnTo>
                  <a:pt x="115" y="1436"/>
                </a:lnTo>
                <a:lnTo>
                  <a:pt x="115" y="1427"/>
                </a:lnTo>
                <a:lnTo>
                  <a:pt x="115" y="1417"/>
                </a:lnTo>
                <a:lnTo>
                  <a:pt x="115" y="1408"/>
                </a:lnTo>
                <a:lnTo>
                  <a:pt x="115" y="1398"/>
                </a:lnTo>
                <a:lnTo>
                  <a:pt x="115" y="1389"/>
                </a:lnTo>
                <a:lnTo>
                  <a:pt x="115" y="1379"/>
                </a:lnTo>
                <a:lnTo>
                  <a:pt x="115" y="1369"/>
                </a:lnTo>
                <a:lnTo>
                  <a:pt x="115" y="1360"/>
                </a:lnTo>
                <a:lnTo>
                  <a:pt x="115" y="1350"/>
                </a:lnTo>
                <a:lnTo>
                  <a:pt x="115" y="1341"/>
                </a:lnTo>
                <a:lnTo>
                  <a:pt x="115" y="1331"/>
                </a:lnTo>
                <a:lnTo>
                  <a:pt x="115" y="1321"/>
                </a:lnTo>
                <a:lnTo>
                  <a:pt x="115" y="1312"/>
                </a:lnTo>
                <a:lnTo>
                  <a:pt x="115" y="1302"/>
                </a:lnTo>
                <a:lnTo>
                  <a:pt x="115" y="1292"/>
                </a:lnTo>
                <a:lnTo>
                  <a:pt x="115" y="1283"/>
                </a:lnTo>
                <a:lnTo>
                  <a:pt x="115" y="1273"/>
                </a:lnTo>
                <a:lnTo>
                  <a:pt x="115" y="1263"/>
                </a:lnTo>
                <a:lnTo>
                  <a:pt x="115" y="1254"/>
                </a:lnTo>
                <a:lnTo>
                  <a:pt x="115" y="1244"/>
                </a:lnTo>
                <a:lnTo>
                  <a:pt x="115" y="1235"/>
                </a:lnTo>
                <a:lnTo>
                  <a:pt x="115" y="1225"/>
                </a:lnTo>
                <a:lnTo>
                  <a:pt x="115" y="1215"/>
                </a:lnTo>
                <a:lnTo>
                  <a:pt x="115" y="1206"/>
                </a:lnTo>
                <a:lnTo>
                  <a:pt x="115" y="1196"/>
                </a:lnTo>
                <a:lnTo>
                  <a:pt x="115" y="1186"/>
                </a:lnTo>
                <a:lnTo>
                  <a:pt x="115" y="1177"/>
                </a:lnTo>
                <a:lnTo>
                  <a:pt x="115" y="1167"/>
                </a:lnTo>
                <a:lnTo>
                  <a:pt x="115" y="1158"/>
                </a:lnTo>
                <a:lnTo>
                  <a:pt x="115" y="1148"/>
                </a:lnTo>
                <a:lnTo>
                  <a:pt x="115" y="1139"/>
                </a:lnTo>
                <a:lnTo>
                  <a:pt x="115" y="1129"/>
                </a:lnTo>
                <a:lnTo>
                  <a:pt x="115" y="1119"/>
                </a:lnTo>
                <a:lnTo>
                  <a:pt x="115" y="1110"/>
                </a:lnTo>
                <a:lnTo>
                  <a:pt x="115" y="1100"/>
                </a:lnTo>
                <a:lnTo>
                  <a:pt x="115" y="1091"/>
                </a:lnTo>
                <a:lnTo>
                  <a:pt x="115" y="1081"/>
                </a:lnTo>
                <a:lnTo>
                  <a:pt x="115" y="1072"/>
                </a:lnTo>
                <a:lnTo>
                  <a:pt x="115" y="1062"/>
                </a:lnTo>
                <a:lnTo>
                  <a:pt x="115" y="1053"/>
                </a:lnTo>
                <a:lnTo>
                  <a:pt x="115" y="1044"/>
                </a:lnTo>
                <a:lnTo>
                  <a:pt x="115" y="1034"/>
                </a:lnTo>
                <a:lnTo>
                  <a:pt x="115" y="1025"/>
                </a:lnTo>
                <a:lnTo>
                  <a:pt x="115" y="1015"/>
                </a:lnTo>
                <a:lnTo>
                  <a:pt x="115" y="1006"/>
                </a:lnTo>
                <a:lnTo>
                  <a:pt x="115" y="997"/>
                </a:lnTo>
                <a:lnTo>
                  <a:pt x="115" y="988"/>
                </a:lnTo>
                <a:lnTo>
                  <a:pt x="115" y="978"/>
                </a:lnTo>
                <a:lnTo>
                  <a:pt x="115" y="969"/>
                </a:lnTo>
                <a:lnTo>
                  <a:pt x="115" y="960"/>
                </a:lnTo>
                <a:lnTo>
                  <a:pt x="115" y="951"/>
                </a:lnTo>
                <a:lnTo>
                  <a:pt x="115" y="941"/>
                </a:lnTo>
                <a:lnTo>
                  <a:pt x="115" y="932"/>
                </a:lnTo>
                <a:lnTo>
                  <a:pt x="115" y="923"/>
                </a:lnTo>
                <a:lnTo>
                  <a:pt x="115" y="914"/>
                </a:lnTo>
                <a:lnTo>
                  <a:pt x="115" y="905"/>
                </a:lnTo>
                <a:lnTo>
                  <a:pt x="115" y="896"/>
                </a:lnTo>
                <a:lnTo>
                  <a:pt x="115" y="887"/>
                </a:lnTo>
                <a:lnTo>
                  <a:pt x="115" y="878"/>
                </a:lnTo>
                <a:lnTo>
                  <a:pt x="115" y="869"/>
                </a:lnTo>
                <a:lnTo>
                  <a:pt x="115" y="860"/>
                </a:lnTo>
                <a:lnTo>
                  <a:pt x="115" y="851"/>
                </a:lnTo>
                <a:lnTo>
                  <a:pt x="115" y="842"/>
                </a:lnTo>
                <a:lnTo>
                  <a:pt x="115" y="834"/>
                </a:lnTo>
                <a:lnTo>
                  <a:pt x="115" y="825"/>
                </a:lnTo>
                <a:lnTo>
                  <a:pt x="115" y="816"/>
                </a:lnTo>
                <a:lnTo>
                  <a:pt x="115" y="808"/>
                </a:lnTo>
                <a:lnTo>
                  <a:pt x="115" y="799"/>
                </a:lnTo>
                <a:lnTo>
                  <a:pt x="115" y="790"/>
                </a:lnTo>
                <a:lnTo>
                  <a:pt x="115" y="782"/>
                </a:lnTo>
                <a:lnTo>
                  <a:pt x="115" y="773"/>
                </a:lnTo>
                <a:lnTo>
                  <a:pt x="115" y="765"/>
                </a:lnTo>
                <a:lnTo>
                  <a:pt x="115" y="756"/>
                </a:lnTo>
                <a:lnTo>
                  <a:pt x="115" y="748"/>
                </a:lnTo>
                <a:lnTo>
                  <a:pt x="115" y="740"/>
                </a:lnTo>
                <a:lnTo>
                  <a:pt x="115" y="731"/>
                </a:lnTo>
                <a:lnTo>
                  <a:pt x="115" y="723"/>
                </a:lnTo>
                <a:lnTo>
                  <a:pt x="115" y="715"/>
                </a:lnTo>
                <a:lnTo>
                  <a:pt x="115" y="707"/>
                </a:lnTo>
                <a:lnTo>
                  <a:pt x="115" y="698"/>
                </a:lnTo>
                <a:lnTo>
                  <a:pt x="115" y="690"/>
                </a:lnTo>
                <a:lnTo>
                  <a:pt x="115" y="682"/>
                </a:lnTo>
                <a:lnTo>
                  <a:pt x="115" y="674"/>
                </a:lnTo>
                <a:lnTo>
                  <a:pt x="115" y="666"/>
                </a:lnTo>
                <a:lnTo>
                  <a:pt x="115" y="659"/>
                </a:lnTo>
                <a:lnTo>
                  <a:pt x="115" y="651"/>
                </a:lnTo>
                <a:lnTo>
                  <a:pt x="115" y="643"/>
                </a:lnTo>
                <a:lnTo>
                  <a:pt x="115" y="635"/>
                </a:lnTo>
                <a:lnTo>
                  <a:pt x="115" y="628"/>
                </a:lnTo>
                <a:lnTo>
                  <a:pt x="115" y="620"/>
                </a:lnTo>
                <a:lnTo>
                  <a:pt x="115" y="612"/>
                </a:lnTo>
                <a:lnTo>
                  <a:pt x="115" y="605"/>
                </a:lnTo>
                <a:lnTo>
                  <a:pt x="115" y="597"/>
                </a:lnTo>
                <a:lnTo>
                  <a:pt x="115" y="590"/>
                </a:lnTo>
                <a:lnTo>
                  <a:pt x="115" y="583"/>
                </a:lnTo>
                <a:lnTo>
                  <a:pt x="115" y="576"/>
                </a:lnTo>
                <a:lnTo>
                  <a:pt x="115" y="576"/>
                </a:lnTo>
                <a:lnTo>
                  <a:pt x="114" y="576"/>
                </a:lnTo>
                <a:lnTo>
                  <a:pt x="110" y="575"/>
                </a:lnTo>
                <a:lnTo>
                  <a:pt x="103" y="575"/>
                </a:lnTo>
                <a:lnTo>
                  <a:pt x="95" y="575"/>
                </a:lnTo>
                <a:lnTo>
                  <a:pt x="85" y="575"/>
                </a:lnTo>
                <a:lnTo>
                  <a:pt x="75" y="575"/>
                </a:lnTo>
                <a:lnTo>
                  <a:pt x="63" y="575"/>
                </a:lnTo>
                <a:lnTo>
                  <a:pt x="52" y="576"/>
                </a:lnTo>
                <a:lnTo>
                  <a:pt x="41" y="576"/>
                </a:lnTo>
                <a:lnTo>
                  <a:pt x="30" y="576"/>
                </a:lnTo>
                <a:lnTo>
                  <a:pt x="20" y="576"/>
                </a:lnTo>
                <a:lnTo>
                  <a:pt x="12" y="576"/>
                </a:lnTo>
                <a:lnTo>
                  <a:pt x="6" y="576"/>
                </a:lnTo>
                <a:lnTo>
                  <a:pt x="2" y="576"/>
                </a:lnTo>
                <a:lnTo>
                  <a:pt x="0" y="576"/>
                </a:lnTo>
                <a:lnTo>
                  <a:pt x="0" y="576"/>
                </a:lnTo>
                <a:lnTo>
                  <a:pt x="0" y="575"/>
                </a:lnTo>
                <a:lnTo>
                  <a:pt x="0" y="575"/>
                </a:lnTo>
                <a:lnTo>
                  <a:pt x="1" y="573"/>
                </a:lnTo>
                <a:lnTo>
                  <a:pt x="2" y="572"/>
                </a:lnTo>
                <a:lnTo>
                  <a:pt x="2" y="570"/>
                </a:lnTo>
                <a:lnTo>
                  <a:pt x="3" y="567"/>
                </a:lnTo>
                <a:lnTo>
                  <a:pt x="5" y="564"/>
                </a:lnTo>
                <a:lnTo>
                  <a:pt x="6" y="561"/>
                </a:lnTo>
                <a:lnTo>
                  <a:pt x="7" y="557"/>
                </a:lnTo>
                <a:lnTo>
                  <a:pt x="9" y="553"/>
                </a:lnTo>
                <a:lnTo>
                  <a:pt x="11" y="549"/>
                </a:lnTo>
                <a:lnTo>
                  <a:pt x="13" y="544"/>
                </a:lnTo>
                <a:lnTo>
                  <a:pt x="15" y="539"/>
                </a:lnTo>
                <a:lnTo>
                  <a:pt x="17" y="534"/>
                </a:lnTo>
                <a:lnTo>
                  <a:pt x="19" y="528"/>
                </a:lnTo>
                <a:lnTo>
                  <a:pt x="22" y="522"/>
                </a:lnTo>
                <a:lnTo>
                  <a:pt x="24" y="516"/>
                </a:lnTo>
                <a:lnTo>
                  <a:pt x="27" y="509"/>
                </a:lnTo>
                <a:lnTo>
                  <a:pt x="29" y="502"/>
                </a:lnTo>
                <a:lnTo>
                  <a:pt x="32" y="495"/>
                </a:lnTo>
                <a:lnTo>
                  <a:pt x="35" y="487"/>
                </a:lnTo>
                <a:lnTo>
                  <a:pt x="38" y="480"/>
                </a:lnTo>
                <a:lnTo>
                  <a:pt x="42" y="472"/>
                </a:lnTo>
                <a:lnTo>
                  <a:pt x="45" y="464"/>
                </a:lnTo>
                <a:lnTo>
                  <a:pt x="48" y="455"/>
                </a:lnTo>
                <a:lnTo>
                  <a:pt x="52" y="447"/>
                </a:lnTo>
                <a:lnTo>
                  <a:pt x="55" y="438"/>
                </a:lnTo>
                <a:lnTo>
                  <a:pt x="59" y="429"/>
                </a:lnTo>
                <a:lnTo>
                  <a:pt x="62" y="420"/>
                </a:lnTo>
                <a:lnTo>
                  <a:pt x="66" y="411"/>
                </a:lnTo>
                <a:lnTo>
                  <a:pt x="70" y="402"/>
                </a:lnTo>
                <a:lnTo>
                  <a:pt x="73" y="392"/>
                </a:lnTo>
                <a:lnTo>
                  <a:pt x="77" y="382"/>
                </a:lnTo>
                <a:lnTo>
                  <a:pt x="81" y="373"/>
                </a:lnTo>
                <a:lnTo>
                  <a:pt x="85" y="363"/>
                </a:lnTo>
                <a:lnTo>
                  <a:pt x="89" y="353"/>
                </a:lnTo>
                <a:lnTo>
                  <a:pt x="93" y="343"/>
                </a:lnTo>
                <a:lnTo>
                  <a:pt x="97" y="333"/>
                </a:lnTo>
                <a:lnTo>
                  <a:pt x="101" y="323"/>
                </a:lnTo>
                <a:lnTo>
                  <a:pt x="105" y="313"/>
                </a:lnTo>
                <a:lnTo>
                  <a:pt x="109" y="303"/>
                </a:lnTo>
                <a:lnTo>
                  <a:pt x="113" y="293"/>
                </a:lnTo>
                <a:lnTo>
                  <a:pt x="117" y="282"/>
                </a:lnTo>
                <a:lnTo>
                  <a:pt x="121" y="272"/>
                </a:lnTo>
                <a:lnTo>
                  <a:pt x="125" y="262"/>
                </a:lnTo>
                <a:lnTo>
                  <a:pt x="129" y="252"/>
                </a:lnTo>
                <a:lnTo>
                  <a:pt x="134" y="242"/>
                </a:lnTo>
                <a:lnTo>
                  <a:pt x="138" y="232"/>
                </a:lnTo>
                <a:lnTo>
                  <a:pt x="142" y="222"/>
                </a:lnTo>
                <a:lnTo>
                  <a:pt x="145" y="212"/>
                </a:lnTo>
                <a:lnTo>
                  <a:pt x="149" y="202"/>
                </a:lnTo>
                <a:lnTo>
                  <a:pt x="153" y="193"/>
                </a:lnTo>
                <a:lnTo>
                  <a:pt x="157" y="183"/>
                </a:lnTo>
                <a:lnTo>
                  <a:pt x="161" y="173"/>
                </a:lnTo>
                <a:lnTo>
                  <a:pt x="165" y="164"/>
                </a:lnTo>
                <a:lnTo>
                  <a:pt x="168" y="155"/>
                </a:lnTo>
                <a:lnTo>
                  <a:pt x="172" y="146"/>
                </a:lnTo>
                <a:lnTo>
                  <a:pt x="176" y="137"/>
                </a:lnTo>
                <a:lnTo>
                  <a:pt x="179" y="128"/>
                </a:lnTo>
                <a:lnTo>
                  <a:pt x="182" y="120"/>
                </a:lnTo>
                <a:lnTo>
                  <a:pt x="186" y="111"/>
                </a:lnTo>
                <a:lnTo>
                  <a:pt x="189" y="103"/>
                </a:lnTo>
                <a:lnTo>
                  <a:pt x="192" y="95"/>
                </a:lnTo>
                <a:lnTo>
                  <a:pt x="195" y="88"/>
                </a:lnTo>
                <a:lnTo>
                  <a:pt x="198" y="80"/>
                </a:lnTo>
                <a:lnTo>
                  <a:pt x="201" y="73"/>
                </a:lnTo>
                <a:lnTo>
                  <a:pt x="204" y="66"/>
                </a:lnTo>
                <a:lnTo>
                  <a:pt x="207" y="59"/>
                </a:lnTo>
                <a:lnTo>
                  <a:pt x="209" y="53"/>
                </a:lnTo>
                <a:lnTo>
                  <a:pt x="212" y="47"/>
                </a:lnTo>
                <a:lnTo>
                  <a:pt x="214" y="41"/>
                </a:lnTo>
                <a:lnTo>
                  <a:pt x="216" y="36"/>
                </a:lnTo>
                <a:lnTo>
                  <a:pt x="218" y="31"/>
                </a:lnTo>
                <a:lnTo>
                  <a:pt x="220" y="26"/>
                </a:lnTo>
                <a:lnTo>
                  <a:pt x="222" y="22"/>
                </a:lnTo>
                <a:lnTo>
                  <a:pt x="223" y="18"/>
                </a:lnTo>
                <a:lnTo>
                  <a:pt x="225" y="14"/>
                </a:lnTo>
                <a:lnTo>
                  <a:pt x="226" y="11"/>
                </a:lnTo>
                <a:lnTo>
                  <a:pt x="227" y="8"/>
                </a:lnTo>
                <a:lnTo>
                  <a:pt x="228" y="5"/>
                </a:lnTo>
                <a:lnTo>
                  <a:pt x="229" y="3"/>
                </a:lnTo>
                <a:lnTo>
                  <a:pt x="230" y="2"/>
                </a:lnTo>
                <a:lnTo>
                  <a:pt x="230" y="0"/>
                </a:lnTo>
                <a:lnTo>
                  <a:pt x="230" y="0"/>
                </a:lnTo>
                <a:lnTo>
                  <a:pt x="231" y="0"/>
                </a:lnTo>
                <a:lnTo>
                  <a:pt x="231" y="0"/>
                </a:lnTo>
                <a:lnTo>
                  <a:pt x="231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 w="9525">
            <a:noFill/>
            <a:round/>
            <a:headEnd/>
            <a:tailEnd/>
          </a:ln>
          <a:effectLst>
            <a:outerShdw blurRad="101600" dist="50800" dir="2400000" algn="ctr" rotWithShape="0">
              <a:schemeClr val="tx1">
                <a:alpha val="79000"/>
              </a:schemeClr>
            </a:outerShdw>
          </a:effectLst>
        </p:spPr>
        <p:txBody>
          <a:bodyPr/>
          <a:lstStyle/>
          <a:p>
            <a:endParaRPr lang="en-US"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  <p:sp>
        <p:nvSpPr>
          <p:cNvPr id="34826" name="Text Box 10"/>
          <p:cNvSpPr txBox="1">
            <a:spLocks noChangeArrowheads="1"/>
          </p:cNvSpPr>
          <p:nvPr/>
        </p:nvSpPr>
        <p:spPr bwMode="auto">
          <a:xfrm>
            <a:off x="738189" y="3346848"/>
            <a:ext cx="219233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381000"/>
            <a:r>
              <a:rPr lang="en-US" sz="3600" b="1"/>
              <a:t>Respect</a:t>
            </a:r>
          </a:p>
        </p:txBody>
      </p:sp>
      <p:grpSp>
        <p:nvGrpSpPr>
          <p:cNvPr id="2" name="Group 18"/>
          <p:cNvGrpSpPr/>
          <p:nvPr/>
        </p:nvGrpSpPr>
        <p:grpSpPr>
          <a:xfrm>
            <a:off x="5262564" y="2058591"/>
            <a:ext cx="1220787" cy="1951434"/>
            <a:chOff x="5262563" y="2744788"/>
            <a:chExt cx="1220787" cy="260191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4828" name="Freeform 12"/>
            <p:cNvSpPr>
              <a:spLocks noChangeArrowheads="1"/>
            </p:cNvSpPr>
            <p:nvPr/>
          </p:nvSpPr>
          <p:spPr bwMode="auto">
            <a:xfrm>
              <a:off x="5262563" y="4092575"/>
              <a:ext cx="477837" cy="1254125"/>
            </a:xfrm>
            <a:custGeom>
              <a:avLst/>
              <a:gdLst/>
              <a:ahLst/>
              <a:cxnLst>
                <a:cxn ang="0">
                  <a:pos x="301" y="539"/>
                </a:cxn>
                <a:cxn ang="0">
                  <a:pos x="301" y="790"/>
                </a:cxn>
                <a:cxn ang="0">
                  <a:pos x="0" y="392"/>
                </a:cxn>
                <a:cxn ang="0">
                  <a:pos x="296" y="0"/>
                </a:cxn>
                <a:cxn ang="0">
                  <a:pos x="301" y="539"/>
                </a:cxn>
              </a:cxnLst>
              <a:rect l="0" t="0" r="r" b="b"/>
              <a:pathLst>
                <a:path w="301" h="790">
                  <a:moveTo>
                    <a:pt x="301" y="539"/>
                  </a:moveTo>
                  <a:lnTo>
                    <a:pt x="301" y="790"/>
                  </a:lnTo>
                  <a:lnTo>
                    <a:pt x="0" y="392"/>
                  </a:lnTo>
                  <a:lnTo>
                    <a:pt x="296" y="0"/>
                  </a:lnTo>
                  <a:lnTo>
                    <a:pt x="301" y="539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832" name="Freeform 16"/>
            <p:cNvSpPr>
              <a:spLocks noChangeArrowheads="1"/>
            </p:cNvSpPr>
            <p:nvPr/>
          </p:nvSpPr>
          <p:spPr bwMode="auto">
            <a:xfrm>
              <a:off x="5594350" y="2744788"/>
              <a:ext cx="889000" cy="2120900"/>
            </a:xfrm>
            <a:custGeom>
              <a:avLst/>
              <a:gdLst/>
              <a:ahLst/>
              <a:cxnLst>
                <a:cxn ang="0">
                  <a:pos x="40" y="286"/>
                </a:cxn>
                <a:cxn ang="0">
                  <a:pos x="40" y="0"/>
                </a:cxn>
                <a:cxn ang="0">
                  <a:pos x="115" y="11"/>
                </a:cxn>
                <a:cxn ang="0">
                  <a:pos x="178" y="25"/>
                </a:cxn>
                <a:cxn ang="0">
                  <a:pos x="232" y="49"/>
                </a:cxn>
                <a:cxn ang="0">
                  <a:pos x="280" y="77"/>
                </a:cxn>
                <a:cxn ang="0">
                  <a:pos x="328" y="110"/>
                </a:cxn>
                <a:cxn ang="0">
                  <a:pos x="373" y="155"/>
                </a:cxn>
                <a:cxn ang="0">
                  <a:pos x="424" y="220"/>
                </a:cxn>
                <a:cxn ang="0">
                  <a:pos x="454" y="265"/>
                </a:cxn>
                <a:cxn ang="0">
                  <a:pos x="480" y="313"/>
                </a:cxn>
                <a:cxn ang="0">
                  <a:pos x="509" y="384"/>
                </a:cxn>
                <a:cxn ang="0">
                  <a:pos x="532" y="448"/>
                </a:cxn>
                <a:cxn ang="0">
                  <a:pos x="553" y="568"/>
                </a:cxn>
                <a:cxn ang="0">
                  <a:pos x="560" y="671"/>
                </a:cxn>
                <a:cxn ang="0">
                  <a:pos x="556" y="748"/>
                </a:cxn>
                <a:cxn ang="0">
                  <a:pos x="546" y="824"/>
                </a:cxn>
                <a:cxn ang="0">
                  <a:pos x="533" y="878"/>
                </a:cxn>
                <a:cxn ang="0">
                  <a:pos x="515" y="934"/>
                </a:cxn>
                <a:cxn ang="0">
                  <a:pos x="489" y="1000"/>
                </a:cxn>
                <a:cxn ang="0">
                  <a:pos x="467" y="1045"/>
                </a:cxn>
                <a:cxn ang="0">
                  <a:pos x="430" y="1106"/>
                </a:cxn>
                <a:cxn ang="0">
                  <a:pos x="384" y="1165"/>
                </a:cxn>
                <a:cxn ang="0">
                  <a:pos x="355" y="1200"/>
                </a:cxn>
                <a:cxn ang="0">
                  <a:pos x="316" y="1234"/>
                </a:cxn>
                <a:cxn ang="0">
                  <a:pos x="287" y="1259"/>
                </a:cxn>
                <a:cxn ang="0">
                  <a:pos x="225" y="1294"/>
                </a:cxn>
                <a:cxn ang="0">
                  <a:pos x="157" y="1319"/>
                </a:cxn>
                <a:cxn ang="0">
                  <a:pos x="73" y="1332"/>
                </a:cxn>
                <a:cxn ang="0">
                  <a:pos x="37" y="1335"/>
                </a:cxn>
                <a:cxn ang="0">
                  <a:pos x="0" y="1336"/>
                </a:cxn>
                <a:cxn ang="0">
                  <a:pos x="8" y="1043"/>
                </a:cxn>
                <a:cxn ang="0">
                  <a:pos x="37" y="1032"/>
                </a:cxn>
                <a:cxn ang="0">
                  <a:pos x="81" y="1027"/>
                </a:cxn>
                <a:cxn ang="0">
                  <a:pos x="123" y="1014"/>
                </a:cxn>
                <a:cxn ang="0">
                  <a:pos x="176" y="987"/>
                </a:cxn>
                <a:cxn ang="0">
                  <a:pos x="223" y="951"/>
                </a:cxn>
                <a:cxn ang="0">
                  <a:pos x="261" y="902"/>
                </a:cxn>
                <a:cxn ang="0">
                  <a:pos x="298" y="835"/>
                </a:cxn>
                <a:cxn ang="0">
                  <a:pos x="318" y="763"/>
                </a:cxn>
                <a:cxn ang="0">
                  <a:pos x="329" y="684"/>
                </a:cxn>
                <a:cxn ang="0">
                  <a:pos x="324" y="599"/>
                </a:cxn>
                <a:cxn ang="0">
                  <a:pos x="311" y="522"/>
                </a:cxn>
                <a:cxn ang="0">
                  <a:pos x="292" y="471"/>
                </a:cxn>
                <a:cxn ang="0">
                  <a:pos x="267" y="419"/>
                </a:cxn>
                <a:cxn ang="0">
                  <a:pos x="224" y="372"/>
                </a:cxn>
                <a:cxn ang="0">
                  <a:pos x="192" y="338"/>
                </a:cxn>
                <a:cxn ang="0">
                  <a:pos x="151" y="314"/>
                </a:cxn>
                <a:cxn ang="0">
                  <a:pos x="121" y="301"/>
                </a:cxn>
                <a:cxn ang="0">
                  <a:pos x="85" y="289"/>
                </a:cxn>
                <a:cxn ang="0">
                  <a:pos x="59" y="287"/>
                </a:cxn>
                <a:cxn ang="0">
                  <a:pos x="40" y="286"/>
                </a:cxn>
              </a:cxnLst>
              <a:rect l="0" t="0" r="r" b="b"/>
              <a:pathLst>
                <a:path w="560" h="1336">
                  <a:moveTo>
                    <a:pt x="40" y="286"/>
                  </a:moveTo>
                  <a:lnTo>
                    <a:pt x="40" y="0"/>
                  </a:lnTo>
                  <a:lnTo>
                    <a:pt x="115" y="11"/>
                  </a:lnTo>
                  <a:lnTo>
                    <a:pt x="178" y="25"/>
                  </a:lnTo>
                  <a:lnTo>
                    <a:pt x="232" y="49"/>
                  </a:lnTo>
                  <a:lnTo>
                    <a:pt x="280" y="77"/>
                  </a:lnTo>
                  <a:lnTo>
                    <a:pt x="328" y="110"/>
                  </a:lnTo>
                  <a:lnTo>
                    <a:pt x="373" y="155"/>
                  </a:lnTo>
                  <a:lnTo>
                    <a:pt x="424" y="220"/>
                  </a:lnTo>
                  <a:lnTo>
                    <a:pt x="454" y="265"/>
                  </a:lnTo>
                  <a:lnTo>
                    <a:pt x="480" y="313"/>
                  </a:lnTo>
                  <a:lnTo>
                    <a:pt x="509" y="384"/>
                  </a:lnTo>
                  <a:lnTo>
                    <a:pt x="532" y="448"/>
                  </a:lnTo>
                  <a:lnTo>
                    <a:pt x="553" y="568"/>
                  </a:lnTo>
                  <a:lnTo>
                    <a:pt x="560" y="671"/>
                  </a:lnTo>
                  <a:lnTo>
                    <a:pt x="556" y="748"/>
                  </a:lnTo>
                  <a:lnTo>
                    <a:pt x="546" y="824"/>
                  </a:lnTo>
                  <a:lnTo>
                    <a:pt x="533" y="878"/>
                  </a:lnTo>
                  <a:lnTo>
                    <a:pt x="515" y="934"/>
                  </a:lnTo>
                  <a:lnTo>
                    <a:pt x="489" y="1000"/>
                  </a:lnTo>
                  <a:lnTo>
                    <a:pt x="467" y="1045"/>
                  </a:lnTo>
                  <a:lnTo>
                    <a:pt x="430" y="1106"/>
                  </a:lnTo>
                  <a:lnTo>
                    <a:pt x="384" y="1165"/>
                  </a:lnTo>
                  <a:lnTo>
                    <a:pt x="355" y="1200"/>
                  </a:lnTo>
                  <a:lnTo>
                    <a:pt x="316" y="1234"/>
                  </a:lnTo>
                  <a:lnTo>
                    <a:pt x="287" y="1259"/>
                  </a:lnTo>
                  <a:lnTo>
                    <a:pt x="225" y="1294"/>
                  </a:lnTo>
                  <a:lnTo>
                    <a:pt x="157" y="1319"/>
                  </a:lnTo>
                  <a:lnTo>
                    <a:pt x="73" y="1332"/>
                  </a:lnTo>
                  <a:lnTo>
                    <a:pt x="37" y="1335"/>
                  </a:lnTo>
                  <a:lnTo>
                    <a:pt x="0" y="1336"/>
                  </a:lnTo>
                  <a:lnTo>
                    <a:pt x="8" y="1043"/>
                  </a:lnTo>
                  <a:lnTo>
                    <a:pt x="37" y="1032"/>
                  </a:lnTo>
                  <a:lnTo>
                    <a:pt x="81" y="1027"/>
                  </a:lnTo>
                  <a:lnTo>
                    <a:pt x="123" y="1014"/>
                  </a:lnTo>
                  <a:lnTo>
                    <a:pt x="176" y="987"/>
                  </a:lnTo>
                  <a:lnTo>
                    <a:pt x="223" y="951"/>
                  </a:lnTo>
                  <a:lnTo>
                    <a:pt x="261" y="902"/>
                  </a:lnTo>
                  <a:lnTo>
                    <a:pt x="298" y="835"/>
                  </a:lnTo>
                  <a:lnTo>
                    <a:pt x="318" y="763"/>
                  </a:lnTo>
                  <a:lnTo>
                    <a:pt x="329" y="684"/>
                  </a:lnTo>
                  <a:lnTo>
                    <a:pt x="324" y="599"/>
                  </a:lnTo>
                  <a:lnTo>
                    <a:pt x="311" y="522"/>
                  </a:lnTo>
                  <a:lnTo>
                    <a:pt x="292" y="471"/>
                  </a:lnTo>
                  <a:lnTo>
                    <a:pt x="267" y="419"/>
                  </a:lnTo>
                  <a:lnTo>
                    <a:pt x="224" y="372"/>
                  </a:lnTo>
                  <a:lnTo>
                    <a:pt x="192" y="338"/>
                  </a:lnTo>
                  <a:lnTo>
                    <a:pt x="151" y="314"/>
                  </a:lnTo>
                  <a:lnTo>
                    <a:pt x="121" y="301"/>
                  </a:lnTo>
                  <a:lnTo>
                    <a:pt x="85" y="289"/>
                  </a:lnTo>
                  <a:lnTo>
                    <a:pt x="59" y="287"/>
                  </a:lnTo>
                  <a:lnTo>
                    <a:pt x="40" y="28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981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effectLst>
                  <a:outerShdw blurRad="50800" dist="50800" dir="5400000" algn="ctr" rotWithShape="0">
                    <a:schemeClr val="tx1"/>
                  </a:outerShdw>
                </a:effectLst>
              </a:endParaRPr>
            </a:p>
          </p:txBody>
        </p:sp>
      </p:grp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1443038" y="166688"/>
            <a:ext cx="5643562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defTabSz="381000"/>
            <a:r>
              <a:rPr lang="en-US" sz="3600" b="1" dirty="0"/>
              <a:t>Messiah is </a:t>
            </a:r>
            <a:r>
              <a:rPr lang="en-US" sz="3600" b="1" dirty="0" smtClean="0"/>
              <a:t>greater than David: </a:t>
            </a:r>
            <a:r>
              <a:rPr lang="en-US" sz="3600" b="1" dirty="0"/>
              <a:t>Could he be God?!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876E82-BF8D-4274-BB96-F42072E938E5}" type="slidenum">
              <a:rPr lang="en-US"/>
              <a:pPr/>
              <a:t>32</a:t>
            </a:fld>
            <a:endParaRPr lang="en-US"/>
          </a:p>
        </p:txBody>
      </p:sp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1" y="1359694"/>
            <a:ext cx="3336925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defTabSz="381000"/>
            <a:r>
              <a:rPr lang="en-US" sz="10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King</a:t>
            </a: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4684714" y="1441847"/>
            <a:ext cx="4002087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defTabSz="381000"/>
            <a:r>
              <a:rPr lang="en-US" sz="10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Priest</a:t>
            </a: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204789" y="2437210"/>
            <a:ext cx="3309937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381000"/>
            <a:r>
              <a:rPr lang="en-US" sz="2800" dirty="0">
                <a:latin typeface="Times New Roman" pitchFamily="18" charset="0"/>
              </a:rPr>
              <a:t>Psalm 110:2</a:t>
            </a:r>
          </a:p>
          <a:p>
            <a:pPr defTabSz="381000"/>
            <a:r>
              <a:rPr lang="en-US" sz="2800" dirty="0">
                <a:latin typeface="Times New Roman" pitchFamily="18" charset="0"/>
              </a:rPr>
              <a:t>2 The L</a:t>
            </a:r>
            <a:r>
              <a:rPr lang="en-US" sz="2000" dirty="0">
                <a:latin typeface="Times New Roman" pitchFamily="18" charset="0"/>
              </a:rPr>
              <a:t>ORD</a:t>
            </a:r>
            <a:r>
              <a:rPr lang="en-US" sz="2800" dirty="0">
                <a:latin typeface="Times New Roman" pitchFamily="18" charset="0"/>
              </a:rPr>
              <a:t> will extend your mighty 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</a:rPr>
              <a:t>scepter</a:t>
            </a:r>
            <a:r>
              <a:rPr lang="en-US" sz="2800" dirty="0">
                <a:latin typeface="Times New Roman" pitchFamily="18" charset="0"/>
              </a:rPr>
              <a:t> from Zion; </a:t>
            </a:r>
          </a:p>
          <a:p>
            <a:pPr defTabSz="381000"/>
            <a:r>
              <a:rPr lang="en-US" sz="2800" dirty="0">
                <a:latin typeface="Times New Roman" pitchFamily="18" charset="0"/>
              </a:rPr>
              <a:t>you will rule in the midst of your enemies. </a:t>
            </a: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5486401" y="2452688"/>
            <a:ext cx="3203575" cy="3447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381000"/>
            <a:r>
              <a:rPr lang="en-US" sz="2800" dirty="0">
                <a:latin typeface="Times New Roman" pitchFamily="18" charset="0"/>
              </a:rPr>
              <a:t>Psalm 110:4</a:t>
            </a:r>
          </a:p>
          <a:p>
            <a:pPr defTabSz="381000"/>
            <a:r>
              <a:rPr lang="en-US" sz="2800" dirty="0">
                <a:latin typeface="Times New Roman" pitchFamily="18" charset="0"/>
              </a:rPr>
              <a:t>4 The L</a:t>
            </a:r>
            <a:r>
              <a:rPr lang="en-US" sz="2000" dirty="0">
                <a:latin typeface="Times New Roman" pitchFamily="18" charset="0"/>
              </a:rPr>
              <a:t>ORD</a:t>
            </a:r>
            <a:r>
              <a:rPr lang="en-US" sz="2800" dirty="0">
                <a:latin typeface="Times New Roman" pitchFamily="18" charset="0"/>
              </a:rPr>
              <a:t> has sworn and will not change his mind: </a:t>
            </a:r>
          </a:p>
          <a:p>
            <a:pPr defTabSz="381000"/>
            <a:r>
              <a:rPr lang="en-US" sz="2800" dirty="0" smtClean="0">
                <a:latin typeface="Arial" pitchFamily="34" charset="0"/>
              </a:rPr>
              <a:t>“</a:t>
            </a:r>
            <a:r>
              <a:rPr lang="en-US" sz="2800" dirty="0" smtClean="0">
                <a:latin typeface="Times New Roman" pitchFamily="18" charset="0"/>
              </a:rPr>
              <a:t>You </a:t>
            </a:r>
            <a:r>
              <a:rPr lang="en-US" sz="2800" dirty="0">
                <a:latin typeface="Times New Roman" pitchFamily="18" charset="0"/>
              </a:rPr>
              <a:t>are a 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</a:rPr>
              <a:t>priest</a:t>
            </a:r>
            <a:r>
              <a:rPr lang="en-US" sz="2800" dirty="0">
                <a:latin typeface="Times New Roman" pitchFamily="18" charset="0"/>
              </a:rPr>
              <a:t> forever, in the order of Melchizedek</a:t>
            </a:r>
            <a:r>
              <a:rPr lang="en-US" sz="2800" dirty="0" smtClean="0">
                <a:latin typeface="Times New Roman" pitchFamily="18" charset="0"/>
              </a:rPr>
              <a:t>.</a:t>
            </a:r>
            <a:r>
              <a:rPr lang="en-US" sz="2800" dirty="0" smtClean="0">
                <a:latin typeface="Arial" pitchFamily="34" charset="0"/>
              </a:rPr>
              <a:t>"</a:t>
            </a:r>
            <a:r>
              <a:rPr lang="en-US" sz="2800" dirty="0" smtClean="0">
                <a:latin typeface="Times New Roman" pitchFamily="18" charset="0"/>
              </a:rPr>
              <a:t>  </a:t>
            </a:r>
            <a:endParaRPr lang="en-US" sz="2800" dirty="0">
              <a:latin typeface="Times New Roman" pitchFamily="18" charset="0"/>
            </a:endParaRPr>
          </a:p>
          <a:p>
            <a:pPr defTabSz="381000"/>
            <a:r>
              <a:rPr lang="en-US" sz="2800" dirty="0">
                <a:latin typeface="Times New Roman" pitchFamily="18" charset="0"/>
              </a:rPr>
              <a:t> </a:t>
            </a:r>
          </a:p>
        </p:txBody>
      </p:sp>
      <p:grpSp>
        <p:nvGrpSpPr>
          <p:cNvPr id="36870" name="Group 6"/>
          <p:cNvGrpSpPr>
            <a:grpSpLocks/>
          </p:cNvGrpSpPr>
          <p:nvPr/>
        </p:nvGrpSpPr>
        <p:grpSpPr bwMode="auto">
          <a:xfrm>
            <a:off x="5145088" y="204787"/>
            <a:ext cx="3167062" cy="1206104"/>
            <a:chOff x="3241" y="172"/>
            <a:chExt cx="1995" cy="1013"/>
          </a:xfrm>
          <a:effectLst>
            <a:outerShdw blurRad="76200" dist="63500" dir="2700000" algn="tl" rotWithShape="0">
              <a:prstClr val="black">
                <a:alpha val="86000"/>
              </a:prstClr>
            </a:outerShdw>
          </a:effectLst>
        </p:grpSpPr>
        <p:sp>
          <p:nvSpPr>
            <p:cNvPr id="36871" name="Freeform 7"/>
            <p:cNvSpPr>
              <a:spLocks noChangeArrowheads="1"/>
            </p:cNvSpPr>
            <p:nvPr/>
          </p:nvSpPr>
          <p:spPr bwMode="auto">
            <a:xfrm>
              <a:off x="4465" y="615"/>
              <a:ext cx="11" cy="57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1" y="49"/>
                </a:cxn>
                <a:cxn ang="0">
                  <a:pos x="0" y="57"/>
                </a:cxn>
                <a:cxn ang="0">
                  <a:pos x="1" y="9"/>
                </a:cxn>
                <a:cxn ang="0">
                  <a:pos x="11" y="0"/>
                </a:cxn>
                <a:cxn ang="0">
                  <a:pos x="11" y="0"/>
                </a:cxn>
              </a:cxnLst>
              <a:rect l="0" t="0" r="r" b="b"/>
              <a:pathLst>
                <a:path w="11" h="57">
                  <a:moveTo>
                    <a:pt x="11" y="0"/>
                  </a:moveTo>
                  <a:lnTo>
                    <a:pt x="11" y="49"/>
                  </a:lnTo>
                  <a:lnTo>
                    <a:pt x="0" y="57"/>
                  </a:lnTo>
                  <a:lnTo>
                    <a:pt x="1" y="9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5400000" scaled="1"/>
            </a:gradFill>
            <a:ln w="831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72" name="Freeform 8"/>
            <p:cNvSpPr>
              <a:spLocks noChangeArrowheads="1"/>
            </p:cNvSpPr>
            <p:nvPr/>
          </p:nvSpPr>
          <p:spPr bwMode="auto">
            <a:xfrm>
              <a:off x="3265" y="660"/>
              <a:ext cx="112" cy="186"/>
            </a:xfrm>
            <a:custGeom>
              <a:avLst/>
              <a:gdLst/>
              <a:ahLst/>
              <a:cxnLst>
                <a:cxn ang="0">
                  <a:pos x="8" y="186"/>
                </a:cxn>
                <a:cxn ang="0">
                  <a:pos x="0" y="126"/>
                </a:cxn>
                <a:cxn ang="0">
                  <a:pos x="70" y="0"/>
                </a:cxn>
                <a:cxn ang="0">
                  <a:pos x="112" y="0"/>
                </a:cxn>
                <a:cxn ang="0">
                  <a:pos x="8" y="186"/>
                </a:cxn>
                <a:cxn ang="0">
                  <a:pos x="8" y="186"/>
                </a:cxn>
              </a:cxnLst>
              <a:rect l="0" t="0" r="r" b="b"/>
              <a:pathLst>
                <a:path w="112" h="186">
                  <a:moveTo>
                    <a:pt x="8" y="186"/>
                  </a:moveTo>
                  <a:lnTo>
                    <a:pt x="0" y="126"/>
                  </a:lnTo>
                  <a:lnTo>
                    <a:pt x="70" y="0"/>
                  </a:lnTo>
                  <a:lnTo>
                    <a:pt x="112" y="0"/>
                  </a:lnTo>
                  <a:lnTo>
                    <a:pt x="8" y="186"/>
                  </a:lnTo>
                  <a:lnTo>
                    <a:pt x="8" y="186"/>
                  </a:lnTo>
                  <a:close/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5400000" scaled="1"/>
            </a:gradFill>
            <a:ln w="831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73" name="Freeform 9"/>
            <p:cNvSpPr>
              <a:spLocks noChangeArrowheads="1"/>
            </p:cNvSpPr>
            <p:nvPr/>
          </p:nvSpPr>
          <p:spPr bwMode="auto">
            <a:xfrm>
              <a:off x="3524" y="588"/>
              <a:ext cx="221" cy="475"/>
            </a:xfrm>
            <a:custGeom>
              <a:avLst/>
              <a:gdLst/>
              <a:ahLst/>
              <a:cxnLst>
                <a:cxn ang="0">
                  <a:pos x="211" y="15"/>
                </a:cxn>
                <a:cxn ang="0">
                  <a:pos x="221" y="144"/>
                </a:cxn>
                <a:cxn ang="0">
                  <a:pos x="101" y="475"/>
                </a:cxn>
                <a:cxn ang="0">
                  <a:pos x="0" y="146"/>
                </a:cxn>
                <a:cxn ang="0">
                  <a:pos x="175" y="0"/>
                </a:cxn>
                <a:cxn ang="0">
                  <a:pos x="176" y="15"/>
                </a:cxn>
                <a:cxn ang="0">
                  <a:pos x="211" y="15"/>
                </a:cxn>
                <a:cxn ang="0">
                  <a:pos x="211" y="15"/>
                </a:cxn>
              </a:cxnLst>
              <a:rect l="0" t="0" r="r" b="b"/>
              <a:pathLst>
                <a:path w="221" h="475">
                  <a:moveTo>
                    <a:pt x="211" y="15"/>
                  </a:moveTo>
                  <a:lnTo>
                    <a:pt x="221" y="144"/>
                  </a:lnTo>
                  <a:lnTo>
                    <a:pt x="101" y="475"/>
                  </a:lnTo>
                  <a:lnTo>
                    <a:pt x="0" y="146"/>
                  </a:lnTo>
                  <a:lnTo>
                    <a:pt x="175" y="0"/>
                  </a:lnTo>
                  <a:lnTo>
                    <a:pt x="176" y="15"/>
                  </a:lnTo>
                  <a:lnTo>
                    <a:pt x="211" y="15"/>
                  </a:lnTo>
                  <a:lnTo>
                    <a:pt x="211" y="15"/>
                  </a:lnTo>
                  <a:close/>
                </a:path>
              </a:pathLst>
            </a:custGeom>
            <a:gradFill rotWithShape="0">
              <a:gsLst>
                <a:gs pos="0">
                  <a:srgbClr val="B6B6B6"/>
                </a:gs>
                <a:gs pos="100000">
                  <a:srgbClr val="FFCFBF"/>
                </a:gs>
              </a:gsLst>
              <a:lin ang="840000" scaled="1"/>
            </a:gradFill>
            <a:ln w="831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74" name="Freeform 10"/>
            <p:cNvSpPr>
              <a:spLocks noChangeArrowheads="1"/>
            </p:cNvSpPr>
            <p:nvPr/>
          </p:nvSpPr>
          <p:spPr bwMode="auto">
            <a:xfrm>
              <a:off x="3241" y="589"/>
              <a:ext cx="495" cy="378"/>
            </a:xfrm>
            <a:custGeom>
              <a:avLst/>
              <a:gdLst/>
              <a:ahLst/>
              <a:cxnLst>
                <a:cxn ang="0">
                  <a:pos x="16" y="307"/>
                </a:cxn>
                <a:cxn ang="0">
                  <a:pos x="0" y="292"/>
                </a:cxn>
                <a:cxn ang="0">
                  <a:pos x="155" y="16"/>
                </a:cxn>
                <a:cxn ang="0">
                  <a:pos x="199" y="16"/>
                </a:cxn>
                <a:cxn ang="0">
                  <a:pos x="210" y="0"/>
                </a:cxn>
                <a:cxn ang="0">
                  <a:pos x="458" y="0"/>
                </a:cxn>
                <a:cxn ang="0">
                  <a:pos x="451" y="15"/>
                </a:cxn>
                <a:cxn ang="0">
                  <a:pos x="495" y="15"/>
                </a:cxn>
                <a:cxn ang="0">
                  <a:pos x="369" y="292"/>
                </a:cxn>
                <a:cxn ang="0">
                  <a:pos x="217" y="378"/>
                </a:cxn>
                <a:cxn ang="0">
                  <a:pos x="16" y="307"/>
                </a:cxn>
                <a:cxn ang="0">
                  <a:pos x="16" y="307"/>
                </a:cxn>
              </a:cxnLst>
              <a:rect l="0" t="0" r="r" b="b"/>
              <a:pathLst>
                <a:path w="495" h="378">
                  <a:moveTo>
                    <a:pt x="16" y="307"/>
                  </a:moveTo>
                  <a:lnTo>
                    <a:pt x="0" y="292"/>
                  </a:lnTo>
                  <a:lnTo>
                    <a:pt x="155" y="16"/>
                  </a:lnTo>
                  <a:lnTo>
                    <a:pt x="199" y="16"/>
                  </a:lnTo>
                  <a:lnTo>
                    <a:pt x="210" y="0"/>
                  </a:lnTo>
                  <a:lnTo>
                    <a:pt x="458" y="0"/>
                  </a:lnTo>
                  <a:lnTo>
                    <a:pt x="451" y="15"/>
                  </a:lnTo>
                  <a:lnTo>
                    <a:pt x="495" y="15"/>
                  </a:lnTo>
                  <a:lnTo>
                    <a:pt x="369" y="292"/>
                  </a:lnTo>
                  <a:lnTo>
                    <a:pt x="217" y="378"/>
                  </a:lnTo>
                  <a:lnTo>
                    <a:pt x="16" y="307"/>
                  </a:lnTo>
                  <a:lnTo>
                    <a:pt x="16" y="307"/>
                  </a:lnTo>
                  <a:close/>
                </a:path>
              </a:pathLst>
            </a:custGeom>
            <a:gradFill rotWithShape="0">
              <a:gsLst>
                <a:gs pos="0">
                  <a:srgbClr val="F0F0F0"/>
                </a:gs>
                <a:gs pos="100000">
                  <a:srgbClr val="F0F0F0"/>
                </a:gs>
              </a:gsLst>
              <a:lin ang="5400000" scaled="1"/>
            </a:gradFill>
            <a:ln w="831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75" name="Freeform 11"/>
            <p:cNvSpPr>
              <a:spLocks noChangeArrowheads="1"/>
            </p:cNvSpPr>
            <p:nvPr/>
          </p:nvSpPr>
          <p:spPr bwMode="auto">
            <a:xfrm>
              <a:off x="3241" y="881"/>
              <a:ext cx="383" cy="18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22"/>
                </a:cxn>
                <a:cxn ang="0">
                  <a:pos x="0" y="34"/>
                </a:cxn>
                <a:cxn ang="0">
                  <a:pos x="5" y="45"/>
                </a:cxn>
                <a:cxn ang="0">
                  <a:pos x="11" y="114"/>
                </a:cxn>
                <a:cxn ang="0">
                  <a:pos x="7" y="128"/>
                </a:cxn>
                <a:cxn ang="0">
                  <a:pos x="11" y="181"/>
                </a:cxn>
                <a:cxn ang="0">
                  <a:pos x="383" y="181"/>
                </a:cxn>
                <a:cxn ang="0">
                  <a:pos x="378" y="115"/>
                </a:cxn>
                <a:cxn ang="0">
                  <a:pos x="374" y="106"/>
                </a:cxn>
                <a:cxn ang="0">
                  <a:pos x="36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83" h="181">
                  <a:moveTo>
                    <a:pt x="0" y="0"/>
                  </a:moveTo>
                  <a:lnTo>
                    <a:pt x="3" y="22"/>
                  </a:lnTo>
                  <a:lnTo>
                    <a:pt x="0" y="34"/>
                  </a:lnTo>
                  <a:lnTo>
                    <a:pt x="5" y="45"/>
                  </a:lnTo>
                  <a:lnTo>
                    <a:pt x="11" y="114"/>
                  </a:lnTo>
                  <a:lnTo>
                    <a:pt x="7" y="128"/>
                  </a:lnTo>
                  <a:lnTo>
                    <a:pt x="11" y="181"/>
                  </a:lnTo>
                  <a:lnTo>
                    <a:pt x="383" y="181"/>
                  </a:lnTo>
                  <a:lnTo>
                    <a:pt x="378" y="115"/>
                  </a:lnTo>
                  <a:lnTo>
                    <a:pt x="374" y="106"/>
                  </a:lnTo>
                  <a:lnTo>
                    <a:pt x="36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1"/>
            </a:gradFill>
            <a:ln w="831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76" name="Freeform 12"/>
            <p:cNvSpPr>
              <a:spLocks noChangeArrowheads="1"/>
            </p:cNvSpPr>
            <p:nvPr/>
          </p:nvSpPr>
          <p:spPr bwMode="auto">
            <a:xfrm>
              <a:off x="3243" y="900"/>
              <a:ext cx="367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7" y="0"/>
                </a:cxn>
              </a:cxnLst>
              <a:rect l="0" t="0" r="r" b="b"/>
              <a:pathLst>
                <a:path w="367">
                  <a:moveTo>
                    <a:pt x="0" y="0"/>
                  </a:moveTo>
                  <a:lnTo>
                    <a:pt x="367" y="0"/>
                  </a:lnTo>
                </a:path>
              </a:pathLst>
            </a:custGeom>
            <a:noFill/>
            <a:ln w="831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77" name="Freeform 13"/>
            <p:cNvSpPr>
              <a:spLocks noChangeArrowheads="1"/>
            </p:cNvSpPr>
            <p:nvPr/>
          </p:nvSpPr>
          <p:spPr bwMode="auto">
            <a:xfrm>
              <a:off x="3241" y="915"/>
              <a:ext cx="369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9" y="0"/>
                </a:cxn>
              </a:cxnLst>
              <a:rect l="0" t="0" r="r" b="b"/>
              <a:pathLst>
                <a:path w="369">
                  <a:moveTo>
                    <a:pt x="0" y="0"/>
                  </a:moveTo>
                  <a:lnTo>
                    <a:pt x="369" y="0"/>
                  </a:lnTo>
                </a:path>
              </a:pathLst>
            </a:custGeom>
            <a:noFill/>
            <a:ln w="831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78" name="Freeform 14"/>
            <p:cNvSpPr>
              <a:spLocks noChangeArrowheads="1"/>
            </p:cNvSpPr>
            <p:nvPr/>
          </p:nvSpPr>
          <p:spPr bwMode="auto">
            <a:xfrm>
              <a:off x="3258" y="923"/>
              <a:ext cx="18" cy="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67"/>
                </a:cxn>
                <a:cxn ang="0">
                  <a:pos x="18" y="67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8" h="67">
                  <a:moveTo>
                    <a:pt x="0" y="0"/>
                  </a:moveTo>
                  <a:lnTo>
                    <a:pt x="7" y="67"/>
                  </a:lnTo>
                  <a:lnTo>
                    <a:pt x="18" y="67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5400000" scaled="1"/>
            </a:gradFill>
            <a:ln w="831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79" name="Freeform 15"/>
            <p:cNvSpPr>
              <a:spLocks noChangeArrowheads="1"/>
            </p:cNvSpPr>
            <p:nvPr/>
          </p:nvSpPr>
          <p:spPr bwMode="auto">
            <a:xfrm>
              <a:off x="3280" y="924"/>
              <a:ext cx="19" cy="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67"/>
                </a:cxn>
                <a:cxn ang="0">
                  <a:pos x="19" y="67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9" h="67">
                  <a:moveTo>
                    <a:pt x="0" y="0"/>
                  </a:moveTo>
                  <a:lnTo>
                    <a:pt x="7" y="67"/>
                  </a:lnTo>
                  <a:lnTo>
                    <a:pt x="19" y="67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5400000" scaled="1"/>
            </a:gradFill>
            <a:ln w="831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80" name="Freeform 16"/>
            <p:cNvSpPr>
              <a:spLocks noChangeArrowheads="1"/>
            </p:cNvSpPr>
            <p:nvPr/>
          </p:nvSpPr>
          <p:spPr bwMode="auto">
            <a:xfrm>
              <a:off x="3305" y="924"/>
              <a:ext cx="18" cy="6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66"/>
                </a:cxn>
                <a:cxn ang="0">
                  <a:pos x="18" y="66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8" h="66">
                  <a:moveTo>
                    <a:pt x="0" y="0"/>
                  </a:moveTo>
                  <a:lnTo>
                    <a:pt x="7" y="66"/>
                  </a:lnTo>
                  <a:lnTo>
                    <a:pt x="18" y="66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5400000" scaled="1"/>
            </a:gradFill>
            <a:ln w="831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81" name="Freeform 17"/>
            <p:cNvSpPr>
              <a:spLocks noChangeArrowheads="1"/>
            </p:cNvSpPr>
            <p:nvPr/>
          </p:nvSpPr>
          <p:spPr bwMode="auto">
            <a:xfrm>
              <a:off x="3534" y="923"/>
              <a:ext cx="18" cy="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67"/>
                </a:cxn>
                <a:cxn ang="0">
                  <a:pos x="18" y="67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8" h="67">
                  <a:moveTo>
                    <a:pt x="0" y="0"/>
                  </a:moveTo>
                  <a:lnTo>
                    <a:pt x="6" y="67"/>
                  </a:lnTo>
                  <a:lnTo>
                    <a:pt x="18" y="67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5400000" scaled="1"/>
            </a:gradFill>
            <a:ln w="831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82" name="Freeform 18"/>
            <p:cNvSpPr>
              <a:spLocks noChangeArrowheads="1"/>
            </p:cNvSpPr>
            <p:nvPr/>
          </p:nvSpPr>
          <p:spPr bwMode="auto">
            <a:xfrm>
              <a:off x="3561" y="923"/>
              <a:ext cx="18" cy="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67"/>
                </a:cxn>
                <a:cxn ang="0">
                  <a:pos x="18" y="67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8" h="67">
                  <a:moveTo>
                    <a:pt x="0" y="0"/>
                  </a:moveTo>
                  <a:lnTo>
                    <a:pt x="6" y="67"/>
                  </a:lnTo>
                  <a:lnTo>
                    <a:pt x="18" y="67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5400000" scaled="1"/>
            </a:gradFill>
            <a:ln w="831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83" name="Freeform 19"/>
            <p:cNvSpPr>
              <a:spLocks noChangeArrowheads="1"/>
            </p:cNvSpPr>
            <p:nvPr/>
          </p:nvSpPr>
          <p:spPr bwMode="auto">
            <a:xfrm>
              <a:off x="3588" y="923"/>
              <a:ext cx="18" cy="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67"/>
                </a:cxn>
                <a:cxn ang="0">
                  <a:pos x="18" y="67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8" h="67">
                  <a:moveTo>
                    <a:pt x="0" y="0"/>
                  </a:moveTo>
                  <a:lnTo>
                    <a:pt x="7" y="67"/>
                  </a:lnTo>
                  <a:lnTo>
                    <a:pt x="18" y="67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5400000" scaled="1"/>
            </a:gradFill>
            <a:ln w="831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84" name="Freeform 20"/>
            <p:cNvSpPr>
              <a:spLocks noChangeArrowheads="1"/>
            </p:cNvSpPr>
            <p:nvPr/>
          </p:nvSpPr>
          <p:spPr bwMode="auto">
            <a:xfrm>
              <a:off x="3266" y="1014"/>
              <a:ext cx="14" cy="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36"/>
                </a:cxn>
                <a:cxn ang="0">
                  <a:pos x="14" y="36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4" h="36">
                  <a:moveTo>
                    <a:pt x="0" y="0"/>
                  </a:moveTo>
                  <a:lnTo>
                    <a:pt x="2" y="36"/>
                  </a:lnTo>
                  <a:lnTo>
                    <a:pt x="14" y="36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5400000" scaled="1"/>
            </a:gradFill>
            <a:ln w="831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85" name="Freeform 21"/>
            <p:cNvSpPr>
              <a:spLocks noChangeArrowheads="1"/>
            </p:cNvSpPr>
            <p:nvPr/>
          </p:nvSpPr>
          <p:spPr bwMode="auto">
            <a:xfrm>
              <a:off x="3289" y="1014"/>
              <a:ext cx="15" cy="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36"/>
                </a:cxn>
                <a:cxn ang="0">
                  <a:pos x="15" y="36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5" h="36">
                  <a:moveTo>
                    <a:pt x="0" y="0"/>
                  </a:moveTo>
                  <a:lnTo>
                    <a:pt x="3" y="36"/>
                  </a:lnTo>
                  <a:lnTo>
                    <a:pt x="15" y="36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5400000" scaled="1"/>
            </a:gradFill>
            <a:ln w="831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86" name="Freeform 22"/>
            <p:cNvSpPr>
              <a:spLocks noChangeArrowheads="1"/>
            </p:cNvSpPr>
            <p:nvPr/>
          </p:nvSpPr>
          <p:spPr bwMode="auto">
            <a:xfrm>
              <a:off x="3542" y="1014"/>
              <a:ext cx="14" cy="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36"/>
                </a:cxn>
                <a:cxn ang="0">
                  <a:pos x="14" y="36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4" h="36">
                  <a:moveTo>
                    <a:pt x="0" y="0"/>
                  </a:moveTo>
                  <a:lnTo>
                    <a:pt x="3" y="36"/>
                  </a:lnTo>
                  <a:lnTo>
                    <a:pt x="14" y="36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5400000" scaled="1"/>
            </a:gradFill>
            <a:ln w="831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87" name="Freeform 23"/>
            <p:cNvSpPr>
              <a:spLocks noChangeArrowheads="1"/>
            </p:cNvSpPr>
            <p:nvPr/>
          </p:nvSpPr>
          <p:spPr bwMode="auto">
            <a:xfrm>
              <a:off x="3569" y="1014"/>
              <a:ext cx="15" cy="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36"/>
                </a:cxn>
                <a:cxn ang="0">
                  <a:pos x="15" y="36"/>
                </a:cxn>
                <a:cxn ang="0">
                  <a:pos x="1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5" h="36">
                  <a:moveTo>
                    <a:pt x="0" y="0"/>
                  </a:moveTo>
                  <a:lnTo>
                    <a:pt x="3" y="36"/>
                  </a:lnTo>
                  <a:lnTo>
                    <a:pt x="15" y="36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5400000" scaled="1"/>
            </a:gradFill>
            <a:ln w="831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88" name="Freeform 24"/>
            <p:cNvSpPr>
              <a:spLocks noChangeArrowheads="1"/>
            </p:cNvSpPr>
            <p:nvPr/>
          </p:nvSpPr>
          <p:spPr bwMode="auto">
            <a:xfrm>
              <a:off x="3597" y="1014"/>
              <a:ext cx="14" cy="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36"/>
                </a:cxn>
                <a:cxn ang="0">
                  <a:pos x="14" y="36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4" h="36">
                  <a:moveTo>
                    <a:pt x="0" y="0"/>
                  </a:moveTo>
                  <a:lnTo>
                    <a:pt x="2" y="36"/>
                  </a:lnTo>
                  <a:lnTo>
                    <a:pt x="14" y="36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5400000" scaled="1"/>
            </a:gradFill>
            <a:ln w="831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89" name="Freeform 25"/>
            <p:cNvSpPr>
              <a:spLocks noChangeArrowheads="1"/>
            </p:cNvSpPr>
            <p:nvPr/>
          </p:nvSpPr>
          <p:spPr bwMode="auto">
            <a:xfrm>
              <a:off x="3323" y="904"/>
              <a:ext cx="211" cy="106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2" y="106"/>
                </a:cxn>
                <a:cxn ang="0">
                  <a:pos x="211" y="106"/>
                </a:cxn>
                <a:cxn ang="0">
                  <a:pos x="199" y="0"/>
                </a:cxn>
                <a:cxn ang="0">
                  <a:pos x="12" y="0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211" h="106">
                  <a:moveTo>
                    <a:pt x="0" y="4"/>
                  </a:moveTo>
                  <a:lnTo>
                    <a:pt x="12" y="106"/>
                  </a:lnTo>
                  <a:lnTo>
                    <a:pt x="211" y="106"/>
                  </a:lnTo>
                  <a:lnTo>
                    <a:pt x="199" y="0"/>
                  </a:lnTo>
                  <a:lnTo>
                    <a:pt x="12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1"/>
            </a:gradFill>
            <a:ln w="831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90" name="Freeform 26"/>
            <p:cNvSpPr>
              <a:spLocks noChangeArrowheads="1"/>
            </p:cNvSpPr>
            <p:nvPr/>
          </p:nvSpPr>
          <p:spPr bwMode="auto">
            <a:xfrm>
              <a:off x="3336" y="928"/>
              <a:ext cx="18" cy="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67"/>
                </a:cxn>
                <a:cxn ang="0">
                  <a:pos x="18" y="67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8" h="67">
                  <a:moveTo>
                    <a:pt x="0" y="0"/>
                  </a:moveTo>
                  <a:lnTo>
                    <a:pt x="6" y="67"/>
                  </a:lnTo>
                  <a:lnTo>
                    <a:pt x="18" y="67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5400000" scaled="1"/>
            </a:gradFill>
            <a:ln w="831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91" name="Freeform 27"/>
            <p:cNvSpPr>
              <a:spLocks noChangeArrowheads="1"/>
            </p:cNvSpPr>
            <p:nvPr/>
          </p:nvSpPr>
          <p:spPr bwMode="auto">
            <a:xfrm>
              <a:off x="3361" y="928"/>
              <a:ext cx="18" cy="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67"/>
                </a:cxn>
                <a:cxn ang="0">
                  <a:pos x="18" y="67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8" h="67">
                  <a:moveTo>
                    <a:pt x="0" y="0"/>
                  </a:moveTo>
                  <a:lnTo>
                    <a:pt x="6" y="67"/>
                  </a:lnTo>
                  <a:lnTo>
                    <a:pt x="18" y="67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5400000" scaled="1"/>
            </a:gradFill>
            <a:ln w="831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92" name="Freeform 28"/>
            <p:cNvSpPr>
              <a:spLocks noChangeArrowheads="1"/>
            </p:cNvSpPr>
            <p:nvPr/>
          </p:nvSpPr>
          <p:spPr bwMode="auto">
            <a:xfrm>
              <a:off x="3388" y="928"/>
              <a:ext cx="18" cy="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67"/>
                </a:cxn>
                <a:cxn ang="0">
                  <a:pos x="18" y="67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8" h="67">
                  <a:moveTo>
                    <a:pt x="0" y="0"/>
                  </a:moveTo>
                  <a:lnTo>
                    <a:pt x="7" y="67"/>
                  </a:lnTo>
                  <a:lnTo>
                    <a:pt x="18" y="67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5400000" scaled="1"/>
            </a:gradFill>
            <a:ln w="831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93" name="Freeform 29"/>
            <p:cNvSpPr>
              <a:spLocks noChangeArrowheads="1"/>
            </p:cNvSpPr>
            <p:nvPr/>
          </p:nvSpPr>
          <p:spPr bwMode="auto">
            <a:xfrm>
              <a:off x="3416" y="928"/>
              <a:ext cx="18" cy="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67"/>
                </a:cxn>
                <a:cxn ang="0">
                  <a:pos x="18" y="67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8" h="67">
                  <a:moveTo>
                    <a:pt x="0" y="0"/>
                  </a:moveTo>
                  <a:lnTo>
                    <a:pt x="7" y="67"/>
                  </a:lnTo>
                  <a:lnTo>
                    <a:pt x="18" y="67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5400000" scaled="1"/>
            </a:gradFill>
            <a:ln w="831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94" name="Freeform 30"/>
            <p:cNvSpPr>
              <a:spLocks noChangeArrowheads="1"/>
            </p:cNvSpPr>
            <p:nvPr/>
          </p:nvSpPr>
          <p:spPr bwMode="auto">
            <a:xfrm>
              <a:off x="3445" y="928"/>
              <a:ext cx="18" cy="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67"/>
                </a:cxn>
                <a:cxn ang="0">
                  <a:pos x="18" y="67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8" h="67">
                  <a:moveTo>
                    <a:pt x="0" y="0"/>
                  </a:moveTo>
                  <a:lnTo>
                    <a:pt x="7" y="67"/>
                  </a:lnTo>
                  <a:lnTo>
                    <a:pt x="18" y="67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5400000" scaled="1"/>
            </a:gradFill>
            <a:ln w="831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95" name="Freeform 31"/>
            <p:cNvSpPr>
              <a:spLocks noChangeArrowheads="1"/>
            </p:cNvSpPr>
            <p:nvPr/>
          </p:nvSpPr>
          <p:spPr bwMode="auto">
            <a:xfrm>
              <a:off x="3473" y="928"/>
              <a:ext cx="19" cy="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67"/>
                </a:cxn>
                <a:cxn ang="0">
                  <a:pos x="19" y="67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9" h="67">
                  <a:moveTo>
                    <a:pt x="0" y="0"/>
                  </a:moveTo>
                  <a:lnTo>
                    <a:pt x="8" y="67"/>
                  </a:lnTo>
                  <a:lnTo>
                    <a:pt x="19" y="67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5400000" scaled="1"/>
            </a:gradFill>
            <a:ln w="831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96" name="Freeform 32"/>
            <p:cNvSpPr>
              <a:spLocks noChangeArrowheads="1"/>
            </p:cNvSpPr>
            <p:nvPr/>
          </p:nvSpPr>
          <p:spPr bwMode="auto">
            <a:xfrm>
              <a:off x="3501" y="928"/>
              <a:ext cx="18" cy="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67"/>
                </a:cxn>
                <a:cxn ang="0">
                  <a:pos x="18" y="67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8" h="67">
                  <a:moveTo>
                    <a:pt x="0" y="0"/>
                  </a:moveTo>
                  <a:lnTo>
                    <a:pt x="7" y="67"/>
                  </a:lnTo>
                  <a:lnTo>
                    <a:pt x="18" y="67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5400000" scaled="1"/>
            </a:gradFill>
            <a:ln w="831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97" name="Freeform 33"/>
            <p:cNvSpPr>
              <a:spLocks noChangeArrowheads="1"/>
            </p:cNvSpPr>
            <p:nvPr/>
          </p:nvSpPr>
          <p:spPr bwMode="auto">
            <a:xfrm>
              <a:off x="3323" y="1006"/>
              <a:ext cx="51" cy="120"/>
            </a:xfrm>
            <a:custGeom>
              <a:avLst/>
              <a:gdLst/>
              <a:ahLst/>
              <a:cxnLst>
                <a:cxn ang="0">
                  <a:pos x="51" y="0"/>
                </a:cxn>
                <a:cxn ang="0">
                  <a:pos x="51" y="57"/>
                </a:cxn>
                <a:cxn ang="0">
                  <a:pos x="19" y="120"/>
                </a:cxn>
                <a:cxn ang="0">
                  <a:pos x="0" y="88"/>
                </a:cxn>
                <a:cxn ang="0">
                  <a:pos x="24" y="18"/>
                </a:cxn>
                <a:cxn ang="0">
                  <a:pos x="51" y="0"/>
                </a:cxn>
                <a:cxn ang="0">
                  <a:pos x="51" y="0"/>
                </a:cxn>
              </a:cxnLst>
              <a:rect l="0" t="0" r="r" b="b"/>
              <a:pathLst>
                <a:path w="51" h="120">
                  <a:moveTo>
                    <a:pt x="51" y="0"/>
                  </a:moveTo>
                  <a:lnTo>
                    <a:pt x="51" y="57"/>
                  </a:lnTo>
                  <a:lnTo>
                    <a:pt x="19" y="120"/>
                  </a:lnTo>
                  <a:lnTo>
                    <a:pt x="0" y="88"/>
                  </a:lnTo>
                  <a:lnTo>
                    <a:pt x="24" y="18"/>
                  </a:lnTo>
                  <a:lnTo>
                    <a:pt x="51" y="0"/>
                  </a:lnTo>
                  <a:lnTo>
                    <a:pt x="51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5400000" scaled="1"/>
            </a:gradFill>
            <a:ln w="831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98" name="Freeform 34"/>
            <p:cNvSpPr>
              <a:spLocks noChangeArrowheads="1"/>
            </p:cNvSpPr>
            <p:nvPr/>
          </p:nvSpPr>
          <p:spPr bwMode="auto">
            <a:xfrm>
              <a:off x="3300" y="1007"/>
              <a:ext cx="74" cy="118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20" y="27"/>
                </a:cxn>
                <a:cxn ang="0">
                  <a:pos x="20" y="51"/>
                </a:cxn>
                <a:cxn ang="0">
                  <a:pos x="0" y="78"/>
                </a:cxn>
                <a:cxn ang="0">
                  <a:pos x="0" y="118"/>
                </a:cxn>
                <a:cxn ang="0">
                  <a:pos x="41" y="118"/>
                </a:cxn>
                <a:cxn ang="0">
                  <a:pos x="41" y="78"/>
                </a:cxn>
                <a:cxn ang="0">
                  <a:pos x="58" y="51"/>
                </a:cxn>
                <a:cxn ang="0">
                  <a:pos x="59" y="26"/>
                </a:cxn>
                <a:cxn ang="0">
                  <a:pos x="74" y="0"/>
                </a:cxn>
                <a:cxn ang="0">
                  <a:pos x="35" y="0"/>
                </a:cxn>
                <a:cxn ang="0">
                  <a:pos x="35" y="0"/>
                </a:cxn>
              </a:cxnLst>
              <a:rect l="0" t="0" r="r" b="b"/>
              <a:pathLst>
                <a:path w="74" h="118">
                  <a:moveTo>
                    <a:pt x="35" y="0"/>
                  </a:moveTo>
                  <a:lnTo>
                    <a:pt x="20" y="27"/>
                  </a:lnTo>
                  <a:lnTo>
                    <a:pt x="20" y="51"/>
                  </a:lnTo>
                  <a:lnTo>
                    <a:pt x="0" y="78"/>
                  </a:lnTo>
                  <a:lnTo>
                    <a:pt x="0" y="118"/>
                  </a:lnTo>
                  <a:lnTo>
                    <a:pt x="41" y="118"/>
                  </a:lnTo>
                  <a:lnTo>
                    <a:pt x="41" y="78"/>
                  </a:lnTo>
                  <a:lnTo>
                    <a:pt x="58" y="51"/>
                  </a:lnTo>
                  <a:lnTo>
                    <a:pt x="59" y="26"/>
                  </a:lnTo>
                  <a:lnTo>
                    <a:pt x="74" y="0"/>
                  </a:lnTo>
                  <a:lnTo>
                    <a:pt x="35" y="0"/>
                  </a:lnTo>
                  <a:lnTo>
                    <a:pt x="35" y="0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1"/>
            </a:gradFill>
            <a:ln w="831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99" name="Freeform 35"/>
            <p:cNvSpPr>
              <a:spLocks noChangeArrowheads="1"/>
            </p:cNvSpPr>
            <p:nvPr/>
          </p:nvSpPr>
          <p:spPr bwMode="auto">
            <a:xfrm>
              <a:off x="3301" y="1085"/>
              <a:ext cx="39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9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39" y="0"/>
                  </a:lnTo>
                </a:path>
              </a:pathLst>
            </a:custGeom>
            <a:noFill/>
            <a:ln w="831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00" name="Freeform 36"/>
            <p:cNvSpPr>
              <a:spLocks noChangeArrowheads="1"/>
            </p:cNvSpPr>
            <p:nvPr/>
          </p:nvSpPr>
          <p:spPr bwMode="auto">
            <a:xfrm>
              <a:off x="3320" y="1058"/>
              <a:ext cx="38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8" y="0"/>
                </a:cxn>
              </a:cxnLst>
              <a:rect l="0" t="0" r="r" b="b"/>
              <a:pathLst>
                <a:path w="38">
                  <a:moveTo>
                    <a:pt x="0" y="0"/>
                  </a:moveTo>
                  <a:lnTo>
                    <a:pt x="38" y="0"/>
                  </a:lnTo>
                </a:path>
              </a:pathLst>
            </a:custGeom>
            <a:noFill/>
            <a:ln w="831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01" name="Freeform 37"/>
            <p:cNvSpPr>
              <a:spLocks noChangeArrowheads="1"/>
            </p:cNvSpPr>
            <p:nvPr/>
          </p:nvSpPr>
          <p:spPr bwMode="auto">
            <a:xfrm>
              <a:off x="3320" y="1033"/>
              <a:ext cx="39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9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39" y="0"/>
                  </a:lnTo>
                </a:path>
              </a:pathLst>
            </a:custGeom>
            <a:noFill/>
            <a:ln w="831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02" name="Freeform 38"/>
            <p:cNvSpPr>
              <a:spLocks noChangeArrowheads="1"/>
            </p:cNvSpPr>
            <p:nvPr/>
          </p:nvSpPr>
          <p:spPr bwMode="auto">
            <a:xfrm>
              <a:off x="3338" y="1010"/>
              <a:ext cx="182" cy="131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28" y="52"/>
                </a:cxn>
                <a:cxn ang="0">
                  <a:pos x="0" y="116"/>
                </a:cxn>
                <a:cxn ang="0">
                  <a:pos x="109" y="131"/>
                </a:cxn>
                <a:cxn ang="0">
                  <a:pos x="152" y="119"/>
                </a:cxn>
                <a:cxn ang="0">
                  <a:pos x="182" y="0"/>
                </a:cxn>
                <a:cxn ang="0">
                  <a:pos x="36" y="0"/>
                </a:cxn>
                <a:cxn ang="0">
                  <a:pos x="36" y="0"/>
                </a:cxn>
              </a:cxnLst>
              <a:rect l="0" t="0" r="r" b="b"/>
              <a:pathLst>
                <a:path w="182" h="131">
                  <a:moveTo>
                    <a:pt x="36" y="0"/>
                  </a:moveTo>
                  <a:lnTo>
                    <a:pt x="28" y="52"/>
                  </a:lnTo>
                  <a:lnTo>
                    <a:pt x="0" y="116"/>
                  </a:lnTo>
                  <a:lnTo>
                    <a:pt x="109" y="131"/>
                  </a:lnTo>
                  <a:lnTo>
                    <a:pt x="152" y="119"/>
                  </a:lnTo>
                  <a:lnTo>
                    <a:pt x="182" y="0"/>
                  </a:lnTo>
                  <a:lnTo>
                    <a:pt x="36" y="0"/>
                  </a:lnTo>
                  <a:lnTo>
                    <a:pt x="36" y="0"/>
                  </a:lnTo>
                  <a:close/>
                </a:path>
              </a:pathLst>
            </a:custGeom>
            <a:gradFill rotWithShape="0">
              <a:gsLst>
                <a:gs pos="0">
                  <a:srgbClr val="F0F0F0"/>
                </a:gs>
                <a:gs pos="100000">
                  <a:srgbClr val="F0F0F0"/>
                </a:gs>
              </a:gsLst>
              <a:lin ang="5400000" scaled="1"/>
            </a:gradFill>
            <a:ln w="831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03" name="Freeform 39"/>
            <p:cNvSpPr>
              <a:spLocks noChangeArrowheads="1"/>
            </p:cNvSpPr>
            <p:nvPr/>
          </p:nvSpPr>
          <p:spPr bwMode="auto">
            <a:xfrm>
              <a:off x="3366" y="1062"/>
              <a:ext cx="143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3" y="0"/>
                </a:cxn>
              </a:cxnLst>
              <a:rect l="0" t="0" r="r" b="b"/>
              <a:pathLst>
                <a:path w="143">
                  <a:moveTo>
                    <a:pt x="0" y="0"/>
                  </a:moveTo>
                  <a:lnTo>
                    <a:pt x="143" y="0"/>
                  </a:lnTo>
                </a:path>
              </a:pathLst>
            </a:custGeom>
            <a:noFill/>
            <a:ln w="831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04" name="Freeform 40"/>
            <p:cNvSpPr>
              <a:spLocks noChangeArrowheads="1"/>
            </p:cNvSpPr>
            <p:nvPr/>
          </p:nvSpPr>
          <p:spPr bwMode="auto">
            <a:xfrm>
              <a:off x="3493" y="1008"/>
              <a:ext cx="59" cy="129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47" y="54"/>
                </a:cxn>
                <a:cxn ang="0">
                  <a:pos x="32" y="99"/>
                </a:cxn>
                <a:cxn ang="0">
                  <a:pos x="59" y="112"/>
                </a:cxn>
                <a:cxn ang="0">
                  <a:pos x="39" y="129"/>
                </a:cxn>
                <a:cxn ang="0">
                  <a:pos x="4" y="113"/>
                </a:cxn>
                <a:cxn ang="0">
                  <a:pos x="0" y="85"/>
                </a:cxn>
                <a:cxn ang="0">
                  <a:pos x="16" y="22"/>
                </a:cxn>
                <a:cxn ang="0">
                  <a:pos x="42" y="0"/>
                </a:cxn>
                <a:cxn ang="0">
                  <a:pos x="42" y="0"/>
                </a:cxn>
              </a:cxnLst>
              <a:rect l="0" t="0" r="r" b="b"/>
              <a:pathLst>
                <a:path w="59" h="129">
                  <a:moveTo>
                    <a:pt x="42" y="0"/>
                  </a:moveTo>
                  <a:lnTo>
                    <a:pt x="47" y="54"/>
                  </a:lnTo>
                  <a:lnTo>
                    <a:pt x="32" y="99"/>
                  </a:lnTo>
                  <a:lnTo>
                    <a:pt x="59" y="112"/>
                  </a:lnTo>
                  <a:lnTo>
                    <a:pt x="39" y="129"/>
                  </a:lnTo>
                  <a:lnTo>
                    <a:pt x="4" y="113"/>
                  </a:lnTo>
                  <a:lnTo>
                    <a:pt x="0" y="85"/>
                  </a:lnTo>
                  <a:lnTo>
                    <a:pt x="16" y="22"/>
                  </a:ln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5400000" scaled="1"/>
            </a:gradFill>
            <a:ln w="831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05" name="Freeform 41"/>
            <p:cNvSpPr>
              <a:spLocks noChangeArrowheads="1"/>
            </p:cNvSpPr>
            <p:nvPr/>
          </p:nvSpPr>
          <p:spPr bwMode="auto">
            <a:xfrm>
              <a:off x="3475" y="1007"/>
              <a:ext cx="60" cy="119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11" y="30"/>
                </a:cxn>
                <a:cxn ang="0">
                  <a:pos x="11" y="51"/>
                </a:cxn>
                <a:cxn ang="0">
                  <a:pos x="0" y="74"/>
                </a:cxn>
                <a:cxn ang="0">
                  <a:pos x="0" y="110"/>
                </a:cxn>
                <a:cxn ang="0">
                  <a:pos x="39" y="119"/>
                </a:cxn>
                <a:cxn ang="0">
                  <a:pos x="39" y="74"/>
                </a:cxn>
                <a:cxn ang="0">
                  <a:pos x="49" y="52"/>
                </a:cxn>
                <a:cxn ang="0">
                  <a:pos x="49" y="32"/>
                </a:cxn>
                <a:cxn ang="0">
                  <a:pos x="60" y="0"/>
                </a:cxn>
                <a:cxn ang="0">
                  <a:pos x="26" y="0"/>
                </a:cxn>
                <a:cxn ang="0">
                  <a:pos x="26" y="0"/>
                </a:cxn>
              </a:cxnLst>
              <a:rect l="0" t="0" r="r" b="b"/>
              <a:pathLst>
                <a:path w="60" h="119">
                  <a:moveTo>
                    <a:pt x="26" y="0"/>
                  </a:moveTo>
                  <a:lnTo>
                    <a:pt x="11" y="30"/>
                  </a:lnTo>
                  <a:lnTo>
                    <a:pt x="11" y="51"/>
                  </a:lnTo>
                  <a:lnTo>
                    <a:pt x="0" y="74"/>
                  </a:lnTo>
                  <a:lnTo>
                    <a:pt x="0" y="110"/>
                  </a:lnTo>
                  <a:lnTo>
                    <a:pt x="39" y="119"/>
                  </a:lnTo>
                  <a:lnTo>
                    <a:pt x="39" y="74"/>
                  </a:lnTo>
                  <a:lnTo>
                    <a:pt x="49" y="52"/>
                  </a:lnTo>
                  <a:lnTo>
                    <a:pt x="49" y="32"/>
                  </a:lnTo>
                  <a:lnTo>
                    <a:pt x="60" y="0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1"/>
            </a:gradFill>
            <a:ln w="831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06" name="Freeform 42"/>
            <p:cNvSpPr>
              <a:spLocks noChangeArrowheads="1"/>
            </p:cNvSpPr>
            <p:nvPr/>
          </p:nvSpPr>
          <p:spPr bwMode="auto">
            <a:xfrm>
              <a:off x="3487" y="1037"/>
              <a:ext cx="38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8" y="0"/>
                </a:cxn>
              </a:cxnLst>
              <a:rect l="0" t="0" r="r" b="b"/>
              <a:pathLst>
                <a:path w="38">
                  <a:moveTo>
                    <a:pt x="0" y="0"/>
                  </a:moveTo>
                  <a:lnTo>
                    <a:pt x="38" y="0"/>
                  </a:lnTo>
                </a:path>
              </a:pathLst>
            </a:custGeom>
            <a:noFill/>
            <a:ln w="831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07" name="Freeform 43"/>
            <p:cNvSpPr>
              <a:spLocks noChangeArrowheads="1"/>
            </p:cNvSpPr>
            <p:nvPr/>
          </p:nvSpPr>
          <p:spPr bwMode="auto">
            <a:xfrm>
              <a:off x="3486" y="1058"/>
              <a:ext cx="37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7" y="0"/>
                </a:cxn>
              </a:cxnLst>
              <a:rect l="0" t="0" r="r" b="b"/>
              <a:pathLst>
                <a:path w="37">
                  <a:moveTo>
                    <a:pt x="0" y="0"/>
                  </a:moveTo>
                  <a:lnTo>
                    <a:pt x="37" y="0"/>
                  </a:lnTo>
                </a:path>
              </a:pathLst>
            </a:custGeom>
            <a:noFill/>
            <a:ln w="831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08" name="Freeform 44"/>
            <p:cNvSpPr>
              <a:spLocks noChangeArrowheads="1"/>
            </p:cNvSpPr>
            <p:nvPr/>
          </p:nvSpPr>
          <p:spPr bwMode="auto">
            <a:xfrm>
              <a:off x="3475" y="1080"/>
              <a:ext cx="4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0" y="0"/>
                </a:cxn>
              </a:cxnLst>
              <a:rect l="0" t="0" r="r" b="b"/>
              <a:pathLst>
                <a:path w="40">
                  <a:moveTo>
                    <a:pt x="0" y="0"/>
                  </a:moveTo>
                  <a:lnTo>
                    <a:pt x="40" y="0"/>
                  </a:lnTo>
                </a:path>
              </a:pathLst>
            </a:custGeom>
            <a:noFill/>
            <a:ln w="831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09" name="Freeform 45"/>
            <p:cNvSpPr>
              <a:spLocks noChangeArrowheads="1"/>
            </p:cNvSpPr>
            <p:nvPr/>
          </p:nvSpPr>
          <p:spPr bwMode="auto">
            <a:xfrm>
              <a:off x="3258" y="1114"/>
              <a:ext cx="86" cy="70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0" y="70"/>
                </a:cxn>
              </a:cxnLst>
              <a:rect l="0" t="0" r="r" b="b"/>
              <a:pathLst>
                <a:path w="86" h="70">
                  <a:moveTo>
                    <a:pt x="86" y="0"/>
                  </a:moveTo>
                  <a:lnTo>
                    <a:pt x="0" y="70"/>
                  </a:lnTo>
                </a:path>
              </a:pathLst>
            </a:custGeom>
            <a:noFill/>
            <a:ln w="831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10" name="Freeform 46"/>
            <p:cNvSpPr>
              <a:spLocks noChangeArrowheads="1"/>
            </p:cNvSpPr>
            <p:nvPr/>
          </p:nvSpPr>
          <p:spPr bwMode="auto">
            <a:xfrm>
              <a:off x="3470" y="1113"/>
              <a:ext cx="62" cy="7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2" y="71"/>
                </a:cxn>
              </a:cxnLst>
              <a:rect l="0" t="0" r="r" b="b"/>
              <a:pathLst>
                <a:path w="62" h="71">
                  <a:moveTo>
                    <a:pt x="0" y="0"/>
                  </a:moveTo>
                  <a:lnTo>
                    <a:pt x="62" y="71"/>
                  </a:lnTo>
                </a:path>
              </a:pathLst>
            </a:custGeom>
            <a:noFill/>
            <a:ln w="831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11" name="Freeform 47"/>
            <p:cNvSpPr>
              <a:spLocks noChangeArrowheads="1"/>
            </p:cNvSpPr>
            <p:nvPr/>
          </p:nvSpPr>
          <p:spPr bwMode="auto">
            <a:xfrm>
              <a:off x="3645" y="751"/>
              <a:ext cx="162" cy="223"/>
            </a:xfrm>
            <a:custGeom>
              <a:avLst/>
              <a:gdLst/>
              <a:ahLst/>
              <a:cxnLst>
                <a:cxn ang="0">
                  <a:pos x="0" y="47"/>
                </a:cxn>
                <a:cxn ang="0">
                  <a:pos x="11" y="223"/>
                </a:cxn>
                <a:cxn ang="0">
                  <a:pos x="143" y="223"/>
                </a:cxn>
                <a:cxn ang="0">
                  <a:pos x="162" y="43"/>
                </a:cxn>
                <a:cxn ang="0">
                  <a:pos x="85" y="0"/>
                </a:cxn>
                <a:cxn ang="0">
                  <a:pos x="0" y="47"/>
                </a:cxn>
                <a:cxn ang="0">
                  <a:pos x="0" y="47"/>
                </a:cxn>
              </a:cxnLst>
              <a:rect l="0" t="0" r="r" b="b"/>
              <a:pathLst>
                <a:path w="162" h="223">
                  <a:moveTo>
                    <a:pt x="0" y="47"/>
                  </a:moveTo>
                  <a:lnTo>
                    <a:pt x="11" y="223"/>
                  </a:lnTo>
                  <a:lnTo>
                    <a:pt x="143" y="223"/>
                  </a:lnTo>
                  <a:lnTo>
                    <a:pt x="162" y="43"/>
                  </a:lnTo>
                  <a:lnTo>
                    <a:pt x="85" y="0"/>
                  </a:lnTo>
                  <a:lnTo>
                    <a:pt x="0" y="47"/>
                  </a:lnTo>
                  <a:lnTo>
                    <a:pt x="0" y="47"/>
                  </a:lnTo>
                  <a:close/>
                </a:path>
              </a:pathLst>
            </a:custGeom>
            <a:gradFill rotWithShape="0">
              <a:gsLst>
                <a:gs pos="0">
                  <a:srgbClr val="F0F0F0"/>
                </a:gs>
                <a:gs pos="100000">
                  <a:srgbClr val="F0F0F0"/>
                </a:gs>
              </a:gsLst>
              <a:lin ang="5400000" scaled="1"/>
            </a:gradFill>
            <a:ln w="831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12" name="Freeform 48"/>
            <p:cNvSpPr>
              <a:spLocks noChangeArrowheads="1"/>
            </p:cNvSpPr>
            <p:nvPr/>
          </p:nvSpPr>
          <p:spPr bwMode="auto">
            <a:xfrm>
              <a:off x="3645" y="830"/>
              <a:ext cx="151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1" y="0"/>
                </a:cxn>
              </a:cxnLst>
              <a:rect l="0" t="0" r="r" b="b"/>
              <a:pathLst>
                <a:path w="151">
                  <a:moveTo>
                    <a:pt x="0" y="0"/>
                  </a:moveTo>
                  <a:lnTo>
                    <a:pt x="151" y="0"/>
                  </a:lnTo>
                </a:path>
              </a:pathLst>
            </a:custGeom>
            <a:noFill/>
            <a:ln w="831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13" name="Freeform 49"/>
            <p:cNvSpPr>
              <a:spLocks noChangeArrowheads="1"/>
            </p:cNvSpPr>
            <p:nvPr/>
          </p:nvSpPr>
          <p:spPr bwMode="auto">
            <a:xfrm>
              <a:off x="3656" y="850"/>
              <a:ext cx="16" cy="70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0" y="0"/>
                </a:cxn>
                <a:cxn ang="0">
                  <a:pos x="4" y="70"/>
                </a:cxn>
                <a:cxn ang="0">
                  <a:pos x="16" y="70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16" h="70">
                  <a:moveTo>
                    <a:pt x="12" y="0"/>
                  </a:moveTo>
                  <a:lnTo>
                    <a:pt x="0" y="0"/>
                  </a:lnTo>
                  <a:lnTo>
                    <a:pt x="4" y="70"/>
                  </a:lnTo>
                  <a:lnTo>
                    <a:pt x="16" y="70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5400000" scaled="1"/>
            </a:gradFill>
            <a:ln w="831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14" name="Freeform 50"/>
            <p:cNvSpPr>
              <a:spLocks noChangeArrowheads="1"/>
            </p:cNvSpPr>
            <p:nvPr/>
          </p:nvSpPr>
          <p:spPr bwMode="auto">
            <a:xfrm>
              <a:off x="3684" y="850"/>
              <a:ext cx="15" cy="70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0" y="0"/>
                </a:cxn>
                <a:cxn ang="0">
                  <a:pos x="4" y="70"/>
                </a:cxn>
                <a:cxn ang="0">
                  <a:pos x="15" y="70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15" h="70">
                  <a:moveTo>
                    <a:pt x="12" y="0"/>
                  </a:moveTo>
                  <a:lnTo>
                    <a:pt x="0" y="0"/>
                  </a:lnTo>
                  <a:lnTo>
                    <a:pt x="4" y="70"/>
                  </a:lnTo>
                  <a:lnTo>
                    <a:pt x="15" y="70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5400000" scaled="1"/>
            </a:gradFill>
            <a:ln w="831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15" name="Freeform 51"/>
            <p:cNvSpPr>
              <a:spLocks noChangeArrowheads="1"/>
            </p:cNvSpPr>
            <p:nvPr/>
          </p:nvSpPr>
          <p:spPr bwMode="auto">
            <a:xfrm>
              <a:off x="3711" y="850"/>
              <a:ext cx="16" cy="70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0" y="0"/>
                </a:cxn>
                <a:cxn ang="0">
                  <a:pos x="4" y="70"/>
                </a:cxn>
                <a:cxn ang="0">
                  <a:pos x="16" y="70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16" h="70">
                  <a:moveTo>
                    <a:pt x="12" y="0"/>
                  </a:moveTo>
                  <a:lnTo>
                    <a:pt x="0" y="0"/>
                  </a:lnTo>
                  <a:lnTo>
                    <a:pt x="4" y="70"/>
                  </a:lnTo>
                  <a:lnTo>
                    <a:pt x="16" y="70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5400000" scaled="1"/>
            </a:gradFill>
            <a:ln w="831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16" name="Freeform 52"/>
            <p:cNvSpPr>
              <a:spLocks noChangeArrowheads="1"/>
            </p:cNvSpPr>
            <p:nvPr/>
          </p:nvSpPr>
          <p:spPr bwMode="auto">
            <a:xfrm>
              <a:off x="3738" y="850"/>
              <a:ext cx="16" cy="70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0" y="0"/>
                </a:cxn>
                <a:cxn ang="0">
                  <a:pos x="4" y="70"/>
                </a:cxn>
                <a:cxn ang="0">
                  <a:pos x="16" y="70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16" h="70">
                  <a:moveTo>
                    <a:pt x="12" y="0"/>
                  </a:moveTo>
                  <a:lnTo>
                    <a:pt x="0" y="0"/>
                  </a:lnTo>
                  <a:lnTo>
                    <a:pt x="4" y="70"/>
                  </a:lnTo>
                  <a:lnTo>
                    <a:pt x="16" y="70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5400000" scaled="1"/>
            </a:gradFill>
            <a:ln w="831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17" name="Freeform 53"/>
            <p:cNvSpPr>
              <a:spLocks noChangeArrowheads="1"/>
            </p:cNvSpPr>
            <p:nvPr/>
          </p:nvSpPr>
          <p:spPr bwMode="auto">
            <a:xfrm>
              <a:off x="3690" y="939"/>
              <a:ext cx="13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0" y="0"/>
                </a:cxn>
                <a:cxn ang="0">
                  <a:pos x="1" y="28"/>
                </a:cxn>
                <a:cxn ang="0">
                  <a:pos x="13" y="28"/>
                </a:cxn>
                <a:cxn ang="0">
                  <a:pos x="11" y="0"/>
                </a:cxn>
                <a:cxn ang="0">
                  <a:pos x="11" y="0"/>
                </a:cxn>
              </a:cxnLst>
              <a:rect l="0" t="0" r="r" b="b"/>
              <a:pathLst>
                <a:path w="13" h="28">
                  <a:moveTo>
                    <a:pt x="11" y="0"/>
                  </a:moveTo>
                  <a:lnTo>
                    <a:pt x="0" y="0"/>
                  </a:lnTo>
                  <a:lnTo>
                    <a:pt x="1" y="28"/>
                  </a:lnTo>
                  <a:lnTo>
                    <a:pt x="13" y="28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5400000" scaled="1"/>
            </a:gradFill>
            <a:ln w="831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18" name="Freeform 54"/>
            <p:cNvSpPr>
              <a:spLocks noChangeArrowheads="1"/>
            </p:cNvSpPr>
            <p:nvPr/>
          </p:nvSpPr>
          <p:spPr bwMode="auto">
            <a:xfrm>
              <a:off x="3718" y="939"/>
              <a:ext cx="12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0" y="0"/>
                </a:cxn>
                <a:cxn ang="0">
                  <a:pos x="1" y="28"/>
                </a:cxn>
                <a:cxn ang="0">
                  <a:pos x="12" y="28"/>
                </a:cxn>
                <a:cxn ang="0">
                  <a:pos x="11" y="0"/>
                </a:cxn>
                <a:cxn ang="0">
                  <a:pos x="11" y="0"/>
                </a:cxn>
              </a:cxnLst>
              <a:rect l="0" t="0" r="r" b="b"/>
              <a:pathLst>
                <a:path w="12" h="28">
                  <a:moveTo>
                    <a:pt x="11" y="0"/>
                  </a:moveTo>
                  <a:lnTo>
                    <a:pt x="0" y="0"/>
                  </a:lnTo>
                  <a:lnTo>
                    <a:pt x="1" y="28"/>
                  </a:lnTo>
                  <a:lnTo>
                    <a:pt x="12" y="28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5400000" scaled="1"/>
            </a:gradFill>
            <a:ln w="831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19" name="Freeform 55"/>
            <p:cNvSpPr>
              <a:spLocks noChangeArrowheads="1"/>
            </p:cNvSpPr>
            <p:nvPr/>
          </p:nvSpPr>
          <p:spPr bwMode="auto">
            <a:xfrm>
              <a:off x="3744" y="939"/>
              <a:ext cx="13" cy="2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0" y="0"/>
                </a:cxn>
                <a:cxn ang="0">
                  <a:pos x="1" y="28"/>
                </a:cxn>
                <a:cxn ang="0">
                  <a:pos x="13" y="28"/>
                </a:cxn>
                <a:cxn ang="0">
                  <a:pos x="11" y="0"/>
                </a:cxn>
                <a:cxn ang="0">
                  <a:pos x="11" y="0"/>
                </a:cxn>
              </a:cxnLst>
              <a:rect l="0" t="0" r="r" b="b"/>
              <a:pathLst>
                <a:path w="13" h="28">
                  <a:moveTo>
                    <a:pt x="11" y="0"/>
                  </a:moveTo>
                  <a:lnTo>
                    <a:pt x="0" y="0"/>
                  </a:lnTo>
                  <a:lnTo>
                    <a:pt x="1" y="28"/>
                  </a:lnTo>
                  <a:lnTo>
                    <a:pt x="13" y="28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5400000" scaled="1"/>
            </a:gradFill>
            <a:ln w="831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20" name="Freeform 56"/>
            <p:cNvSpPr>
              <a:spLocks noChangeArrowheads="1"/>
            </p:cNvSpPr>
            <p:nvPr/>
          </p:nvSpPr>
          <p:spPr bwMode="auto">
            <a:xfrm>
              <a:off x="4682" y="798"/>
              <a:ext cx="174" cy="176"/>
            </a:xfrm>
            <a:custGeom>
              <a:avLst/>
              <a:gdLst/>
              <a:ahLst/>
              <a:cxnLst>
                <a:cxn ang="0">
                  <a:pos x="0" y="176"/>
                </a:cxn>
                <a:cxn ang="0">
                  <a:pos x="174" y="176"/>
                </a:cxn>
                <a:cxn ang="0">
                  <a:pos x="174" y="0"/>
                </a:cxn>
                <a:cxn ang="0">
                  <a:pos x="4" y="0"/>
                </a:cxn>
                <a:cxn ang="0">
                  <a:pos x="0" y="176"/>
                </a:cxn>
                <a:cxn ang="0">
                  <a:pos x="0" y="176"/>
                </a:cxn>
              </a:cxnLst>
              <a:rect l="0" t="0" r="r" b="b"/>
              <a:pathLst>
                <a:path w="174" h="176">
                  <a:moveTo>
                    <a:pt x="0" y="176"/>
                  </a:moveTo>
                  <a:lnTo>
                    <a:pt x="174" y="176"/>
                  </a:lnTo>
                  <a:lnTo>
                    <a:pt x="174" y="0"/>
                  </a:lnTo>
                  <a:lnTo>
                    <a:pt x="4" y="0"/>
                  </a:lnTo>
                  <a:lnTo>
                    <a:pt x="0" y="176"/>
                  </a:lnTo>
                  <a:lnTo>
                    <a:pt x="0" y="176"/>
                  </a:lnTo>
                  <a:close/>
                </a:path>
              </a:pathLst>
            </a:custGeom>
            <a:gradFill rotWithShape="0">
              <a:gsLst>
                <a:gs pos="0">
                  <a:srgbClr val="F0F0F0"/>
                </a:gs>
                <a:gs pos="100000">
                  <a:srgbClr val="F0F0F0"/>
                </a:gs>
              </a:gsLst>
              <a:lin ang="5400000" scaled="1"/>
            </a:gradFill>
            <a:ln w="831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21" name="Freeform 57"/>
            <p:cNvSpPr>
              <a:spLocks noChangeArrowheads="1"/>
            </p:cNvSpPr>
            <p:nvPr/>
          </p:nvSpPr>
          <p:spPr bwMode="auto">
            <a:xfrm>
              <a:off x="4705" y="850"/>
              <a:ext cx="12" cy="70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0" y="0"/>
                </a:cxn>
                <a:cxn ang="0">
                  <a:pos x="0" y="70"/>
                </a:cxn>
                <a:cxn ang="0">
                  <a:pos x="12" y="70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12" h="70">
                  <a:moveTo>
                    <a:pt x="12" y="0"/>
                  </a:moveTo>
                  <a:lnTo>
                    <a:pt x="0" y="0"/>
                  </a:lnTo>
                  <a:lnTo>
                    <a:pt x="0" y="70"/>
                  </a:lnTo>
                  <a:lnTo>
                    <a:pt x="12" y="70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5400000" scaled="1"/>
            </a:gradFill>
            <a:ln w="831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22" name="Freeform 58"/>
            <p:cNvSpPr>
              <a:spLocks noChangeArrowheads="1"/>
            </p:cNvSpPr>
            <p:nvPr/>
          </p:nvSpPr>
          <p:spPr bwMode="auto">
            <a:xfrm>
              <a:off x="4736" y="850"/>
              <a:ext cx="11" cy="70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0" y="0"/>
                </a:cxn>
                <a:cxn ang="0">
                  <a:pos x="0" y="70"/>
                </a:cxn>
                <a:cxn ang="0">
                  <a:pos x="11" y="70"/>
                </a:cxn>
                <a:cxn ang="0">
                  <a:pos x="11" y="0"/>
                </a:cxn>
                <a:cxn ang="0">
                  <a:pos x="11" y="0"/>
                </a:cxn>
              </a:cxnLst>
              <a:rect l="0" t="0" r="r" b="b"/>
              <a:pathLst>
                <a:path w="11" h="70">
                  <a:moveTo>
                    <a:pt x="11" y="0"/>
                  </a:moveTo>
                  <a:lnTo>
                    <a:pt x="0" y="0"/>
                  </a:lnTo>
                  <a:lnTo>
                    <a:pt x="0" y="70"/>
                  </a:lnTo>
                  <a:lnTo>
                    <a:pt x="11" y="70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5400000" scaled="1"/>
            </a:gradFill>
            <a:ln w="831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23" name="Freeform 59"/>
            <p:cNvSpPr>
              <a:spLocks noChangeArrowheads="1"/>
            </p:cNvSpPr>
            <p:nvPr/>
          </p:nvSpPr>
          <p:spPr bwMode="auto">
            <a:xfrm>
              <a:off x="4766" y="850"/>
              <a:ext cx="12" cy="70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0" y="0"/>
                </a:cxn>
                <a:cxn ang="0">
                  <a:pos x="0" y="70"/>
                </a:cxn>
                <a:cxn ang="0">
                  <a:pos x="12" y="70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12" h="70">
                  <a:moveTo>
                    <a:pt x="12" y="0"/>
                  </a:moveTo>
                  <a:lnTo>
                    <a:pt x="0" y="0"/>
                  </a:lnTo>
                  <a:lnTo>
                    <a:pt x="0" y="70"/>
                  </a:lnTo>
                  <a:lnTo>
                    <a:pt x="12" y="70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5400000" scaled="1"/>
            </a:gradFill>
            <a:ln w="831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24" name="Freeform 60"/>
            <p:cNvSpPr>
              <a:spLocks noChangeArrowheads="1"/>
            </p:cNvSpPr>
            <p:nvPr/>
          </p:nvSpPr>
          <p:spPr bwMode="auto">
            <a:xfrm>
              <a:off x="4797" y="850"/>
              <a:ext cx="12" cy="70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0" y="0"/>
                </a:cxn>
                <a:cxn ang="0">
                  <a:pos x="0" y="70"/>
                </a:cxn>
                <a:cxn ang="0">
                  <a:pos x="12" y="70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12" h="70">
                  <a:moveTo>
                    <a:pt x="12" y="0"/>
                  </a:moveTo>
                  <a:lnTo>
                    <a:pt x="0" y="0"/>
                  </a:lnTo>
                  <a:lnTo>
                    <a:pt x="0" y="70"/>
                  </a:lnTo>
                  <a:lnTo>
                    <a:pt x="12" y="70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5400000" scaled="1"/>
            </a:gradFill>
            <a:ln w="831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25" name="Freeform 61"/>
            <p:cNvSpPr>
              <a:spLocks noChangeArrowheads="1"/>
            </p:cNvSpPr>
            <p:nvPr/>
          </p:nvSpPr>
          <p:spPr bwMode="auto">
            <a:xfrm>
              <a:off x="4824" y="850"/>
              <a:ext cx="12" cy="70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0" y="0"/>
                </a:cxn>
                <a:cxn ang="0">
                  <a:pos x="0" y="70"/>
                </a:cxn>
                <a:cxn ang="0">
                  <a:pos x="12" y="70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12" h="70">
                  <a:moveTo>
                    <a:pt x="12" y="0"/>
                  </a:moveTo>
                  <a:lnTo>
                    <a:pt x="0" y="0"/>
                  </a:lnTo>
                  <a:lnTo>
                    <a:pt x="0" y="70"/>
                  </a:lnTo>
                  <a:lnTo>
                    <a:pt x="12" y="70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5400000" scaled="1"/>
            </a:gradFill>
            <a:ln w="831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26" name="Freeform 62"/>
            <p:cNvSpPr>
              <a:spLocks noChangeArrowheads="1"/>
            </p:cNvSpPr>
            <p:nvPr/>
          </p:nvSpPr>
          <p:spPr bwMode="auto">
            <a:xfrm>
              <a:off x="4736" y="939"/>
              <a:ext cx="11" cy="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" y="0"/>
                </a:cxn>
                <a:cxn ang="0">
                  <a:pos x="11" y="28"/>
                </a:cxn>
                <a:cxn ang="0">
                  <a:pos x="0" y="2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1" h="28">
                  <a:moveTo>
                    <a:pt x="0" y="0"/>
                  </a:moveTo>
                  <a:lnTo>
                    <a:pt x="11" y="0"/>
                  </a:lnTo>
                  <a:lnTo>
                    <a:pt x="11" y="28"/>
                  </a:lnTo>
                  <a:lnTo>
                    <a:pt x="0" y="2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5400000" scaled="1"/>
            </a:gradFill>
            <a:ln w="831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27" name="Freeform 63"/>
            <p:cNvSpPr>
              <a:spLocks noChangeArrowheads="1"/>
            </p:cNvSpPr>
            <p:nvPr/>
          </p:nvSpPr>
          <p:spPr bwMode="auto">
            <a:xfrm>
              <a:off x="4766" y="939"/>
              <a:ext cx="12" cy="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12" y="28"/>
                </a:cxn>
                <a:cxn ang="0">
                  <a:pos x="0" y="2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28">
                  <a:moveTo>
                    <a:pt x="0" y="0"/>
                  </a:moveTo>
                  <a:lnTo>
                    <a:pt x="12" y="0"/>
                  </a:lnTo>
                  <a:lnTo>
                    <a:pt x="12" y="28"/>
                  </a:lnTo>
                  <a:lnTo>
                    <a:pt x="0" y="2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5400000" scaled="1"/>
            </a:gradFill>
            <a:ln w="831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28" name="Freeform 64"/>
            <p:cNvSpPr>
              <a:spLocks noChangeArrowheads="1"/>
            </p:cNvSpPr>
            <p:nvPr/>
          </p:nvSpPr>
          <p:spPr bwMode="auto">
            <a:xfrm>
              <a:off x="4798" y="939"/>
              <a:ext cx="12" cy="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12" y="28"/>
                </a:cxn>
                <a:cxn ang="0">
                  <a:pos x="0" y="2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28">
                  <a:moveTo>
                    <a:pt x="0" y="0"/>
                  </a:moveTo>
                  <a:lnTo>
                    <a:pt x="12" y="0"/>
                  </a:lnTo>
                  <a:lnTo>
                    <a:pt x="12" y="28"/>
                  </a:lnTo>
                  <a:lnTo>
                    <a:pt x="0" y="2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5400000" scaled="1"/>
            </a:gradFill>
            <a:ln w="831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29" name="Freeform 65"/>
            <p:cNvSpPr>
              <a:spLocks noChangeArrowheads="1"/>
            </p:cNvSpPr>
            <p:nvPr/>
          </p:nvSpPr>
          <p:spPr bwMode="auto">
            <a:xfrm>
              <a:off x="3765" y="838"/>
              <a:ext cx="948" cy="17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149"/>
                </a:cxn>
                <a:cxn ang="0">
                  <a:pos x="0" y="172"/>
                </a:cxn>
                <a:cxn ang="0">
                  <a:pos x="948" y="172"/>
                </a:cxn>
                <a:cxn ang="0">
                  <a:pos x="940" y="157"/>
                </a:cxn>
                <a:cxn ang="0">
                  <a:pos x="940" y="0"/>
                </a:cxn>
                <a:cxn ang="0">
                  <a:pos x="8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48" h="172">
                  <a:moveTo>
                    <a:pt x="0" y="0"/>
                  </a:moveTo>
                  <a:lnTo>
                    <a:pt x="4" y="149"/>
                  </a:lnTo>
                  <a:lnTo>
                    <a:pt x="0" y="172"/>
                  </a:lnTo>
                  <a:lnTo>
                    <a:pt x="948" y="172"/>
                  </a:lnTo>
                  <a:lnTo>
                    <a:pt x="940" y="157"/>
                  </a:lnTo>
                  <a:lnTo>
                    <a:pt x="940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1"/>
            </a:gradFill>
            <a:ln w="831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30" name="Freeform 66"/>
            <p:cNvSpPr>
              <a:spLocks noChangeArrowheads="1"/>
            </p:cNvSpPr>
            <p:nvPr/>
          </p:nvSpPr>
          <p:spPr bwMode="auto">
            <a:xfrm>
              <a:off x="3765" y="853"/>
              <a:ext cx="94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40" y="0"/>
                </a:cxn>
              </a:cxnLst>
              <a:rect l="0" t="0" r="r" b="b"/>
              <a:pathLst>
                <a:path w="940">
                  <a:moveTo>
                    <a:pt x="0" y="0"/>
                  </a:moveTo>
                  <a:lnTo>
                    <a:pt x="940" y="0"/>
                  </a:lnTo>
                </a:path>
              </a:pathLst>
            </a:custGeom>
            <a:noFill/>
            <a:ln w="831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31" name="Freeform 67"/>
            <p:cNvSpPr>
              <a:spLocks noChangeArrowheads="1"/>
            </p:cNvSpPr>
            <p:nvPr/>
          </p:nvSpPr>
          <p:spPr bwMode="auto">
            <a:xfrm>
              <a:off x="3765" y="861"/>
              <a:ext cx="94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40" y="0"/>
                </a:cxn>
              </a:cxnLst>
              <a:rect l="0" t="0" r="r" b="b"/>
              <a:pathLst>
                <a:path w="940">
                  <a:moveTo>
                    <a:pt x="0" y="0"/>
                  </a:moveTo>
                  <a:lnTo>
                    <a:pt x="940" y="0"/>
                  </a:lnTo>
                </a:path>
              </a:pathLst>
            </a:custGeom>
            <a:noFill/>
            <a:ln w="831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32" name="Freeform 68"/>
            <p:cNvSpPr>
              <a:spLocks noChangeArrowheads="1"/>
            </p:cNvSpPr>
            <p:nvPr/>
          </p:nvSpPr>
          <p:spPr bwMode="auto">
            <a:xfrm>
              <a:off x="3768" y="861"/>
              <a:ext cx="268" cy="150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4" y="91"/>
                </a:cxn>
                <a:cxn ang="0">
                  <a:pos x="0" y="91"/>
                </a:cxn>
                <a:cxn ang="0">
                  <a:pos x="0" y="106"/>
                </a:cxn>
                <a:cxn ang="0">
                  <a:pos x="15" y="106"/>
                </a:cxn>
                <a:cxn ang="0">
                  <a:pos x="16" y="149"/>
                </a:cxn>
                <a:cxn ang="0">
                  <a:pos x="28" y="149"/>
                </a:cxn>
                <a:cxn ang="0">
                  <a:pos x="27" y="106"/>
                </a:cxn>
                <a:cxn ang="0">
                  <a:pos x="53" y="106"/>
                </a:cxn>
                <a:cxn ang="0">
                  <a:pos x="55" y="149"/>
                </a:cxn>
                <a:cxn ang="0">
                  <a:pos x="67" y="149"/>
                </a:cxn>
                <a:cxn ang="0">
                  <a:pos x="65" y="106"/>
                </a:cxn>
                <a:cxn ang="0">
                  <a:pos x="96" y="106"/>
                </a:cxn>
                <a:cxn ang="0">
                  <a:pos x="98" y="149"/>
                </a:cxn>
                <a:cxn ang="0">
                  <a:pos x="110" y="149"/>
                </a:cxn>
                <a:cxn ang="0">
                  <a:pos x="108" y="106"/>
                </a:cxn>
                <a:cxn ang="0">
                  <a:pos x="143" y="106"/>
                </a:cxn>
                <a:cxn ang="0">
                  <a:pos x="144" y="149"/>
                </a:cxn>
                <a:cxn ang="0">
                  <a:pos x="156" y="149"/>
                </a:cxn>
                <a:cxn ang="0">
                  <a:pos x="155" y="106"/>
                </a:cxn>
                <a:cxn ang="0">
                  <a:pos x="190" y="106"/>
                </a:cxn>
                <a:cxn ang="0">
                  <a:pos x="192" y="149"/>
                </a:cxn>
                <a:cxn ang="0">
                  <a:pos x="203" y="149"/>
                </a:cxn>
                <a:cxn ang="0">
                  <a:pos x="202" y="106"/>
                </a:cxn>
                <a:cxn ang="0">
                  <a:pos x="231" y="106"/>
                </a:cxn>
                <a:cxn ang="0">
                  <a:pos x="233" y="150"/>
                </a:cxn>
                <a:cxn ang="0">
                  <a:pos x="268" y="150"/>
                </a:cxn>
                <a:cxn ang="0">
                  <a:pos x="264" y="0"/>
                </a:cxn>
                <a:cxn ang="0">
                  <a:pos x="229" y="0"/>
                </a:cxn>
                <a:cxn ang="0">
                  <a:pos x="231" y="91"/>
                </a:cxn>
                <a:cxn ang="0">
                  <a:pos x="201" y="91"/>
                </a:cxn>
                <a:cxn ang="0">
                  <a:pos x="199" y="0"/>
                </a:cxn>
                <a:cxn ang="0">
                  <a:pos x="187" y="0"/>
                </a:cxn>
                <a:cxn ang="0">
                  <a:pos x="189" y="91"/>
                </a:cxn>
                <a:cxn ang="0">
                  <a:pos x="154" y="91"/>
                </a:cxn>
                <a:cxn ang="0">
                  <a:pos x="152" y="0"/>
                </a:cxn>
                <a:cxn ang="0">
                  <a:pos x="140" y="0"/>
                </a:cxn>
                <a:cxn ang="0">
                  <a:pos x="143" y="91"/>
                </a:cxn>
                <a:cxn ang="0">
                  <a:pos x="108" y="91"/>
                </a:cxn>
                <a:cxn ang="0">
                  <a:pos x="106" y="0"/>
                </a:cxn>
                <a:cxn ang="0">
                  <a:pos x="94" y="0"/>
                </a:cxn>
                <a:cxn ang="0">
                  <a:pos x="96" y="91"/>
                </a:cxn>
                <a:cxn ang="0">
                  <a:pos x="65" y="91"/>
                </a:cxn>
                <a:cxn ang="0">
                  <a:pos x="63" y="0"/>
                </a:cxn>
                <a:cxn ang="0">
                  <a:pos x="51" y="0"/>
                </a:cxn>
                <a:cxn ang="0">
                  <a:pos x="53" y="91"/>
                </a:cxn>
                <a:cxn ang="0">
                  <a:pos x="26" y="91"/>
                </a:cxn>
                <a:cxn ang="0">
                  <a:pos x="24" y="0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268" h="150">
                  <a:moveTo>
                    <a:pt x="12" y="0"/>
                  </a:moveTo>
                  <a:lnTo>
                    <a:pt x="14" y="91"/>
                  </a:lnTo>
                  <a:lnTo>
                    <a:pt x="0" y="91"/>
                  </a:lnTo>
                  <a:lnTo>
                    <a:pt x="0" y="106"/>
                  </a:lnTo>
                  <a:lnTo>
                    <a:pt x="15" y="106"/>
                  </a:lnTo>
                  <a:lnTo>
                    <a:pt x="16" y="149"/>
                  </a:lnTo>
                  <a:lnTo>
                    <a:pt x="28" y="149"/>
                  </a:lnTo>
                  <a:lnTo>
                    <a:pt x="27" y="106"/>
                  </a:lnTo>
                  <a:lnTo>
                    <a:pt x="53" y="106"/>
                  </a:lnTo>
                  <a:lnTo>
                    <a:pt x="55" y="149"/>
                  </a:lnTo>
                  <a:lnTo>
                    <a:pt x="67" y="149"/>
                  </a:lnTo>
                  <a:lnTo>
                    <a:pt x="65" y="106"/>
                  </a:lnTo>
                  <a:lnTo>
                    <a:pt x="96" y="106"/>
                  </a:lnTo>
                  <a:lnTo>
                    <a:pt x="98" y="149"/>
                  </a:lnTo>
                  <a:lnTo>
                    <a:pt x="110" y="149"/>
                  </a:lnTo>
                  <a:lnTo>
                    <a:pt x="108" y="106"/>
                  </a:lnTo>
                  <a:lnTo>
                    <a:pt x="143" y="106"/>
                  </a:lnTo>
                  <a:lnTo>
                    <a:pt x="144" y="149"/>
                  </a:lnTo>
                  <a:lnTo>
                    <a:pt x="156" y="149"/>
                  </a:lnTo>
                  <a:lnTo>
                    <a:pt x="155" y="106"/>
                  </a:lnTo>
                  <a:lnTo>
                    <a:pt x="190" y="106"/>
                  </a:lnTo>
                  <a:lnTo>
                    <a:pt x="192" y="149"/>
                  </a:lnTo>
                  <a:lnTo>
                    <a:pt x="203" y="149"/>
                  </a:lnTo>
                  <a:lnTo>
                    <a:pt x="202" y="106"/>
                  </a:lnTo>
                  <a:lnTo>
                    <a:pt x="231" y="106"/>
                  </a:lnTo>
                  <a:lnTo>
                    <a:pt x="233" y="150"/>
                  </a:lnTo>
                  <a:lnTo>
                    <a:pt x="268" y="150"/>
                  </a:lnTo>
                  <a:lnTo>
                    <a:pt x="264" y="0"/>
                  </a:lnTo>
                  <a:lnTo>
                    <a:pt x="229" y="0"/>
                  </a:lnTo>
                  <a:lnTo>
                    <a:pt x="231" y="91"/>
                  </a:lnTo>
                  <a:lnTo>
                    <a:pt x="201" y="91"/>
                  </a:lnTo>
                  <a:lnTo>
                    <a:pt x="199" y="0"/>
                  </a:lnTo>
                  <a:lnTo>
                    <a:pt x="187" y="0"/>
                  </a:lnTo>
                  <a:lnTo>
                    <a:pt x="189" y="91"/>
                  </a:lnTo>
                  <a:lnTo>
                    <a:pt x="154" y="91"/>
                  </a:lnTo>
                  <a:lnTo>
                    <a:pt x="152" y="0"/>
                  </a:lnTo>
                  <a:lnTo>
                    <a:pt x="140" y="0"/>
                  </a:lnTo>
                  <a:lnTo>
                    <a:pt x="143" y="91"/>
                  </a:lnTo>
                  <a:lnTo>
                    <a:pt x="108" y="91"/>
                  </a:lnTo>
                  <a:lnTo>
                    <a:pt x="106" y="0"/>
                  </a:lnTo>
                  <a:lnTo>
                    <a:pt x="94" y="0"/>
                  </a:lnTo>
                  <a:lnTo>
                    <a:pt x="96" y="91"/>
                  </a:lnTo>
                  <a:lnTo>
                    <a:pt x="65" y="91"/>
                  </a:lnTo>
                  <a:lnTo>
                    <a:pt x="63" y="0"/>
                  </a:lnTo>
                  <a:lnTo>
                    <a:pt x="51" y="0"/>
                  </a:lnTo>
                  <a:lnTo>
                    <a:pt x="53" y="91"/>
                  </a:lnTo>
                  <a:lnTo>
                    <a:pt x="26" y="91"/>
                  </a:lnTo>
                  <a:lnTo>
                    <a:pt x="24" y="0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1"/>
            </a:gradFill>
            <a:ln w="831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33" name="Oval 69"/>
            <p:cNvSpPr>
              <a:spLocks noChangeArrowheads="1"/>
            </p:cNvSpPr>
            <p:nvPr/>
          </p:nvSpPr>
          <p:spPr bwMode="auto">
            <a:xfrm>
              <a:off x="3801" y="877"/>
              <a:ext cx="8" cy="8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5400000" scaled="1"/>
            </a:gradFill>
            <a:ln w="9149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34" name="Oval 70"/>
            <p:cNvSpPr>
              <a:spLocks noChangeArrowheads="1"/>
            </p:cNvSpPr>
            <p:nvPr/>
          </p:nvSpPr>
          <p:spPr bwMode="auto">
            <a:xfrm>
              <a:off x="3844" y="877"/>
              <a:ext cx="8" cy="8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5400000" scaled="1"/>
            </a:gradFill>
            <a:ln w="9149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35" name="Oval 71"/>
            <p:cNvSpPr>
              <a:spLocks noChangeArrowheads="1"/>
            </p:cNvSpPr>
            <p:nvPr/>
          </p:nvSpPr>
          <p:spPr bwMode="auto">
            <a:xfrm>
              <a:off x="3888" y="877"/>
              <a:ext cx="8" cy="8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5400000" scaled="1"/>
            </a:gradFill>
            <a:ln w="9149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36" name="Oval 72"/>
            <p:cNvSpPr>
              <a:spLocks noChangeArrowheads="1"/>
            </p:cNvSpPr>
            <p:nvPr/>
          </p:nvSpPr>
          <p:spPr bwMode="auto">
            <a:xfrm>
              <a:off x="3934" y="877"/>
              <a:ext cx="8" cy="8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5400000" scaled="1"/>
            </a:gradFill>
            <a:ln w="9149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37" name="Oval 73"/>
            <p:cNvSpPr>
              <a:spLocks noChangeArrowheads="1"/>
            </p:cNvSpPr>
            <p:nvPr/>
          </p:nvSpPr>
          <p:spPr bwMode="auto">
            <a:xfrm>
              <a:off x="3980" y="877"/>
              <a:ext cx="8" cy="8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5400000" scaled="1"/>
            </a:gradFill>
            <a:ln w="9149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38" name="Freeform 74"/>
            <p:cNvSpPr>
              <a:spLocks noChangeArrowheads="1"/>
            </p:cNvSpPr>
            <p:nvPr/>
          </p:nvSpPr>
          <p:spPr bwMode="auto">
            <a:xfrm>
              <a:off x="3800" y="911"/>
              <a:ext cx="13" cy="2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21"/>
                </a:cxn>
                <a:cxn ang="0">
                  <a:pos x="13" y="21"/>
                </a:cxn>
                <a:cxn ang="0">
                  <a:pos x="1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3" h="21">
                  <a:moveTo>
                    <a:pt x="0" y="0"/>
                  </a:moveTo>
                  <a:lnTo>
                    <a:pt x="1" y="21"/>
                  </a:lnTo>
                  <a:lnTo>
                    <a:pt x="13" y="21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5400000" scaled="1"/>
            </a:gradFill>
            <a:ln w="831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39" name="Freeform 75"/>
            <p:cNvSpPr>
              <a:spLocks noChangeArrowheads="1"/>
            </p:cNvSpPr>
            <p:nvPr/>
          </p:nvSpPr>
          <p:spPr bwMode="auto">
            <a:xfrm>
              <a:off x="3840" y="911"/>
              <a:ext cx="13" cy="2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21"/>
                </a:cxn>
                <a:cxn ang="0">
                  <a:pos x="13" y="21"/>
                </a:cxn>
                <a:cxn ang="0">
                  <a:pos x="1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3" h="21">
                  <a:moveTo>
                    <a:pt x="0" y="0"/>
                  </a:moveTo>
                  <a:lnTo>
                    <a:pt x="1" y="21"/>
                  </a:lnTo>
                  <a:lnTo>
                    <a:pt x="13" y="21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5400000" scaled="1"/>
            </a:gradFill>
            <a:ln w="831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40" name="Freeform 76"/>
            <p:cNvSpPr>
              <a:spLocks noChangeArrowheads="1"/>
            </p:cNvSpPr>
            <p:nvPr/>
          </p:nvSpPr>
          <p:spPr bwMode="auto">
            <a:xfrm>
              <a:off x="3886" y="911"/>
              <a:ext cx="13" cy="2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"/>
                </a:cxn>
                <a:cxn ang="0">
                  <a:pos x="13" y="21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3" h="21">
                  <a:moveTo>
                    <a:pt x="0" y="0"/>
                  </a:moveTo>
                  <a:lnTo>
                    <a:pt x="0" y="21"/>
                  </a:lnTo>
                  <a:lnTo>
                    <a:pt x="13" y="21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5400000" scaled="1"/>
            </a:gradFill>
            <a:ln w="831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41" name="Freeform 77"/>
            <p:cNvSpPr>
              <a:spLocks noChangeArrowheads="1"/>
            </p:cNvSpPr>
            <p:nvPr/>
          </p:nvSpPr>
          <p:spPr bwMode="auto">
            <a:xfrm>
              <a:off x="3932" y="911"/>
              <a:ext cx="13" cy="2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21"/>
                </a:cxn>
                <a:cxn ang="0">
                  <a:pos x="13" y="21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3" h="21">
                  <a:moveTo>
                    <a:pt x="0" y="0"/>
                  </a:moveTo>
                  <a:lnTo>
                    <a:pt x="1" y="21"/>
                  </a:lnTo>
                  <a:lnTo>
                    <a:pt x="13" y="21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5400000" scaled="1"/>
            </a:gradFill>
            <a:ln w="831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42" name="Freeform 78"/>
            <p:cNvSpPr>
              <a:spLocks noChangeArrowheads="1"/>
            </p:cNvSpPr>
            <p:nvPr/>
          </p:nvSpPr>
          <p:spPr bwMode="auto">
            <a:xfrm>
              <a:off x="3977" y="911"/>
              <a:ext cx="13" cy="2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21"/>
                </a:cxn>
                <a:cxn ang="0">
                  <a:pos x="13" y="21"/>
                </a:cxn>
                <a:cxn ang="0">
                  <a:pos x="1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3" h="21">
                  <a:moveTo>
                    <a:pt x="0" y="0"/>
                  </a:moveTo>
                  <a:lnTo>
                    <a:pt x="1" y="21"/>
                  </a:lnTo>
                  <a:lnTo>
                    <a:pt x="13" y="21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5400000" scaled="1"/>
            </a:gradFill>
            <a:ln w="831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43" name="Freeform 79"/>
            <p:cNvSpPr>
              <a:spLocks noChangeArrowheads="1"/>
            </p:cNvSpPr>
            <p:nvPr/>
          </p:nvSpPr>
          <p:spPr bwMode="auto">
            <a:xfrm>
              <a:off x="3802" y="974"/>
              <a:ext cx="13" cy="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6"/>
                </a:cxn>
                <a:cxn ang="0">
                  <a:pos x="13" y="16"/>
                </a:cxn>
                <a:cxn ang="0">
                  <a:pos x="1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3" h="16">
                  <a:moveTo>
                    <a:pt x="0" y="0"/>
                  </a:moveTo>
                  <a:lnTo>
                    <a:pt x="0" y="16"/>
                  </a:lnTo>
                  <a:lnTo>
                    <a:pt x="13" y="16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5400000" scaled="1"/>
            </a:gradFill>
            <a:ln w="831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44" name="Freeform 80"/>
            <p:cNvSpPr>
              <a:spLocks noChangeArrowheads="1"/>
            </p:cNvSpPr>
            <p:nvPr/>
          </p:nvSpPr>
          <p:spPr bwMode="auto">
            <a:xfrm>
              <a:off x="3843" y="974"/>
              <a:ext cx="14" cy="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6"/>
                </a:cxn>
                <a:cxn ang="0">
                  <a:pos x="14" y="16"/>
                </a:cxn>
                <a:cxn ang="0">
                  <a:pos x="1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4" h="16">
                  <a:moveTo>
                    <a:pt x="0" y="0"/>
                  </a:moveTo>
                  <a:lnTo>
                    <a:pt x="0" y="16"/>
                  </a:lnTo>
                  <a:lnTo>
                    <a:pt x="14" y="16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5400000" scaled="1"/>
            </a:gradFill>
            <a:ln w="831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45" name="Freeform 81"/>
            <p:cNvSpPr>
              <a:spLocks noChangeArrowheads="1"/>
            </p:cNvSpPr>
            <p:nvPr/>
          </p:nvSpPr>
          <p:spPr bwMode="auto">
            <a:xfrm>
              <a:off x="3887" y="974"/>
              <a:ext cx="13" cy="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6"/>
                </a:cxn>
                <a:cxn ang="0">
                  <a:pos x="13" y="16"/>
                </a:cxn>
                <a:cxn ang="0">
                  <a:pos x="1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3" h="16">
                  <a:moveTo>
                    <a:pt x="0" y="0"/>
                  </a:moveTo>
                  <a:lnTo>
                    <a:pt x="1" y="16"/>
                  </a:lnTo>
                  <a:lnTo>
                    <a:pt x="13" y="16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5400000" scaled="1"/>
            </a:gradFill>
            <a:ln w="831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46" name="Freeform 82"/>
            <p:cNvSpPr>
              <a:spLocks noChangeArrowheads="1"/>
            </p:cNvSpPr>
            <p:nvPr/>
          </p:nvSpPr>
          <p:spPr bwMode="auto">
            <a:xfrm>
              <a:off x="3934" y="974"/>
              <a:ext cx="13" cy="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6"/>
                </a:cxn>
                <a:cxn ang="0">
                  <a:pos x="13" y="16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3" h="16">
                  <a:moveTo>
                    <a:pt x="0" y="0"/>
                  </a:moveTo>
                  <a:lnTo>
                    <a:pt x="0" y="16"/>
                  </a:lnTo>
                  <a:lnTo>
                    <a:pt x="13" y="16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5400000" scaled="1"/>
            </a:gradFill>
            <a:ln w="831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47" name="Freeform 83"/>
            <p:cNvSpPr>
              <a:spLocks noChangeArrowheads="1"/>
            </p:cNvSpPr>
            <p:nvPr/>
          </p:nvSpPr>
          <p:spPr bwMode="auto">
            <a:xfrm>
              <a:off x="3978" y="974"/>
              <a:ext cx="14" cy="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6"/>
                </a:cxn>
                <a:cxn ang="0">
                  <a:pos x="14" y="16"/>
                </a:cxn>
                <a:cxn ang="0">
                  <a:pos x="1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4" h="16">
                  <a:moveTo>
                    <a:pt x="0" y="0"/>
                  </a:moveTo>
                  <a:lnTo>
                    <a:pt x="1" y="16"/>
                  </a:lnTo>
                  <a:lnTo>
                    <a:pt x="14" y="16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5400000" scaled="1"/>
            </a:gradFill>
            <a:ln w="831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48" name="Oval 84"/>
            <p:cNvSpPr>
              <a:spLocks noChangeArrowheads="1"/>
            </p:cNvSpPr>
            <p:nvPr/>
          </p:nvSpPr>
          <p:spPr bwMode="auto">
            <a:xfrm>
              <a:off x="4482" y="877"/>
              <a:ext cx="8" cy="8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5400000" scaled="1"/>
            </a:gradFill>
            <a:ln w="9149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49" name="Freeform 85"/>
            <p:cNvSpPr>
              <a:spLocks noChangeArrowheads="1"/>
            </p:cNvSpPr>
            <p:nvPr/>
          </p:nvSpPr>
          <p:spPr bwMode="auto">
            <a:xfrm>
              <a:off x="4440" y="861"/>
              <a:ext cx="265" cy="150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8" y="91"/>
                </a:cxn>
                <a:cxn ang="0">
                  <a:pos x="66" y="91"/>
                </a:cxn>
                <a:cxn ang="0">
                  <a:pos x="64" y="0"/>
                </a:cxn>
                <a:cxn ang="0">
                  <a:pos x="77" y="0"/>
                </a:cxn>
                <a:cxn ang="0">
                  <a:pos x="79" y="91"/>
                </a:cxn>
                <a:cxn ang="0">
                  <a:pos x="106" y="91"/>
                </a:cxn>
                <a:cxn ang="0">
                  <a:pos x="105" y="1"/>
                </a:cxn>
                <a:cxn ang="0">
                  <a:pos x="117" y="1"/>
                </a:cxn>
                <a:cxn ang="0">
                  <a:pos x="118" y="91"/>
                </a:cxn>
                <a:cxn ang="0">
                  <a:pos x="153" y="91"/>
                </a:cxn>
                <a:cxn ang="0">
                  <a:pos x="152" y="0"/>
                </a:cxn>
                <a:cxn ang="0">
                  <a:pos x="164" y="0"/>
                </a:cxn>
                <a:cxn ang="0">
                  <a:pos x="165" y="91"/>
                </a:cxn>
                <a:cxn ang="0">
                  <a:pos x="196" y="91"/>
                </a:cxn>
                <a:cxn ang="0">
                  <a:pos x="195" y="1"/>
                </a:cxn>
                <a:cxn ang="0">
                  <a:pos x="206" y="1"/>
                </a:cxn>
                <a:cxn ang="0">
                  <a:pos x="207" y="91"/>
                </a:cxn>
                <a:cxn ang="0">
                  <a:pos x="234" y="91"/>
                </a:cxn>
                <a:cxn ang="0">
                  <a:pos x="234" y="1"/>
                </a:cxn>
                <a:cxn ang="0">
                  <a:pos x="246" y="1"/>
                </a:cxn>
                <a:cxn ang="0">
                  <a:pos x="246" y="91"/>
                </a:cxn>
                <a:cxn ang="0">
                  <a:pos x="265" y="91"/>
                </a:cxn>
                <a:cxn ang="0">
                  <a:pos x="265" y="106"/>
                </a:cxn>
                <a:cxn ang="0">
                  <a:pos x="246" y="106"/>
                </a:cxn>
                <a:cxn ang="0">
                  <a:pos x="246" y="150"/>
                </a:cxn>
                <a:cxn ang="0">
                  <a:pos x="234" y="150"/>
                </a:cxn>
                <a:cxn ang="0">
                  <a:pos x="234" y="106"/>
                </a:cxn>
                <a:cxn ang="0">
                  <a:pos x="207" y="106"/>
                </a:cxn>
                <a:cxn ang="0">
                  <a:pos x="207" y="149"/>
                </a:cxn>
                <a:cxn ang="0">
                  <a:pos x="196" y="149"/>
                </a:cxn>
                <a:cxn ang="0">
                  <a:pos x="196" y="106"/>
                </a:cxn>
                <a:cxn ang="0">
                  <a:pos x="165" y="106"/>
                </a:cxn>
                <a:cxn ang="0">
                  <a:pos x="165" y="149"/>
                </a:cxn>
                <a:cxn ang="0">
                  <a:pos x="153" y="149"/>
                </a:cxn>
                <a:cxn ang="0">
                  <a:pos x="153" y="106"/>
                </a:cxn>
                <a:cxn ang="0">
                  <a:pos x="118" y="106"/>
                </a:cxn>
                <a:cxn ang="0">
                  <a:pos x="119" y="149"/>
                </a:cxn>
                <a:cxn ang="0">
                  <a:pos x="107" y="149"/>
                </a:cxn>
                <a:cxn ang="0">
                  <a:pos x="106" y="106"/>
                </a:cxn>
                <a:cxn ang="0">
                  <a:pos x="79" y="106"/>
                </a:cxn>
                <a:cxn ang="0">
                  <a:pos x="80" y="149"/>
                </a:cxn>
                <a:cxn ang="0">
                  <a:pos x="68" y="149"/>
                </a:cxn>
                <a:cxn ang="0">
                  <a:pos x="67" y="105"/>
                </a:cxn>
                <a:cxn ang="0">
                  <a:pos x="28" y="105"/>
                </a:cxn>
                <a:cxn ang="0">
                  <a:pos x="29" y="149"/>
                </a:cxn>
                <a:cxn ang="0">
                  <a:pos x="0" y="149"/>
                </a:cxn>
                <a:cxn ang="0">
                  <a:pos x="2" y="0"/>
                </a:cxn>
                <a:cxn ang="0">
                  <a:pos x="25" y="0"/>
                </a:cxn>
                <a:cxn ang="0">
                  <a:pos x="25" y="0"/>
                </a:cxn>
              </a:cxnLst>
              <a:rect l="0" t="0" r="r" b="b"/>
              <a:pathLst>
                <a:path w="265" h="150">
                  <a:moveTo>
                    <a:pt x="25" y="0"/>
                  </a:moveTo>
                  <a:lnTo>
                    <a:pt x="28" y="91"/>
                  </a:lnTo>
                  <a:lnTo>
                    <a:pt x="66" y="91"/>
                  </a:lnTo>
                  <a:lnTo>
                    <a:pt x="64" y="0"/>
                  </a:lnTo>
                  <a:lnTo>
                    <a:pt x="77" y="0"/>
                  </a:lnTo>
                  <a:lnTo>
                    <a:pt x="79" y="91"/>
                  </a:lnTo>
                  <a:lnTo>
                    <a:pt x="106" y="91"/>
                  </a:lnTo>
                  <a:lnTo>
                    <a:pt x="105" y="1"/>
                  </a:lnTo>
                  <a:lnTo>
                    <a:pt x="117" y="1"/>
                  </a:lnTo>
                  <a:lnTo>
                    <a:pt x="118" y="91"/>
                  </a:lnTo>
                  <a:lnTo>
                    <a:pt x="153" y="91"/>
                  </a:lnTo>
                  <a:lnTo>
                    <a:pt x="152" y="0"/>
                  </a:lnTo>
                  <a:lnTo>
                    <a:pt x="164" y="0"/>
                  </a:lnTo>
                  <a:lnTo>
                    <a:pt x="165" y="91"/>
                  </a:lnTo>
                  <a:lnTo>
                    <a:pt x="196" y="91"/>
                  </a:lnTo>
                  <a:lnTo>
                    <a:pt x="195" y="1"/>
                  </a:lnTo>
                  <a:lnTo>
                    <a:pt x="206" y="1"/>
                  </a:lnTo>
                  <a:lnTo>
                    <a:pt x="207" y="91"/>
                  </a:lnTo>
                  <a:lnTo>
                    <a:pt x="234" y="91"/>
                  </a:lnTo>
                  <a:lnTo>
                    <a:pt x="234" y="1"/>
                  </a:lnTo>
                  <a:lnTo>
                    <a:pt x="246" y="1"/>
                  </a:lnTo>
                  <a:lnTo>
                    <a:pt x="246" y="91"/>
                  </a:lnTo>
                  <a:lnTo>
                    <a:pt x="265" y="91"/>
                  </a:lnTo>
                  <a:lnTo>
                    <a:pt x="265" y="106"/>
                  </a:lnTo>
                  <a:lnTo>
                    <a:pt x="246" y="106"/>
                  </a:lnTo>
                  <a:lnTo>
                    <a:pt x="246" y="150"/>
                  </a:lnTo>
                  <a:lnTo>
                    <a:pt x="234" y="150"/>
                  </a:lnTo>
                  <a:lnTo>
                    <a:pt x="234" y="106"/>
                  </a:lnTo>
                  <a:lnTo>
                    <a:pt x="207" y="106"/>
                  </a:lnTo>
                  <a:lnTo>
                    <a:pt x="207" y="149"/>
                  </a:lnTo>
                  <a:lnTo>
                    <a:pt x="196" y="149"/>
                  </a:lnTo>
                  <a:lnTo>
                    <a:pt x="196" y="106"/>
                  </a:lnTo>
                  <a:lnTo>
                    <a:pt x="165" y="106"/>
                  </a:lnTo>
                  <a:lnTo>
                    <a:pt x="165" y="149"/>
                  </a:lnTo>
                  <a:lnTo>
                    <a:pt x="153" y="149"/>
                  </a:lnTo>
                  <a:lnTo>
                    <a:pt x="153" y="106"/>
                  </a:lnTo>
                  <a:lnTo>
                    <a:pt x="118" y="106"/>
                  </a:lnTo>
                  <a:lnTo>
                    <a:pt x="119" y="149"/>
                  </a:lnTo>
                  <a:lnTo>
                    <a:pt x="107" y="149"/>
                  </a:lnTo>
                  <a:lnTo>
                    <a:pt x="106" y="106"/>
                  </a:lnTo>
                  <a:lnTo>
                    <a:pt x="79" y="106"/>
                  </a:lnTo>
                  <a:lnTo>
                    <a:pt x="80" y="149"/>
                  </a:lnTo>
                  <a:lnTo>
                    <a:pt x="68" y="149"/>
                  </a:lnTo>
                  <a:lnTo>
                    <a:pt x="67" y="105"/>
                  </a:lnTo>
                  <a:lnTo>
                    <a:pt x="28" y="105"/>
                  </a:lnTo>
                  <a:lnTo>
                    <a:pt x="29" y="149"/>
                  </a:lnTo>
                  <a:lnTo>
                    <a:pt x="0" y="149"/>
                  </a:lnTo>
                  <a:lnTo>
                    <a:pt x="2" y="0"/>
                  </a:lnTo>
                  <a:lnTo>
                    <a:pt x="25" y="0"/>
                  </a:lnTo>
                  <a:lnTo>
                    <a:pt x="25" y="0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1"/>
            </a:gradFill>
            <a:ln w="831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50" name="Oval 86"/>
            <p:cNvSpPr>
              <a:spLocks noChangeArrowheads="1"/>
            </p:cNvSpPr>
            <p:nvPr/>
          </p:nvSpPr>
          <p:spPr bwMode="auto">
            <a:xfrm>
              <a:off x="4529" y="877"/>
              <a:ext cx="8" cy="8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5400000" scaled="1"/>
            </a:gradFill>
            <a:ln w="9149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51" name="Oval 87"/>
            <p:cNvSpPr>
              <a:spLocks noChangeArrowheads="1"/>
            </p:cNvSpPr>
            <p:nvPr/>
          </p:nvSpPr>
          <p:spPr bwMode="auto">
            <a:xfrm>
              <a:off x="4571" y="877"/>
              <a:ext cx="8" cy="8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5400000" scaled="1"/>
            </a:gradFill>
            <a:ln w="9149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52" name="Oval 88"/>
            <p:cNvSpPr>
              <a:spLocks noChangeArrowheads="1"/>
            </p:cNvSpPr>
            <p:nvPr/>
          </p:nvSpPr>
          <p:spPr bwMode="auto">
            <a:xfrm>
              <a:off x="4615" y="877"/>
              <a:ext cx="8" cy="8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5400000" scaled="1"/>
            </a:gradFill>
            <a:ln w="9149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53" name="Oval 89"/>
            <p:cNvSpPr>
              <a:spLocks noChangeArrowheads="1"/>
            </p:cNvSpPr>
            <p:nvPr/>
          </p:nvSpPr>
          <p:spPr bwMode="auto">
            <a:xfrm>
              <a:off x="4657" y="877"/>
              <a:ext cx="8" cy="8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5400000" scaled="1"/>
            </a:gradFill>
            <a:ln w="9149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54" name="Freeform 90"/>
            <p:cNvSpPr>
              <a:spLocks noChangeArrowheads="1"/>
            </p:cNvSpPr>
            <p:nvPr/>
          </p:nvSpPr>
          <p:spPr bwMode="auto">
            <a:xfrm>
              <a:off x="4479" y="911"/>
              <a:ext cx="13" cy="2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21"/>
                </a:cxn>
                <a:cxn ang="0">
                  <a:pos x="13" y="21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3" h="21">
                  <a:moveTo>
                    <a:pt x="0" y="0"/>
                  </a:moveTo>
                  <a:lnTo>
                    <a:pt x="1" y="21"/>
                  </a:lnTo>
                  <a:lnTo>
                    <a:pt x="13" y="21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5400000" scaled="1"/>
            </a:gradFill>
            <a:ln w="831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55" name="Freeform 91"/>
            <p:cNvSpPr>
              <a:spLocks noChangeArrowheads="1"/>
            </p:cNvSpPr>
            <p:nvPr/>
          </p:nvSpPr>
          <p:spPr bwMode="auto">
            <a:xfrm>
              <a:off x="4526" y="911"/>
              <a:ext cx="12" cy="2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21"/>
                </a:cxn>
                <a:cxn ang="0">
                  <a:pos x="12" y="21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21">
                  <a:moveTo>
                    <a:pt x="0" y="0"/>
                  </a:moveTo>
                  <a:lnTo>
                    <a:pt x="1" y="21"/>
                  </a:lnTo>
                  <a:lnTo>
                    <a:pt x="12" y="21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5400000" scaled="1"/>
            </a:gradFill>
            <a:ln w="831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56" name="Freeform 92"/>
            <p:cNvSpPr>
              <a:spLocks noChangeArrowheads="1"/>
            </p:cNvSpPr>
            <p:nvPr/>
          </p:nvSpPr>
          <p:spPr bwMode="auto">
            <a:xfrm>
              <a:off x="4569" y="911"/>
              <a:ext cx="13" cy="2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"/>
                </a:cxn>
                <a:cxn ang="0">
                  <a:pos x="13" y="21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3" h="21">
                  <a:moveTo>
                    <a:pt x="0" y="0"/>
                  </a:moveTo>
                  <a:lnTo>
                    <a:pt x="0" y="21"/>
                  </a:lnTo>
                  <a:lnTo>
                    <a:pt x="13" y="21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5400000" scaled="1"/>
            </a:gradFill>
            <a:ln w="831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57" name="Freeform 93"/>
            <p:cNvSpPr>
              <a:spLocks noChangeArrowheads="1"/>
            </p:cNvSpPr>
            <p:nvPr/>
          </p:nvSpPr>
          <p:spPr bwMode="auto">
            <a:xfrm>
              <a:off x="4613" y="911"/>
              <a:ext cx="14" cy="2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21"/>
                </a:cxn>
                <a:cxn ang="0">
                  <a:pos x="14" y="21"/>
                </a:cxn>
                <a:cxn ang="0">
                  <a:pos x="1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4" h="21">
                  <a:moveTo>
                    <a:pt x="0" y="0"/>
                  </a:moveTo>
                  <a:lnTo>
                    <a:pt x="1" y="21"/>
                  </a:lnTo>
                  <a:lnTo>
                    <a:pt x="14" y="21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5400000" scaled="1"/>
            </a:gradFill>
            <a:ln w="831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58" name="Freeform 94"/>
            <p:cNvSpPr>
              <a:spLocks noChangeArrowheads="1"/>
            </p:cNvSpPr>
            <p:nvPr/>
          </p:nvSpPr>
          <p:spPr bwMode="auto">
            <a:xfrm>
              <a:off x="4654" y="911"/>
              <a:ext cx="13" cy="2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21"/>
                </a:cxn>
                <a:cxn ang="0">
                  <a:pos x="13" y="21"/>
                </a:cxn>
                <a:cxn ang="0">
                  <a:pos x="1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3" h="21">
                  <a:moveTo>
                    <a:pt x="0" y="0"/>
                  </a:moveTo>
                  <a:lnTo>
                    <a:pt x="1" y="21"/>
                  </a:lnTo>
                  <a:lnTo>
                    <a:pt x="13" y="21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5400000" scaled="1"/>
            </a:gradFill>
            <a:ln w="831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59" name="Freeform 95"/>
            <p:cNvSpPr>
              <a:spLocks noChangeArrowheads="1"/>
            </p:cNvSpPr>
            <p:nvPr/>
          </p:nvSpPr>
          <p:spPr bwMode="auto">
            <a:xfrm>
              <a:off x="4482" y="974"/>
              <a:ext cx="13" cy="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6"/>
                </a:cxn>
                <a:cxn ang="0">
                  <a:pos x="13" y="16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3" h="16">
                  <a:moveTo>
                    <a:pt x="0" y="0"/>
                  </a:moveTo>
                  <a:lnTo>
                    <a:pt x="0" y="16"/>
                  </a:lnTo>
                  <a:lnTo>
                    <a:pt x="13" y="16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5400000" scaled="1"/>
            </a:gradFill>
            <a:ln w="831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60" name="Freeform 96"/>
            <p:cNvSpPr>
              <a:spLocks noChangeArrowheads="1"/>
            </p:cNvSpPr>
            <p:nvPr/>
          </p:nvSpPr>
          <p:spPr bwMode="auto">
            <a:xfrm>
              <a:off x="4526" y="974"/>
              <a:ext cx="14" cy="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6"/>
                </a:cxn>
                <a:cxn ang="0">
                  <a:pos x="14" y="16"/>
                </a:cxn>
                <a:cxn ang="0">
                  <a:pos x="1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4" h="16">
                  <a:moveTo>
                    <a:pt x="0" y="0"/>
                  </a:moveTo>
                  <a:lnTo>
                    <a:pt x="1" y="16"/>
                  </a:lnTo>
                  <a:lnTo>
                    <a:pt x="14" y="16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5400000" scaled="1"/>
            </a:gradFill>
            <a:ln w="831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61" name="Freeform 97"/>
            <p:cNvSpPr>
              <a:spLocks noChangeArrowheads="1"/>
            </p:cNvSpPr>
            <p:nvPr/>
          </p:nvSpPr>
          <p:spPr bwMode="auto">
            <a:xfrm>
              <a:off x="4569" y="974"/>
              <a:ext cx="14" cy="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6"/>
                </a:cxn>
                <a:cxn ang="0">
                  <a:pos x="14" y="16"/>
                </a:cxn>
                <a:cxn ang="0">
                  <a:pos x="1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4" h="16">
                  <a:moveTo>
                    <a:pt x="0" y="0"/>
                  </a:moveTo>
                  <a:lnTo>
                    <a:pt x="1" y="16"/>
                  </a:lnTo>
                  <a:lnTo>
                    <a:pt x="14" y="16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5400000" scaled="1"/>
            </a:gradFill>
            <a:ln w="831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62" name="Freeform 98"/>
            <p:cNvSpPr>
              <a:spLocks noChangeArrowheads="1"/>
            </p:cNvSpPr>
            <p:nvPr/>
          </p:nvSpPr>
          <p:spPr bwMode="auto">
            <a:xfrm>
              <a:off x="4614" y="974"/>
              <a:ext cx="14" cy="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6"/>
                </a:cxn>
                <a:cxn ang="0">
                  <a:pos x="14" y="16"/>
                </a:cxn>
                <a:cxn ang="0">
                  <a:pos x="1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4" h="16">
                  <a:moveTo>
                    <a:pt x="0" y="0"/>
                  </a:moveTo>
                  <a:lnTo>
                    <a:pt x="0" y="16"/>
                  </a:lnTo>
                  <a:lnTo>
                    <a:pt x="14" y="16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5400000" scaled="1"/>
            </a:gradFill>
            <a:ln w="831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63" name="Freeform 99"/>
            <p:cNvSpPr>
              <a:spLocks noChangeArrowheads="1"/>
            </p:cNvSpPr>
            <p:nvPr/>
          </p:nvSpPr>
          <p:spPr bwMode="auto">
            <a:xfrm>
              <a:off x="4655" y="974"/>
              <a:ext cx="13" cy="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6"/>
                </a:cxn>
                <a:cxn ang="0">
                  <a:pos x="13" y="16"/>
                </a:cxn>
                <a:cxn ang="0">
                  <a:pos x="1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3" h="16">
                  <a:moveTo>
                    <a:pt x="0" y="0"/>
                  </a:moveTo>
                  <a:lnTo>
                    <a:pt x="0" y="16"/>
                  </a:lnTo>
                  <a:lnTo>
                    <a:pt x="13" y="16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5400000" scaled="1"/>
            </a:gradFill>
            <a:ln w="831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64" name="Freeform 100"/>
            <p:cNvSpPr>
              <a:spLocks noChangeArrowheads="1"/>
            </p:cNvSpPr>
            <p:nvPr/>
          </p:nvSpPr>
          <p:spPr bwMode="auto">
            <a:xfrm>
              <a:off x="4008" y="853"/>
              <a:ext cx="454" cy="169"/>
            </a:xfrm>
            <a:custGeom>
              <a:avLst/>
              <a:gdLst/>
              <a:ahLst/>
              <a:cxnLst>
                <a:cxn ang="0">
                  <a:pos x="447" y="0"/>
                </a:cxn>
                <a:cxn ang="0">
                  <a:pos x="0" y="0"/>
                </a:cxn>
                <a:cxn ang="0">
                  <a:pos x="3" y="110"/>
                </a:cxn>
                <a:cxn ang="0">
                  <a:pos x="1" y="124"/>
                </a:cxn>
                <a:cxn ang="0">
                  <a:pos x="2" y="169"/>
                </a:cxn>
                <a:cxn ang="0">
                  <a:pos x="454" y="169"/>
                </a:cxn>
                <a:cxn ang="0">
                  <a:pos x="454" y="124"/>
                </a:cxn>
                <a:cxn ang="0">
                  <a:pos x="450" y="111"/>
                </a:cxn>
                <a:cxn ang="0">
                  <a:pos x="447" y="0"/>
                </a:cxn>
                <a:cxn ang="0">
                  <a:pos x="447" y="0"/>
                </a:cxn>
              </a:cxnLst>
              <a:rect l="0" t="0" r="r" b="b"/>
              <a:pathLst>
                <a:path w="454" h="169">
                  <a:moveTo>
                    <a:pt x="447" y="0"/>
                  </a:moveTo>
                  <a:lnTo>
                    <a:pt x="0" y="0"/>
                  </a:lnTo>
                  <a:lnTo>
                    <a:pt x="3" y="110"/>
                  </a:lnTo>
                  <a:lnTo>
                    <a:pt x="1" y="124"/>
                  </a:lnTo>
                  <a:lnTo>
                    <a:pt x="2" y="169"/>
                  </a:lnTo>
                  <a:lnTo>
                    <a:pt x="454" y="169"/>
                  </a:lnTo>
                  <a:lnTo>
                    <a:pt x="454" y="124"/>
                  </a:lnTo>
                  <a:lnTo>
                    <a:pt x="450" y="111"/>
                  </a:lnTo>
                  <a:lnTo>
                    <a:pt x="447" y="0"/>
                  </a:lnTo>
                  <a:lnTo>
                    <a:pt x="447" y="0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1"/>
            </a:gradFill>
            <a:ln w="831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65" name="Freeform 101"/>
            <p:cNvSpPr>
              <a:spLocks noChangeArrowheads="1"/>
            </p:cNvSpPr>
            <p:nvPr/>
          </p:nvSpPr>
          <p:spPr bwMode="auto">
            <a:xfrm>
              <a:off x="4024" y="881"/>
              <a:ext cx="14" cy="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86"/>
                </a:cxn>
                <a:cxn ang="0">
                  <a:pos x="14" y="86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4" h="86">
                  <a:moveTo>
                    <a:pt x="0" y="0"/>
                  </a:moveTo>
                  <a:lnTo>
                    <a:pt x="2" y="86"/>
                  </a:lnTo>
                  <a:lnTo>
                    <a:pt x="14" y="86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5400000" scaled="1"/>
            </a:gradFill>
            <a:ln w="831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66" name="Freeform 102"/>
            <p:cNvSpPr>
              <a:spLocks noChangeArrowheads="1"/>
            </p:cNvSpPr>
            <p:nvPr/>
          </p:nvSpPr>
          <p:spPr bwMode="auto">
            <a:xfrm>
              <a:off x="4050" y="881"/>
              <a:ext cx="13" cy="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86"/>
                </a:cxn>
                <a:cxn ang="0">
                  <a:pos x="13" y="86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3" h="86">
                  <a:moveTo>
                    <a:pt x="0" y="0"/>
                  </a:moveTo>
                  <a:lnTo>
                    <a:pt x="2" y="86"/>
                  </a:lnTo>
                  <a:lnTo>
                    <a:pt x="13" y="86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5400000" scaled="1"/>
            </a:gradFill>
            <a:ln w="831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67" name="Freeform 103"/>
            <p:cNvSpPr>
              <a:spLocks noChangeArrowheads="1"/>
            </p:cNvSpPr>
            <p:nvPr/>
          </p:nvSpPr>
          <p:spPr bwMode="auto">
            <a:xfrm>
              <a:off x="4077" y="881"/>
              <a:ext cx="13" cy="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86"/>
                </a:cxn>
                <a:cxn ang="0">
                  <a:pos x="13" y="86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3" h="86">
                  <a:moveTo>
                    <a:pt x="0" y="0"/>
                  </a:moveTo>
                  <a:lnTo>
                    <a:pt x="2" y="86"/>
                  </a:lnTo>
                  <a:lnTo>
                    <a:pt x="13" y="86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5400000" scaled="1"/>
            </a:gradFill>
            <a:ln w="831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68" name="Freeform 104"/>
            <p:cNvSpPr>
              <a:spLocks noChangeArrowheads="1"/>
            </p:cNvSpPr>
            <p:nvPr/>
          </p:nvSpPr>
          <p:spPr bwMode="auto">
            <a:xfrm>
              <a:off x="4104" y="881"/>
              <a:ext cx="12" cy="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86"/>
                </a:cxn>
                <a:cxn ang="0">
                  <a:pos x="12" y="86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86">
                  <a:moveTo>
                    <a:pt x="0" y="0"/>
                  </a:moveTo>
                  <a:lnTo>
                    <a:pt x="1" y="86"/>
                  </a:lnTo>
                  <a:lnTo>
                    <a:pt x="12" y="86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5400000" scaled="1"/>
            </a:gradFill>
            <a:ln w="831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69" name="Freeform 105"/>
            <p:cNvSpPr>
              <a:spLocks noChangeArrowheads="1"/>
            </p:cNvSpPr>
            <p:nvPr/>
          </p:nvSpPr>
          <p:spPr bwMode="auto">
            <a:xfrm>
              <a:off x="4027" y="987"/>
              <a:ext cx="12" cy="2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27"/>
                </a:cxn>
                <a:cxn ang="0">
                  <a:pos x="12" y="27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27">
                  <a:moveTo>
                    <a:pt x="0" y="0"/>
                  </a:moveTo>
                  <a:lnTo>
                    <a:pt x="1" y="27"/>
                  </a:lnTo>
                  <a:lnTo>
                    <a:pt x="12" y="27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5400000" scaled="1"/>
            </a:gradFill>
            <a:ln w="831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70" name="Freeform 106"/>
            <p:cNvSpPr>
              <a:spLocks noChangeArrowheads="1"/>
            </p:cNvSpPr>
            <p:nvPr/>
          </p:nvSpPr>
          <p:spPr bwMode="auto">
            <a:xfrm>
              <a:off x="4054" y="987"/>
              <a:ext cx="12" cy="2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7"/>
                </a:cxn>
                <a:cxn ang="0">
                  <a:pos x="12" y="27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27">
                  <a:moveTo>
                    <a:pt x="0" y="0"/>
                  </a:moveTo>
                  <a:lnTo>
                    <a:pt x="0" y="27"/>
                  </a:lnTo>
                  <a:lnTo>
                    <a:pt x="12" y="27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5400000" scaled="1"/>
            </a:gradFill>
            <a:ln w="831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71" name="Freeform 107"/>
            <p:cNvSpPr>
              <a:spLocks noChangeArrowheads="1"/>
            </p:cNvSpPr>
            <p:nvPr/>
          </p:nvSpPr>
          <p:spPr bwMode="auto">
            <a:xfrm>
              <a:off x="4080" y="987"/>
              <a:ext cx="11" cy="2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7"/>
                </a:cxn>
                <a:cxn ang="0">
                  <a:pos x="11" y="27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1" h="27">
                  <a:moveTo>
                    <a:pt x="0" y="0"/>
                  </a:moveTo>
                  <a:lnTo>
                    <a:pt x="0" y="27"/>
                  </a:lnTo>
                  <a:lnTo>
                    <a:pt x="11" y="27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5400000" scaled="1"/>
            </a:gradFill>
            <a:ln w="831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72" name="Freeform 108"/>
            <p:cNvSpPr>
              <a:spLocks noChangeArrowheads="1"/>
            </p:cNvSpPr>
            <p:nvPr/>
          </p:nvSpPr>
          <p:spPr bwMode="auto">
            <a:xfrm>
              <a:off x="4105" y="987"/>
              <a:ext cx="12" cy="2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7"/>
                </a:cxn>
                <a:cxn ang="0">
                  <a:pos x="12" y="27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27">
                  <a:moveTo>
                    <a:pt x="0" y="0"/>
                  </a:moveTo>
                  <a:lnTo>
                    <a:pt x="0" y="27"/>
                  </a:lnTo>
                  <a:lnTo>
                    <a:pt x="12" y="27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5400000" scaled="1"/>
            </a:gradFill>
            <a:ln w="831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73" name="Freeform 109"/>
            <p:cNvSpPr>
              <a:spLocks noChangeArrowheads="1"/>
            </p:cNvSpPr>
            <p:nvPr/>
          </p:nvSpPr>
          <p:spPr bwMode="auto">
            <a:xfrm>
              <a:off x="4351" y="881"/>
              <a:ext cx="13" cy="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86"/>
                </a:cxn>
                <a:cxn ang="0">
                  <a:pos x="13" y="86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3" h="86">
                  <a:moveTo>
                    <a:pt x="0" y="0"/>
                  </a:moveTo>
                  <a:lnTo>
                    <a:pt x="1" y="86"/>
                  </a:lnTo>
                  <a:lnTo>
                    <a:pt x="13" y="86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5400000" scaled="1"/>
            </a:gradFill>
            <a:ln w="831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74" name="Freeform 110"/>
            <p:cNvSpPr>
              <a:spLocks noChangeArrowheads="1"/>
            </p:cNvSpPr>
            <p:nvPr/>
          </p:nvSpPr>
          <p:spPr bwMode="auto">
            <a:xfrm>
              <a:off x="4376" y="881"/>
              <a:ext cx="13" cy="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86"/>
                </a:cxn>
                <a:cxn ang="0">
                  <a:pos x="13" y="86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3" h="86">
                  <a:moveTo>
                    <a:pt x="0" y="0"/>
                  </a:moveTo>
                  <a:lnTo>
                    <a:pt x="2" y="86"/>
                  </a:lnTo>
                  <a:lnTo>
                    <a:pt x="13" y="86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5400000" scaled="1"/>
            </a:gradFill>
            <a:ln w="831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75" name="Freeform 111"/>
            <p:cNvSpPr>
              <a:spLocks noChangeArrowheads="1"/>
            </p:cNvSpPr>
            <p:nvPr/>
          </p:nvSpPr>
          <p:spPr bwMode="auto">
            <a:xfrm>
              <a:off x="4403" y="881"/>
              <a:ext cx="13" cy="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86"/>
                </a:cxn>
                <a:cxn ang="0">
                  <a:pos x="13" y="86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3" h="86">
                  <a:moveTo>
                    <a:pt x="0" y="0"/>
                  </a:moveTo>
                  <a:lnTo>
                    <a:pt x="1" y="86"/>
                  </a:lnTo>
                  <a:lnTo>
                    <a:pt x="13" y="86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5400000" scaled="1"/>
            </a:gradFill>
            <a:ln w="831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76" name="Freeform 112"/>
            <p:cNvSpPr>
              <a:spLocks noChangeArrowheads="1"/>
            </p:cNvSpPr>
            <p:nvPr/>
          </p:nvSpPr>
          <p:spPr bwMode="auto">
            <a:xfrm>
              <a:off x="4430" y="881"/>
              <a:ext cx="13" cy="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86"/>
                </a:cxn>
                <a:cxn ang="0">
                  <a:pos x="13" y="86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3" h="86">
                  <a:moveTo>
                    <a:pt x="0" y="0"/>
                  </a:moveTo>
                  <a:lnTo>
                    <a:pt x="2" y="86"/>
                  </a:lnTo>
                  <a:lnTo>
                    <a:pt x="13" y="86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5400000" scaled="1"/>
            </a:gradFill>
            <a:ln w="831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77" name="Freeform 113"/>
            <p:cNvSpPr>
              <a:spLocks noChangeArrowheads="1"/>
            </p:cNvSpPr>
            <p:nvPr/>
          </p:nvSpPr>
          <p:spPr bwMode="auto">
            <a:xfrm>
              <a:off x="4353" y="987"/>
              <a:ext cx="12" cy="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28"/>
                </a:cxn>
                <a:cxn ang="0">
                  <a:pos x="12" y="28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28">
                  <a:moveTo>
                    <a:pt x="0" y="0"/>
                  </a:moveTo>
                  <a:lnTo>
                    <a:pt x="1" y="28"/>
                  </a:lnTo>
                  <a:lnTo>
                    <a:pt x="12" y="28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5400000" scaled="1"/>
            </a:gradFill>
            <a:ln w="831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78" name="Freeform 114"/>
            <p:cNvSpPr>
              <a:spLocks noChangeArrowheads="1"/>
            </p:cNvSpPr>
            <p:nvPr/>
          </p:nvSpPr>
          <p:spPr bwMode="auto">
            <a:xfrm>
              <a:off x="4379" y="987"/>
              <a:ext cx="12" cy="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28"/>
                </a:cxn>
                <a:cxn ang="0">
                  <a:pos x="12" y="28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28">
                  <a:moveTo>
                    <a:pt x="0" y="0"/>
                  </a:moveTo>
                  <a:lnTo>
                    <a:pt x="1" y="28"/>
                  </a:lnTo>
                  <a:lnTo>
                    <a:pt x="12" y="28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5400000" scaled="1"/>
            </a:gradFill>
            <a:ln w="831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79" name="Freeform 115"/>
            <p:cNvSpPr>
              <a:spLocks noChangeArrowheads="1"/>
            </p:cNvSpPr>
            <p:nvPr/>
          </p:nvSpPr>
          <p:spPr bwMode="auto">
            <a:xfrm>
              <a:off x="4405" y="987"/>
              <a:ext cx="12" cy="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28"/>
                </a:cxn>
                <a:cxn ang="0">
                  <a:pos x="12" y="28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28">
                  <a:moveTo>
                    <a:pt x="0" y="0"/>
                  </a:moveTo>
                  <a:lnTo>
                    <a:pt x="1" y="28"/>
                  </a:lnTo>
                  <a:lnTo>
                    <a:pt x="12" y="28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5400000" scaled="1"/>
            </a:gradFill>
            <a:ln w="831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80" name="Freeform 116"/>
            <p:cNvSpPr>
              <a:spLocks noChangeArrowheads="1"/>
            </p:cNvSpPr>
            <p:nvPr/>
          </p:nvSpPr>
          <p:spPr bwMode="auto">
            <a:xfrm>
              <a:off x="4432" y="987"/>
              <a:ext cx="11" cy="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8"/>
                </a:cxn>
                <a:cxn ang="0">
                  <a:pos x="11" y="28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1" h="28">
                  <a:moveTo>
                    <a:pt x="0" y="0"/>
                  </a:moveTo>
                  <a:lnTo>
                    <a:pt x="0" y="28"/>
                  </a:lnTo>
                  <a:lnTo>
                    <a:pt x="11" y="28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5400000" scaled="1"/>
            </a:gradFill>
            <a:ln w="831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81" name="Freeform 117"/>
            <p:cNvSpPr>
              <a:spLocks noChangeArrowheads="1"/>
            </p:cNvSpPr>
            <p:nvPr/>
          </p:nvSpPr>
          <p:spPr bwMode="auto">
            <a:xfrm>
              <a:off x="4133" y="900"/>
              <a:ext cx="13" cy="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87"/>
                </a:cxn>
                <a:cxn ang="0">
                  <a:pos x="13" y="87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3" h="87">
                  <a:moveTo>
                    <a:pt x="0" y="0"/>
                  </a:moveTo>
                  <a:lnTo>
                    <a:pt x="2" y="87"/>
                  </a:lnTo>
                  <a:lnTo>
                    <a:pt x="13" y="87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5400000" scaled="1"/>
            </a:gradFill>
            <a:ln w="831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82" name="Freeform 118"/>
            <p:cNvSpPr>
              <a:spLocks noChangeArrowheads="1"/>
            </p:cNvSpPr>
            <p:nvPr/>
          </p:nvSpPr>
          <p:spPr bwMode="auto">
            <a:xfrm>
              <a:off x="4159" y="900"/>
              <a:ext cx="13" cy="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87"/>
                </a:cxn>
                <a:cxn ang="0">
                  <a:pos x="13" y="87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3" h="87">
                  <a:moveTo>
                    <a:pt x="0" y="0"/>
                  </a:moveTo>
                  <a:lnTo>
                    <a:pt x="1" y="87"/>
                  </a:lnTo>
                  <a:lnTo>
                    <a:pt x="13" y="87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5400000" scaled="1"/>
            </a:gradFill>
            <a:ln w="831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83" name="Freeform 119"/>
            <p:cNvSpPr>
              <a:spLocks noChangeArrowheads="1"/>
            </p:cNvSpPr>
            <p:nvPr/>
          </p:nvSpPr>
          <p:spPr bwMode="auto">
            <a:xfrm>
              <a:off x="4186" y="900"/>
              <a:ext cx="13" cy="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87"/>
                </a:cxn>
                <a:cxn ang="0">
                  <a:pos x="13" y="87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3" h="87">
                  <a:moveTo>
                    <a:pt x="0" y="0"/>
                  </a:moveTo>
                  <a:lnTo>
                    <a:pt x="2" y="87"/>
                  </a:lnTo>
                  <a:lnTo>
                    <a:pt x="13" y="87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5400000" scaled="1"/>
            </a:gradFill>
            <a:ln w="831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84" name="Freeform 120"/>
            <p:cNvSpPr>
              <a:spLocks noChangeArrowheads="1"/>
            </p:cNvSpPr>
            <p:nvPr/>
          </p:nvSpPr>
          <p:spPr bwMode="auto">
            <a:xfrm>
              <a:off x="4213" y="900"/>
              <a:ext cx="13" cy="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87"/>
                </a:cxn>
                <a:cxn ang="0">
                  <a:pos x="13" y="87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3" h="87">
                  <a:moveTo>
                    <a:pt x="0" y="0"/>
                  </a:moveTo>
                  <a:lnTo>
                    <a:pt x="1" y="87"/>
                  </a:lnTo>
                  <a:lnTo>
                    <a:pt x="13" y="87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5400000" scaled="1"/>
            </a:gradFill>
            <a:ln w="831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85" name="Freeform 121"/>
            <p:cNvSpPr>
              <a:spLocks noChangeArrowheads="1"/>
            </p:cNvSpPr>
            <p:nvPr/>
          </p:nvSpPr>
          <p:spPr bwMode="auto">
            <a:xfrm>
              <a:off x="4239" y="900"/>
              <a:ext cx="13" cy="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87"/>
                </a:cxn>
                <a:cxn ang="0">
                  <a:pos x="13" y="87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3" h="87">
                  <a:moveTo>
                    <a:pt x="0" y="0"/>
                  </a:moveTo>
                  <a:lnTo>
                    <a:pt x="2" y="87"/>
                  </a:lnTo>
                  <a:lnTo>
                    <a:pt x="13" y="87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5400000" scaled="1"/>
            </a:gradFill>
            <a:ln w="831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86" name="Freeform 122"/>
            <p:cNvSpPr>
              <a:spLocks noChangeArrowheads="1"/>
            </p:cNvSpPr>
            <p:nvPr/>
          </p:nvSpPr>
          <p:spPr bwMode="auto">
            <a:xfrm>
              <a:off x="4266" y="900"/>
              <a:ext cx="13" cy="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87"/>
                </a:cxn>
                <a:cxn ang="0">
                  <a:pos x="13" y="87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3" h="87">
                  <a:moveTo>
                    <a:pt x="0" y="0"/>
                  </a:moveTo>
                  <a:lnTo>
                    <a:pt x="2" y="87"/>
                  </a:lnTo>
                  <a:lnTo>
                    <a:pt x="13" y="87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5400000" scaled="1"/>
            </a:gradFill>
            <a:ln w="831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87" name="Freeform 123"/>
            <p:cNvSpPr>
              <a:spLocks noChangeArrowheads="1"/>
            </p:cNvSpPr>
            <p:nvPr/>
          </p:nvSpPr>
          <p:spPr bwMode="auto">
            <a:xfrm>
              <a:off x="4292" y="900"/>
              <a:ext cx="14" cy="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87"/>
                </a:cxn>
                <a:cxn ang="0">
                  <a:pos x="14" y="87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4" h="87">
                  <a:moveTo>
                    <a:pt x="0" y="0"/>
                  </a:moveTo>
                  <a:lnTo>
                    <a:pt x="2" y="87"/>
                  </a:lnTo>
                  <a:lnTo>
                    <a:pt x="14" y="87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5400000" scaled="1"/>
            </a:gradFill>
            <a:ln w="831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88" name="Freeform 124"/>
            <p:cNvSpPr>
              <a:spLocks noChangeArrowheads="1"/>
            </p:cNvSpPr>
            <p:nvPr/>
          </p:nvSpPr>
          <p:spPr bwMode="auto">
            <a:xfrm>
              <a:off x="4317" y="900"/>
              <a:ext cx="13" cy="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87"/>
                </a:cxn>
                <a:cxn ang="0">
                  <a:pos x="13" y="87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3" h="87">
                  <a:moveTo>
                    <a:pt x="0" y="0"/>
                  </a:moveTo>
                  <a:lnTo>
                    <a:pt x="2" y="87"/>
                  </a:lnTo>
                  <a:lnTo>
                    <a:pt x="13" y="87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5400000" scaled="1"/>
            </a:gradFill>
            <a:ln w="831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89" name="Freeform 125"/>
            <p:cNvSpPr>
              <a:spLocks noChangeArrowheads="1"/>
            </p:cNvSpPr>
            <p:nvPr/>
          </p:nvSpPr>
          <p:spPr bwMode="auto">
            <a:xfrm>
              <a:off x="4137" y="986"/>
              <a:ext cx="32" cy="101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7" y="21"/>
                </a:cxn>
                <a:cxn ang="0">
                  <a:pos x="0" y="92"/>
                </a:cxn>
                <a:cxn ang="0">
                  <a:pos x="5" y="101"/>
                </a:cxn>
                <a:cxn ang="0">
                  <a:pos x="30" y="92"/>
                </a:cxn>
                <a:cxn ang="0">
                  <a:pos x="32" y="28"/>
                </a:cxn>
                <a:cxn ang="0">
                  <a:pos x="32" y="0"/>
                </a:cxn>
                <a:cxn ang="0">
                  <a:pos x="32" y="0"/>
                </a:cxn>
              </a:cxnLst>
              <a:rect l="0" t="0" r="r" b="b"/>
              <a:pathLst>
                <a:path w="32" h="101">
                  <a:moveTo>
                    <a:pt x="32" y="0"/>
                  </a:moveTo>
                  <a:lnTo>
                    <a:pt x="7" y="21"/>
                  </a:lnTo>
                  <a:lnTo>
                    <a:pt x="0" y="92"/>
                  </a:lnTo>
                  <a:lnTo>
                    <a:pt x="5" y="101"/>
                  </a:lnTo>
                  <a:lnTo>
                    <a:pt x="30" y="92"/>
                  </a:lnTo>
                  <a:lnTo>
                    <a:pt x="32" y="28"/>
                  </a:lnTo>
                  <a:lnTo>
                    <a:pt x="32" y="0"/>
                  </a:lnTo>
                  <a:lnTo>
                    <a:pt x="32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5400000" scaled="1"/>
            </a:gradFill>
            <a:ln w="831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90" name="Freeform 126"/>
            <p:cNvSpPr>
              <a:spLocks noChangeArrowheads="1"/>
            </p:cNvSpPr>
            <p:nvPr/>
          </p:nvSpPr>
          <p:spPr bwMode="auto">
            <a:xfrm>
              <a:off x="4102" y="985"/>
              <a:ext cx="68" cy="101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15" y="18"/>
                </a:cxn>
                <a:cxn ang="0">
                  <a:pos x="15" y="41"/>
                </a:cxn>
                <a:cxn ang="0">
                  <a:pos x="0" y="60"/>
                </a:cxn>
                <a:cxn ang="0">
                  <a:pos x="0" y="100"/>
                </a:cxn>
                <a:cxn ang="0">
                  <a:pos x="37" y="101"/>
                </a:cxn>
                <a:cxn ang="0">
                  <a:pos x="37" y="62"/>
                </a:cxn>
                <a:cxn ang="0">
                  <a:pos x="52" y="41"/>
                </a:cxn>
                <a:cxn ang="0">
                  <a:pos x="52" y="17"/>
                </a:cxn>
                <a:cxn ang="0">
                  <a:pos x="68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68" h="101">
                  <a:moveTo>
                    <a:pt x="30" y="0"/>
                  </a:moveTo>
                  <a:lnTo>
                    <a:pt x="15" y="18"/>
                  </a:lnTo>
                  <a:lnTo>
                    <a:pt x="15" y="41"/>
                  </a:lnTo>
                  <a:lnTo>
                    <a:pt x="0" y="60"/>
                  </a:lnTo>
                  <a:lnTo>
                    <a:pt x="0" y="100"/>
                  </a:lnTo>
                  <a:lnTo>
                    <a:pt x="37" y="101"/>
                  </a:lnTo>
                  <a:lnTo>
                    <a:pt x="37" y="62"/>
                  </a:lnTo>
                  <a:lnTo>
                    <a:pt x="52" y="41"/>
                  </a:lnTo>
                  <a:lnTo>
                    <a:pt x="52" y="17"/>
                  </a:lnTo>
                  <a:lnTo>
                    <a:pt x="68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1"/>
            </a:gradFill>
            <a:ln w="831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91" name="Freeform 127"/>
            <p:cNvSpPr>
              <a:spLocks noChangeArrowheads="1"/>
            </p:cNvSpPr>
            <p:nvPr/>
          </p:nvSpPr>
          <p:spPr bwMode="auto">
            <a:xfrm>
              <a:off x="4117" y="1003"/>
              <a:ext cx="39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9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39" y="0"/>
                  </a:lnTo>
                </a:path>
              </a:pathLst>
            </a:custGeom>
            <a:noFill/>
            <a:ln w="831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92" name="Freeform 128"/>
            <p:cNvSpPr>
              <a:spLocks noChangeArrowheads="1"/>
            </p:cNvSpPr>
            <p:nvPr/>
          </p:nvSpPr>
          <p:spPr bwMode="auto">
            <a:xfrm>
              <a:off x="4117" y="1025"/>
              <a:ext cx="39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9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39" y="0"/>
                  </a:lnTo>
                </a:path>
              </a:pathLst>
            </a:custGeom>
            <a:noFill/>
            <a:ln w="831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93" name="Freeform 129"/>
            <p:cNvSpPr>
              <a:spLocks noChangeArrowheads="1"/>
            </p:cNvSpPr>
            <p:nvPr/>
          </p:nvSpPr>
          <p:spPr bwMode="auto">
            <a:xfrm>
              <a:off x="4102" y="1046"/>
              <a:ext cx="41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1" y="0"/>
                </a:cxn>
              </a:cxnLst>
              <a:rect l="0" t="0" r="r" b="b"/>
              <a:pathLst>
                <a:path w="41">
                  <a:moveTo>
                    <a:pt x="0" y="0"/>
                  </a:moveTo>
                  <a:lnTo>
                    <a:pt x="41" y="0"/>
                  </a:lnTo>
                </a:path>
              </a:pathLst>
            </a:custGeom>
            <a:noFill/>
            <a:ln w="831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94" name="Freeform 130"/>
            <p:cNvSpPr>
              <a:spLocks noChangeArrowheads="1"/>
            </p:cNvSpPr>
            <p:nvPr/>
          </p:nvSpPr>
          <p:spPr bwMode="auto">
            <a:xfrm>
              <a:off x="4137" y="995"/>
              <a:ext cx="188" cy="114"/>
            </a:xfrm>
            <a:custGeom>
              <a:avLst/>
              <a:gdLst/>
              <a:ahLst/>
              <a:cxnLst>
                <a:cxn ang="0">
                  <a:pos x="166" y="0"/>
                </a:cxn>
                <a:cxn ang="0">
                  <a:pos x="31" y="0"/>
                </a:cxn>
                <a:cxn ang="0">
                  <a:pos x="23" y="44"/>
                </a:cxn>
                <a:cxn ang="0">
                  <a:pos x="3" y="87"/>
                </a:cxn>
                <a:cxn ang="0">
                  <a:pos x="0" y="106"/>
                </a:cxn>
                <a:cxn ang="0">
                  <a:pos x="134" y="114"/>
                </a:cxn>
                <a:cxn ang="0">
                  <a:pos x="188" y="102"/>
                </a:cxn>
                <a:cxn ang="0">
                  <a:pos x="181" y="23"/>
                </a:cxn>
                <a:cxn ang="0">
                  <a:pos x="166" y="0"/>
                </a:cxn>
                <a:cxn ang="0">
                  <a:pos x="166" y="0"/>
                </a:cxn>
              </a:cxnLst>
              <a:rect l="0" t="0" r="r" b="b"/>
              <a:pathLst>
                <a:path w="188" h="114">
                  <a:moveTo>
                    <a:pt x="166" y="0"/>
                  </a:moveTo>
                  <a:lnTo>
                    <a:pt x="31" y="0"/>
                  </a:lnTo>
                  <a:lnTo>
                    <a:pt x="23" y="44"/>
                  </a:lnTo>
                  <a:lnTo>
                    <a:pt x="3" y="87"/>
                  </a:lnTo>
                  <a:lnTo>
                    <a:pt x="0" y="106"/>
                  </a:lnTo>
                  <a:lnTo>
                    <a:pt x="134" y="114"/>
                  </a:lnTo>
                  <a:lnTo>
                    <a:pt x="188" y="102"/>
                  </a:lnTo>
                  <a:lnTo>
                    <a:pt x="181" y="23"/>
                  </a:lnTo>
                  <a:lnTo>
                    <a:pt x="166" y="0"/>
                  </a:lnTo>
                  <a:lnTo>
                    <a:pt x="166" y="0"/>
                  </a:lnTo>
                  <a:close/>
                </a:path>
              </a:pathLst>
            </a:custGeom>
            <a:gradFill rotWithShape="0">
              <a:gsLst>
                <a:gs pos="0">
                  <a:srgbClr val="F0F0F0"/>
                </a:gs>
                <a:gs pos="100000">
                  <a:srgbClr val="F0F0F0"/>
                </a:gs>
              </a:gsLst>
              <a:lin ang="5400000" scaled="1"/>
            </a:gradFill>
            <a:ln w="831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95" name="Freeform 131"/>
            <p:cNvSpPr>
              <a:spLocks noChangeArrowheads="1"/>
            </p:cNvSpPr>
            <p:nvPr/>
          </p:nvSpPr>
          <p:spPr bwMode="auto">
            <a:xfrm>
              <a:off x="4160" y="1038"/>
              <a:ext cx="16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0" y="0"/>
                </a:cxn>
              </a:cxnLst>
              <a:rect l="0" t="0" r="r" b="b"/>
              <a:pathLst>
                <a:path w="160">
                  <a:moveTo>
                    <a:pt x="0" y="0"/>
                  </a:moveTo>
                  <a:lnTo>
                    <a:pt x="160" y="0"/>
                  </a:lnTo>
                </a:path>
              </a:pathLst>
            </a:custGeom>
            <a:noFill/>
            <a:ln w="831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96" name="Freeform 132"/>
            <p:cNvSpPr>
              <a:spLocks noChangeArrowheads="1"/>
            </p:cNvSpPr>
            <p:nvPr/>
          </p:nvSpPr>
          <p:spPr bwMode="auto">
            <a:xfrm>
              <a:off x="4306" y="986"/>
              <a:ext cx="28" cy="103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37"/>
                </a:cxn>
                <a:cxn ang="0">
                  <a:pos x="20" y="103"/>
                </a:cxn>
                <a:cxn ang="0">
                  <a:pos x="0" y="102"/>
                </a:cxn>
                <a:cxn ang="0">
                  <a:pos x="2" y="66"/>
                </a:cxn>
                <a:cxn ang="0">
                  <a:pos x="28" y="0"/>
                </a:cxn>
                <a:cxn ang="0">
                  <a:pos x="28" y="0"/>
                </a:cxn>
              </a:cxnLst>
              <a:rect l="0" t="0" r="r" b="b"/>
              <a:pathLst>
                <a:path w="28" h="103">
                  <a:moveTo>
                    <a:pt x="28" y="0"/>
                  </a:moveTo>
                  <a:lnTo>
                    <a:pt x="28" y="37"/>
                  </a:lnTo>
                  <a:lnTo>
                    <a:pt x="20" y="103"/>
                  </a:lnTo>
                  <a:lnTo>
                    <a:pt x="0" y="102"/>
                  </a:lnTo>
                  <a:lnTo>
                    <a:pt x="2" y="66"/>
                  </a:lnTo>
                  <a:lnTo>
                    <a:pt x="28" y="0"/>
                  </a:lnTo>
                  <a:lnTo>
                    <a:pt x="28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5400000" scaled="1"/>
            </a:gradFill>
            <a:ln w="831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97" name="Freeform 133"/>
            <p:cNvSpPr>
              <a:spLocks noChangeArrowheads="1"/>
            </p:cNvSpPr>
            <p:nvPr/>
          </p:nvSpPr>
          <p:spPr bwMode="auto">
            <a:xfrm>
              <a:off x="4287" y="985"/>
              <a:ext cx="46" cy="105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3" y="17"/>
                </a:cxn>
                <a:cxn ang="0">
                  <a:pos x="3" y="41"/>
                </a:cxn>
                <a:cxn ang="0">
                  <a:pos x="0" y="61"/>
                </a:cxn>
                <a:cxn ang="0">
                  <a:pos x="0" y="100"/>
                </a:cxn>
                <a:cxn ang="0">
                  <a:pos x="38" y="105"/>
                </a:cxn>
                <a:cxn ang="0">
                  <a:pos x="38" y="60"/>
                </a:cxn>
                <a:cxn ang="0">
                  <a:pos x="44" y="40"/>
                </a:cxn>
                <a:cxn ang="0">
                  <a:pos x="44" y="18"/>
                </a:cxn>
                <a:cxn ang="0">
                  <a:pos x="46" y="0"/>
                </a:cxn>
                <a:cxn ang="0">
                  <a:pos x="13" y="0"/>
                </a:cxn>
                <a:cxn ang="0">
                  <a:pos x="13" y="0"/>
                </a:cxn>
              </a:cxnLst>
              <a:rect l="0" t="0" r="r" b="b"/>
              <a:pathLst>
                <a:path w="46" h="105">
                  <a:moveTo>
                    <a:pt x="13" y="0"/>
                  </a:moveTo>
                  <a:lnTo>
                    <a:pt x="3" y="17"/>
                  </a:lnTo>
                  <a:lnTo>
                    <a:pt x="3" y="41"/>
                  </a:lnTo>
                  <a:lnTo>
                    <a:pt x="0" y="61"/>
                  </a:lnTo>
                  <a:lnTo>
                    <a:pt x="0" y="100"/>
                  </a:lnTo>
                  <a:lnTo>
                    <a:pt x="38" y="105"/>
                  </a:lnTo>
                  <a:lnTo>
                    <a:pt x="38" y="60"/>
                  </a:lnTo>
                  <a:lnTo>
                    <a:pt x="44" y="40"/>
                  </a:lnTo>
                  <a:lnTo>
                    <a:pt x="44" y="18"/>
                  </a:lnTo>
                  <a:lnTo>
                    <a:pt x="46" y="0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1"/>
            </a:gradFill>
            <a:ln w="831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98" name="Freeform 134"/>
            <p:cNvSpPr>
              <a:spLocks noChangeArrowheads="1"/>
            </p:cNvSpPr>
            <p:nvPr/>
          </p:nvSpPr>
          <p:spPr bwMode="auto">
            <a:xfrm>
              <a:off x="4291" y="1003"/>
              <a:ext cx="39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9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39" y="0"/>
                  </a:lnTo>
                </a:path>
              </a:pathLst>
            </a:custGeom>
            <a:noFill/>
            <a:ln w="831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99" name="Freeform 135"/>
            <p:cNvSpPr>
              <a:spLocks noChangeArrowheads="1"/>
            </p:cNvSpPr>
            <p:nvPr/>
          </p:nvSpPr>
          <p:spPr bwMode="auto">
            <a:xfrm>
              <a:off x="4291" y="1026"/>
              <a:ext cx="4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0" y="0"/>
                </a:cxn>
              </a:cxnLst>
              <a:rect l="0" t="0" r="r" b="b"/>
              <a:pathLst>
                <a:path w="40">
                  <a:moveTo>
                    <a:pt x="0" y="0"/>
                  </a:moveTo>
                  <a:lnTo>
                    <a:pt x="40" y="0"/>
                  </a:lnTo>
                </a:path>
              </a:pathLst>
            </a:custGeom>
            <a:noFill/>
            <a:ln w="831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000" name="Freeform 136"/>
            <p:cNvSpPr>
              <a:spLocks noChangeArrowheads="1"/>
            </p:cNvSpPr>
            <p:nvPr/>
          </p:nvSpPr>
          <p:spPr bwMode="auto">
            <a:xfrm>
              <a:off x="4287" y="1045"/>
              <a:ext cx="38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8" y="0"/>
                </a:cxn>
              </a:cxnLst>
              <a:rect l="0" t="0" r="r" b="b"/>
              <a:pathLst>
                <a:path w="38">
                  <a:moveTo>
                    <a:pt x="0" y="0"/>
                  </a:moveTo>
                  <a:lnTo>
                    <a:pt x="38" y="0"/>
                  </a:lnTo>
                </a:path>
              </a:pathLst>
            </a:custGeom>
            <a:noFill/>
            <a:ln w="831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001" name="Freeform 137"/>
            <p:cNvSpPr>
              <a:spLocks noChangeArrowheads="1"/>
            </p:cNvSpPr>
            <p:nvPr/>
          </p:nvSpPr>
          <p:spPr bwMode="auto">
            <a:xfrm>
              <a:off x="4084" y="1082"/>
              <a:ext cx="245" cy="47"/>
            </a:xfrm>
            <a:custGeom>
              <a:avLst/>
              <a:gdLst/>
              <a:ahLst/>
              <a:cxnLst>
                <a:cxn ang="0">
                  <a:pos x="241" y="3"/>
                </a:cxn>
                <a:cxn ang="0">
                  <a:pos x="203" y="0"/>
                </a:cxn>
                <a:cxn ang="0">
                  <a:pos x="56" y="0"/>
                </a:cxn>
                <a:cxn ang="0">
                  <a:pos x="18" y="3"/>
                </a:cxn>
                <a:cxn ang="0">
                  <a:pos x="0" y="47"/>
                </a:cxn>
                <a:cxn ang="0">
                  <a:pos x="245" y="47"/>
                </a:cxn>
                <a:cxn ang="0">
                  <a:pos x="241" y="3"/>
                </a:cxn>
                <a:cxn ang="0">
                  <a:pos x="241" y="3"/>
                </a:cxn>
              </a:cxnLst>
              <a:rect l="0" t="0" r="r" b="b"/>
              <a:pathLst>
                <a:path w="245" h="47">
                  <a:moveTo>
                    <a:pt x="241" y="3"/>
                  </a:moveTo>
                  <a:lnTo>
                    <a:pt x="203" y="0"/>
                  </a:lnTo>
                  <a:lnTo>
                    <a:pt x="56" y="0"/>
                  </a:lnTo>
                  <a:lnTo>
                    <a:pt x="18" y="3"/>
                  </a:lnTo>
                  <a:lnTo>
                    <a:pt x="0" y="47"/>
                  </a:lnTo>
                  <a:lnTo>
                    <a:pt x="245" y="47"/>
                  </a:lnTo>
                  <a:lnTo>
                    <a:pt x="241" y="3"/>
                  </a:lnTo>
                  <a:lnTo>
                    <a:pt x="241" y="3"/>
                  </a:lnTo>
                  <a:close/>
                </a:path>
              </a:pathLst>
            </a:custGeom>
            <a:gradFill rotWithShape="0">
              <a:gsLst>
                <a:gs pos="0">
                  <a:srgbClr val="F0F0F0"/>
                </a:gs>
                <a:gs pos="100000">
                  <a:srgbClr val="F0F0F0"/>
                </a:gs>
              </a:gsLst>
              <a:lin ang="5400000" scaled="1"/>
            </a:gradFill>
            <a:ln w="831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002" name="Freeform 138"/>
            <p:cNvSpPr>
              <a:spLocks noChangeArrowheads="1"/>
            </p:cNvSpPr>
            <p:nvPr/>
          </p:nvSpPr>
          <p:spPr bwMode="auto">
            <a:xfrm>
              <a:off x="4085" y="1082"/>
              <a:ext cx="55" cy="46"/>
            </a:xfrm>
            <a:custGeom>
              <a:avLst/>
              <a:gdLst/>
              <a:ahLst/>
              <a:cxnLst>
                <a:cxn ang="0">
                  <a:pos x="0" y="46"/>
                </a:cxn>
                <a:cxn ang="0">
                  <a:pos x="55" y="0"/>
                </a:cxn>
              </a:cxnLst>
              <a:rect l="0" t="0" r="r" b="b"/>
              <a:pathLst>
                <a:path w="55" h="46">
                  <a:moveTo>
                    <a:pt x="0" y="46"/>
                  </a:moveTo>
                  <a:lnTo>
                    <a:pt x="55" y="0"/>
                  </a:lnTo>
                </a:path>
              </a:pathLst>
            </a:custGeom>
            <a:noFill/>
            <a:ln w="831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003" name="Freeform 139"/>
            <p:cNvSpPr>
              <a:spLocks noChangeArrowheads="1"/>
            </p:cNvSpPr>
            <p:nvPr/>
          </p:nvSpPr>
          <p:spPr bwMode="auto">
            <a:xfrm>
              <a:off x="4283" y="1082"/>
              <a:ext cx="46" cy="47"/>
            </a:xfrm>
            <a:custGeom>
              <a:avLst/>
              <a:gdLst/>
              <a:ahLst/>
              <a:cxnLst>
                <a:cxn ang="0">
                  <a:pos x="46" y="47"/>
                </a:cxn>
                <a:cxn ang="0">
                  <a:pos x="0" y="0"/>
                </a:cxn>
              </a:cxnLst>
              <a:rect l="0" t="0" r="r" b="b"/>
              <a:pathLst>
                <a:path w="46" h="47">
                  <a:moveTo>
                    <a:pt x="46" y="47"/>
                  </a:moveTo>
                  <a:lnTo>
                    <a:pt x="0" y="0"/>
                  </a:lnTo>
                </a:path>
              </a:pathLst>
            </a:custGeom>
            <a:noFill/>
            <a:ln w="831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004" name="Freeform 140"/>
            <p:cNvSpPr>
              <a:spLocks noChangeArrowheads="1"/>
            </p:cNvSpPr>
            <p:nvPr/>
          </p:nvSpPr>
          <p:spPr bwMode="auto">
            <a:xfrm>
              <a:off x="5136" y="652"/>
              <a:ext cx="100" cy="390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80" y="12"/>
                </a:cxn>
                <a:cxn ang="0">
                  <a:pos x="100" y="158"/>
                </a:cxn>
                <a:cxn ang="0">
                  <a:pos x="88" y="390"/>
                </a:cxn>
                <a:cxn ang="0">
                  <a:pos x="58" y="390"/>
                </a:cxn>
                <a:cxn ang="0">
                  <a:pos x="0" y="67"/>
                </a:cxn>
                <a:cxn ang="0">
                  <a:pos x="46" y="0"/>
                </a:cxn>
                <a:cxn ang="0">
                  <a:pos x="46" y="0"/>
                </a:cxn>
              </a:cxnLst>
              <a:rect l="0" t="0" r="r" b="b"/>
              <a:pathLst>
                <a:path w="100" h="390">
                  <a:moveTo>
                    <a:pt x="46" y="0"/>
                  </a:moveTo>
                  <a:lnTo>
                    <a:pt x="80" y="12"/>
                  </a:lnTo>
                  <a:lnTo>
                    <a:pt x="100" y="158"/>
                  </a:lnTo>
                  <a:lnTo>
                    <a:pt x="88" y="390"/>
                  </a:lnTo>
                  <a:lnTo>
                    <a:pt x="58" y="390"/>
                  </a:lnTo>
                  <a:lnTo>
                    <a:pt x="0" y="67"/>
                  </a:lnTo>
                  <a:lnTo>
                    <a:pt x="46" y="0"/>
                  </a:lnTo>
                  <a:lnTo>
                    <a:pt x="46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5400000" scaled="1"/>
            </a:gradFill>
            <a:ln w="831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005" name="Freeform 141"/>
            <p:cNvSpPr>
              <a:spLocks noChangeArrowheads="1"/>
            </p:cNvSpPr>
            <p:nvPr/>
          </p:nvSpPr>
          <p:spPr bwMode="auto">
            <a:xfrm>
              <a:off x="4836" y="588"/>
              <a:ext cx="384" cy="308"/>
            </a:xfrm>
            <a:custGeom>
              <a:avLst/>
              <a:gdLst/>
              <a:ahLst/>
              <a:cxnLst>
                <a:cxn ang="0">
                  <a:pos x="0" y="111"/>
                </a:cxn>
                <a:cxn ang="0">
                  <a:pos x="0" y="17"/>
                </a:cxn>
                <a:cxn ang="0">
                  <a:pos x="36" y="17"/>
                </a:cxn>
                <a:cxn ang="0">
                  <a:pos x="37" y="0"/>
                </a:cxn>
                <a:cxn ang="0">
                  <a:pos x="296" y="1"/>
                </a:cxn>
                <a:cxn ang="0">
                  <a:pos x="300" y="17"/>
                </a:cxn>
                <a:cxn ang="0">
                  <a:pos x="342" y="17"/>
                </a:cxn>
                <a:cxn ang="0">
                  <a:pos x="384" y="294"/>
                </a:cxn>
                <a:cxn ang="0">
                  <a:pos x="90" y="308"/>
                </a:cxn>
                <a:cxn ang="0">
                  <a:pos x="16" y="202"/>
                </a:cxn>
                <a:cxn ang="0">
                  <a:pos x="0" y="111"/>
                </a:cxn>
                <a:cxn ang="0">
                  <a:pos x="0" y="111"/>
                </a:cxn>
              </a:cxnLst>
              <a:rect l="0" t="0" r="r" b="b"/>
              <a:pathLst>
                <a:path w="384" h="308">
                  <a:moveTo>
                    <a:pt x="0" y="111"/>
                  </a:moveTo>
                  <a:lnTo>
                    <a:pt x="0" y="17"/>
                  </a:lnTo>
                  <a:lnTo>
                    <a:pt x="36" y="17"/>
                  </a:lnTo>
                  <a:lnTo>
                    <a:pt x="37" y="0"/>
                  </a:lnTo>
                  <a:lnTo>
                    <a:pt x="296" y="1"/>
                  </a:lnTo>
                  <a:lnTo>
                    <a:pt x="300" y="17"/>
                  </a:lnTo>
                  <a:lnTo>
                    <a:pt x="342" y="17"/>
                  </a:lnTo>
                  <a:lnTo>
                    <a:pt x="384" y="294"/>
                  </a:lnTo>
                  <a:lnTo>
                    <a:pt x="90" y="308"/>
                  </a:lnTo>
                  <a:lnTo>
                    <a:pt x="16" y="202"/>
                  </a:lnTo>
                  <a:lnTo>
                    <a:pt x="0" y="111"/>
                  </a:lnTo>
                  <a:lnTo>
                    <a:pt x="0" y="111"/>
                  </a:lnTo>
                  <a:close/>
                </a:path>
              </a:pathLst>
            </a:custGeom>
            <a:gradFill rotWithShape="0">
              <a:gsLst>
                <a:gs pos="0">
                  <a:srgbClr val="F0F0F0"/>
                </a:gs>
                <a:gs pos="100000">
                  <a:srgbClr val="F0F0F0"/>
                </a:gs>
              </a:gsLst>
              <a:lin ang="5400000" scaled="1"/>
            </a:gradFill>
            <a:ln w="831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006" name="Freeform 142"/>
            <p:cNvSpPr>
              <a:spLocks noChangeArrowheads="1"/>
            </p:cNvSpPr>
            <p:nvPr/>
          </p:nvSpPr>
          <p:spPr bwMode="auto">
            <a:xfrm>
              <a:off x="4663" y="751"/>
              <a:ext cx="561" cy="311"/>
            </a:xfrm>
            <a:custGeom>
              <a:avLst/>
              <a:gdLst/>
              <a:ahLst/>
              <a:cxnLst>
                <a:cxn ang="0">
                  <a:pos x="34" y="79"/>
                </a:cxn>
                <a:cxn ang="0">
                  <a:pos x="176" y="79"/>
                </a:cxn>
                <a:cxn ang="0">
                  <a:pos x="177" y="149"/>
                </a:cxn>
                <a:cxn ang="0">
                  <a:pos x="177" y="232"/>
                </a:cxn>
                <a:cxn ang="0">
                  <a:pos x="174" y="244"/>
                </a:cxn>
                <a:cxn ang="0">
                  <a:pos x="174" y="307"/>
                </a:cxn>
                <a:cxn ang="0">
                  <a:pos x="174" y="311"/>
                </a:cxn>
                <a:cxn ang="0">
                  <a:pos x="560" y="311"/>
                </a:cxn>
                <a:cxn ang="0">
                  <a:pos x="561" y="256"/>
                </a:cxn>
                <a:cxn ang="0">
                  <a:pos x="553" y="239"/>
                </a:cxn>
                <a:cxn ang="0">
                  <a:pos x="557" y="130"/>
                </a:cxn>
                <a:cxn ang="0">
                  <a:pos x="512" y="130"/>
                </a:cxn>
                <a:cxn ang="0">
                  <a:pos x="345" y="0"/>
                </a:cxn>
                <a:cxn ang="0">
                  <a:pos x="0" y="8"/>
                </a:cxn>
                <a:cxn ang="0">
                  <a:pos x="34" y="79"/>
                </a:cxn>
                <a:cxn ang="0">
                  <a:pos x="34" y="79"/>
                </a:cxn>
              </a:cxnLst>
              <a:rect l="0" t="0" r="r" b="b"/>
              <a:pathLst>
                <a:path w="561" h="311">
                  <a:moveTo>
                    <a:pt x="34" y="79"/>
                  </a:moveTo>
                  <a:lnTo>
                    <a:pt x="176" y="79"/>
                  </a:lnTo>
                  <a:lnTo>
                    <a:pt x="177" y="149"/>
                  </a:lnTo>
                  <a:lnTo>
                    <a:pt x="177" y="232"/>
                  </a:lnTo>
                  <a:lnTo>
                    <a:pt x="174" y="244"/>
                  </a:lnTo>
                  <a:lnTo>
                    <a:pt x="174" y="307"/>
                  </a:lnTo>
                  <a:lnTo>
                    <a:pt x="174" y="311"/>
                  </a:lnTo>
                  <a:lnTo>
                    <a:pt x="560" y="311"/>
                  </a:lnTo>
                  <a:lnTo>
                    <a:pt x="561" y="256"/>
                  </a:lnTo>
                  <a:lnTo>
                    <a:pt x="553" y="239"/>
                  </a:lnTo>
                  <a:lnTo>
                    <a:pt x="557" y="130"/>
                  </a:lnTo>
                  <a:lnTo>
                    <a:pt x="512" y="130"/>
                  </a:lnTo>
                  <a:lnTo>
                    <a:pt x="345" y="0"/>
                  </a:lnTo>
                  <a:lnTo>
                    <a:pt x="0" y="8"/>
                  </a:lnTo>
                  <a:lnTo>
                    <a:pt x="34" y="79"/>
                  </a:lnTo>
                  <a:lnTo>
                    <a:pt x="34" y="79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1"/>
            </a:gradFill>
            <a:ln w="831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007" name="Freeform 143"/>
            <p:cNvSpPr>
              <a:spLocks noChangeArrowheads="1"/>
            </p:cNvSpPr>
            <p:nvPr/>
          </p:nvSpPr>
          <p:spPr bwMode="auto">
            <a:xfrm>
              <a:off x="4852" y="920"/>
              <a:ext cx="12" cy="7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12" y="70"/>
                </a:cxn>
                <a:cxn ang="0">
                  <a:pos x="0" y="7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70">
                  <a:moveTo>
                    <a:pt x="0" y="0"/>
                  </a:moveTo>
                  <a:lnTo>
                    <a:pt x="12" y="0"/>
                  </a:lnTo>
                  <a:lnTo>
                    <a:pt x="12" y="70"/>
                  </a:lnTo>
                  <a:lnTo>
                    <a:pt x="0" y="7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5400000" scaled="1"/>
            </a:gradFill>
            <a:ln w="831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008" name="Freeform 144"/>
            <p:cNvSpPr>
              <a:spLocks noChangeArrowheads="1"/>
            </p:cNvSpPr>
            <p:nvPr/>
          </p:nvSpPr>
          <p:spPr bwMode="auto">
            <a:xfrm>
              <a:off x="4875" y="920"/>
              <a:ext cx="12" cy="7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12" y="70"/>
                </a:cxn>
                <a:cxn ang="0">
                  <a:pos x="0" y="7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70">
                  <a:moveTo>
                    <a:pt x="0" y="0"/>
                  </a:moveTo>
                  <a:lnTo>
                    <a:pt x="12" y="0"/>
                  </a:lnTo>
                  <a:lnTo>
                    <a:pt x="12" y="70"/>
                  </a:lnTo>
                  <a:lnTo>
                    <a:pt x="0" y="7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5400000" scaled="1"/>
            </a:gradFill>
            <a:ln w="831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009" name="Freeform 145"/>
            <p:cNvSpPr>
              <a:spLocks noChangeArrowheads="1"/>
            </p:cNvSpPr>
            <p:nvPr/>
          </p:nvSpPr>
          <p:spPr bwMode="auto">
            <a:xfrm>
              <a:off x="4898" y="920"/>
              <a:ext cx="12" cy="7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12" y="70"/>
                </a:cxn>
                <a:cxn ang="0">
                  <a:pos x="0" y="7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70">
                  <a:moveTo>
                    <a:pt x="0" y="0"/>
                  </a:moveTo>
                  <a:lnTo>
                    <a:pt x="12" y="0"/>
                  </a:lnTo>
                  <a:lnTo>
                    <a:pt x="12" y="70"/>
                  </a:lnTo>
                  <a:lnTo>
                    <a:pt x="0" y="7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5400000" scaled="1"/>
            </a:gradFill>
            <a:ln w="831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010" name="Freeform 146"/>
            <p:cNvSpPr>
              <a:spLocks noChangeArrowheads="1"/>
            </p:cNvSpPr>
            <p:nvPr/>
          </p:nvSpPr>
          <p:spPr bwMode="auto">
            <a:xfrm>
              <a:off x="4852" y="1015"/>
              <a:ext cx="11" cy="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" y="0"/>
                </a:cxn>
                <a:cxn ang="0">
                  <a:pos x="11" y="34"/>
                </a:cxn>
                <a:cxn ang="0">
                  <a:pos x="0" y="3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1" h="34">
                  <a:moveTo>
                    <a:pt x="0" y="0"/>
                  </a:moveTo>
                  <a:lnTo>
                    <a:pt x="11" y="0"/>
                  </a:lnTo>
                  <a:lnTo>
                    <a:pt x="11" y="34"/>
                  </a:lnTo>
                  <a:lnTo>
                    <a:pt x="0" y="3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5400000" scaled="1"/>
            </a:gradFill>
            <a:ln w="831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011" name="Freeform 147"/>
            <p:cNvSpPr>
              <a:spLocks noChangeArrowheads="1"/>
            </p:cNvSpPr>
            <p:nvPr/>
          </p:nvSpPr>
          <p:spPr bwMode="auto">
            <a:xfrm>
              <a:off x="4875" y="1015"/>
              <a:ext cx="11" cy="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" y="0"/>
                </a:cxn>
                <a:cxn ang="0">
                  <a:pos x="11" y="34"/>
                </a:cxn>
                <a:cxn ang="0">
                  <a:pos x="0" y="3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1" h="34">
                  <a:moveTo>
                    <a:pt x="0" y="0"/>
                  </a:moveTo>
                  <a:lnTo>
                    <a:pt x="11" y="0"/>
                  </a:lnTo>
                  <a:lnTo>
                    <a:pt x="11" y="34"/>
                  </a:lnTo>
                  <a:lnTo>
                    <a:pt x="0" y="3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5400000" scaled="1"/>
            </a:gradFill>
            <a:ln w="831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012" name="Freeform 148"/>
            <p:cNvSpPr>
              <a:spLocks noChangeArrowheads="1"/>
            </p:cNvSpPr>
            <p:nvPr/>
          </p:nvSpPr>
          <p:spPr bwMode="auto">
            <a:xfrm>
              <a:off x="4899" y="1015"/>
              <a:ext cx="11" cy="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" y="0"/>
                </a:cxn>
                <a:cxn ang="0">
                  <a:pos x="11" y="34"/>
                </a:cxn>
                <a:cxn ang="0">
                  <a:pos x="0" y="3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1" h="34">
                  <a:moveTo>
                    <a:pt x="0" y="0"/>
                  </a:moveTo>
                  <a:lnTo>
                    <a:pt x="11" y="0"/>
                  </a:lnTo>
                  <a:lnTo>
                    <a:pt x="11" y="34"/>
                  </a:lnTo>
                  <a:lnTo>
                    <a:pt x="0" y="3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5400000" scaled="1"/>
            </a:gradFill>
            <a:ln w="831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013" name="Freeform 149"/>
            <p:cNvSpPr>
              <a:spLocks noChangeArrowheads="1"/>
            </p:cNvSpPr>
            <p:nvPr/>
          </p:nvSpPr>
          <p:spPr bwMode="auto">
            <a:xfrm>
              <a:off x="5193" y="920"/>
              <a:ext cx="12" cy="70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2" y="0"/>
                </a:cxn>
                <a:cxn ang="0">
                  <a:pos x="11" y="70"/>
                </a:cxn>
                <a:cxn ang="0">
                  <a:pos x="0" y="70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12" h="70">
                  <a:moveTo>
                    <a:pt x="1" y="0"/>
                  </a:moveTo>
                  <a:lnTo>
                    <a:pt x="12" y="0"/>
                  </a:lnTo>
                  <a:lnTo>
                    <a:pt x="11" y="70"/>
                  </a:lnTo>
                  <a:lnTo>
                    <a:pt x="0" y="7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5400000" scaled="1"/>
            </a:gradFill>
            <a:ln w="831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014" name="Freeform 150"/>
            <p:cNvSpPr>
              <a:spLocks noChangeArrowheads="1"/>
            </p:cNvSpPr>
            <p:nvPr/>
          </p:nvSpPr>
          <p:spPr bwMode="auto">
            <a:xfrm>
              <a:off x="5193" y="1015"/>
              <a:ext cx="11" cy="34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1" y="0"/>
                </a:cxn>
                <a:cxn ang="0">
                  <a:pos x="11" y="34"/>
                </a:cxn>
                <a:cxn ang="0">
                  <a:pos x="0" y="34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11" h="34">
                  <a:moveTo>
                    <a:pt x="1" y="0"/>
                  </a:moveTo>
                  <a:lnTo>
                    <a:pt x="11" y="0"/>
                  </a:lnTo>
                  <a:lnTo>
                    <a:pt x="11" y="34"/>
                  </a:lnTo>
                  <a:lnTo>
                    <a:pt x="0" y="34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5400000" scaled="1"/>
            </a:gradFill>
            <a:ln w="831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015" name="Freeform 151"/>
            <p:cNvSpPr>
              <a:spLocks noChangeArrowheads="1"/>
            </p:cNvSpPr>
            <p:nvPr/>
          </p:nvSpPr>
          <p:spPr bwMode="auto">
            <a:xfrm>
              <a:off x="5169" y="920"/>
              <a:ext cx="13" cy="7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13" y="0"/>
                </a:cxn>
                <a:cxn ang="0">
                  <a:pos x="12" y="70"/>
                </a:cxn>
                <a:cxn ang="0">
                  <a:pos x="0" y="7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3" h="70">
                  <a:moveTo>
                    <a:pt x="2" y="0"/>
                  </a:moveTo>
                  <a:lnTo>
                    <a:pt x="13" y="0"/>
                  </a:lnTo>
                  <a:lnTo>
                    <a:pt x="12" y="70"/>
                  </a:lnTo>
                  <a:lnTo>
                    <a:pt x="0" y="7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5400000" scaled="1"/>
            </a:gradFill>
            <a:ln w="831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016" name="Freeform 152"/>
            <p:cNvSpPr>
              <a:spLocks noChangeArrowheads="1"/>
            </p:cNvSpPr>
            <p:nvPr/>
          </p:nvSpPr>
          <p:spPr bwMode="auto">
            <a:xfrm>
              <a:off x="5169" y="1015"/>
              <a:ext cx="12" cy="34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2" y="0"/>
                </a:cxn>
                <a:cxn ang="0">
                  <a:pos x="12" y="34"/>
                </a:cxn>
                <a:cxn ang="0">
                  <a:pos x="0" y="34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12" h="34">
                  <a:moveTo>
                    <a:pt x="1" y="0"/>
                  </a:moveTo>
                  <a:lnTo>
                    <a:pt x="12" y="0"/>
                  </a:lnTo>
                  <a:lnTo>
                    <a:pt x="12" y="34"/>
                  </a:lnTo>
                  <a:lnTo>
                    <a:pt x="0" y="34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5400000" scaled="1"/>
            </a:gradFill>
            <a:ln w="831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017" name="Freeform 153"/>
            <p:cNvSpPr>
              <a:spLocks noChangeArrowheads="1"/>
            </p:cNvSpPr>
            <p:nvPr/>
          </p:nvSpPr>
          <p:spPr bwMode="auto">
            <a:xfrm>
              <a:off x="5146" y="920"/>
              <a:ext cx="12" cy="7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12" y="0"/>
                </a:cxn>
                <a:cxn ang="0">
                  <a:pos x="11" y="70"/>
                </a:cxn>
                <a:cxn ang="0">
                  <a:pos x="0" y="7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2" h="70">
                  <a:moveTo>
                    <a:pt x="2" y="0"/>
                  </a:moveTo>
                  <a:lnTo>
                    <a:pt x="12" y="0"/>
                  </a:lnTo>
                  <a:lnTo>
                    <a:pt x="11" y="70"/>
                  </a:lnTo>
                  <a:lnTo>
                    <a:pt x="0" y="7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5400000" scaled="1"/>
            </a:gradFill>
            <a:ln w="831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018" name="Freeform 154"/>
            <p:cNvSpPr>
              <a:spLocks noChangeArrowheads="1"/>
            </p:cNvSpPr>
            <p:nvPr/>
          </p:nvSpPr>
          <p:spPr bwMode="auto">
            <a:xfrm>
              <a:off x="5146" y="1015"/>
              <a:ext cx="11" cy="34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1" y="0"/>
                </a:cxn>
                <a:cxn ang="0">
                  <a:pos x="11" y="34"/>
                </a:cxn>
                <a:cxn ang="0">
                  <a:pos x="0" y="34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11" h="34">
                  <a:moveTo>
                    <a:pt x="1" y="0"/>
                  </a:moveTo>
                  <a:lnTo>
                    <a:pt x="11" y="0"/>
                  </a:lnTo>
                  <a:lnTo>
                    <a:pt x="11" y="34"/>
                  </a:lnTo>
                  <a:lnTo>
                    <a:pt x="0" y="34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5400000" scaled="1"/>
            </a:gradFill>
            <a:ln w="831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019" name="Freeform 155"/>
            <p:cNvSpPr>
              <a:spLocks noChangeArrowheads="1"/>
            </p:cNvSpPr>
            <p:nvPr/>
          </p:nvSpPr>
          <p:spPr bwMode="auto">
            <a:xfrm>
              <a:off x="4840" y="900"/>
              <a:ext cx="38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80" y="0"/>
                </a:cxn>
              </a:cxnLst>
              <a:rect l="0" t="0" r="r" b="b"/>
              <a:pathLst>
                <a:path w="380">
                  <a:moveTo>
                    <a:pt x="0" y="0"/>
                  </a:moveTo>
                  <a:lnTo>
                    <a:pt x="380" y="0"/>
                  </a:lnTo>
                </a:path>
              </a:pathLst>
            </a:custGeom>
            <a:noFill/>
            <a:ln w="831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020" name="Freeform 156"/>
            <p:cNvSpPr>
              <a:spLocks noChangeArrowheads="1"/>
            </p:cNvSpPr>
            <p:nvPr/>
          </p:nvSpPr>
          <p:spPr bwMode="auto">
            <a:xfrm>
              <a:off x="4926" y="865"/>
              <a:ext cx="210" cy="152"/>
            </a:xfrm>
            <a:custGeom>
              <a:avLst/>
              <a:gdLst/>
              <a:ahLst/>
              <a:cxnLst>
                <a:cxn ang="0">
                  <a:pos x="0" y="47"/>
                </a:cxn>
                <a:cxn ang="0">
                  <a:pos x="0" y="152"/>
                </a:cxn>
                <a:cxn ang="0">
                  <a:pos x="210" y="152"/>
                </a:cxn>
                <a:cxn ang="0">
                  <a:pos x="210" y="43"/>
                </a:cxn>
                <a:cxn ang="0">
                  <a:pos x="116" y="0"/>
                </a:cxn>
                <a:cxn ang="0">
                  <a:pos x="31" y="26"/>
                </a:cxn>
                <a:cxn ang="0">
                  <a:pos x="0" y="47"/>
                </a:cxn>
                <a:cxn ang="0">
                  <a:pos x="0" y="47"/>
                </a:cxn>
              </a:cxnLst>
              <a:rect l="0" t="0" r="r" b="b"/>
              <a:pathLst>
                <a:path w="210" h="152">
                  <a:moveTo>
                    <a:pt x="0" y="47"/>
                  </a:moveTo>
                  <a:lnTo>
                    <a:pt x="0" y="152"/>
                  </a:lnTo>
                  <a:lnTo>
                    <a:pt x="210" y="152"/>
                  </a:lnTo>
                  <a:lnTo>
                    <a:pt x="210" y="43"/>
                  </a:lnTo>
                  <a:lnTo>
                    <a:pt x="116" y="0"/>
                  </a:lnTo>
                  <a:lnTo>
                    <a:pt x="31" y="26"/>
                  </a:lnTo>
                  <a:lnTo>
                    <a:pt x="0" y="47"/>
                  </a:lnTo>
                  <a:lnTo>
                    <a:pt x="0" y="47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1"/>
            </a:gradFill>
            <a:ln w="831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021" name="Freeform 157"/>
            <p:cNvSpPr>
              <a:spLocks noChangeArrowheads="1"/>
            </p:cNvSpPr>
            <p:nvPr/>
          </p:nvSpPr>
          <p:spPr bwMode="auto">
            <a:xfrm>
              <a:off x="4937" y="935"/>
              <a:ext cx="11" cy="7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" y="0"/>
                </a:cxn>
                <a:cxn ang="0">
                  <a:pos x="11" y="71"/>
                </a:cxn>
                <a:cxn ang="0">
                  <a:pos x="0" y="7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1" h="71">
                  <a:moveTo>
                    <a:pt x="0" y="0"/>
                  </a:moveTo>
                  <a:lnTo>
                    <a:pt x="11" y="0"/>
                  </a:lnTo>
                  <a:lnTo>
                    <a:pt x="11" y="71"/>
                  </a:lnTo>
                  <a:lnTo>
                    <a:pt x="0" y="7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5400000" scaled="1"/>
            </a:gradFill>
            <a:ln w="831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022" name="Freeform 158"/>
            <p:cNvSpPr>
              <a:spLocks noChangeArrowheads="1"/>
            </p:cNvSpPr>
            <p:nvPr/>
          </p:nvSpPr>
          <p:spPr bwMode="auto">
            <a:xfrm>
              <a:off x="4962" y="935"/>
              <a:ext cx="11" cy="7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" y="0"/>
                </a:cxn>
                <a:cxn ang="0">
                  <a:pos x="11" y="71"/>
                </a:cxn>
                <a:cxn ang="0">
                  <a:pos x="0" y="7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1" h="71">
                  <a:moveTo>
                    <a:pt x="0" y="0"/>
                  </a:moveTo>
                  <a:lnTo>
                    <a:pt x="11" y="0"/>
                  </a:lnTo>
                  <a:lnTo>
                    <a:pt x="11" y="71"/>
                  </a:lnTo>
                  <a:lnTo>
                    <a:pt x="0" y="7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5400000" scaled="1"/>
            </a:gradFill>
            <a:ln w="831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023" name="Freeform 159"/>
            <p:cNvSpPr>
              <a:spLocks noChangeArrowheads="1"/>
            </p:cNvSpPr>
            <p:nvPr/>
          </p:nvSpPr>
          <p:spPr bwMode="auto">
            <a:xfrm>
              <a:off x="4986" y="935"/>
              <a:ext cx="12" cy="7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12" y="71"/>
                </a:cxn>
                <a:cxn ang="0">
                  <a:pos x="0" y="7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71">
                  <a:moveTo>
                    <a:pt x="0" y="0"/>
                  </a:moveTo>
                  <a:lnTo>
                    <a:pt x="12" y="0"/>
                  </a:lnTo>
                  <a:lnTo>
                    <a:pt x="12" y="71"/>
                  </a:lnTo>
                  <a:lnTo>
                    <a:pt x="0" y="7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5400000" scaled="1"/>
            </a:gradFill>
            <a:ln w="831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024" name="Freeform 160"/>
            <p:cNvSpPr>
              <a:spLocks noChangeArrowheads="1"/>
            </p:cNvSpPr>
            <p:nvPr/>
          </p:nvSpPr>
          <p:spPr bwMode="auto">
            <a:xfrm>
              <a:off x="5012" y="935"/>
              <a:ext cx="12" cy="7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12" y="71"/>
                </a:cxn>
                <a:cxn ang="0">
                  <a:pos x="0" y="7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71">
                  <a:moveTo>
                    <a:pt x="0" y="0"/>
                  </a:moveTo>
                  <a:lnTo>
                    <a:pt x="12" y="0"/>
                  </a:lnTo>
                  <a:lnTo>
                    <a:pt x="12" y="71"/>
                  </a:lnTo>
                  <a:lnTo>
                    <a:pt x="0" y="7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5400000" scaled="1"/>
            </a:gradFill>
            <a:ln w="831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025" name="Freeform 161"/>
            <p:cNvSpPr>
              <a:spLocks noChangeArrowheads="1"/>
            </p:cNvSpPr>
            <p:nvPr/>
          </p:nvSpPr>
          <p:spPr bwMode="auto">
            <a:xfrm>
              <a:off x="5038" y="935"/>
              <a:ext cx="12" cy="7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12" y="71"/>
                </a:cxn>
                <a:cxn ang="0">
                  <a:pos x="0" y="7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71">
                  <a:moveTo>
                    <a:pt x="0" y="0"/>
                  </a:moveTo>
                  <a:lnTo>
                    <a:pt x="12" y="0"/>
                  </a:lnTo>
                  <a:lnTo>
                    <a:pt x="12" y="71"/>
                  </a:lnTo>
                  <a:lnTo>
                    <a:pt x="0" y="7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5400000" scaled="1"/>
            </a:gradFill>
            <a:ln w="831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026" name="Freeform 162"/>
            <p:cNvSpPr>
              <a:spLocks noChangeArrowheads="1"/>
            </p:cNvSpPr>
            <p:nvPr/>
          </p:nvSpPr>
          <p:spPr bwMode="auto">
            <a:xfrm>
              <a:off x="5064" y="935"/>
              <a:ext cx="11" cy="7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" y="0"/>
                </a:cxn>
                <a:cxn ang="0">
                  <a:pos x="11" y="71"/>
                </a:cxn>
                <a:cxn ang="0">
                  <a:pos x="0" y="7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1" h="71">
                  <a:moveTo>
                    <a:pt x="0" y="0"/>
                  </a:moveTo>
                  <a:lnTo>
                    <a:pt x="11" y="0"/>
                  </a:lnTo>
                  <a:lnTo>
                    <a:pt x="11" y="71"/>
                  </a:lnTo>
                  <a:lnTo>
                    <a:pt x="0" y="7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5400000" scaled="1"/>
            </a:gradFill>
            <a:ln w="831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027" name="Freeform 163"/>
            <p:cNvSpPr>
              <a:spLocks noChangeArrowheads="1"/>
            </p:cNvSpPr>
            <p:nvPr/>
          </p:nvSpPr>
          <p:spPr bwMode="auto">
            <a:xfrm>
              <a:off x="5088" y="935"/>
              <a:ext cx="12" cy="7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12" y="71"/>
                </a:cxn>
                <a:cxn ang="0">
                  <a:pos x="0" y="7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71">
                  <a:moveTo>
                    <a:pt x="0" y="0"/>
                  </a:moveTo>
                  <a:lnTo>
                    <a:pt x="12" y="0"/>
                  </a:lnTo>
                  <a:lnTo>
                    <a:pt x="12" y="71"/>
                  </a:lnTo>
                  <a:lnTo>
                    <a:pt x="0" y="7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5400000" scaled="1"/>
            </a:gradFill>
            <a:ln w="831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028" name="Freeform 164"/>
            <p:cNvSpPr>
              <a:spLocks noChangeArrowheads="1"/>
            </p:cNvSpPr>
            <p:nvPr/>
          </p:nvSpPr>
          <p:spPr bwMode="auto">
            <a:xfrm>
              <a:off x="5113" y="935"/>
              <a:ext cx="12" cy="7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12" y="71"/>
                </a:cxn>
                <a:cxn ang="0">
                  <a:pos x="0" y="7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71">
                  <a:moveTo>
                    <a:pt x="0" y="0"/>
                  </a:moveTo>
                  <a:lnTo>
                    <a:pt x="12" y="0"/>
                  </a:lnTo>
                  <a:lnTo>
                    <a:pt x="12" y="71"/>
                  </a:lnTo>
                  <a:lnTo>
                    <a:pt x="0" y="7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5400000" scaled="1"/>
            </a:gradFill>
            <a:ln w="831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029" name="Freeform 165"/>
            <p:cNvSpPr>
              <a:spLocks noChangeArrowheads="1"/>
            </p:cNvSpPr>
            <p:nvPr/>
          </p:nvSpPr>
          <p:spPr bwMode="auto">
            <a:xfrm>
              <a:off x="4949" y="1015"/>
              <a:ext cx="171" cy="130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71" y="0"/>
                </a:cxn>
                <a:cxn ang="0">
                  <a:pos x="167" y="102"/>
                </a:cxn>
                <a:cxn ang="0">
                  <a:pos x="113" y="130"/>
                </a:cxn>
                <a:cxn ang="0">
                  <a:pos x="0" y="98"/>
                </a:cxn>
                <a:cxn ang="0">
                  <a:pos x="0" y="3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171" h="130">
                  <a:moveTo>
                    <a:pt x="3" y="0"/>
                  </a:moveTo>
                  <a:lnTo>
                    <a:pt x="171" y="0"/>
                  </a:lnTo>
                  <a:lnTo>
                    <a:pt x="167" y="102"/>
                  </a:lnTo>
                  <a:lnTo>
                    <a:pt x="113" y="130"/>
                  </a:lnTo>
                  <a:lnTo>
                    <a:pt x="0" y="98"/>
                  </a:lnTo>
                  <a:lnTo>
                    <a:pt x="0" y="3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adFill rotWithShape="0">
              <a:gsLst>
                <a:gs pos="0">
                  <a:srgbClr val="F0F0F0"/>
                </a:gs>
                <a:gs pos="100000">
                  <a:srgbClr val="F0F0F0"/>
                </a:gs>
              </a:gsLst>
              <a:lin ang="5400000" scaled="1"/>
            </a:gradFill>
            <a:ln w="831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030" name="Freeform 166"/>
            <p:cNvSpPr>
              <a:spLocks noChangeArrowheads="1"/>
            </p:cNvSpPr>
            <p:nvPr/>
          </p:nvSpPr>
          <p:spPr bwMode="auto">
            <a:xfrm>
              <a:off x="4951" y="1054"/>
              <a:ext cx="165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5" y="0"/>
                </a:cxn>
              </a:cxnLst>
              <a:rect l="0" t="0" r="r" b="b"/>
              <a:pathLst>
                <a:path w="165">
                  <a:moveTo>
                    <a:pt x="0" y="0"/>
                  </a:moveTo>
                  <a:lnTo>
                    <a:pt x="165" y="0"/>
                  </a:lnTo>
                </a:path>
              </a:pathLst>
            </a:custGeom>
            <a:noFill/>
            <a:ln w="831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031" name="Freeform 167"/>
            <p:cNvSpPr>
              <a:spLocks noChangeArrowheads="1"/>
            </p:cNvSpPr>
            <p:nvPr/>
          </p:nvSpPr>
          <p:spPr bwMode="auto">
            <a:xfrm>
              <a:off x="4908" y="1010"/>
              <a:ext cx="50" cy="111"/>
            </a:xfrm>
            <a:custGeom>
              <a:avLst/>
              <a:gdLst/>
              <a:ahLst/>
              <a:cxnLst>
                <a:cxn ang="0">
                  <a:pos x="50" y="0"/>
                </a:cxn>
                <a:cxn ang="0">
                  <a:pos x="19" y="0"/>
                </a:cxn>
                <a:cxn ang="0">
                  <a:pos x="12" y="16"/>
                </a:cxn>
                <a:cxn ang="0">
                  <a:pos x="12" y="48"/>
                </a:cxn>
                <a:cxn ang="0">
                  <a:pos x="0" y="75"/>
                </a:cxn>
                <a:cxn ang="0">
                  <a:pos x="0" y="111"/>
                </a:cxn>
                <a:cxn ang="0">
                  <a:pos x="42" y="111"/>
                </a:cxn>
                <a:cxn ang="0">
                  <a:pos x="42" y="77"/>
                </a:cxn>
                <a:cxn ang="0">
                  <a:pos x="46" y="48"/>
                </a:cxn>
                <a:cxn ang="0">
                  <a:pos x="46" y="17"/>
                </a:cxn>
                <a:cxn ang="0">
                  <a:pos x="50" y="0"/>
                </a:cxn>
                <a:cxn ang="0">
                  <a:pos x="50" y="0"/>
                </a:cxn>
              </a:cxnLst>
              <a:rect l="0" t="0" r="r" b="b"/>
              <a:pathLst>
                <a:path w="50" h="111">
                  <a:moveTo>
                    <a:pt x="50" y="0"/>
                  </a:moveTo>
                  <a:lnTo>
                    <a:pt x="19" y="0"/>
                  </a:lnTo>
                  <a:lnTo>
                    <a:pt x="12" y="16"/>
                  </a:lnTo>
                  <a:lnTo>
                    <a:pt x="12" y="48"/>
                  </a:lnTo>
                  <a:lnTo>
                    <a:pt x="0" y="75"/>
                  </a:lnTo>
                  <a:lnTo>
                    <a:pt x="0" y="111"/>
                  </a:lnTo>
                  <a:lnTo>
                    <a:pt x="42" y="111"/>
                  </a:lnTo>
                  <a:lnTo>
                    <a:pt x="42" y="77"/>
                  </a:lnTo>
                  <a:lnTo>
                    <a:pt x="46" y="48"/>
                  </a:lnTo>
                  <a:lnTo>
                    <a:pt x="46" y="17"/>
                  </a:lnTo>
                  <a:lnTo>
                    <a:pt x="50" y="0"/>
                  </a:lnTo>
                  <a:lnTo>
                    <a:pt x="50" y="0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1"/>
            </a:gradFill>
            <a:ln w="831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032" name="Freeform 168"/>
            <p:cNvSpPr>
              <a:spLocks noChangeArrowheads="1"/>
            </p:cNvSpPr>
            <p:nvPr/>
          </p:nvSpPr>
          <p:spPr bwMode="auto">
            <a:xfrm>
              <a:off x="4920" y="1058"/>
              <a:ext cx="33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3" y="0"/>
                </a:cxn>
              </a:cxnLst>
              <a:rect l="0" t="0" r="r" b="b"/>
              <a:pathLst>
                <a:path w="33">
                  <a:moveTo>
                    <a:pt x="0" y="0"/>
                  </a:moveTo>
                  <a:lnTo>
                    <a:pt x="33" y="0"/>
                  </a:lnTo>
                </a:path>
              </a:pathLst>
            </a:custGeom>
            <a:noFill/>
            <a:ln w="831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033" name="Freeform 169"/>
            <p:cNvSpPr>
              <a:spLocks noChangeArrowheads="1"/>
            </p:cNvSpPr>
            <p:nvPr/>
          </p:nvSpPr>
          <p:spPr bwMode="auto">
            <a:xfrm>
              <a:off x="4908" y="1085"/>
              <a:ext cx="42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2" y="0"/>
                </a:cxn>
              </a:cxnLst>
              <a:rect l="0" t="0" r="r" b="b"/>
              <a:pathLst>
                <a:path w="42">
                  <a:moveTo>
                    <a:pt x="0" y="0"/>
                  </a:moveTo>
                  <a:lnTo>
                    <a:pt x="42" y="0"/>
                  </a:lnTo>
                </a:path>
              </a:pathLst>
            </a:custGeom>
            <a:noFill/>
            <a:ln w="831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034" name="Freeform 170"/>
            <p:cNvSpPr>
              <a:spLocks noChangeArrowheads="1"/>
            </p:cNvSpPr>
            <p:nvPr/>
          </p:nvSpPr>
          <p:spPr bwMode="auto">
            <a:xfrm>
              <a:off x="4920" y="1026"/>
              <a:ext cx="33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3" y="0"/>
                </a:cxn>
              </a:cxnLst>
              <a:rect l="0" t="0" r="r" b="b"/>
              <a:pathLst>
                <a:path w="33">
                  <a:moveTo>
                    <a:pt x="0" y="0"/>
                  </a:moveTo>
                  <a:lnTo>
                    <a:pt x="33" y="0"/>
                  </a:lnTo>
                </a:path>
              </a:pathLst>
            </a:custGeom>
            <a:noFill/>
            <a:ln w="831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035" name="Freeform 171"/>
            <p:cNvSpPr>
              <a:spLocks noChangeArrowheads="1"/>
            </p:cNvSpPr>
            <p:nvPr/>
          </p:nvSpPr>
          <p:spPr bwMode="auto">
            <a:xfrm>
              <a:off x="5100" y="1010"/>
              <a:ext cx="51" cy="1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" y="0"/>
                </a:cxn>
                <a:cxn ang="0">
                  <a:pos x="38" y="16"/>
                </a:cxn>
                <a:cxn ang="0">
                  <a:pos x="38" y="48"/>
                </a:cxn>
                <a:cxn ang="0">
                  <a:pos x="51" y="75"/>
                </a:cxn>
                <a:cxn ang="0">
                  <a:pos x="51" y="111"/>
                </a:cxn>
                <a:cxn ang="0">
                  <a:pos x="8" y="111"/>
                </a:cxn>
                <a:cxn ang="0">
                  <a:pos x="8" y="77"/>
                </a:cxn>
                <a:cxn ang="0">
                  <a:pos x="3" y="48"/>
                </a:cxn>
                <a:cxn ang="0">
                  <a:pos x="3" y="1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1" h="111">
                  <a:moveTo>
                    <a:pt x="0" y="0"/>
                  </a:moveTo>
                  <a:lnTo>
                    <a:pt x="31" y="0"/>
                  </a:lnTo>
                  <a:lnTo>
                    <a:pt x="38" y="16"/>
                  </a:lnTo>
                  <a:lnTo>
                    <a:pt x="38" y="48"/>
                  </a:lnTo>
                  <a:lnTo>
                    <a:pt x="51" y="75"/>
                  </a:lnTo>
                  <a:lnTo>
                    <a:pt x="51" y="111"/>
                  </a:lnTo>
                  <a:lnTo>
                    <a:pt x="8" y="111"/>
                  </a:lnTo>
                  <a:lnTo>
                    <a:pt x="8" y="77"/>
                  </a:lnTo>
                  <a:lnTo>
                    <a:pt x="3" y="48"/>
                  </a:lnTo>
                  <a:lnTo>
                    <a:pt x="3" y="1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1"/>
            </a:gradFill>
            <a:ln w="831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036" name="Freeform 172"/>
            <p:cNvSpPr>
              <a:spLocks noChangeArrowheads="1"/>
            </p:cNvSpPr>
            <p:nvPr/>
          </p:nvSpPr>
          <p:spPr bwMode="auto">
            <a:xfrm>
              <a:off x="5104" y="1058"/>
              <a:ext cx="33" cy="0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0" y="0"/>
                </a:cxn>
              </a:cxnLst>
              <a:rect l="0" t="0" r="r" b="b"/>
              <a:pathLst>
                <a:path w="33">
                  <a:moveTo>
                    <a:pt x="33" y="0"/>
                  </a:moveTo>
                  <a:lnTo>
                    <a:pt x="0" y="0"/>
                  </a:lnTo>
                </a:path>
              </a:pathLst>
            </a:custGeom>
            <a:noFill/>
            <a:ln w="831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037" name="Freeform 173"/>
            <p:cNvSpPr>
              <a:spLocks noChangeArrowheads="1"/>
            </p:cNvSpPr>
            <p:nvPr/>
          </p:nvSpPr>
          <p:spPr bwMode="auto">
            <a:xfrm>
              <a:off x="5108" y="1085"/>
              <a:ext cx="43" cy="0"/>
            </a:xfrm>
            <a:custGeom>
              <a:avLst/>
              <a:gdLst/>
              <a:ahLst/>
              <a:cxnLst>
                <a:cxn ang="0">
                  <a:pos x="43" y="0"/>
                </a:cxn>
                <a:cxn ang="0">
                  <a:pos x="0" y="0"/>
                </a:cxn>
              </a:cxnLst>
              <a:rect l="0" t="0" r="r" b="b"/>
              <a:pathLst>
                <a:path w="43">
                  <a:moveTo>
                    <a:pt x="43" y="0"/>
                  </a:moveTo>
                  <a:lnTo>
                    <a:pt x="0" y="0"/>
                  </a:lnTo>
                </a:path>
              </a:pathLst>
            </a:custGeom>
            <a:noFill/>
            <a:ln w="831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038" name="Freeform 174"/>
            <p:cNvSpPr>
              <a:spLocks noChangeArrowheads="1"/>
            </p:cNvSpPr>
            <p:nvPr/>
          </p:nvSpPr>
          <p:spPr bwMode="auto">
            <a:xfrm>
              <a:off x="5104" y="1026"/>
              <a:ext cx="34" cy="0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0" y="0"/>
                </a:cxn>
              </a:cxnLst>
              <a:rect l="0" t="0" r="r" b="b"/>
              <a:pathLst>
                <a:path w="34">
                  <a:moveTo>
                    <a:pt x="34" y="0"/>
                  </a:moveTo>
                  <a:lnTo>
                    <a:pt x="0" y="0"/>
                  </a:lnTo>
                </a:path>
              </a:pathLst>
            </a:custGeom>
            <a:noFill/>
            <a:ln w="831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039" name="Freeform 175"/>
            <p:cNvSpPr>
              <a:spLocks noChangeArrowheads="1"/>
            </p:cNvSpPr>
            <p:nvPr/>
          </p:nvSpPr>
          <p:spPr bwMode="auto">
            <a:xfrm>
              <a:off x="4887" y="1109"/>
              <a:ext cx="295" cy="71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8" y="17"/>
                </a:cxn>
                <a:cxn ang="0">
                  <a:pos x="0" y="71"/>
                </a:cxn>
                <a:cxn ang="0">
                  <a:pos x="295" y="71"/>
                </a:cxn>
                <a:cxn ang="0">
                  <a:pos x="288" y="17"/>
                </a:cxn>
                <a:cxn ang="0">
                  <a:pos x="221" y="0"/>
                </a:cxn>
                <a:cxn ang="0">
                  <a:pos x="62" y="0"/>
                </a:cxn>
                <a:cxn ang="0">
                  <a:pos x="62" y="0"/>
                </a:cxn>
              </a:cxnLst>
              <a:rect l="0" t="0" r="r" b="b"/>
              <a:pathLst>
                <a:path w="295" h="71">
                  <a:moveTo>
                    <a:pt x="62" y="0"/>
                  </a:moveTo>
                  <a:lnTo>
                    <a:pt x="8" y="17"/>
                  </a:lnTo>
                  <a:lnTo>
                    <a:pt x="0" y="71"/>
                  </a:lnTo>
                  <a:lnTo>
                    <a:pt x="295" y="71"/>
                  </a:lnTo>
                  <a:lnTo>
                    <a:pt x="288" y="17"/>
                  </a:lnTo>
                  <a:lnTo>
                    <a:pt x="221" y="0"/>
                  </a:lnTo>
                  <a:lnTo>
                    <a:pt x="62" y="0"/>
                  </a:lnTo>
                  <a:lnTo>
                    <a:pt x="62" y="0"/>
                  </a:lnTo>
                  <a:close/>
                </a:path>
              </a:pathLst>
            </a:custGeom>
            <a:gradFill rotWithShape="0">
              <a:gsLst>
                <a:gs pos="0">
                  <a:srgbClr val="F0F0F0"/>
                </a:gs>
                <a:gs pos="100000">
                  <a:srgbClr val="F0F0F0"/>
                </a:gs>
              </a:gsLst>
              <a:lin ang="5400000" scaled="1"/>
            </a:gradFill>
            <a:ln w="831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040" name="Freeform 176"/>
            <p:cNvSpPr>
              <a:spLocks noChangeArrowheads="1"/>
            </p:cNvSpPr>
            <p:nvPr/>
          </p:nvSpPr>
          <p:spPr bwMode="auto">
            <a:xfrm>
              <a:off x="4887" y="1109"/>
              <a:ext cx="63" cy="7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63" y="0"/>
                </a:cxn>
              </a:cxnLst>
              <a:rect l="0" t="0" r="r" b="b"/>
              <a:pathLst>
                <a:path w="63" h="70">
                  <a:moveTo>
                    <a:pt x="0" y="70"/>
                  </a:moveTo>
                  <a:lnTo>
                    <a:pt x="63" y="0"/>
                  </a:lnTo>
                </a:path>
              </a:pathLst>
            </a:custGeom>
            <a:noFill/>
            <a:ln w="831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041" name="Freeform 177"/>
            <p:cNvSpPr>
              <a:spLocks noChangeArrowheads="1"/>
            </p:cNvSpPr>
            <p:nvPr/>
          </p:nvSpPr>
          <p:spPr bwMode="auto">
            <a:xfrm>
              <a:off x="5108" y="1110"/>
              <a:ext cx="73" cy="70"/>
            </a:xfrm>
            <a:custGeom>
              <a:avLst/>
              <a:gdLst/>
              <a:ahLst/>
              <a:cxnLst>
                <a:cxn ang="0">
                  <a:pos x="73" y="70"/>
                </a:cxn>
                <a:cxn ang="0">
                  <a:pos x="0" y="0"/>
                </a:cxn>
              </a:cxnLst>
              <a:rect l="0" t="0" r="r" b="b"/>
              <a:pathLst>
                <a:path w="73" h="70">
                  <a:moveTo>
                    <a:pt x="73" y="70"/>
                  </a:moveTo>
                  <a:lnTo>
                    <a:pt x="0" y="0"/>
                  </a:lnTo>
                </a:path>
              </a:pathLst>
            </a:custGeom>
            <a:noFill/>
            <a:ln w="831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042" name="Freeform 178"/>
            <p:cNvSpPr>
              <a:spLocks noChangeArrowheads="1"/>
            </p:cNvSpPr>
            <p:nvPr/>
          </p:nvSpPr>
          <p:spPr bwMode="auto">
            <a:xfrm>
              <a:off x="3260" y="616"/>
              <a:ext cx="1943" cy="265"/>
            </a:xfrm>
            <a:custGeom>
              <a:avLst/>
              <a:gdLst/>
              <a:ahLst/>
              <a:cxnLst>
                <a:cxn ang="0">
                  <a:pos x="143" y="0"/>
                </a:cxn>
                <a:cxn ang="0">
                  <a:pos x="0" y="265"/>
                </a:cxn>
                <a:cxn ang="0">
                  <a:pos x="333" y="265"/>
                </a:cxn>
                <a:cxn ang="0">
                  <a:pos x="364" y="198"/>
                </a:cxn>
                <a:cxn ang="0">
                  <a:pos x="513" y="198"/>
                </a:cxn>
                <a:cxn ang="0">
                  <a:pos x="504" y="222"/>
                </a:cxn>
                <a:cxn ang="0">
                  <a:pos x="755" y="222"/>
                </a:cxn>
                <a:cxn ang="0">
                  <a:pos x="749" y="246"/>
                </a:cxn>
                <a:cxn ang="0">
                  <a:pos x="1196" y="246"/>
                </a:cxn>
                <a:cxn ang="0">
                  <a:pos x="1198" y="222"/>
                </a:cxn>
                <a:cxn ang="0">
                  <a:pos x="1445" y="222"/>
                </a:cxn>
                <a:cxn ang="0">
                  <a:pos x="1447" y="198"/>
                </a:cxn>
                <a:cxn ang="0">
                  <a:pos x="1594" y="198"/>
                </a:cxn>
                <a:cxn ang="0">
                  <a:pos x="1595" y="265"/>
                </a:cxn>
                <a:cxn ang="0">
                  <a:pos x="1943" y="265"/>
                </a:cxn>
                <a:cxn ang="0">
                  <a:pos x="1903" y="0"/>
                </a:cxn>
                <a:cxn ang="0">
                  <a:pos x="1591" y="0"/>
                </a:cxn>
                <a:cxn ang="0">
                  <a:pos x="1592" y="80"/>
                </a:cxn>
                <a:cxn ang="0">
                  <a:pos x="1453" y="80"/>
                </a:cxn>
                <a:cxn ang="0">
                  <a:pos x="1455" y="48"/>
                </a:cxn>
                <a:cxn ang="0">
                  <a:pos x="1211" y="48"/>
                </a:cxn>
                <a:cxn ang="0">
                  <a:pos x="1215" y="0"/>
                </a:cxn>
                <a:cxn ang="0">
                  <a:pos x="810" y="0"/>
                </a:cxn>
                <a:cxn ang="0">
                  <a:pos x="798" y="48"/>
                </a:cxn>
                <a:cxn ang="0">
                  <a:pos x="570" y="48"/>
                </a:cxn>
                <a:cxn ang="0">
                  <a:pos x="559" y="80"/>
                </a:cxn>
                <a:cxn ang="0">
                  <a:pos x="418" y="80"/>
                </a:cxn>
                <a:cxn ang="0">
                  <a:pos x="455" y="0"/>
                </a:cxn>
                <a:cxn ang="0">
                  <a:pos x="143" y="0"/>
                </a:cxn>
                <a:cxn ang="0">
                  <a:pos x="143" y="0"/>
                </a:cxn>
              </a:cxnLst>
              <a:rect l="0" t="0" r="r" b="b"/>
              <a:pathLst>
                <a:path w="1943" h="265">
                  <a:moveTo>
                    <a:pt x="143" y="0"/>
                  </a:moveTo>
                  <a:lnTo>
                    <a:pt x="0" y="265"/>
                  </a:lnTo>
                  <a:lnTo>
                    <a:pt x="333" y="265"/>
                  </a:lnTo>
                  <a:lnTo>
                    <a:pt x="364" y="198"/>
                  </a:lnTo>
                  <a:lnTo>
                    <a:pt x="513" y="198"/>
                  </a:lnTo>
                  <a:lnTo>
                    <a:pt x="504" y="222"/>
                  </a:lnTo>
                  <a:lnTo>
                    <a:pt x="755" y="222"/>
                  </a:lnTo>
                  <a:lnTo>
                    <a:pt x="749" y="246"/>
                  </a:lnTo>
                  <a:lnTo>
                    <a:pt x="1196" y="246"/>
                  </a:lnTo>
                  <a:lnTo>
                    <a:pt x="1198" y="222"/>
                  </a:lnTo>
                  <a:lnTo>
                    <a:pt x="1445" y="222"/>
                  </a:lnTo>
                  <a:lnTo>
                    <a:pt x="1447" y="198"/>
                  </a:lnTo>
                  <a:lnTo>
                    <a:pt x="1594" y="198"/>
                  </a:lnTo>
                  <a:lnTo>
                    <a:pt x="1595" y="265"/>
                  </a:lnTo>
                  <a:lnTo>
                    <a:pt x="1943" y="265"/>
                  </a:lnTo>
                  <a:lnTo>
                    <a:pt x="1903" y="0"/>
                  </a:lnTo>
                  <a:lnTo>
                    <a:pt x="1591" y="0"/>
                  </a:lnTo>
                  <a:lnTo>
                    <a:pt x="1592" y="80"/>
                  </a:lnTo>
                  <a:lnTo>
                    <a:pt x="1453" y="80"/>
                  </a:lnTo>
                  <a:lnTo>
                    <a:pt x="1455" y="48"/>
                  </a:lnTo>
                  <a:lnTo>
                    <a:pt x="1211" y="48"/>
                  </a:lnTo>
                  <a:lnTo>
                    <a:pt x="1215" y="0"/>
                  </a:lnTo>
                  <a:lnTo>
                    <a:pt x="810" y="0"/>
                  </a:lnTo>
                  <a:lnTo>
                    <a:pt x="798" y="48"/>
                  </a:lnTo>
                  <a:lnTo>
                    <a:pt x="570" y="48"/>
                  </a:lnTo>
                  <a:lnTo>
                    <a:pt x="559" y="80"/>
                  </a:lnTo>
                  <a:lnTo>
                    <a:pt x="418" y="80"/>
                  </a:lnTo>
                  <a:lnTo>
                    <a:pt x="455" y="0"/>
                  </a:lnTo>
                  <a:lnTo>
                    <a:pt x="143" y="0"/>
                  </a:lnTo>
                  <a:lnTo>
                    <a:pt x="143" y="0"/>
                  </a:lnTo>
                  <a:close/>
                </a:path>
              </a:pathLst>
            </a:custGeom>
            <a:gradFill rotWithShape="0">
              <a:gsLst>
                <a:gs pos="0">
                  <a:srgbClr val="FFCFBF"/>
                </a:gs>
                <a:gs pos="100000">
                  <a:srgbClr val="E3E3E3"/>
                </a:gs>
              </a:gsLst>
              <a:lin ang="6480000" scaled="1"/>
            </a:gradFill>
            <a:ln w="831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043" name="Freeform 179"/>
            <p:cNvSpPr>
              <a:spLocks noChangeArrowheads="1"/>
            </p:cNvSpPr>
            <p:nvPr/>
          </p:nvSpPr>
          <p:spPr bwMode="auto">
            <a:xfrm>
              <a:off x="3442" y="624"/>
              <a:ext cx="85" cy="174"/>
            </a:xfrm>
            <a:custGeom>
              <a:avLst/>
              <a:gdLst/>
              <a:ahLst/>
              <a:cxnLst>
                <a:cxn ang="0">
                  <a:pos x="0" y="174"/>
                </a:cxn>
                <a:cxn ang="0">
                  <a:pos x="85" y="0"/>
                </a:cxn>
              </a:cxnLst>
              <a:rect l="0" t="0" r="r" b="b"/>
              <a:pathLst>
                <a:path w="85" h="174">
                  <a:moveTo>
                    <a:pt x="0" y="174"/>
                  </a:moveTo>
                  <a:lnTo>
                    <a:pt x="85" y="0"/>
                  </a:lnTo>
                </a:path>
              </a:pathLst>
            </a:custGeom>
            <a:noFill/>
            <a:ln w="831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044" name="Freeform 180"/>
            <p:cNvSpPr>
              <a:spLocks noChangeArrowheads="1"/>
            </p:cNvSpPr>
            <p:nvPr/>
          </p:nvSpPr>
          <p:spPr bwMode="auto">
            <a:xfrm>
              <a:off x="5015" y="628"/>
              <a:ext cx="7" cy="19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190"/>
                </a:cxn>
              </a:cxnLst>
              <a:rect l="0" t="0" r="r" b="b"/>
              <a:pathLst>
                <a:path w="7" h="190">
                  <a:moveTo>
                    <a:pt x="0" y="0"/>
                  </a:moveTo>
                  <a:lnTo>
                    <a:pt x="7" y="190"/>
                  </a:lnTo>
                </a:path>
              </a:pathLst>
            </a:custGeom>
            <a:noFill/>
            <a:ln w="831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045" name="Freeform 181"/>
            <p:cNvSpPr>
              <a:spLocks noChangeArrowheads="1"/>
            </p:cNvSpPr>
            <p:nvPr/>
          </p:nvSpPr>
          <p:spPr bwMode="auto">
            <a:xfrm>
              <a:off x="3403" y="616"/>
              <a:ext cx="311" cy="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8" y="16"/>
                </a:cxn>
                <a:cxn ang="0">
                  <a:pos x="31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1" h="16">
                  <a:moveTo>
                    <a:pt x="0" y="0"/>
                  </a:moveTo>
                  <a:lnTo>
                    <a:pt x="128" y="16"/>
                  </a:lnTo>
                  <a:lnTo>
                    <a:pt x="31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5400000" scaled="1"/>
            </a:gradFill>
            <a:ln w="831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046" name="Freeform 182"/>
            <p:cNvSpPr>
              <a:spLocks noChangeArrowheads="1"/>
            </p:cNvSpPr>
            <p:nvPr/>
          </p:nvSpPr>
          <p:spPr bwMode="auto">
            <a:xfrm>
              <a:off x="4851" y="616"/>
              <a:ext cx="311" cy="2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4" y="23"/>
                </a:cxn>
                <a:cxn ang="0">
                  <a:pos x="31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1" h="23">
                  <a:moveTo>
                    <a:pt x="0" y="0"/>
                  </a:moveTo>
                  <a:lnTo>
                    <a:pt x="164" y="23"/>
                  </a:lnTo>
                  <a:lnTo>
                    <a:pt x="31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5400000" scaled="1"/>
            </a:gradFill>
            <a:ln w="831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047" name="Freeform 183"/>
            <p:cNvSpPr>
              <a:spLocks noChangeArrowheads="1"/>
            </p:cNvSpPr>
            <p:nvPr/>
          </p:nvSpPr>
          <p:spPr bwMode="auto">
            <a:xfrm>
              <a:off x="3271" y="789"/>
              <a:ext cx="318" cy="92"/>
            </a:xfrm>
            <a:custGeom>
              <a:avLst/>
              <a:gdLst/>
              <a:ahLst/>
              <a:cxnLst>
                <a:cxn ang="0">
                  <a:pos x="0" y="92"/>
                </a:cxn>
                <a:cxn ang="0">
                  <a:pos x="174" y="0"/>
                </a:cxn>
                <a:cxn ang="0">
                  <a:pos x="318" y="92"/>
                </a:cxn>
                <a:cxn ang="0">
                  <a:pos x="0" y="92"/>
                </a:cxn>
                <a:cxn ang="0">
                  <a:pos x="0" y="92"/>
                </a:cxn>
              </a:cxnLst>
              <a:rect l="0" t="0" r="r" b="b"/>
              <a:pathLst>
                <a:path w="318" h="92">
                  <a:moveTo>
                    <a:pt x="0" y="92"/>
                  </a:moveTo>
                  <a:lnTo>
                    <a:pt x="174" y="0"/>
                  </a:lnTo>
                  <a:lnTo>
                    <a:pt x="318" y="92"/>
                  </a:lnTo>
                  <a:lnTo>
                    <a:pt x="0" y="92"/>
                  </a:lnTo>
                  <a:lnTo>
                    <a:pt x="0" y="92"/>
                  </a:lnTo>
                  <a:close/>
                </a:path>
              </a:pathLst>
            </a:custGeom>
            <a:gradFill rotWithShape="0">
              <a:gsLst>
                <a:gs pos="0">
                  <a:srgbClr val="F0F0F0"/>
                </a:gs>
                <a:gs pos="100000">
                  <a:srgbClr val="F0F0F0"/>
                </a:gs>
              </a:gsLst>
              <a:lin ang="5400000" scaled="1"/>
            </a:gradFill>
            <a:ln w="831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048" name="Freeform 184"/>
            <p:cNvSpPr>
              <a:spLocks noChangeArrowheads="1"/>
            </p:cNvSpPr>
            <p:nvPr/>
          </p:nvSpPr>
          <p:spPr bwMode="auto">
            <a:xfrm>
              <a:off x="4866" y="806"/>
              <a:ext cx="327" cy="75"/>
            </a:xfrm>
            <a:custGeom>
              <a:avLst/>
              <a:gdLst/>
              <a:ahLst/>
              <a:cxnLst>
                <a:cxn ang="0">
                  <a:pos x="0" y="75"/>
                </a:cxn>
                <a:cxn ang="0">
                  <a:pos x="156" y="0"/>
                </a:cxn>
                <a:cxn ang="0">
                  <a:pos x="327" y="75"/>
                </a:cxn>
                <a:cxn ang="0">
                  <a:pos x="0" y="75"/>
                </a:cxn>
                <a:cxn ang="0">
                  <a:pos x="0" y="75"/>
                </a:cxn>
              </a:cxnLst>
              <a:rect l="0" t="0" r="r" b="b"/>
              <a:pathLst>
                <a:path w="327" h="75">
                  <a:moveTo>
                    <a:pt x="0" y="75"/>
                  </a:moveTo>
                  <a:lnTo>
                    <a:pt x="156" y="0"/>
                  </a:lnTo>
                  <a:lnTo>
                    <a:pt x="327" y="75"/>
                  </a:lnTo>
                  <a:lnTo>
                    <a:pt x="0" y="75"/>
                  </a:lnTo>
                  <a:lnTo>
                    <a:pt x="0" y="75"/>
                  </a:lnTo>
                  <a:close/>
                </a:path>
              </a:pathLst>
            </a:custGeom>
            <a:gradFill rotWithShape="0">
              <a:gsLst>
                <a:gs pos="0">
                  <a:srgbClr val="F0F0F0"/>
                </a:gs>
                <a:gs pos="100000">
                  <a:srgbClr val="F0F0F0"/>
                </a:gs>
              </a:gsLst>
              <a:lin ang="5400000" scaled="1"/>
            </a:gradFill>
            <a:ln w="831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049" name="Freeform 185"/>
            <p:cNvSpPr>
              <a:spLocks noChangeArrowheads="1"/>
            </p:cNvSpPr>
            <p:nvPr/>
          </p:nvSpPr>
          <p:spPr bwMode="auto">
            <a:xfrm>
              <a:off x="3322" y="858"/>
              <a:ext cx="201" cy="63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2" y="63"/>
                </a:cxn>
                <a:cxn ang="0">
                  <a:pos x="201" y="63"/>
                </a:cxn>
                <a:cxn ang="0">
                  <a:pos x="201" y="46"/>
                </a:cxn>
                <a:cxn ang="0">
                  <a:pos x="96" y="0"/>
                </a:cxn>
                <a:cxn ang="0">
                  <a:pos x="26" y="28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201" h="63">
                  <a:moveTo>
                    <a:pt x="0" y="54"/>
                  </a:moveTo>
                  <a:lnTo>
                    <a:pt x="2" y="63"/>
                  </a:lnTo>
                  <a:lnTo>
                    <a:pt x="201" y="63"/>
                  </a:lnTo>
                  <a:lnTo>
                    <a:pt x="201" y="46"/>
                  </a:lnTo>
                  <a:lnTo>
                    <a:pt x="96" y="0"/>
                  </a:lnTo>
                  <a:lnTo>
                    <a:pt x="26" y="28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rgbClr val="F0F0F0"/>
                </a:gs>
                <a:gs pos="100000">
                  <a:srgbClr val="F0F0F0"/>
                </a:gs>
              </a:gsLst>
              <a:lin ang="5400000" scaled="1"/>
            </a:gradFill>
            <a:ln w="831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050" name="Freeform 186"/>
            <p:cNvSpPr>
              <a:spLocks noChangeArrowheads="1"/>
            </p:cNvSpPr>
            <p:nvPr/>
          </p:nvSpPr>
          <p:spPr bwMode="auto">
            <a:xfrm>
              <a:off x="4921" y="870"/>
              <a:ext cx="217" cy="51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0" y="51"/>
                </a:cxn>
                <a:cxn ang="0">
                  <a:pos x="217" y="50"/>
                </a:cxn>
                <a:cxn ang="0">
                  <a:pos x="217" y="39"/>
                </a:cxn>
                <a:cxn ang="0">
                  <a:pos x="116" y="0"/>
                </a:cxn>
                <a:cxn ang="0">
                  <a:pos x="66" y="4"/>
                </a:cxn>
                <a:cxn ang="0">
                  <a:pos x="0" y="40"/>
                </a:cxn>
                <a:cxn ang="0">
                  <a:pos x="0" y="40"/>
                </a:cxn>
              </a:cxnLst>
              <a:rect l="0" t="0" r="r" b="b"/>
              <a:pathLst>
                <a:path w="217" h="51">
                  <a:moveTo>
                    <a:pt x="0" y="40"/>
                  </a:moveTo>
                  <a:lnTo>
                    <a:pt x="0" y="51"/>
                  </a:lnTo>
                  <a:lnTo>
                    <a:pt x="217" y="50"/>
                  </a:lnTo>
                  <a:lnTo>
                    <a:pt x="217" y="39"/>
                  </a:lnTo>
                  <a:lnTo>
                    <a:pt x="116" y="0"/>
                  </a:lnTo>
                  <a:lnTo>
                    <a:pt x="66" y="4"/>
                  </a:lnTo>
                  <a:lnTo>
                    <a:pt x="0" y="40"/>
                  </a:lnTo>
                  <a:lnTo>
                    <a:pt x="0" y="40"/>
                  </a:lnTo>
                  <a:close/>
                </a:path>
              </a:pathLst>
            </a:custGeom>
            <a:gradFill rotWithShape="0">
              <a:gsLst>
                <a:gs pos="0">
                  <a:srgbClr val="F0F0F0"/>
                </a:gs>
                <a:gs pos="100000">
                  <a:srgbClr val="F0F0F0"/>
                </a:gs>
              </a:gsLst>
              <a:lin ang="5400000" scaled="1"/>
            </a:gradFill>
            <a:ln w="831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051" name="Freeform 187"/>
            <p:cNvSpPr>
              <a:spLocks noChangeArrowheads="1"/>
            </p:cNvSpPr>
            <p:nvPr/>
          </p:nvSpPr>
          <p:spPr bwMode="auto">
            <a:xfrm>
              <a:off x="3321" y="818"/>
              <a:ext cx="205" cy="94"/>
            </a:xfrm>
            <a:custGeom>
              <a:avLst/>
              <a:gdLst/>
              <a:ahLst/>
              <a:cxnLst>
                <a:cxn ang="0">
                  <a:pos x="0" y="94"/>
                </a:cxn>
                <a:cxn ang="0">
                  <a:pos x="93" y="63"/>
                </a:cxn>
                <a:cxn ang="0">
                  <a:pos x="203" y="94"/>
                </a:cxn>
                <a:cxn ang="0">
                  <a:pos x="205" y="62"/>
                </a:cxn>
                <a:cxn ang="0">
                  <a:pos x="121" y="0"/>
                </a:cxn>
                <a:cxn ang="0">
                  <a:pos x="14" y="63"/>
                </a:cxn>
                <a:cxn ang="0">
                  <a:pos x="0" y="94"/>
                </a:cxn>
                <a:cxn ang="0">
                  <a:pos x="0" y="94"/>
                </a:cxn>
              </a:cxnLst>
              <a:rect l="0" t="0" r="r" b="b"/>
              <a:pathLst>
                <a:path w="205" h="94">
                  <a:moveTo>
                    <a:pt x="0" y="94"/>
                  </a:moveTo>
                  <a:lnTo>
                    <a:pt x="93" y="63"/>
                  </a:lnTo>
                  <a:lnTo>
                    <a:pt x="203" y="94"/>
                  </a:lnTo>
                  <a:lnTo>
                    <a:pt x="205" y="62"/>
                  </a:lnTo>
                  <a:lnTo>
                    <a:pt x="121" y="0"/>
                  </a:lnTo>
                  <a:lnTo>
                    <a:pt x="14" y="63"/>
                  </a:lnTo>
                  <a:lnTo>
                    <a:pt x="0" y="94"/>
                  </a:lnTo>
                  <a:lnTo>
                    <a:pt x="0" y="94"/>
                  </a:lnTo>
                  <a:close/>
                </a:path>
              </a:pathLst>
            </a:custGeom>
            <a:gradFill rotWithShape="0">
              <a:gsLst>
                <a:gs pos="0">
                  <a:srgbClr val="FFCFBF"/>
                </a:gs>
                <a:gs pos="100000">
                  <a:srgbClr val="E3E3E3"/>
                </a:gs>
              </a:gsLst>
              <a:lin ang="6480000" scaled="1"/>
            </a:gradFill>
            <a:ln w="831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052" name="Freeform 188"/>
            <p:cNvSpPr>
              <a:spLocks noChangeArrowheads="1"/>
            </p:cNvSpPr>
            <p:nvPr/>
          </p:nvSpPr>
          <p:spPr bwMode="auto">
            <a:xfrm>
              <a:off x="4921" y="830"/>
              <a:ext cx="217" cy="81"/>
            </a:xfrm>
            <a:custGeom>
              <a:avLst/>
              <a:gdLst/>
              <a:ahLst/>
              <a:cxnLst>
                <a:cxn ang="0">
                  <a:pos x="0" y="81"/>
                </a:cxn>
                <a:cxn ang="0">
                  <a:pos x="108" y="55"/>
                </a:cxn>
                <a:cxn ang="0">
                  <a:pos x="217" y="81"/>
                </a:cxn>
                <a:cxn ang="0">
                  <a:pos x="207" y="52"/>
                </a:cxn>
                <a:cxn ang="0">
                  <a:pos x="103" y="0"/>
                </a:cxn>
                <a:cxn ang="0">
                  <a:pos x="4" y="51"/>
                </a:cxn>
                <a:cxn ang="0">
                  <a:pos x="0" y="81"/>
                </a:cxn>
                <a:cxn ang="0">
                  <a:pos x="0" y="81"/>
                </a:cxn>
              </a:cxnLst>
              <a:rect l="0" t="0" r="r" b="b"/>
              <a:pathLst>
                <a:path w="217" h="81">
                  <a:moveTo>
                    <a:pt x="0" y="81"/>
                  </a:moveTo>
                  <a:lnTo>
                    <a:pt x="108" y="55"/>
                  </a:lnTo>
                  <a:lnTo>
                    <a:pt x="217" y="81"/>
                  </a:lnTo>
                  <a:lnTo>
                    <a:pt x="207" y="52"/>
                  </a:lnTo>
                  <a:lnTo>
                    <a:pt x="103" y="0"/>
                  </a:lnTo>
                  <a:lnTo>
                    <a:pt x="4" y="51"/>
                  </a:lnTo>
                  <a:lnTo>
                    <a:pt x="0" y="81"/>
                  </a:lnTo>
                  <a:lnTo>
                    <a:pt x="0" y="81"/>
                  </a:lnTo>
                  <a:close/>
                </a:path>
              </a:pathLst>
            </a:custGeom>
            <a:gradFill rotWithShape="0">
              <a:gsLst>
                <a:gs pos="0">
                  <a:srgbClr val="FFCFBF"/>
                </a:gs>
                <a:gs pos="100000">
                  <a:srgbClr val="E3E3E3"/>
                </a:gs>
              </a:gsLst>
              <a:lin ang="6480000" scaled="1"/>
            </a:gradFill>
            <a:ln w="831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053" name="Freeform 189"/>
            <p:cNvSpPr>
              <a:spLocks noChangeArrowheads="1"/>
            </p:cNvSpPr>
            <p:nvPr/>
          </p:nvSpPr>
          <p:spPr bwMode="auto">
            <a:xfrm>
              <a:off x="3415" y="820"/>
              <a:ext cx="26" cy="61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0" y="61"/>
                </a:cxn>
              </a:cxnLst>
              <a:rect l="0" t="0" r="r" b="b"/>
              <a:pathLst>
                <a:path w="26" h="61">
                  <a:moveTo>
                    <a:pt x="26" y="0"/>
                  </a:moveTo>
                  <a:lnTo>
                    <a:pt x="0" y="61"/>
                  </a:lnTo>
                </a:path>
              </a:pathLst>
            </a:custGeom>
            <a:noFill/>
            <a:ln w="831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054" name="Freeform 190"/>
            <p:cNvSpPr>
              <a:spLocks noChangeArrowheads="1"/>
            </p:cNvSpPr>
            <p:nvPr/>
          </p:nvSpPr>
          <p:spPr bwMode="auto">
            <a:xfrm>
              <a:off x="3322" y="912"/>
              <a:ext cx="201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1" y="0"/>
                </a:cxn>
              </a:cxnLst>
              <a:rect l="0" t="0" r="r" b="b"/>
              <a:pathLst>
                <a:path w="201">
                  <a:moveTo>
                    <a:pt x="0" y="0"/>
                  </a:moveTo>
                  <a:lnTo>
                    <a:pt x="201" y="0"/>
                  </a:lnTo>
                </a:path>
              </a:pathLst>
            </a:custGeom>
            <a:noFill/>
            <a:ln w="831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055" name="Freeform 191"/>
            <p:cNvSpPr>
              <a:spLocks noChangeArrowheads="1"/>
            </p:cNvSpPr>
            <p:nvPr/>
          </p:nvSpPr>
          <p:spPr bwMode="auto">
            <a:xfrm>
              <a:off x="4922" y="911"/>
              <a:ext cx="216" cy="0"/>
            </a:xfrm>
            <a:custGeom>
              <a:avLst/>
              <a:gdLst/>
              <a:ahLst/>
              <a:cxnLst>
                <a:cxn ang="0">
                  <a:pos x="216" y="0"/>
                </a:cxn>
                <a:cxn ang="0">
                  <a:pos x="0" y="0"/>
                </a:cxn>
              </a:cxnLst>
              <a:rect l="0" t="0" r="r" b="b"/>
              <a:pathLst>
                <a:path w="216">
                  <a:moveTo>
                    <a:pt x="216" y="0"/>
                  </a:moveTo>
                  <a:lnTo>
                    <a:pt x="0" y="0"/>
                  </a:lnTo>
                </a:path>
              </a:pathLst>
            </a:custGeom>
            <a:noFill/>
            <a:ln w="831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056" name="Freeform 192"/>
            <p:cNvSpPr>
              <a:spLocks noChangeArrowheads="1"/>
            </p:cNvSpPr>
            <p:nvPr/>
          </p:nvSpPr>
          <p:spPr bwMode="auto">
            <a:xfrm>
              <a:off x="5024" y="830"/>
              <a:ext cx="5" cy="5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54"/>
                </a:cxn>
              </a:cxnLst>
              <a:rect l="0" t="0" r="r" b="b"/>
              <a:pathLst>
                <a:path w="5" h="54">
                  <a:moveTo>
                    <a:pt x="0" y="0"/>
                  </a:moveTo>
                  <a:lnTo>
                    <a:pt x="5" y="54"/>
                  </a:lnTo>
                </a:path>
              </a:pathLst>
            </a:custGeom>
            <a:noFill/>
            <a:ln w="831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057" name="Oval 193"/>
            <p:cNvSpPr>
              <a:spLocks noChangeArrowheads="1"/>
            </p:cNvSpPr>
            <p:nvPr/>
          </p:nvSpPr>
          <p:spPr bwMode="auto">
            <a:xfrm>
              <a:off x="3826" y="699"/>
              <a:ext cx="184" cy="98"/>
            </a:xfrm>
            <a:prstGeom prst="ellipse">
              <a:avLst/>
            </a:prstGeom>
            <a:gradFill rotWithShape="0">
              <a:gsLst>
                <a:gs pos="0">
                  <a:srgbClr val="FFCFBF"/>
                </a:gs>
                <a:gs pos="100000">
                  <a:srgbClr val="E3E3E3"/>
                </a:gs>
              </a:gsLst>
              <a:lin ang="6480000" scaled="1"/>
            </a:gradFill>
            <a:ln w="9149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058" name="Oval 194"/>
            <p:cNvSpPr>
              <a:spLocks noChangeArrowheads="1"/>
            </p:cNvSpPr>
            <p:nvPr/>
          </p:nvSpPr>
          <p:spPr bwMode="auto">
            <a:xfrm>
              <a:off x="3826" y="689"/>
              <a:ext cx="184" cy="100"/>
            </a:xfrm>
            <a:prstGeom prst="ellipse">
              <a:avLst/>
            </a:prstGeom>
            <a:gradFill rotWithShape="0">
              <a:gsLst>
                <a:gs pos="0">
                  <a:srgbClr val="CBCBCB"/>
                </a:gs>
                <a:gs pos="100000">
                  <a:srgbClr val="F0F0F0"/>
                </a:gs>
              </a:gsLst>
              <a:lin ang="16740000" scaled="1"/>
            </a:gradFill>
            <a:ln w="9149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059" name="Freeform 195"/>
            <p:cNvSpPr>
              <a:spLocks noChangeArrowheads="1"/>
            </p:cNvSpPr>
            <p:nvPr/>
          </p:nvSpPr>
          <p:spPr bwMode="auto">
            <a:xfrm>
              <a:off x="3858" y="691"/>
              <a:ext cx="99" cy="17"/>
            </a:xfrm>
            <a:custGeom>
              <a:avLst/>
              <a:gdLst/>
              <a:ahLst/>
              <a:cxnLst>
                <a:cxn ang="0">
                  <a:pos x="43" y="17"/>
                </a:cxn>
                <a:cxn ang="0">
                  <a:pos x="37" y="13"/>
                </a:cxn>
                <a:cxn ang="0">
                  <a:pos x="28" y="11"/>
                </a:cxn>
                <a:cxn ang="0">
                  <a:pos x="16" y="10"/>
                </a:cxn>
                <a:cxn ang="0">
                  <a:pos x="11" y="10"/>
                </a:cxn>
                <a:cxn ang="0">
                  <a:pos x="3" y="10"/>
                </a:cxn>
                <a:cxn ang="0">
                  <a:pos x="0" y="10"/>
                </a:cxn>
                <a:cxn ang="0">
                  <a:pos x="16" y="4"/>
                </a:cxn>
                <a:cxn ang="0">
                  <a:pos x="30" y="1"/>
                </a:cxn>
                <a:cxn ang="0">
                  <a:pos x="37" y="1"/>
                </a:cxn>
                <a:cxn ang="0">
                  <a:pos x="87" y="0"/>
                </a:cxn>
                <a:cxn ang="0">
                  <a:pos x="96" y="2"/>
                </a:cxn>
                <a:cxn ang="0">
                  <a:pos x="99" y="3"/>
                </a:cxn>
                <a:cxn ang="0">
                  <a:pos x="93" y="3"/>
                </a:cxn>
                <a:cxn ang="0">
                  <a:pos x="87" y="5"/>
                </a:cxn>
                <a:cxn ang="0">
                  <a:pos x="83" y="10"/>
                </a:cxn>
                <a:cxn ang="0">
                  <a:pos x="58" y="15"/>
                </a:cxn>
                <a:cxn ang="0">
                  <a:pos x="43" y="17"/>
                </a:cxn>
                <a:cxn ang="0">
                  <a:pos x="43" y="17"/>
                </a:cxn>
              </a:cxnLst>
              <a:rect l="0" t="0" r="r" b="b"/>
              <a:pathLst>
                <a:path w="99" h="17">
                  <a:moveTo>
                    <a:pt x="43" y="17"/>
                  </a:moveTo>
                  <a:lnTo>
                    <a:pt x="37" y="13"/>
                  </a:lnTo>
                  <a:lnTo>
                    <a:pt x="28" y="11"/>
                  </a:lnTo>
                  <a:lnTo>
                    <a:pt x="16" y="10"/>
                  </a:lnTo>
                  <a:lnTo>
                    <a:pt x="11" y="10"/>
                  </a:lnTo>
                  <a:lnTo>
                    <a:pt x="3" y="10"/>
                  </a:lnTo>
                  <a:lnTo>
                    <a:pt x="0" y="10"/>
                  </a:lnTo>
                  <a:lnTo>
                    <a:pt x="16" y="4"/>
                  </a:lnTo>
                  <a:lnTo>
                    <a:pt x="30" y="1"/>
                  </a:lnTo>
                  <a:lnTo>
                    <a:pt x="37" y="1"/>
                  </a:lnTo>
                  <a:lnTo>
                    <a:pt x="87" y="0"/>
                  </a:lnTo>
                  <a:lnTo>
                    <a:pt x="96" y="2"/>
                  </a:lnTo>
                  <a:lnTo>
                    <a:pt x="99" y="3"/>
                  </a:lnTo>
                  <a:lnTo>
                    <a:pt x="93" y="3"/>
                  </a:lnTo>
                  <a:lnTo>
                    <a:pt x="87" y="5"/>
                  </a:lnTo>
                  <a:lnTo>
                    <a:pt x="83" y="10"/>
                  </a:lnTo>
                  <a:lnTo>
                    <a:pt x="58" y="15"/>
                  </a:lnTo>
                  <a:lnTo>
                    <a:pt x="43" y="17"/>
                  </a:lnTo>
                  <a:lnTo>
                    <a:pt x="43" y="17"/>
                  </a:lnTo>
                  <a:close/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840000" scaled="1"/>
            </a:gradFill>
            <a:ln w="831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060" name="Freeform 196"/>
            <p:cNvSpPr>
              <a:spLocks noChangeArrowheads="1"/>
            </p:cNvSpPr>
            <p:nvPr/>
          </p:nvSpPr>
          <p:spPr bwMode="auto">
            <a:xfrm>
              <a:off x="3892" y="675"/>
              <a:ext cx="52" cy="36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21"/>
                </a:cxn>
                <a:cxn ang="0">
                  <a:pos x="0" y="22"/>
                </a:cxn>
                <a:cxn ang="0">
                  <a:pos x="1" y="26"/>
                </a:cxn>
                <a:cxn ang="0">
                  <a:pos x="4" y="29"/>
                </a:cxn>
                <a:cxn ang="0">
                  <a:pos x="7" y="31"/>
                </a:cxn>
                <a:cxn ang="0">
                  <a:pos x="13" y="34"/>
                </a:cxn>
                <a:cxn ang="0">
                  <a:pos x="20" y="35"/>
                </a:cxn>
                <a:cxn ang="0">
                  <a:pos x="26" y="36"/>
                </a:cxn>
                <a:cxn ang="0">
                  <a:pos x="32" y="35"/>
                </a:cxn>
                <a:cxn ang="0">
                  <a:pos x="39" y="34"/>
                </a:cxn>
                <a:cxn ang="0">
                  <a:pos x="44" y="32"/>
                </a:cxn>
                <a:cxn ang="0">
                  <a:pos x="47" y="29"/>
                </a:cxn>
                <a:cxn ang="0">
                  <a:pos x="50" y="27"/>
                </a:cxn>
                <a:cxn ang="0">
                  <a:pos x="52" y="23"/>
                </a:cxn>
                <a:cxn ang="0">
                  <a:pos x="52" y="21"/>
                </a:cxn>
                <a:cxn ang="0">
                  <a:pos x="52" y="3"/>
                </a:cxn>
                <a:cxn ang="0">
                  <a:pos x="40" y="0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52" h="36">
                  <a:moveTo>
                    <a:pt x="0" y="4"/>
                  </a:moveTo>
                  <a:lnTo>
                    <a:pt x="0" y="21"/>
                  </a:lnTo>
                  <a:lnTo>
                    <a:pt x="0" y="22"/>
                  </a:lnTo>
                  <a:lnTo>
                    <a:pt x="1" y="26"/>
                  </a:lnTo>
                  <a:lnTo>
                    <a:pt x="4" y="29"/>
                  </a:lnTo>
                  <a:lnTo>
                    <a:pt x="7" y="31"/>
                  </a:lnTo>
                  <a:lnTo>
                    <a:pt x="13" y="34"/>
                  </a:lnTo>
                  <a:lnTo>
                    <a:pt x="20" y="35"/>
                  </a:lnTo>
                  <a:lnTo>
                    <a:pt x="26" y="36"/>
                  </a:lnTo>
                  <a:lnTo>
                    <a:pt x="32" y="35"/>
                  </a:lnTo>
                  <a:lnTo>
                    <a:pt x="39" y="34"/>
                  </a:lnTo>
                  <a:lnTo>
                    <a:pt x="44" y="32"/>
                  </a:lnTo>
                  <a:lnTo>
                    <a:pt x="47" y="29"/>
                  </a:lnTo>
                  <a:lnTo>
                    <a:pt x="50" y="27"/>
                  </a:lnTo>
                  <a:lnTo>
                    <a:pt x="52" y="23"/>
                  </a:lnTo>
                  <a:lnTo>
                    <a:pt x="52" y="21"/>
                  </a:lnTo>
                  <a:lnTo>
                    <a:pt x="52" y="3"/>
                  </a:lnTo>
                  <a:lnTo>
                    <a:pt x="40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1"/>
            </a:gradFill>
            <a:ln w="831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061" name="Oval 197"/>
            <p:cNvSpPr>
              <a:spLocks noChangeArrowheads="1"/>
            </p:cNvSpPr>
            <p:nvPr/>
          </p:nvSpPr>
          <p:spPr bwMode="auto">
            <a:xfrm>
              <a:off x="3893" y="666"/>
              <a:ext cx="50" cy="26"/>
            </a:xfrm>
            <a:prstGeom prst="ellipse">
              <a:avLst/>
            </a:prstGeom>
            <a:gradFill rotWithShape="0">
              <a:gsLst>
                <a:gs pos="0">
                  <a:srgbClr val="CBCBCB"/>
                </a:gs>
                <a:gs pos="100000">
                  <a:srgbClr val="F0F0F0"/>
                </a:gs>
              </a:gsLst>
              <a:lin ang="16740000" scaled="1"/>
            </a:gradFill>
            <a:ln w="9149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062" name="Freeform 198"/>
            <p:cNvSpPr>
              <a:spLocks noChangeArrowheads="1"/>
            </p:cNvSpPr>
            <p:nvPr/>
          </p:nvSpPr>
          <p:spPr bwMode="auto">
            <a:xfrm>
              <a:off x="3900" y="689"/>
              <a:ext cx="8" cy="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7"/>
                </a:cxn>
                <a:cxn ang="0">
                  <a:pos x="3" y="19"/>
                </a:cxn>
                <a:cxn ang="0">
                  <a:pos x="8" y="20"/>
                </a:cxn>
                <a:cxn ang="0">
                  <a:pos x="8" y="3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20">
                  <a:moveTo>
                    <a:pt x="0" y="0"/>
                  </a:moveTo>
                  <a:lnTo>
                    <a:pt x="0" y="17"/>
                  </a:lnTo>
                  <a:lnTo>
                    <a:pt x="3" y="19"/>
                  </a:lnTo>
                  <a:lnTo>
                    <a:pt x="8" y="20"/>
                  </a:lnTo>
                  <a:lnTo>
                    <a:pt x="8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840000" scaled="1"/>
            </a:gradFill>
            <a:ln w="831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063" name="Freeform 199"/>
            <p:cNvSpPr>
              <a:spLocks noChangeArrowheads="1"/>
            </p:cNvSpPr>
            <p:nvPr/>
          </p:nvSpPr>
          <p:spPr bwMode="auto">
            <a:xfrm>
              <a:off x="3918" y="692"/>
              <a:ext cx="10" cy="19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0" y="1"/>
                </a:cxn>
                <a:cxn ang="0">
                  <a:pos x="6" y="1"/>
                </a:cxn>
                <a:cxn ang="0">
                  <a:pos x="10" y="0"/>
                </a:cxn>
                <a:cxn ang="0">
                  <a:pos x="10" y="17"/>
                </a:cxn>
                <a:cxn ang="0">
                  <a:pos x="5" y="18"/>
                </a:cxn>
                <a:cxn ang="0">
                  <a:pos x="0" y="19"/>
                </a:cxn>
                <a:cxn ang="0">
                  <a:pos x="0" y="19"/>
                </a:cxn>
              </a:cxnLst>
              <a:rect l="0" t="0" r="r" b="b"/>
              <a:pathLst>
                <a:path w="10" h="19">
                  <a:moveTo>
                    <a:pt x="0" y="19"/>
                  </a:moveTo>
                  <a:lnTo>
                    <a:pt x="0" y="1"/>
                  </a:lnTo>
                  <a:lnTo>
                    <a:pt x="6" y="1"/>
                  </a:lnTo>
                  <a:lnTo>
                    <a:pt x="10" y="0"/>
                  </a:lnTo>
                  <a:lnTo>
                    <a:pt x="10" y="17"/>
                  </a:lnTo>
                  <a:lnTo>
                    <a:pt x="5" y="18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840000" scaled="1"/>
            </a:gradFill>
            <a:ln w="831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064" name="Freeform 200"/>
            <p:cNvSpPr>
              <a:spLocks noChangeArrowheads="1"/>
            </p:cNvSpPr>
            <p:nvPr/>
          </p:nvSpPr>
          <p:spPr bwMode="auto">
            <a:xfrm>
              <a:off x="3936" y="685"/>
              <a:ext cx="5" cy="22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22"/>
                </a:cxn>
                <a:cxn ang="0">
                  <a:pos x="3" y="19"/>
                </a:cxn>
                <a:cxn ang="0">
                  <a:pos x="5" y="17"/>
                </a:cxn>
                <a:cxn ang="0">
                  <a:pos x="5" y="0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5" h="22">
                  <a:moveTo>
                    <a:pt x="0" y="5"/>
                  </a:moveTo>
                  <a:lnTo>
                    <a:pt x="0" y="22"/>
                  </a:lnTo>
                  <a:lnTo>
                    <a:pt x="3" y="19"/>
                  </a:lnTo>
                  <a:lnTo>
                    <a:pt x="5" y="17"/>
                  </a:lnTo>
                  <a:lnTo>
                    <a:pt x="5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840000" scaled="1"/>
            </a:gradFill>
            <a:ln w="831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065" name="Oval 201"/>
            <p:cNvSpPr>
              <a:spLocks noChangeArrowheads="1"/>
            </p:cNvSpPr>
            <p:nvPr/>
          </p:nvSpPr>
          <p:spPr bwMode="auto">
            <a:xfrm>
              <a:off x="4497" y="699"/>
              <a:ext cx="184" cy="98"/>
            </a:xfrm>
            <a:prstGeom prst="ellipse">
              <a:avLst/>
            </a:prstGeom>
            <a:gradFill rotWithShape="0">
              <a:gsLst>
                <a:gs pos="0">
                  <a:srgbClr val="FFCFBF"/>
                </a:gs>
                <a:gs pos="100000">
                  <a:srgbClr val="E3E3E3"/>
                </a:gs>
              </a:gsLst>
              <a:lin ang="6480000" scaled="1"/>
            </a:gradFill>
            <a:ln w="9149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066" name="Oval 202"/>
            <p:cNvSpPr>
              <a:spLocks noChangeArrowheads="1"/>
            </p:cNvSpPr>
            <p:nvPr/>
          </p:nvSpPr>
          <p:spPr bwMode="auto">
            <a:xfrm>
              <a:off x="4497" y="689"/>
              <a:ext cx="184" cy="100"/>
            </a:xfrm>
            <a:prstGeom prst="ellipse">
              <a:avLst/>
            </a:prstGeom>
            <a:gradFill rotWithShape="0">
              <a:gsLst>
                <a:gs pos="0">
                  <a:srgbClr val="CBCBCB"/>
                </a:gs>
                <a:gs pos="100000">
                  <a:srgbClr val="F0F0F0"/>
                </a:gs>
              </a:gsLst>
              <a:lin ang="16740000" scaled="1"/>
            </a:gradFill>
            <a:ln w="9149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067" name="Freeform 203"/>
            <p:cNvSpPr>
              <a:spLocks noChangeArrowheads="1"/>
            </p:cNvSpPr>
            <p:nvPr/>
          </p:nvSpPr>
          <p:spPr bwMode="auto">
            <a:xfrm>
              <a:off x="4529" y="691"/>
              <a:ext cx="99" cy="17"/>
            </a:xfrm>
            <a:custGeom>
              <a:avLst/>
              <a:gdLst/>
              <a:ahLst/>
              <a:cxnLst>
                <a:cxn ang="0">
                  <a:pos x="43" y="17"/>
                </a:cxn>
                <a:cxn ang="0">
                  <a:pos x="36" y="13"/>
                </a:cxn>
                <a:cxn ang="0">
                  <a:pos x="28" y="11"/>
                </a:cxn>
                <a:cxn ang="0">
                  <a:pos x="16" y="10"/>
                </a:cxn>
                <a:cxn ang="0">
                  <a:pos x="11" y="10"/>
                </a:cxn>
                <a:cxn ang="0">
                  <a:pos x="3" y="10"/>
                </a:cxn>
                <a:cxn ang="0">
                  <a:pos x="0" y="10"/>
                </a:cxn>
                <a:cxn ang="0">
                  <a:pos x="15" y="4"/>
                </a:cxn>
                <a:cxn ang="0">
                  <a:pos x="30" y="1"/>
                </a:cxn>
                <a:cxn ang="0">
                  <a:pos x="36" y="1"/>
                </a:cxn>
                <a:cxn ang="0">
                  <a:pos x="87" y="0"/>
                </a:cxn>
                <a:cxn ang="0">
                  <a:pos x="96" y="2"/>
                </a:cxn>
                <a:cxn ang="0">
                  <a:pos x="99" y="3"/>
                </a:cxn>
                <a:cxn ang="0">
                  <a:pos x="93" y="3"/>
                </a:cxn>
                <a:cxn ang="0">
                  <a:pos x="87" y="5"/>
                </a:cxn>
                <a:cxn ang="0">
                  <a:pos x="83" y="10"/>
                </a:cxn>
                <a:cxn ang="0">
                  <a:pos x="58" y="15"/>
                </a:cxn>
                <a:cxn ang="0">
                  <a:pos x="43" y="17"/>
                </a:cxn>
                <a:cxn ang="0">
                  <a:pos x="43" y="17"/>
                </a:cxn>
              </a:cxnLst>
              <a:rect l="0" t="0" r="r" b="b"/>
              <a:pathLst>
                <a:path w="99" h="17">
                  <a:moveTo>
                    <a:pt x="43" y="17"/>
                  </a:moveTo>
                  <a:lnTo>
                    <a:pt x="36" y="13"/>
                  </a:lnTo>
                  <a:lnTo>
                    <a:pt x="28" y="11"/>
                  </a:lnTo>
                  <a:lnTo>
                    <a:pt x="16" y="10"/>
                  </a:lnTo>
                  <a:lnTo>
                    <a:pt x="11" y="10"/>
                  </a:lnTo>
                  <a:lnTo>
                    <a:pt x="3" y="10"/>
                  </a:lnTo>
                  <a:lnTo>
                    <a:pt x="0" y="10"/>
                  </a:lnTo>
                  <a:lnTo>
                    <a:pt x="15" y="4"/>
                  </a:lnTo>
                  <a:lnTo>
                    <a:pt x="30" y="1"/>
                  </a:lnTo>
                  <a:lnTo>
                    <a:pt x="36" y="1"/>
                  </a:lnTo>
                  <a:lnTo>
                    <a:pt x="87" y="0"/>
                  </a:lnTo>
                  <a:lnTo>
                    <a:pt x="96" y="2"/>
                  </a:lnTo>
                  <a:lnTo>
                    <a:pt x="99" y="3"/>
                  </a:lnTo>
                  <a:lnTo>
                    <a:pt x="93" y="3"/>
                  </a:lnTo>
                  <a:lnTo>
                    <a:pt x="87" y="5"/>
                  </a:lnTo>
                  <a:lnTo>
                    <a:pt x="83" y="10"/>
                  </a:lnTo>
                  <a:lnTo>
                    <a:pt x="58" y="15"/>
                  </a:lnTo>
                  <a:lnTo>
                    <a:pt x="43" y="17"/>
                  </a:lnTo>
                  <a:lnTo>
                    <a:pt x="43" y="17"/>
                  </a:lnTo>
                  <a:close/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840000" scaled="1"/>
            </a:gradFill>
            <a:ln w="831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068" name="Freeform 204"/>
            <p:cNvSpPr>
              <a:spLocks noChangeArrowheads="1"/>
            </p:cNvSpPr>
            <p:nvPr/>
          </p:nvSpPr>
          <p:spPr bwMode="auto">
            <a:xfrm>
              <a:off x="4563" y="675"/>
              <a:ext cx="52" cy="36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21"/>
                </a:cxn>
                <a:cxn ang="0">
                  <a:pos x="0" y="22"/>
                </a:cxn>
                <a:cxn ang="0">
                  <a:pos x="1" y="26"/>
                </a:cxn>
                <a:cxn ang="0">
                  <a:pos x="3" y="29"/>
                </a:cxn>
                <a:cxn ang="0">
                  <a:pos x="7" y="31"/>
                </a:cxn>
                <a:cxn ang="0">
                  <a:pos x="12" y="34"/>
                </a:cxn>
                <a:cxn ang="0">
                  <a:pos x="20" y="35"/>
                </a:cxn>
                <a:cxn ang="0">
                  <a:pos x="26" y="36"/>
                </a:cxn>
                <a:cxn ang="0">
                  <a:pos x="33" y="35"/>
                </a:cxn>
                <a:cxn ang="0">
                  <a:pos x="38" y="34"/>
                </a:cxn>
                <a:cxn ang="0">
                  <a:pos x="44" y="32"/>
                </a:cxn>
                <a:cxn ang="0">
                  <a:pos x="47" y="29"/>
                </a:cxn>
                <a:cxn ang="0">
                  <a:pos x="50" y="27"/>
                </a:cxn>
                <a:cxn ang="0">
                  <a:pos x="52" y="23"/>
                </a:cxn>
                <a:cxn ang="0">
                  <a:pos x="52" y="21"/>
                </a:cxn>
                <a:cxn ang="0">
                  <a:pos x="52" y="3"/>
                </a:cxn>
                <a:cxn ang="0">
                  <a:pos x="40" y="0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52" h="36">
                  <a:moveTo>
                    <a:pt x="0" y="4"/>
                  </a:moveTo>
                  <a:lnTo>
                    <a:pt x="0" y="21"/>
                  </a:lnTo>
                  <a:lnTo>
                    <a:pt x="0" y="22"/>
                  </a:lnTo>
                  <a:lnTo>
                    <a:pt x="1" y="26"/>
                  </a:lnTo>
                  <a:lnTo>
                    <a:pt x="3" y="29"/>
                  </a:lnTo>
                  <a:lnTo>
                    <a:pt x="7" y="31"/>
                  </a:lnTo>
                  <a:lnTo>
                    <a:pt x="12" y="34"/>
                  </a:lnTo>
                  <a:lnTo>
                    <a:pt x="20" y="35"/>
                  </a:lnTo>
                  <a:lnTo>
                    <a:pt x="26" y="36"/>
                  </a:lnTo>
                  <a:lnTo>
                    <a:pt x="33" y="35"/>
                  </a:lnTo>
                  <a:lnTo>
                    <a:pt x="38" y="34"/>
                  </a:lnTo>
                  <a:lnTo>
                    <a:pt x="44" y="32"/>
                  </a:lnTo>
                  <a:lnTo>
                    <a:pt x="47" y="29"/>
                  </a:lnTo>
                  <a:lnTo>
                    <a:pt x="50" y="27"/>
                  </a:lnTo>
                  <a:lnTo>
                    <a:pt x="52" y="23"/>
                  </a:lnTo>
                  <a:lnTo>
                    <a:pt x="52" y="21"/>
                  </a:lnTo>
                  <a:lnTo>
                    <a:pt x="52" y="3"/>
                  </a:lnTo>
                  <a:lnTo>
                    <a:pt x="40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1"/>
            </a:gradFill>
            <a:ln w="831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069" name="Oval 205"/>
            <p:cNvSpPr>
              <a:spLocks noChangeArrowheads="1"/>
            </p:cNvSpPr>
            <p:nvPr/>
          </p:nvSpPr>
          <p:spPr bwMode="auto">
            <a:xfrm>
              <a:off x="4564" y="666"/>
              <a:ext cx="50" cy="26"/>
            </a:xfrm>
            <a:prstGeom prst="ellipse">
              <a:avLst/>
            </a:prstGeom>
            <a:gradFill rotWithShape="0">
              <a:gsLst>
                <a:gs pos="0">
                  <a:srgbClr val="CBCBCB"/>
                </a:gs>
                <a:gs pos="100000">
                  <a:srgbClr val="F0F0F0"/>
                </a:gs>
              </a:gsLst>
              <a:lin ang="16740000" scaled="1"/>
            </a:gradFill>
            <a:ln w="9149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070" name="Freeform 206"/>
            <p:cNvSpPr>
              <a:spLocks noChangeArrowheads="1"/>
            </p:cNvSpPr>
            <p:nvPr/>
          </p:nvSpPr>
          <p:spPr bwMode="auto">
            <a:xfrm>
              <a:off x="4571" y="689"/>
              <a:ext cx="8" cy="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7"/>
                </a:cxn>
                <a:cxn ang="0">
                  <a:pos x="3" y="19"/>
                </a:cxn>
                <a:cxn ang="0">
                  <a:pos x="8" y="20"/>
                </a:cxn>
                <a:cxn ang="0">
                  <a:pos x="8" y="3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20">
                  <a:moveTo>
                    <a:pt x="0" y="0"/>
                  </a:moveTo>
                  <a:lnTo>
                    <a:pt x="0" y="17"/>
                  </a:lnTo>
                  <a:lnTo>
                    <a:pt x="3" y="19"/>
                  </a:lnTo>
                  <a:lnTo>
                    <a:pt x="8" y="20"/>
                  </a:lnTo>
                  <a:lnTo>
                    <a:pt x="8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840000" scaled="1"/>
            </a:gradFill>
            <a:ln w="831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071" name="Freeform 207"/>
            <p:cNvSpPr>
              <a:spLocks noChangeArrowheads="1"/>
            </p:cNvSpPr>
            <p:nvPr/>
          </p:nvSpPr>
          <p:spPr bwMode="auto">
            <a:xfrm>
              <a:off x="4589" y="692"/>
              <a:ext cx="9" cy="19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0" y="1"/>
                </a:cxn>
                <a:cxn ang="0">
                  <a:pos x="6" y="1"/>
                </a:cxn>
                <a:cxn ang="0">
                  <a:pos x="9" y="0"/>
                </a:cxn>
                <a:cxn ang="0">
                  <a:pos x="9" y="17"/>
                </a:cxn>
                <a:cxn ang="0">
                  <a:pos x="5" y="18"/>
                </a:cxn>
                <a:cxn ang="0">
                  <a:pos x="0" y="19"/>
                </a:cxn>
                <a:cxn ang="0">
                  <a:pos x="0" y="19"/>
                </a:cxn>
              </a:cxnLst>
              <a:rect l="0" t="0" r="r" b="b"/>
              <a:pathLst>
                <a:path w="9" h="19">
                  <a:moveTo>
                    <a:pt x="0" y="19"/>
                  </a:moveTo>
                  <a:lnTo>
                    <a:pt x="0" y="1"/>
                  </a:lnTo>
                  <a:lnTo>
                    <a:pt x="6" y="1"/>
                  </a:lnTo>
                  <a:lnTo>
                    <a:pt x="9" y="0"/>
                  </a:lnTo>
                  <a:lnTo>
                    <a:pt x="9" y="17"/>
                  </a:lnTo>
                  <a:lnTo>
                    <a:pt x="5" y="18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840000" scaled="1"/>
            </a:gradFill>
            <a:ln w="831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072" name="Freeform 208"/>
            <p:cNvSpPr>
              <a:spLocks noChangeArrowheads="1"/>
            </p:cNvSpPr>
            <p:nvPr/>
          </p:nvSpPr>
          <p:spPr bwMode="auto">
            <a:xfrm>
              <a:off x="4606" y="685"/>
              <a:ext cx="6" cy="22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22"/>
                </a:cxn>
                <a:cxn ang="0">
                  <a:pos x="3" y="19"/>
                </a:cxn>
                <a:cxn ang="0">
                  <a:pos x="6" y="17"/>
                </a:cxn>
                <a:cxn ang="0">
                  <a:pos x="6" y="0"/>
                </a:cxn>
                <a:cxn ang="0">
                  <a:pos x="3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6" h="22">
                  <a:moveTo>
                    <a:pt x="0" y="5"/>
                  </a:moveTo>
                  <a:lnTo>
                    <a:pt x="0" y="22"/>
                  </a:lnTo>
                  <a:lnTo>
                    <a:pt x="3" y="19"/>
                  </a:lnTo>
                  <a:lnTo>
                    <a:pt x="6" y="17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840000" scaled="1"/>
            </a:gradFill>
            <a:ln w="831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073" name="Freeform 209"/>
            <p:cNvSpPr>
              <a:spLocks noChangeArrowheads="1"/>
            </p:cNvSpPr>
            <p:nvPr/>
          </p:nvSpPr>
          <p:spPr bwMode="auto">
            <a:xfrm>
              <a:off x="4046" y="645"/>
              <a:ext cx="389" cy="174"/>
            </a:xfrm>
            <a:custGeom>
              <a:avLst/>
              <a:gdLst/>
              <a:ahLst/>
              <a:cxnLst>
                <a:cxn ang="0">
                  <a:pos x="387" y="0"/>
                </a:cxn>
                <a:cxn ang="0">
                  <a:pos x="389" y="25"/>
                </a:cxn>
                <a:cxn ang="0">
                  <a:pos x="365" y="136"/>
                </a:cxn>
                <a:cxn ang="0">
                  <a:pos x="350" y="136"/>
                </a:cxn>
                <a:cxn ang="0">
                  <a:pos x="334" y="139"/>
                </a:cxn>
                <a:cxn ang="0">
                  <a:pos x="318" y="147"/>
                </a:cxn>
                <a:cxn ang="0">
                  <a:pos x="310" y="152"/>
                </a:cxn>
                <a:cxn ang="0">
                  <a:pos x="299" y="160"/>
                </a:cxn>
                <a:cxn ang="0">
                  <a:pos x="288" y="174"/>
                </a:cxn>
                <a:cxn ang="0">
                  <a:pos x="88" y="174"/>
                </a:cxn>
                <a:cxn ang="0">
                  <a:pos x="85" y="169"/>
                </a:cxn>
                <a:cxn ang="0">
                  <a:pos x="79" y="161"/>
                </a:cxn>
                <a:cxn ang="0">
                  <a:pos x="68" y="152"/>
                </a:cxn>
                <a:cxn ang="0">
                  <a:pos x="52" y="146"/>
                </a:cxn>
                <a:cxn ang="0">
                  <a:pos x="34" y="141"/>
                </a:cxn>
                <a:cxn ang="0">
                  <a:pos x="15" y="139"/>
                </a:cxn>
                <a:cxn ang="0">
                  <a:pos x="0" y="139"/>
                </a:cxn>
                <a:cxn ang="0">
                  <a:pos x="0" y="90"/>
                </a:cxn>
                <a:cxn ang="0">
                  <a:pos x="104" y="36"/>
                </a:cxn>
                <a:cxn ang="0">
                  <a:pos x="285" y="20"/>
                </a:cxn>
                <a:cxn ang="0">
                  <a:pos x="387" y="0"/>
                </a:cxn>
                <a:cxn ang="0">
                  <a:pos x="387" y="0"/>
                </a:cxn>
              </a:cxnLst>
              <a:rect l="0" t="0" r="r" b="b"/>
              <a:pathLst>
                <a:path w="389" h="174">
                  <a:moveTo>
                    <a:pt x="387" y="0"/>
                  </a:moveTo>
                  <a:lnTo>
                    <a:pt x="389" y="25"/>
                  </a:lnTo>
                  <a:lnTo>
                    <a:pt x="365" y="136"/>
                  </a:lnTo>
                  <a:lnTo>
                    <a:pt x="350" y="136"/>
                  </a:lnTo>
                  <a:lnTo>
                    <a:pt x="334" y="139"/>
                  </a:lnTo>
                  <a:lnTo>
                    <a:pt x="318" y="147"/>
                  </a:lnTo>
                  <a:lnTo>
                    <a:pt x="310" y="152"/>
                  </a:lnTo>
                  <a:lnTo>
                    <a:pt x="299" y="160"/>
                  </a:lnTo>
                  <a:lnTo>
                    <a:pt x="288" y="174"/>
                  </a:lnTo>
                  <a:lnTo>
                    <a:pt x="88" y="174"/>
                  </a:lnTo>
                  <a:lnTo>
                    <a:pt x="85" y="169"/>
                  </a:lnTo>
                  <a:lnTo>
                    <a:pt x="79" y="161"/>
                  </a:lnTo>
                  <a:lnTo>
                    <a:pt x="68" y="152"/>
                  </a:lnTo>
                  <a:lnTo>
                    <a:pt x="52" y="146"/>
                  </a:lnTo>
                  <a:lnTo>
                    <a:pt x="34" y="141"/>
                  </a:lnTo>
                  <a:lnTo>
                    <a:pt x="15" y="139"/>
                  </a:lnTo>
                  <a:lnTo>
                    <a:pt x="0" y="139"/>
                  </a:lnTo>
                  <a:lnTo>
                    <a:pt x="0" y="90"/>
                  </a:lnTo>
                  <a:lnTo>
                    <a:pt x="104" y="36"/>
                  </a:lnTo>
                  <a:lnTo>
                    <a:pt x="285" y="20"/>
                  </a:lnTo>
                  <a:lnTo>
                    <a:pt x="387" y="0"/>
                  </a:lnTo>
                  <a:lnTo>
                    <a:pt x="387" y="0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1"/>
            </a:gradFill>
            <a:ln w="831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074" name="Freeform 210"/>
            <p:cNvSpPr>
              <a:spLocks noChangeArrowheads="1"/>
            </p:cNvSpPr>
            <p:nvPr/>
          </p:nvSpPr>
          <p:spPr bwMode="auto">
            <a:xfrm>
              <a:off x="4135" y="741"/>
              <a:ext cx="1" cy="78"/>
            </a:xfrm>
            <a:custGeom>
              <a:avLst/>
              <a:gdLst/>
              <a:ahLst/>
              <a:cxnLst>
                <a:cxn ang="0">
                  <a:pos x="0" y="78"/>
                </a:cxn>
                <a:cxn ang="0">
                  <a:pos x="1" y="0"/>
                </a:cxn>
              </a:cxnLst>
              <a:rect l="0" t="0" r="r" b="b"/>
              <a:pathLst>
                <a:path w="1" h="78">
                  <a:moveTo>
                    <a:pt x="0" y="78"/>
                  </a:moveTo>
                  <a:lnTo>
                    <a:pt x="1" y="0"/>
                  </a:lnTo>
                </a:path>
              </a:pathLst>
            </a:custGeom>
            <a:noFill/>
            <a:ln w="831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075" name="Freeform 211"/>
            <p:cNvSpPr>
              <a:spLocks noChangeArrowheads="1"/>
            </p:cNvSpPr>
            <p:nvPr/>
          </p:nvSpPr>
          <p:spPr bwMode="auto">
            <a:xfrm>
              <a:off x="4333" y="755"/>
              <a:ext cx="1" cy="64"/>
            </a:xfrm>
            <a:custGeom>
              <a:avLst/>
              <a:gdLst/>
              <a:ahLst/>
              <a:cxnLst>
                <a:cxn ang="0">
                  <a:pos x="1" y="64"/>
                </a:cxn>
                <a:cxn ang="0">
                  <a:pos x="0" y="0"/>
                </a:cxn>
              </a:cxnLst>
              <a:rect l="0" t="0" r="r" b="b"/>
              <a:pathLst>
                <a:path w="1" h="64">
                  <a:moveTo>
                    <a:pt x="1" y="64"/>
                  </a:moveTo>
                  <a:lnTo>
                    <a:pt x="0" y="0"/>
                  </a:lnTo>
                </a:path>
              </a:pathLst>
            </a:custGeom>
            <a:noFill/>
            <a:ln w="831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076" name="Freeform 212"/>
            <p:cNvSpPr>
              <a:spLocks noChangeArrowheads="1"/>
            </p:cNvSpPr>
            <p:nvPr/>
          </p:nvSpPr>
          <p:spPr bwMode="auto">
            <a:xfrm>
              <a:off x="4410" y="718"/>
              <a:ext cx="1" cy="63"/>
            </a:xfrm>
            <a:custGeom>
              <a:avLst/>
              <a:gdLst/>
              <a:ahLst/>
              <a:cxnLst>
                <a:cxn ang="0">
                  <a:pos x="1" y="63"/>
                </a:cxn>
                <a:cxn ang="0">
                  <a:pos x="0" y="0"/>
                </a:cxn>
              </a:cxnLst>
              <a:rect l="0" t="0" r="r" b="b"/>
              <a:pathLst>
                <a:path w="1" h="63">
                  <a:moveTo>
                    <a:pt x="1" y="63"/>
                  </a:moveTo>
                  <a:lnTo>
                    <a:pt x="0" y="0"/>
                  </a:lnTo>
                </a:path>
              </a:pathLst>
            </a:custGeom>
            <a:noFill/>
            <a:ln w="831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077" name="Freeform 213"/>
            <p:cNvSpPr>
              <a:spLocks noChangeArrowheads="1"/>
            </p:cNvSpPr>
            <p:nvPr/>
          </p:nvSpPr>
          <p:spPr bwMode="auto">
            <a:xfrm>
              <a:off x="4045" y="631"/>
              <a:ext cx="388" cy="135"/>
            </a:xfrm>
            <a:custGeom>
              <a:avLst/>
              <a:gdLst/>
              <a:ahLst/>
              <a:cxnLst>
                <a:cxn ang="0">
                  <a:pos x="27" y="34"/>
                </a:cxn>
                <a:cxn ang="0">
                  <a:pos x="0" y="105"/>
                </a:cxn>
                <a:cxn ang="0">
                  <a:pos x="25" y="104"/>
                </a:cxn>
                <a:cxn ang="0">
                  <a:pos x="42" y="106"/>
                </a:cxn>
                <a:cxn ang="0">
                  <a:pos x="60" y="112"/>
                </a:cxn>
                <a:cxn ang="0">
                  <a:pos x="72" y="117"/>
                </a:cxn>
                <a:cxn ang="0">
                  <a:pos x="84" y="127"/>
                </a:cxn>
                <a:cxn ang="0">
                  <a:pos x="90" y="135"/>
                </a:cxn>
                <a:cxn ang="0">
                  <a:pos x="289" y="135"/>
                </a:cxn>
                <a:cxn ang="0">
                  <a:pos x="295" y="126"/>
                </a:cxn>
                <a:cxn ang="0">
                  <a:pos x="304" y="119"/>
                </a:cxn>
                <a:cxn ang="0">
                  <a:pos x="317" y="112"/>
                </a:cxn>
                <a:cxn ang="0">
                  <a:pos x="330" y="107"/>
                </a:cxn>
                <a:cxn ang="0">
                  <a:pos x="348" y="102"/>
                </a:cxn>
                <a:cxn ang="0">
                  <a:pos x="366" y="100"/>
                </a:cxn>
                <a:cxn ang="0">
                  <a:pos x="388" y="14"/>
                </a:cxn>
                <a:cxn ang="0">
                  <a:pos x="378" y="13"/>
                </a:cxn>
                <a:cxn ang="0">
                  <a:pos x="366" y="10"/>
                </a:cxn>
                <a:cxn ang="0">
                  <a:pos x="355" y="5"/>
                </a:cxn>
                <a:cxn ang="0">
                  <a:pos x="347" y="0"/>
                </a:cxn>
                <a:cxn ang="0">
                  <a:pos x="66" y="19"/>
                </a:cxn>
                <a:cxn ang="0">
                  <a:pos x="27" y="34"/>
                </a:cxn>
                <a:cxn ang="0">
                  <a:pos x="27" y="34"/>
                </a:cxn>
              </a:cxnLst>
              <a:rect l="0" t="0" r="r" b="b"/>
              <a:pathLst>
                <a:path w="388" h="135">
                  <a:moveTo>
                    <a:pt x="27" y="34"/>
                  </a:moveTo>
                  <a:lnTo>
                    <a:pt x="0" y="105"/>
                  </a:lnTo>
                  <a:lnTo>
                    <a:pt x="25" y="104"/>
                  </a:lnTo>
                  <a:lnTo>
                    <a:pt x="42" y="106"/>
                  </a:lnTo>
                  <a:lnTo>
                    <a:pt x="60" y="112"/>
                  </a:lnTo>
                  <a:lnTo>
                    <a:pt x="72" y="117"/>
                  </a:lnTo>
                  <a:lnTo>
                    <a:pt x="84" y="127"/>
                  </a:lnTo>
                  <a:lnTo>
                    <a:pt x="90" y="135"/>
                  </a:lnTo>
                  <a:lnTo>
                    <a:pt x="289" y="135"/>
                  </a:lnTo>
                  <a:lnTo>
                    <a:pt x="295" y="126"/>
                  </a:lnTo>
                  <a:lnTo>
                    <a:pt x="304" y="119"/>
                  </a:lnTo>
                  <a:lnTo>
                    <a:pt x="317" y="112"/>
                  </a:lnTo>
                  <a:lnTo>
                    <a:pt x="330" y="107"/>
                  </a:lnTo>
                  <a:lnTo>
                    <a:pt x="348" y="102"/>
                  </a:lnTo>
                  <a:lnTo>
                    <a:pt x="366" y="100"/>
                  </a:lnTo>
                  <a:lnTo>
                    <a:pt x="388" y="14"/>
                  </a:lnTo>
                  <a:lnTo>
                    <a:pt x="378" y="13"/>
                  </a:lnTo>
                  <a:lnTo>
                    <a:pt x="366" y="10"/>
                  </a:lnTo>
                  <a:lnTo>
                    <a:pt x="355" y="5"/>
                  </a:lnTo>
                  <a:lnTo>
                    <a:pt x="347" y="0"/>
                  </a:lnTo>
                  <a:lnTo>
                    <a:pt x="66" y="19"/>
                  </a:lnTo>
                  <a:lnTo>
                    <a:pt x="27" y="34"/>
                  </a:lnTo>
                  <a:lnTo>
                    <a:pt x="27" y="34"/>
                  </a:lnTo>
                  <a:close/>
                </a:path>
              </a:pathLst>
            </a:custGeom>
            <a:gradFill rotWithShape="0">
              <a:gsLst>
                <a:gs pos="0">
                  <a:srgbClr val="FFCFBF"/>
                </a:gs>
                <a:gs pos="100000">
                  <a:srgbClr val="E3E3E3"/>
                </a:gs>
              </a:gsLst>
              <a:lin ang="6480000" scaled="1"/>
            </a:gradFill>
            <a:ln w="831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078" name="Oval 214"/>
            <p:cNvSpPr>
              <a:spLocks noChangeArrowheads="1"/>
            </p:cNvSpPr>
            <p:nvPr/>
          </p:nvSpPr>
          <p:spPr bwMode="auto">
            <a:xfrm>
              <a:off x="4070" y="571"/>
              <a:ext cx="344" cy="186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1"/>
            </a:gradFill>
            <a:ln w="9149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079" name="Freeform 215"/>
            <p:cNvSpPr>
              <a:spLocks noChangeArrowheads="1"/>
            </p:cNvSpPr>
            <p:nvPr/>
          </p:nvSpPr>
          <p:spPr bwMode="auto">
            <a:xfrm>
              <a:off x="4076" y="594"/>
              <a:ext cx="331" cy="146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0" y="54"/>
                </a:cxn>
                <a:cxn ang="0">
                  <a:pos x="0" y="65"/>
                </a:cxn>
                <a:cxn ang="0">
                  <a:pos x="4" y="74"/>
                </a:cxn>
                <a:cxn ang="0">
                  <a:pos x="7" y="83"/>
                </a:cxn>
                <a:cxn ang="0">
                  <a:pos x="15" y="94"/>
                </a:cxn>
                <a:cxn ang="0">
                  <a:pos x="27" y="104"/>
                </a:cxn>
                <a:cxn ang="0">
                  <a:pos x="40" y="114"/>
                </a:cxn>
                <a:cxn ang="0">
                  <a:pos x="58" y="125"/>
                </a:cxn>
                <a:cxn ang="0">
                  <a:pos x="83" y="134"/>
                </a:cxn>
                <a:cxn ang="0">
                  <a:pos x="113" y="140"/>
                </a:cxn>
                <a:cxn ang="0">
                  <a:pos x="142" y="144"/>
                </a:cxn>
                <a:cxn ang="0">
                  <a:pos x="159" y="146"/>
                </a:cxn>
                <a:cxn ang="0">
                  <a:pos x="191" y="144"/>
                </a:cxn>
                <a:cxn ang="0">
                  <a:pos x="223" y="140"/>
                </a:cxn>
                <a:cxn ang="0">
                  <a:pos x="252" y="133"/>
                </a:cxn>
                <a:cxn ang="0">
                  <a:pos x="272" y="125"/>
                </a:cxn>
                <a:cxn ang="0">
                  <a:pos x="292" y="114"/>
                </a:cxn>
                <a:cxn ang="0">
                  <a:pos x="307" y="102"/>
                </a:cxn>
                <a:cxn ang="0">
                  <a:pos x="323" y="84"/>
                </a:cxn>
                <a:cxn ang="0">
                  <a:pos x="328" y="72"/>
                </a:cxn>
                <a:cxn ang="0">
                  <a:pos x="331" y="60"/>
                </a:cxn>
                <a:cxn ang="0">
                  <a:pos x="331" y="54"/>
                </a:cxn>
                <a:cxn ang="0">
                  <a:pos x="330" y="0"/>
                </a:cxn>
                <a:cxn ang="0">
                  <a:pos x="1" y="1"/>
                </a:cxn>
                <a:cxn ang="0">
                  <a:pos x="1" y="1"/>
                </a:cxn>
              </a:cxnLst>
              <a:rect l="0" t="0" r="r" b="b"/>
              <a:pathLst>
                <a:path w="331" h="146">
                  <a:moveTo>
                    <a:pt x="1" y="1"/>
                  </a:moveTo>
                  <a:lnTo>
                    <a:pt x="0" y="54"/>
                  </a:lnTo>
                  <a:lnTo>
                    <a:pt x="0" y="65"/>
                  </a:lnTo>
                  <a:lnTo>
                    <a:pt x="4" y="74"/>
                  </a:lnTo>
                  <a:lnTo>
                    <a:pt x="7" y="83"/>
                  </a:lnTo>
                  <a:lnTo>
                    <a:pt x="15" y="94"/>
                  </a:lnTo>
                  <a:lnTo>
                    <a:pt x="27" y="104"/>
                  </a:lnTo>
                  <a:lnTo>
                    <a:pt x="40" y="114"/>
                  </a:lnTo>
                  <a:lnTo>
                    <a:pt x="58" y="125"/>
                  </a:lnTo>
                  <a:lnTo>
                    <a:pt x="83" y="134"/>
                  </a:lnTo>
                  <a:lnTo>
                    <a:pt x="113" y="140"/>
                  </a:lnTo>
                  <a:lnTo>
                    <a:pt x="142" y="144"/>
                  </a:lnTo>
                  <a:lnTo>
                    <a:pt x="159" y="146"/>
                  </a:lnTo>
                  <a:lnTo>
                    <a:pt x="191" y="144"/>
                  </a:lnTo>
                  <a:lnTo>
                    <a:pt x="223" y="140"/>
                  </a:lnTo>
                  <a:lnTo>
                    <a:pt x="252" y="133"/>
                  </a:lnTo>
                  <a:lnTo>
                    <a:pt x="272" y="125"/>
                  </a:lnTo>
                  <a:lnTo>
                    <a:pt x="292" y="114"/>
                  </a:lnTo>
                  <a:lnTo>
                    <a:pt x="307" y="102"/>
                  </a:lnTo>
                  <a:lnTo>
                    <a:pt x="323" y="84"/>
                  </a:lnTo>
                  <a:lnTo>
                    <a:pt x="328" y="72"/>
                  </a:lnTo>
                  <a:lnTo>
                    <a:pt x="331" y="60"/>
                  </a:lnTo>
                  <a:lnTo>
                    <a:pt x="331" y="54"/>
                  </a:lnTo>
                  <a:lnTo>
                    <a:pt x="330" y="0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gradFill rotWithShape="0">
              <a:gsLst>
                <a:gs pos="0">
                  <a:srgbClr val="CBCBCB"/>
                </a:gs>
                <a:gs pos="100000">
                  <a:srgbClr val="F0F0F0"/>
                </a:gs>
              </a:gsLst>
              <a:lin ang="16740000" scaled="1"/>
            </a:gradFill>
            <a:ln w="831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080" name="Freeform 216"/>
            <p:cNvSpPr>
              <a:spLocks noChangeArrowheads="1"/>
            </p:cNvSpPr>
            <p:nvPr/>
          </p:nvSpPr>
          <p:spPr bwMode="auto">
            <a:xfrm>
              <a:off x="4084" y="616"/>
              <a:ext cx="8" cy="73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61"/>
                </a:cxn>
                <a:cxn ang="0">
                  <a:pos x="4" y="67"/>
                </a:cxn>
                <a:cxn ang="0">
                  <a:pos x="8" y="73"/>
                </a:cxn>
                <a:cxn ang="0">
                  <a:pos x="8" y="8"/>
                </a:cxn>
                <a:cxn ang="0">
                  <a:pos x="4" y="3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8" h="73">
                  <a:moveTo>
                    <a:pt x="1" y="0"/>
                  </a:moveTo>
                  <a:lnTo>
                    <a:pt x="0" y="61"/>
                  </a:lnTo>
                  <a:lnTo>
                    <a:pt x="4" y="67"/>
                  </a:lnTo>
                  <a:lnTo>
                    <a:pt x="8" y="73"/>
                  </a:lnTo>
                  <a:lnTo>
                    <a:pt x="8" y="8"/>
                  </a:lnTo>
                  <a:lnTo>
                    <a:pt x="4" y="3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5400000" scaled="1"/>
            </a:gradFill>
            <a:ln w="831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081" name="Freeform 217"/>
            <p:cNvSpPr>
              <a:spLocks noChangeArrowheads="1"/>
            </p:cNvSpPr>
            <p:nvPr/>
          </p:nvSpPr>
          <p:spPr bwMode="auto">
            <a:xfrm>
              <a:off x="4101" y="627"/>
              <a:ext cx="14" cy="80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69"/>
                </a:cxn>
                <a:cxn ang="0">
                  <a:pos x="6" y="75"/>
                </a:cxn>
                <a:cxn ang="0">
                  <a:pos x="13" y="80"/>
                </a:cxn>
                <a:cxn ang="0">
                  <a:pos x="14" y="2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14" h="80">
                  <a:moveTo>
                    <a:pt x="1" y="0"/>
                  </a:moveTo>
                  <a:lnTo>
                    <a:pt x="0" y="69"/>
                  </a:lnTo>
                  <a:lnTo>
                    <a:pt x="6" y="75"/>
                  </a:lnTo>
                  <a:lnTo>
                    <a:pt x="13" y="80"/>
                  </a:lnTo>
                  <a:lnTo>
                    <a:pt x="14" y="2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5400000" scaled="1"/>
            </a:gradFill>
            <a:ln w="831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082" name="Freeform 218"/>
            <p:cNvSpPr>
              <a:spLocks noChangeArrowheads="1"/>
            </p:cNvSpPr>
            <p:nvPr/>
          </p:nvSpPr>
          <p:spPr bwMode="auto">
            <a:xfrm>
              <a:off x="4128" y="638"/>
              <a:ext cx="14" cy="8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7"/>
                </a:cxn>
                <a:cxn ang="0">
                  <a:pos x="9" y="81"/>
                </a:cxn>
                <a:cxn ang="0">
                  <a:pos x="14" y="83"/>
                </a:cxn>
                <a:cxn ang="0">
                  <a:pos x="14" y="9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4" h="83">
                  <a:moveTo>
                    <a:pt x="0" y="0"/>
                  </a:moveTo>
                  <a:lnTo>
                    <a:pt x="0" y="77"/>
                  </a:lnTo>
                  <a:lnTo>
                    <a:pt x="9" y="81"/>
                  </a:lnTo>
                  <a:lnTo>
                    <a:pt x="14" y="83"/>
                  </a:lnTo>
                  <a:lnTo>
                    <a:pt x="14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5400000" scaled="1"/>
            </a:gradFill>
            <a:ln w="831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083" name="Freeform 219"/>
            <p:cNvSpPr>
              <a:spLocks noChangeArrowheads="1"/>
            </p:cNvSpPr>
            <p:nvPr/>
          </p:nvSpPr>
          <p:spPr bwMode="auto">
            <a:xfrm>
              <a:off x="4156" y="653"/>
              <a:ext cx="17" cy="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4"/>
                </a:cxn>
                <a:cxn ang="0">
                  <a:pos x="6" y="76"/>
                </a:cxn>
                <a:cxn ang="0">
                  <a:pos x="17" y="78"/>
                </a:cxn>
                <a:cxn ang="0">
                  <a:pos x="17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" h="78">
                  <a:moveTo>
                    <a:pt x="0" y="0"/>
                  </a:moveTo>
                  <a:lnTo>
                    <a:pt x="0" y="74"/>
                  </a:lnTo>
                  <a:lnTo>
                    <a:pt x="6" y="76"/>
                  </a:lnTo>
                  <a:lnTo>
                    <a:pt x="17" y="78"/>
                  </a:lnTo>
                  <a:lnTo>
                    <a:pt x="17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5400000" scaled="1"/>
            </a:gradFill>
            <a:ln w="831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084" name="Freeform 220"/>
            <p:cNvSpPr>
              <a:spLocks noChangeArrowheads="1"/>
            </p:cNvSpPr>
            <p:nvPr/>
          </p:nvSpPr>
          <p:spPr bwMode="auto">
            <a:xfrm>
              <a:off x="4189" y="660"/>
              <a:ext cx="18" cy="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4"/>
                </a:cxn>
                <a:cxn ang="0">
                  <a:pos x="11" y="75"/>
                </a:cxn>
                <a:cxn ang="0">
                  <a:pos x="18" y="77"/>
                </a:cxn>
                <a:cxn ang="0">
                  <a:pos x="18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8" h="77">
                  <a:moveTo>
                    <a:pt x="0" y="0"/>
                  </a:moveTo>
                  <a:lnTo>
                    <a:pt x="0" y="74"/>
                  </a:lnTo>
                  <a:lnTo>
                    <a:pt x="11" y="75"/>
                  </a:lnTo>
                  <a:lnTo>
                    <a:pt x="18" y="77"/>
                  </a:lnTo>
                  <a:lnTo>
                    <a:pt x="18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5400000" scaled="1"/>
            </a:gradFill>
            <a:ln w="831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085" name="Freeform 221"/>
            <p:cNvSpPr>
              <a:spLocks noChangeArrowheads="1"/>
            </p:cNvSpPr>
            <p:nvPr/>
          </p:nvSpPr>
          <p:spPr bwMode="auto">
            <a:xfrm>
              <a:off x="4225" y="662"/>
              <a:ext cx="18" cy="77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76"/>
                </a:cxn>
                <a:cxn ang="0">
                  <a:pos x="9" y="77"/>
                </a:cxn>
                <a:cxn ang="0">
                  <a:pos x="17" y="77"/>
                </a:cxn>
                <a:cxn ang="0">
                  <a:pos x="18" y="77"/>
                </a:cxn>
                <a:cxn ang="0">
                  <a:pos x="18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8" h="77">
                  <a:moveTo>
                    <a:pt x="0" y="2"/>
                  </a:moveTo>
                  <a:lnTo>
                    <a:pt x="0" y="76"/>
                  </a:lnTo>
                  <a:lnTo>
                    <a:pt x="9" y="77"/>
                  </a:lnTo>
                  <a:lnTo>
                    <a:pt x="17" y="77"/>
                  </a:lnTo>
                  <a:lnTo>
                    <a:pt x="18" y="77"/>
                  </a:lnTo>
                  <a:lnTo>
                    <a:pt x="18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5400000" scaled="1"/>
            </a:gradFill>
            <a:ln w="831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086" name="Freeform 222"/>
            <p:cNvSpPr>
              <a:spLocks noChangeArrowheads="1"/>
            </p:cNvSpPr>
            <p:nvPr/>
          </p:nvSpPr>
          <p:spPr bwMode="auto">
            <a:xfrm>
              <a:off x="4262" y="660"/>
              <a:ext cx="16" cy="7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78"/>
                </a:cxn>
                <a:cxn ang="0">
                  <a:pos x="11" y="77"/>
                </a:cxn>
                <a:cxn ang="0">
                  <a:pos x="16" y="76"/>
                </a:cxn>
                <a:cxn ang="0">
                  <a:pos x="16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6" h="78">
                  <a:moveTo>
                    <a:pt x="0" y="2"/>
                  </a:moveTo>
                  <a:lnTo>
                    <a:pt x="0" y="78"/>
                  </a:lnTo>
                  <a:lnTo>
                    <a:pt x="11" y="77"/>
                  </a:lnTo>
                  <a:lnTo>
                    <a:pt x="16" y="76"/>
                  </a:lnTo>
                  <a:lnTo>
                    <a:pt x="16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5400000" scaled="1"/>
            </a:gradFill>
            <a:ln w="831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087" name="Freeform 223"/>
            <p:cNvSpPr>
              <a:spLocks noChangeArrowheads="1"/>
            </p:cNvSpPr>
            <p:nvPr/>
          </p:nvSpPr>
          <p:spPr bwMode="auto">
            <a:xfrm>
              <a:off x="4295" y="655"/>
              <a:ext cx="16" cy="79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79"/>
                </a:cxn>
                <a:cxn ang="0">
                  <a:pos x="7" y="78"/>
                </a:cxn>
                <a:cxn ang="0">
                  <a:pos x="16" y="76"/>
                </a:cxn>
                <a:cxn ang="0">
                  <a:pos x="16" y="0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16" h="79">
                  <a:moveTo>
                    <a:pt x="0" y="3"/>
                  </a:moveTo>
                  <a:lnTo>
                    <a:pt x="0" y="79"/>
                  </a:lnTo>
                  <a:lnTo>
                    <a:pt x="7" y="78"/>
                  </a:lnTo>
                  <a:lnTo>
                    <a:pt x="16" y="76"/>
                  </a:lnTo>
                  <a:lnTo>
                    <a:pt x="16" y="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5400000" scaled="1"/>
            </a:gradFill>
            <a:ln w="831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088" name="Freeform 224"/>
            <p:cNvSpPr>
              <a:spLocks noChangeArrowheads="1"/>
            </p:cNvSpPr>
            <p:nvPr/>
          </p:nvSpPr>
          <p:spPr bwMode="auto">
            <a:xfrm>
              <a:off x="4327" y="646"/>
              <a:ext cx="16" cy="81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81"/>
                </a:cxn>
                <a:cxn ang="0">
                  <a:pos x="7" y="78"/>
                </a:cxn>
                <a:cxn ang="0">
                  <a:pos x="16" y="74"/>
                </a:cxn>
                <a:cxn ang="0">
                  <a:pos x="16" y="0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16" h="81">
                  <a:moveTo>
                    <a:pt x="0" y="6"/>
                  </a:moveTo>
                  <a:lnTo>
                    <a:pt x="0" y="81"/>
                  </a:lnTo>
                  <a:lnTo>
                    <a:pt x="7" y="78"/>
                  </a:lnTo>
                  <a:lnTo>
                    <a:pt x="16" y="74"/>
                  </a:lnTo>
                  <a:lnTo>
                    <a:pt x="16" y="0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5400000" scaled="1"/>
            </a:gradFill>
            <a:ln w="831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089" name="Freeform 225"/>
            <p:cNvSpPr>
              <a:spLocks noChangeArrowheads="1"/>
            </p:cNvSpPr>
            <p:nvPr/>
          </p:nvSpPr>
          <p:spPr bwMode="auto">
            <a:xfrm>
              <a:off x="4357" y="633"/>
              <a:ext cx="14" cy="8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80"/>
                </a:cxn>
                <a:cxn ang="0">
                  <a:pos x="8" y="77"/>
                </a:cxn>
                <a:cxn ang="0">
                  <a:pos x="14" y="73"/>
                </a:cxn>
                <a:cxn ang="0">
                  <a:pos x="14" y="0"/>
                </a:cxn>
                <a:cxn ang="0">
                  <a:pos x="0" y="8"/>
                </a:cxn>
                <a:cxn ang="0">
                  <a:pos x="0" y="8"/>
                </a:cxn>
              </a:cxnLst>
              <a:rect l="0" t="0" r="r" b="b"/>
              <a:pathLst>
                <a:path w="14" h="80">
                  <a:moveTo>
                    <a:pt x="0" y="8"/>
                  </a:moveTo>
                  <a:lnTo>
                    <a:pt x="0" y="80"/>
                  </a:lnTo>
                  <a:lnTo>
                    <a:pt x="8" y="77"/>
                  </a:lnTo>
                  <a:lnTo>
                    <a:pt x="14" y="73"/>
                  </a:lnTo>
                  <a:lnTo>
                    <a:pt x="14" y="0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5400000" scaled="1"/>
            </a:gradFill>
            <a:ln w="831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090" name="Freeform 226"/>
            <p:cNvSpPr>
              <a:spLocks noChangeArrowheads="1"/>
            </p:cNvSpPr>
            <p:nvPr/>
          </p:nvSpPr>
          <p:spPr bwMode="auto">
            <a:xfrm>
              <a:off x="4382" y="617"/>
              <a:ext cx="12" cy="79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0" y="79"/>
                </a:cxn>
                <a:cxn ang="0">
                  <a:pos x="8" y="73"/>
                </a:cxn>
                <a:cxn ang="0">
                  <a:pos x="12" y="66"/>
                </a:cxn>
                <a:cxn ang="0">
                  <a:pos x="11" y="0"/>
                </a:cxn>
                <a:cxn ang="0">
                  <a:pos x="0" y="9"/>
                </a:cxn>
                <a:cxn ang="0">
                  <a:pos x="0" y="9"/>
                </a:cxn>
              </a:cxnLst>
              <a:rect l="0" t="0" r="r" b="b"/>
              <a:pathLst>
                <a:path w="12" h="79">
                  <a:moveTo>
                    <a:pt x="0" y="9"/>
                  </a:moveTo>
                  <a:lnTo>
                    <a:pt x="0" y="79"/>
                  </a:lnTo>
                  <a:lnTo>
                    <a:pt x="8" y="73"/>
                  </a:lnTo>
                  <a:lnTo>
                    <a:pt x="12" y="66"/>
                  </a:lnTo>
                  <a:lnTo>
                    <a:pt x="11" y="0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5400000" scaled="1"/>
            </a:gradFill>
            <a:ln w="831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091" name="Freeform 227"/>
            <p:cNvSpPr>
              <a:spLocks noChangeArrowheads="1"/>
            </p:cNvSpPr>
            <p:nvPr/>
          </p:nvSpPr>
          <p:spPr bwMode="auto">
            <a:xfrm>
              <a:off x="4398" y="608"/>
              <a:ext cx="6" cy="67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6" y="58"/>
                </a:cxn>
                <a:cxn ang="0">
                  <a:pos x="2" y="67"/>
                </a:cxn>
                <a:cxn ang="0">
                  <a:pos x="0" y="4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6" h="67">
                  <a:moveTo>
                    <a:pt x="5" y="0"/>
                  </a:moveTo>
                  <a:lnTo>
                    <a:pt x="6" y="58"/>
                  </a:lnTo>
                  <a:lnTo>
                    <a:pt x="2" y="67"/>
                  </a:lnTo>
                  <a:lnTo>
                    <a:pt x="0" y="4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5400000" scaled="1"/>
            </a:gradFill>
            <a:ln w="831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092" name="Oval 228"/>
            <p:cNvSpPr>
              <a:spLocks noChangeArrowheads="1"/>
            </p:cNvSpPr>
            <p:nvPr/>
          </p:nvSpPr>
          <p:spPr bwMode="auto">
            <a:xfrm>
              <a:off x="4073" y="501"/>
              <a:ext cx="338" cy="166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1"/>
            </a:gradFill>
            <a:ln w="9149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093" name="Oval 229"/>
            <p:cNvSpPr>
              <a:spLocks noChangeArrowheads="1"/>
            </p:cNvSpPr>
            <p:nvPr/>
          </p:nvSpPr>
          <p:spPr bwMode="auto">
            <a:xfrm>
              <a:off x="4080" y="491"/>
              <a:ext cx="324" cy="158"/>
            </a:xfrm>
            <a:prstGeom prst="ellipse">
              <a:avLst/>
            </a:prstGeom>
            <a:gradFill rotWithShape="0">
              <a:gsLst>
                <a:gs pos="0">
                  <a:srgbClr val="FFCFBF"/>
                </a:gs>
                <a:gs pos="100000">
                  <a:srgbClr val="E3E3E3"/>
                </a:gs>
              </a:gsLst>
              <a:lin ang="6480000" scaled="1"/>
            </a:gradFill>
            <a:ln w="9149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094" name="Freeform 230"/>
            <p:cNvSpPr>
              <a:spLocks noChangeArrowheads="1"/>
            </p:cNvSpPr>
            <p:nvPr/>
          </p:nvSpPr>
          <p:spPr bwMode="auto">
            <a:xfrm>
              <a:off x="4092" y="498"/>
              <a:ext cx="298" cy="117"/>
            </a:xfrm>
            <a:custGeom>
              <a:avLst/>
              <a:gdLst/>
              <a:ahLst/>
              <a:cxnLst>
                <a:cxn ang="0">
                  <a:pos x="1" y="11"/>
                </a:cxn>
                <a:cxn ang="0">
                  <a:pos x="0" y="53"/>
                </a:cxn>
                <a:cxn ang="0">
                  <a:pos x="0" y="60"/>
                </a:cxn>
                <a:cxn ang="0">
                  <a:pos x="3" y="68"/>
                </a:cxn>
                <a:cxn ang="0">
                  <a:pos x="10" y="76"/>
                </a:cxn>
                <a:cxn ang="0">
                  <a:pos x="17" y="83"/>
                </a:cxn>
                <a:cxn ang="0">
                  <a:pos x="31" y="92"/>
                </a:cxn>
                <a:cxn ang="0">
                  <a:pos x="50" y="100"/>
                </a:cxn>
                <a:cxn ang="0">
                  <a:pos x="71" y="107"/>
                </a:cxn>
                <a:cxn ang="0">
                  <a:pos x="99" y="113"/>
                </a:cxn>
                <a:cxn ang="0">
                  <a:pos x="134" y="117"/>
                </a:cxn>
                <a:cxn ang="0">
                  <a:pos x="158" y="117"/>
                </a:cxn>
                <a:cxn ang="0">
                  <a:pos x="186" y="114"/>
                </a:cxn>
                <a:cxn ang="0">
                  <a:pos x="212" y="111"/>
                </a:cxn>
                <a:cxn ang="0">
                  <a:pos x="234" y="105"/>
                </a:cxn>
                <a:cxn ang="0">
                  <a:pos x="256" y="97"/>
                </a:cxn>
                <a:cxn ang="0">
                  <a:pos x="272" y="89"/>
                </a:cxn>
                <a:cxn ang="0">
                  <a:pos x="285" y="78"/>
                </a:cxn>
                <a:cxn ang="0">
                  <a:pos x="294" y="67"/>
                </a:cxn>
                <a:cxn ang="0">
                  <a:pos x="298" y="56"/>
                </a:cxn>
                <a:cxn ang="0">
                  <a:pos x="298" y="50"/>
                </a:cxn>
                <a:cxn ang="0">
                  <a:pos x="297" y="11"/>
                </a:cxn>
                <a:cxn ang="0">
                  <a:pos x="169" y="0"/>
                </a:cxn>
                <a:cxn ang="0">
                  <a:pos x="1" y="11"/>
                </a:cxn>
                <a:cxn ang="0">
                  <a:pos x="1" y="11"/>
                </a:cxn>
              </a:cxnLst>
              <a:rect l="0" t="0" r="r" b="b"/>
              <a:pathLst>
                <a:path w="298" h="117">
                  <a:moveTo>
                    <a:pt x="1" y="11"/>
                  </a:moveTo>
                  <a:lnTo>
                    <a:pt x="0" y="53"/>
                  </a:lnTo>
                  <a:lnTo>
                    <a:pt x="0" y="60"/>
                  </a:lnTo>
                  <a:lnTo>
                    <a:pt x="3" y="68"/>
                  </a:lnTo>
                  <a:lnTo>
                    <a:pt x="10" y="76"/>
                  </a:lnTo>
                  <a:lnTo>
                    <a:pt x="17" y="83"/>
                  </a:lnTo>
                  <a:lnTo>
                    <a:pt x="31" y="92"/>
                  </a:lnTo>
                  <a:lnTo>
                    <a:pt x="50" y="100"/>
                  </a:lnTo>
                  <a:lnTo>
                    <a:pt x="71" y="107"/>
                  </a:lnTo>
                  <a:lnTo>
                    <a:pt x="99" y="113"/>
                  </a:lnTo>
                  <a:lnTo>
                    <a:pt x="134" y="117"/>
                  </a:lnTo>
                  <a:lnTo>
                    <a:pt x="158" y="117"/>
                  </a:lnTo>
                  <a:lnTo>
                    <a:pt x="186" y="114"/>
                  </a:lnTo>
                  <a:lnTo>
                    <a:pt x="212" y="111"/>
                  </a:lnTo>
                  <a:lnTo>
                    <a:pt x="234" y="105"/>
                  </a:lnTo>
                  <a:lnTo>
                    <a:pt x="256" y="97"/>
                  </a:lnTo>
                  <a:lnTo>
                    <a:pt x="272" y="89"/>
                  </a:lnTo>
                  <a:lnTo>
                    <a:pt x="285" y="78"/>
                  </a:lnTo>
                  <a:lnTo>
                    <a:pt x="294" y="67"/>
                  </a:lnTo>
                  <a:lnTo>
                    <a:pt x="298" y="56"/>
                  </a:lnTo>
                  <a:lnTo>
                    <a:pt x="298" y="50"/>
                  </a:lnTo>
                  <a:lnTo>
                    <a:pt x="297" y="11"/>
                  </a:lnTo>
                  <a:lnTo>
                    <a:pt x="169" y="0"/>
                  </a:lnTo>
                  <a:lnTo>
                    <a:pt x="1" y="11"/>
                  </a:lnTo>
                  <a:lnTo>
                    <a:pt x="1" y="11"/>
                  </a:lnTo>
                  <a:close/>
                </a:path>
              </a:pathLst>
            </a:custGeom>
            <a:gradFill rotWithShape="0">
              <a:gsLst>
                <a:gs pos="0">
                  <a:srgbClr val="CBCBCB"/>
                </a:gs>
                <a:gs pos="100000">
                  <a:srgbClr val="F0F0F0"/>
                </a:gs>
              </a:gsLst>
              <a:lin ang="16740000" scaled="1"/>
            </a:gradFill>
            <a:ln w="831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095" name="Freeform 231"/>
            <p:cNvSpPr>
              <a:spLocks noChangeArrowheads="1"/>
            </p:cNvSpPr>
            <p:nvPr/>
          </p:nvSpPr>
          <p:spPr bwMode="auto">
            <a:xfrm>
              <a:off x="4116" y="531"/>
              <a:ext cx="12" cy="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3"/>
                </a:cxn>
                <a:cxn ang="0">
                  <a:pos x="4" y="57"/>
                </a:cxn>
                <a:cxn ang="0">
                  <a:pos x="11" y="60"/>
                </a:cxn>
                <a:cxn ang="0">
                  <a:pos x="12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60">
                  <a:moveTo>
                    <a:pt x="0" y="0"/>
                  </a:moveTo>
                  <a:lnTo>
                    <a:pt x="0" y="53"/>
                  </a:lnTo>
                  <a:lnTo>
                    <a:pt x="4" y="57"/>
                  </a:lnTo>
                  <a:lnTo>
                    <a:pt x="11" y="60"/>
                  </a:lnTo>
                  <a:lnTo>
                    <a:pt x="12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5400000" scaled="1"/>
            </a:gradFill>
            <a:ln w="831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096" name="Freeform 232"/>
            <p:cNvSpPr>
              <a:spLocks noChangeArrowheads="1"/>
            </p:cNvSpPr>
            <p:nvPr/>
          </p:nvSpPr>
          <p:spPr bwMode="auto">
            <a:xfrm>
              <a:off x="4140" y="542"/>
              <a:ext cx="11" cy="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5"/>
                </a:cxn>
                <a:cxn ang="0">
                  <a:pos x="6" y="57"/>
                </a:cxn>
                <a:cxn ang="0">
                  <a:pos x="11" y="59"/>
                </a:cxn>
                <a:cxn ang="0">
                  <a:pos x="11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1" h="59">
                  <a:moveTo>
                    <a:pt x="0" y="0"/>
                  </a:moveTo>
                  <a:lnTo>
                    <a:pt x="0" y="55"/>
                  </a:lnTo>
                  <a:lnTo>
                    <a:pt x="6" y="57"/>
                  </a:lnTo>
                  <a:lnTo>
                    <a:pt x="11" y="59"/>
                  </a:lnTo>
                  <a:lnTo>
                    <a:pt x="11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5400000" scaled="1"/>
            </a:gradFill>
            <a:ln w="831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097" name="Freeform 233"/>
            <p:cNvSpPr>
              <a:spLocks noChangeArrowheads="1"/>
            </p:cNvSpPr>
            <p:nvPr/>
          </p:nvSpPr>
          <p:spPr bwMode="auto">
            <a:xfrm>
              <a:off x="4164" y="549"/>
              <a:ext cx="12" cy="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6"/>
                </a:cxn>
                <a:cxn ang="0">
                  <a:pos x="12" y="58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58">
                  <a:moveTo>
                    <a:pt x="0" y="0"/>
                  </a:moveTo>
                  <a:lnTo>
                    <a:pt x="0" y="56"/>
                  </a:lnTo>
                  <a:lnTo>
                    <a:pt x="12" y="58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5400000" scaled="1"/>
            </a:gradFill>
            <a:ln w="831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098" name="Freeform 234"/>
            <p:cNvSpPr>
              <a:spLocks noChangeArrowheads="1"/>
            </p:cNvSpPr>
            <p:nvPr/>
          </p:nvSpPr>
          <p:spPr bwMode="auto">
            <a:xfrm>
              <a:off x="4187" y="552"/>
              <a:ext cx="11" cy="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8"/>
                </a:cxn>
                <a:cxn ang="0">
                  <a:pos x="11" y="60"/>
                </a:cxn>
                <a:cxn ang="0">
                  <a:pos x="11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1" h="60">
                  <a:moveTo>
                    <a:pt x="0" y="0"/>
                  </a:moveTo>
                  <a:lnTo>
                    <a:pt x="0" y="58"/>
                  </a:lnTo>
                  <a:lnTo>
                    <a:pt x="11" y="60"/>
                  </a:lnTo>
                  <a:lnTo>
                    <a:pt x="11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5400000" scaled="1"/>
            </a:gradFill>
            <a:ln w="831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099" name="Freeform 235"/>
            <p:cNvSpPr>
              <a:spLocks noChangeArrowheads="1"/>
            </p:cNvSpPr>
            <p:nvPr/>
          </p:nvSpPr>
          <p:spPr bwMode="auto">
            <a:xfrm>
              <a:off x="4209" y="556"/>
              <a:ext cx="12" cy="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7"/>
                </a:cxn>
                <a:cxn ang="0">
                  <a:pos x="12" y="58"/>
                </a:cxn>
                <a:cxn ang="0">
                  <a:pos x="1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58">
                  <a:moveTo>
                    <a:pt x="0" y="0"/>
                  </a:moveTo>
                  <a:lnTo>
                    <a:pt x="0" y="57"/>
                  </a:lnTo>
                  <a:lnTo>
                    <a:pt x="12" y="58"/>
                  </a:lnTo>
                  <a:lnTo>
                    <a:pt x="1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5400000" scaled="1"/>
            </a:gradFill>
            <a:ln w="831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100" name="Freeform 236"/>
            <p:cNvSpPr>
              <a:spLocks noChangeArrowheads="1"/>
            </p:cNvSpPr>
            <p:nvPr/>
          </p:nvSpPr>
          <p:spPr bwMode="auto">
            <a:xfrm>
              <a:off x="4233" y="557"/>
              <a:ext cx="12" cy="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8"/>
                </a:cxn>
                <a:cxn ang="0">
                  <a:pos x="12" y="58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58">
                  <a:moveTo>
                    <a:pt x="0" y="0"/>
                  </a:moveTo>
                  <a:lnTo>
                    <a:pt x="0" y="58"/>
                  </a:lnTo>
                  <a:lnTo>
                    <a:pt x="12" y="58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5400000" scaled="1"/>
            </a:gradFill>
            <a:ln w="831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101" name="Freeform 237"/>
            <p:cNvSpPr>
              <a:spLocks noChangeArrowheads="1"/>
            </p:cNvSpPr>
            <p:nvPr/>
          </p:nvSpPr>
          <p:spPr bwMode="auto">
            <a:xfrm>
              <a:off x="4258" y="557"/>
              <a:ext cx="11" cy="5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7"/>
                </a:cxn>
                <a:cxn ang="0">
                  <a:pos x="11" y="56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1" h="57">
                  <a:moveTo>
                    <a:pt x="0" y="0"/>
                  </a:moveTo>
                  <a:lnTo>
                    <a:pt x="0" y="57"/>
                  </a:lnTo>
                  <a:lnTo>
                    <a:pt x="11" y="56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5400000" scaled="1"/>
            </a:gradFill>
            <a:ln w="831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102" name="Freeform 238"/>
            <p:cNvSpPr>
              <a:spLocks noChangeArrowheads="1"/>
            </p:cNvSpPr>
            <p:nvPr/>
          </p:nvSpPr>
          <p:spPr bwMode="auto">
            <a:xfrm>
              <a:off x="4280" y="555"/>
              <a:ext cx="11" cy="5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58"/>
                </a:cxn>
                <a:cxn ang="0">
                  <a:pos x="11" y="56"/>
                </a:cxn>
                <a:cxn ang="0">
                  <a:pos x="10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1" h="58">
                  <a:moveTo>
                    <a:pt x="0" y="2"/>
                  </a:moveTo>
                  <a:lnTo>
                    <a:pt x="0" y="58"/>
                  </a:lnTo>
                  <a:lnTo>
                    <a:pt x="11" y="56"/>
                  </a:lnTo>
                  <a:lnTo>
                    <a:pt x="1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5400000" scaled="1"/>
            </a:gradFill>
            <a:ln w="831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103" name="Freeform 239"/>
            <p:cNvSpPr>
              <a:spLocks noChangeArrowheads="1"/>
            </p:cNvSpPr>
            <p:nvPr/>
          </p:nvSpPr>
          <p:spPr bwMode="auto">
            <a:xfrm>
              <a:off x="4302" y="552"/>
              <a:ext cx="10" cy="57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57"/>
                </a:cxn>
                <a:cxn ang="0">
                  <a:pos x="10" y="55"/>
                </a:cxn>
                <a:cxn ang="0">
                  <a:pos x="10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0" h="57">
                  <a:moveTo>
                    <a:pt x="0" y="2"/>
                  </a:moveTo>
                  <a:lnTo>
                    <a:pt x="0" y="57"/>
                  </a:lnTo>
                  <a:lnTo>
                    <a:pt x="10" y="55"/>
                  </a:lnTo>
                  <a:lnTo>
                    <a:pt x="1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5400000" scaled="1"/>
            </a:gradFill>
            <a:ln w="831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104" name="Freeform 240"/>
            <p:cNvSpPr>
              <a:spLocks noChangeArrowheads="1"/>
            </p:cNvSpPr>
            <p:nvPr/>
          </p:nvSpPr>
          <p:spPr bwMode="auto">
            <a:xfrm>
              <a:off x="4322" y="545"/>
              <a:ext cx="10" cy="59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59"/>
                </a:cxn>
                <a:cxn ang="0">
                  <a:pos x="7" y="57"/>
                </a:cxn>
                <a:cxn ang="0">
                  <a:pos x="10" y="56"/>
                </a:cxn>
                <a:cxn ang="0">
                  <a:pos x="10" y="0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10" h="59">
                  <a:moveTo>
                    <a:pt x="0" y="5"/>
                  </a:moveTo>
                  <a:lnTo>
                    <a:pt x="0" y="59"/>
                  </a:lnTo>
                  <a:lnTo>
                    <a:pt x="7" y="57"/>
                  </a:lnTo>
                  <a:lnTo>
                    <a:pt x="10" y="56"/>
                  </a:lnTo>
                  <a:lnTo>
                    <a:pt x="10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5400000" scaled="1"/>
            </a:gradFill>
            <a:ln w="831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105" name="Freeform 241"/>
            <p:cNvSpPr>
              <a:spLocks noChangeArrowheads="1"/>
            </p:cNvSpPr>
            <p:nvPr/>
          </p:nvSpPr>
          <p:spPr bwMode="auto">
            <a:xfrm>
              <a:off x="4341" y="540"/>
              <a:ext cx="8" cy="57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57"/>
                </a:cxn>
                <a:cxn ang="0">
                  <a:pos x="8" y="54"/>
                </a:cxn>
                <a:cxn ang="0">
                  <a:pos x="8" y="0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8" h="57">
                  <a:moveTo>
                    <a:pt x="0" y="4"/>
                  </a:moveTo>
                  <a:lnTo>
                    <a:pt x="0" y="57"/>
                  </a:lnTo>
                  <a:lnTo>
                    <a:pt x="8" y="54"/>
                  </a:lnTo>
                  <a:lnTo>
                    <a:pt x="8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5400000" scaled="1"/>
            </a:gradFill>
            <a:ln w="831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106" name="Freeform 242"/>
            <p:cNvSpPr>
              <a:spLocks noChangeArrowheads="1"/>
            </p:cNvSpPr>
            <p:nvPr/>
          </p:nvSpPr>
          <p:spPr bwMode="auto">
            <a:xfrm>
              <a:off x="4357" y="532"/>
              <a:ext cx="9" cy="57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57"/>
                </a:cxn>
                <a:cxn ang="0">
                  <a:pos x="8" y="54"/>
                </a:cxn>
                <a:cxn ang="0">
                  <a:pos x="9" y="52"/>
                </a:cxn>
                <a:cxn ang="0">
                  <a:pos x="9" y="0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9" h="57">
                  <a:moveTo>
                    <a:pt x="0" y="4"/>
                  </a:moveTo>
                  <a:lnTo>
                    <a:pt x="0" y="57"/>
                  </a:lnTo>
                  <a:lnTo>
                    <a:pt x="8" y="54"/>
                  </a:lnTo>
                  <a:lnTo>
                    <a:pt x="9" y="52"/>
                  </a:lnTo>
                  <a:lnTo>
                    <a:pt x="9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5400000" scaled="1"/>
            </a:gradFill>
            <a:ln w="831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107" name="Freeform 243"/>
            <p:cNvSpPr>
              <a:spLocks noChangeArrowheads="1"/>
            </p:cNvSpPr>
            <p:nvPr/>
          </p:nvSpPr>
          <p:spPr bwMode="auto">
            <a:xfrm>
              <a:off x="4374" y="521"/>
              <a:ext cx="7" cy="5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58"/>
                </a:cxn>
                <a:cxn ang="0">
                  <a:pos x="3" y="55"/>
                </a:cxn>
                <a:cxn ang="0">
                  <a:pos x="7" y="50"/>
                </a:cxn>
                <a:cxn ang="0">
                  <a:pos x="6" y="0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7" h="58">
                  <a:moveTo>
                    <a:pt x="0" y="5"/>
                  </a:moveTo>
                  <a:lnTo>
                    <a:pt x="0" y="58"/>
                  </a:lnTo>
                  <a:lnTo>
                    <a:pt x="3" y="55"/>
                  </a:lnTo>
                  <a:lnTo>
                    <a:pt x="7" y="50"/>
                  </a:lnTo>
                  <a:lnTo>
                    <a:pt x="6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5400000" scaled="1"/>
            </a:gradFill>
            <a:ln w="831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108" name="Freeform 244"/>
            <p:cNvSpPr>
              <a:spLocks noChangeArrowheads="1"/>
            </p:cNvSpPr>
            <p:nvPr/>
          </p:nvSpPr>
          <p:spPr bwMode="auto">
            <a:xfrm>
              <a:off x="4384" y="516"/>
              <a:ext cx="4" cy="48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4" y="43"/>
                </a:cxn>
                <a:cxn ang="0">
                  <a:pos x="2" y="48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4" h="48">
                  <a:moveTo>
                    <a:pt x="3" y="0"/>
                  </a:moveTo>
                  <a:lnTo>
                    <a:pt x="4" y="43"/>
                  </a:lnTo>
                  <a:lnTo>
                    <a:pt x="2" y="48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5400000" scaled="1"/>
            </a:gradFill>
            <a:ln w="831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109" name="Freeform 245"/>
            <p:cNvSpPr>
              <a:spLocks noChangeArrowheads="1"/>
            </p:cNvSpPr>
            <p:nvPr/>
          </p:nvSpPr>
          <p:spPr bwMode="auto">
            <a:xfrm>
              <a:off x="4103" y="522"/>
              <a:ext cx="6" cy="56"/>
            </a:xfrm>
            <a:custGeom>
              <a:avLst/>
              <a:gdLst/>
              <a:ahLst/>
              <a:cxnLst>
                <a:cxn ang="0">
                  <a:pos x="5" y="56"/>
                </a:cxn>
                <a:cxn ang="0">
                  <a:pos x="6" y="4"/>
                </a:cxn>
                <a:cxn ang="0">
                  <a:pos x="2" y="0"/>
                </a:cxn>
                <a:cxn ang="0">
                  <a:pos x="0" y="51"/>
                </a:cxn>
                <a:cxn ang="0">
                  <a:pos x="3" y="55"/>
                </a:cxn>
                <a:cxn ang="0">
                  <a:pos x="5" y="56"/>
                </a:cxn>
                <a:cxn ang="0">
                  <a:pos x="5" y="56"/>
                </a:cxn>
              </a:cxnLst>
              <a:rect l="0" t="0" r="r" b="b"/>
              <a:pathLst>
                <a:path w="6" h="56">
                  <a:moveTo>
                    <a:pt x="5" y="56"/>
                  </a:moveTo>
                  <a:lnTo>
                    <a:pt x="6" y="4"/>
                  </a:lnTo>
                  <a:lnTo>
                    <a:pt x="2" y="0"/>
                  </a:lnTo>
                  <a:lnTo>
                    <a:pt x="0" y="51"/>
                  </a:lnTo>
                  <a:lnTo>
                    <a:pt x="3" y="55"/>
                  </a:lnTo>
                  <a:lnTo>
                    <a:pt x="5" y="56"/>
                  </a:lnTo>
                  <a:lnTo>
                    <a:pt x="5" y="56"/>
                  </a:lnTo>
                  <a:close/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5400000" scaled="1"/>
            </a:gradFill>
            <a:ln w="831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110" name="Freeform 246"/>
            <p:cNvSpPr>
              <a:spLocks noChangeArrowheads="1"/>
            </p:cNvSpPr>
            <p:nvPr/>
          </p:nvSpPr>
          <p:spPr bwMode="auto">
            <a:xfrm>
              <a:off x="4093" y="515"/>
              <a:ext cx="6" cy="52"/>
            </a:xfrm>
            <a:custGeom>
              <a:avLst/>
              <a:gdLst/>
              <a:ahLst/>
              <a:cxnLst>
                <a:cxn ang="0">
                  <a:pos x="5" y="52"/>
                </a:cxn>
                <a:cxn ang="0">
                  <a:pos x="6" y="4"/>
                </a:cxn>
                <a:cxn ang="0">
                  <a:pos x="2" y="0"/>
                </a:cxn>
                <a:cxn ang="0">
                  <a:pos x="0" y="45"/>
                </a:cxn>
                <a:cxn ang="0">
                  <a:pos x="2" y="51"/>
                </a:cxn>
                <a:cxn ang="0">
                  <a:pos x="5" y="52"/>
                </a:cxn>
                <a:cxn ang="0">
                  <a:pos x="5" y="52"/>
                </a:cxn>
              </a:cxnLst>
              <a:rect l="0" t="0" r="r" b="b"/>
              <a:pathLst>
                <a:path w="6" h="52">
                  <a:moveTo>
                    <a:pt x="5" y="52"/>
                  </a:moveTo>
                  <a:lnTo>
                    <a:pt x="6" y="4"/>
                  </a:lnTo>
                  <a:lnTo>
                    <a:pt x="2" y="0"/>
                  </a:lnTo>
                  <a:lnTo>
                    <a:pt x="0" y="45"/>
                  </a:lnTo>
                  <a:lnTo>
                    <a:pt x="2" y="51"/>
                  </a:lnTo>
                  <a:lnTo>
                    <a:pt x="5" y="52"/>
                  </a:lnTo>
                  <a:lnTo>
                    <a:pt x="5" y="52"/>
                  </a:lnTo>
                  <a:close/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5400000" scaled="1"/>
            </a:gradFill>
            <a:ln w="831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111" name="Oval 247"/>
            <p:cNvSpPr>
              <a:spLocks noChangeArrowheads="1"/>
            </p:cNvSpPr>
            <p:nvPr/>
          </p:nvSpPr>
          <p:spPr bwMode="auto">
            <a:xfrm>
              <a:off x="4088" y="437"/>
              <a:ext cx="306" cy="124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1"/>
            </a:gradFill>
            <a:ln w="9149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112" name="Oval 248"/>
            <p:cNvSpPr>
              <a:spLocks noChangeArrowheads="1"/>
            </p:cNvSpPr>
            <p:nvPr/>
          </p:nvSpPr>
          <p:spPr bwMode="auto">
            <a:xfrm>
              <a:off x="4102" y="429"/>
              <a:ext cx="278" cy="108"/>
            </a:xfrm>
            <a:prstGeom prst="ellipse">
              <a:avLst/>
            </a:prstGeom>
            <a:gradFill rotWithShape="0">
              <a:gsLst>
                <a:gs pos="0">
                  <a:srgbClr val="FFCFBF"/>
                </a:gs>
                <a:gs pos="100000">
                  <a:srgbClr val="E3E3E3"/>
                </a:gs>
              </a:gsLst>
              <a:lin ang="6480000" scaled="1"/>
            </a:gradFill>
            <a:ln w="9149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113" name="Oval 249"/>
            <p:cNvSpPr>
              <a:spLocks noChangeArrowheads="1"/>
            </p:cNvSpPr>
            <p:nvPr/>
          </p:nvSpPr>
          <p:spPr bwMode="auto">
            <a:xfrm>
              <a:off x="4093" y="493"/>
              <a:ext cx="6" cy="6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5400000" scaled="1"/>
            </a:gradFill>
            <a:ln w="9149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114" name="Oval 250"/>
            <p:cNvSpPr>
              <a:spLocks noChangeArrowheads="1"/>
            </p:cNvSpPr>
            <p:nvPr/>
          </p:nvSpPr>
          <p:spPr bwMode="auto">
            <a:xfrm>
              <a:off x="4101" y="506"/>
              <a:ext cx="6" cy="6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5400000" scaled="1"/>
            </a:gradFill>
            <a:ln w="9149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115" name="Oval 251"/>
            <p:cNvSpPr>
              <a:spLocks noChangeArrowheads="1"/>
            </p:cNvSpPr>
            <p:nvPr/>
          </p:nvSpPr>
          <p:spPr bwMode="auto">
            <a:xfrm>
              <a:off x="4116" y="520"/>
              <a:ext cx="6" cy="6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5400000" scaled="1"/>
            </a:gradFill>
            <a:ln w="9149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116" name="Oval 252"/>
            <p:cNvSpPr>
              <a:spLocks noChangeArrowheads="1"/>
            </p:cNvSpPr>
            <p:nvPr/>
          </p:nvSpPr>
          <p:spPr bwMode="auto">
            <a:xfrm>
              <a:off x="4138" y="529"/>
              <a:ext cx="6" cy="6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5400000" scaled="1"/>
            </a:gradFill>
            <a:ln w="9149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117" name="Oval 253"/>
            <p:cNvSpPr>
              <a:spLocks noChangeArrowheads="1"/>
            </p:cNvSpPr>
            <p:nvPr/>
          </p:nvSpPr>
          <p:spPr bwMode="auto">
            <a:xfrm>
              <a:off x="4163" y="538"/>
              <a:ext cx="6" cy="6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5400000" scaled="1"/>
            </a:gradFill>
            <a:ln w="9149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118" name="Oval 254"/>
            <p:cNvSpPr>
              <a:spLocks noChangeArrowheads="1"/>
            </p:cNvSpPr>
            <p:nvPr/>
          </p:nvSpPr>
          <p:spPr bwMode="auto">
            <a:xfrm>
              <a:off x="4192" y="543"/>
              <a:ext cx="6" cy="6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5400000" scaled="1"/>
            </a:gradFill>
            <a:ln w="9149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119" name="Oval 255"/>
            <p:cNvSpPr>
              <a:spLocks noChangeArrowheads="1"/>
            </p:cNvSpPr>
            <p:nvPr/>
          </p:nvSpPr>
          <p:spPr bwMode="auto">
            <a:xfrm>
              <a:off x="4225" y="544"/>
              <a:ext cx="6" cy="6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5400000" scaled="1"/>
            </a:gradFill>
            <a:ln w="9149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120" name="Oval 256"/>
            <p:cNvSpPr>
              <a:spLocks noChangeArrowheads="1"/>
            </p:cNvSpPr>
            <p:nvPr/>
          </p:nvSpPr>
          <p:spPr bwMode="auto">
            <a:xfrm>
              <a:off x="4261" y="546"/>
              <a:ext cx="6" cy="6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5400000" scaled="1"/>
            </a:gradFill>
            <a:ln w="9149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121" name="Oval 257"/>
            <p:cNvSpPr>
              <a:spLocks noChangeArrowheads="1"/>
            </p:cNvSpPr>
            <p:nvPr/>
          </p:nvSpPr>
          <p:spPr bwMode="auto">
            <a:xfrm>
              <a:off x="4294" y="543"/>
              <a:ext cx="6" cy="6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5400000" scaled="1"/>
            </a:gradFill>
            <a:ln w="9149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122" name="Oval 258"/>
            <p:cNvSpPr>
              <a:spLocks noChangeArrowheads="1"/>
            </p:cNvSpPr>
            <p:nvPr/>
          </p:nvSpPr>
          <p:spPr bwMode="auto">
            <a:xfrm>
              <a:off x="4327" y="534"/>
              <a:ext cx="6" cy="6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5400000" scaled="1"/>
            </a:gradFill>
            <a:ln w="9149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123" name="Oval 259"/>
            <p:cNvSpPr>
              <a:spLocks noChangeArrowheads="1"/>
            </p:cNvSpPr>
            <p:nvPr/>
          </p:nvSpPr>
          <p:spPr bwMode="auto">
            <a:xfrm>
              <a:off x="4351" y="525"/>
              <a:ext cx="6" cy="6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5400000" scaled="1"/>
            </a:gradFill>
            <a:ln w="9149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124" name="Oval 260"/>
            <p:cNvSpPr>
              <a:spLocks noChangeArrowheads="1"/>
            </p:cNvSpPr>
            <p:nvPr/>
          </p:nvSpPr>
          <p:spPr bwMode="auto">
            <a:xfrm>
              <a:off x="4368" y="515"/>
              <a:ext cx="6" cy="6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5400000" scaled="1"/>
            </a:gradFill>
            <a:ln w="9149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125" name="Oval 261"/>
            <p:cNvSpPr>
              <a:spLocks noChangeArrowheads="1"/>
            </p:cNvSpPr>
            <p:nvPr/>
          </p:nvSpPr>
          <p:spPr bwMode="auto">
            <a:xfrm>
              <a:off x="4379" y="502"/>
              <a:ext cx="6" cy="6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5400000" scaled="1"/>
            </a:gradFill>
            <a:ln w="9149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126" name="Oval 262"/>
            <p:cNvSpPr>
              <a:spLocks noChangeArrowheads="1"/>
            </p:cNvSpPr>
            <p:nvPr/>
          </p:nvSpPr>
          <p:spPr bwMode="auto">
            <a:xfrm>
              <a:off x="4383" y="487"/>
              <a:ext cx="6" cy="6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5400000" scaled="1"/>
            </a:gradFill>
            <a:ln w="9149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127" name="Freeform 263"/>
            <p:cNvSpPr>
              <a:spLocks noChangeArrowheads="1"/>
            </p:cNvSpPr>
            <p:nvPr/>
          </p:nvSpPr>
          <p:spPr bwMode="auto">
            <a:xfrm>
              <a:off x="4115" y="342"/>
              <a:ext cx="252" cy="165"/>
            </a:xfrm>
            <a:custGeom>
              <a:avLst/>
              <a:gdLst/>
              <a:ahLst/>
              <a:cxnLst>
                <a:cxn ang="0">
                  <a:pos x="0" y="123"/>
                </a:cxn>
                <a:cxn ang="0">
                  <a:pos x="0" y="128"/>
                </a:cxn>
                <a:cxn ang="0">
                  <a:pos x="3" y="132"/>
                </a:cxn>
                <a:cxn ang="0">
                  <a:pos x="8" y="138"/>
                </a:cxn>
                <a:cxn ang="0">
                  <a:pos x="13" y="141"/>
                </a:cxn>
                <a:cxn ang="0">
                  <a:pos x="20" y="147"/>
                </a:cxn>
                <a:cxn ang="0">
                  <a:pos x="31" y="151"/>
                </a:cxn>
                <a:cxn ang="0">
                  <a:pos x="45" y="156"/>
                </a:cxn>
                <a:cxn ang="0">
                  <a:pos x="60" y="159"/>
                </a:cxn>
                <a:cxn ang="0">
                  <a:pos x="77" y="162"/>
                </a:cxn>
                <a:cxn ang="0">
                  <a:pos x="94" y="163"/>
                </a:cxn>
                <a:cxn ang="0">
                  <a:pos x="111" y="165"/>
                </a:cxn>
                <a:cxn ang="0">
                  <a:pos x="133" y="165"/>
                </a:cxn>
                <a:cxn ang="0">
                  <a:pos x="153" y="163"/>
                </a:cxn>
                <a:cxn ang="0">
                  <a:pos x="172" y="162"/>
                </a:cxn>
                <a:cxn ang="0">
                  <a:pos x="187" y="161"/>
                </a:cxn>
                <a:cxn ang="0">
                  <a:pos x="207" y="156"/>
                </a:cxn>
                <a:cxn ang="0">
                  <a:pos x="223" y="150"/>
                </a:cxn>
                <a:cxn ang="0">
                  <a:pos x="236" y="144"/>
                </a:cxn>
                <a:cxn ang="0">
                  <a:pos x="244" y="138"/>
                </a:cxn>
                <a:cxn ang="0">
                  <a:pos x="249" y="132"/>
                </a:cxn>
                <a:cxn ang="0">
                  <a:pos x="251" y="128"/>
                </a:cxn>
                <a:cxn ang="0">
                  <a:pos x="252" y="123"/>
                </a:cxn>
                <a:cxn ang="0">
                  <a:pos x="251" y="115"/>
                </a:cxn>
                <a:cxn ang="0">
                  <a:pos x="249" y="101"/>
                </a:cxn>
                <a:cxn ang="0">
                  <a:pos x="244" y="88"/>
                </a:cxn>
                <a:cxn ang="0">
                  <a:pos x="237" y="71"/>
                </a:cxn>
                <a:cxn ang="0">
                  <a:pos x="229" y="57"/>
                </a:cxn>
                <a:cxn ang="0">
                  <a:pos x="219" y="44"/>
                </a:cxn>
                <a:cxn ang="0">
                  <a:pos x="208" y="32"/>
                </a:cxn>
                <a:cxn ang="0">
                  <a:pos x="197" y="24"/>
                </a:cxn>
                <a:cxn ang="0">
                  <a:pos x="187" y="17"/>
                </a:cxn>
                <a:cxn ang="0">
                  <a:pos x="173" y="9"/>
                </a:cxn>
                <a:cxn ang="0">
                  <a:pos x="160" y="4"/>
                </a:cxn>
                <a:cxn ang="0">
                  <a:pos x="145" y="1"/>
                </a:cxn>
                <a:cxn ang="0">
                  <a:pos x="128" y="0"/>
                </a:cxn>
                <a:cxn ang="0">
                  <a:pos x="117" y="0"/>
                </a:cxn>
                <a:cxn ang="0">
                  <a:pos x="104" y="2"/>
                </a:cxn>
                <a:cxn ang="0">
                  <a:pos x="92" y="5"/>
                </a:cxn>
                <a:cxn ang="0">
                  <a:pos x="76" y="11"/>
                </a:cxn>
                <a:cxn ang="0">
                  <a:pos x="63" y="18"/>
                </a:cxn>
                <a:cxn ang="0">
                  <a:pos x="52" y="25"/>
                </a:cxn>
                <a:cxn ang="0">
                  <a:pos x="43" y="33"/>
                </a:cxn>
                <a:cxn ang="0">
                  <a:pos x="35" y="42"/>
                </a:cxn>
                <a:cxn ang="0">
                  <a:pos x="25" y="55"/>
                </a:cxn>
                <a:cxn ang="0">
                  <a:pos x="18" y="66"/>
                </a:cxn>
                <a:cxn ang="0">
                  <a:pos x="12" y="78"/>
                </a:cxn>
                <a:cxn ang="0">
                  <a:pos x="7" y="92"/>
                </a:cxn>
                <a:cxn ang="0">
                  <a:pos x="2" y="107"/>
                </a:cxn>
                <a:cxn ang="0">
                  <a:pos x="1" y="117"/>
                </a:cxn>
                <a:cxn ang="0">
                  <a:pos x="0" y="123"/>
                </a:cxn>
                <a:cxn ang="0">
                  <a:pos x="0" y="123"/>
                </a:cxn>
              </a:cxnLst>
              <a:rect l="0" t="0" r="r" b="b"/>
              <a:pathLst>
                <a:path w="252" h="165">
                  <a:moveTo>
                    <a:pt x="0" y="123"/>
                  </a:moveTo>
                  <a:lnTo>
                    <a:pt x="0" y="128"/>
                  </a:lnTo>
                  <a:lnTo>
                    <a:pt x="3" y="132"/>
                  </a:lnTo>
                  <a:lnTo>
                    <a:pt x="8" y="138"/>
                  </a:lnTo>
                  <a:lnTo>
                    <a:pt x="13" y="141"/>
                  </a:lnTo>
                  <a:lnTo>
                    <a:pt x="20" y="147"/>
                  </a:lnTo>
                  <a:lnTo>
                    <a:pt x="31" y="151"/>
                  </a:lnTo>
                  <a:lnTo>
                    <a:pt x="45" y="156"/>
                  </a:lnTo>
                  <a:lnTo>
                    <a:pt x="60" y="159"/>
                  </a:lnTo>
                  <a:lnTo>
                    <a:pt x="77" y="162"/>
                  </a:lnTo>
                  <a:lnTo>
                    <a:pt x="94" y="163"/>
                  </a:lnTo>
                  <a:lnTo>
                    <a:pt x="111" y="165"/>
                  </a:lnTo>
                  <a:lnTo>
                    <a:pt x="133" y="165"/>
                  </a:lnTo>
                  <a:lnTo>
                    <a:pt x="153" y="163"/>
                  </a:lnTo>
                  <a:lnTo>
                    <a:pt x="172" y="162"/>
                  </a:lnTo>
                  <a:lnTo>
                    <a:pt x="187" y="161"/>
                  </a:lnTo>
                  <a:lnTo>
                    <a:pt x="207" y="156"/>
                  </a:lnTo>
                  <a:lnTo>
                    <a:pt x="223" y="150"/>
                  </a:lnTo>
                  <a:lnTo>
                    <a:pt x="236" y="144"/>
                  </a:lnTo>
                  <a:lnTo>
                    <a:pt x="244" y="138"/>
                  </a:lnTo>
                  <a:lnTo>
                    <a:pt x="249" y="132"/>
                  </a:lnTo>
                  <a:lnTo>
                    <a:pt x="251" y="128"/>
                  </a:lnTo>
                  <a:lnTo>
                    <a:pt x="252" y="123"/>
                  </a:lnTo>
                  <a:lnTo>
                    <a:pt x="251" y="115"/>
                  </a:lnTo>
                  <a:lnTo>
                    <a:pt x="249" y="101"/>
                  </a:lnTo>
                  <a:lnTo>
                    <a:pt x="244" y="88"/>
                  </a:lnTo>
                  <a:lnTo>
                    <a:pt x="237" y="71"/>
                  </a:lnTo>
                  <a:lnTo>
                    <a:pt x="229" y="57"/>
                  </a:lnTo>
                  <a:lnTo>
                    <a:pt x="219" y="44"/>
                  </a:lnTo>
                  <a:lnTo>
                    <a:pt x="208" y="32"/>
                  </a:lnTo>
                  <a:lnTo>
                    <a:pt x="197" y="24"/>
                  </a:lnTo>
                  <a:lnTo>
                    <a:pt x="187" y="17"/>
                  </a:lnTo>
                  <a:lnTo>
                    <a:pt x="173" y="9"/>
                  </a:lnTo>
                  <a:lnTo>
                    <a:pt x="160" y="4"/>
                  </a:lnTo>
                  <a:lnTo>
                    <a:pt x="145" y="1"/>
                  </a:lnTo>
                  <a:lnTo>
                    <a:pt x="128" y="0"/>
                  </a:lnTo>
                  <a:lnTo>
                    <a:pt x="117" y="0"/>
                  </a:lnTo>
                  <a:lnTo>
                    <a:pt x="104" y="2"/>
                  </a:lnTo>
                  <a:lnTo>
                    <a:pt x="92" y="5"/>
                  </a:lnTo>
                  <a:lnTo>
                    <a:pt x="76" y="11"/>
                  </a:lnTo>
                  <a:lnTo>
                    <a:pt x="63" y="18"/>
                  </a:lnTo>
                  <a:lnTo>
                    <a:pt x="52" y="25"/>
                  </a:lnTo>
                  <a:lnTo>
                    <a:pt x="43" y="33"/>
                  </a:lnTo>
                  <a:lnTo>
                    <a:pt x="35" y="42"/>
                  </a:lnTo>
                  <a:lnTo>
                    <a:pt x="25" y="55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7" y="92"/>
                  </a:lnTo>
                  <a:lnTo>
                    <a:pt x="2" y="107"/>
                  </a:lnTo>
                  <a:lnTo>
                    <a:pt x="1" y="117"/>
                  </a:lnTo>
                  <a:lnTo>
                    <a:pt x="0" y="123"/>
                  </a:lnTo>
                  <a:lnTo>
                    <a:pt x="0" y="123"/>
                  </a:lnTo>
                  <a:close/>
                </a:path>
              </a:pathLst>
            </a:custGeom>
            <a:gradFill rotWithShape="0">
              <a:gsLst>
                <a:gs pos="0">
                  <a:srgbClr val="CBCBCB"/>
                </a:gs>
                <a:gs pos="100000">
                  <a:srgbClr val="F0F0F0"/>
                </a:gs>
              </a:gsLst>
              <a:lin ang="16740000" scaled="1"/>
            </a:gradFill>
            <a:ln w="831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128" name="Freeform 264"/>
            <p:cNvSpPr>
              <a:spLocks noChangeArrowheads="1"/>
            </p:cNvSpPr>
            <p:nvPr/>
          </p:nvSpPr>
          <p:spPr bwMode="auto">
            <a:xfrm>
              <a:off x="4121" y="359"/>
              <a:ext cx="73" cy="120"/>
            </a:xfrm>
            <a:custGeom>
              <a:avLst/>
              <a:gdLst/>
              <a:ahLst/>
              <a:cxnLst>
                <a:cxn ang="0">
                  <a:pos x="73" y="0"/>
                </a:cxn>
                <a:cxn ang="0">
                  <a:pos x="59" y="7"/>
                </a:cxn>
                <a:cxn ang="0">
                  <a:pos x="46" y="18"/>
                </a:cxn>
                <a:cxn ang="0">
                  <a:pos x="33" y="33"/>
                </a:cxn>
                <a:cxn ang="0">
                  <a:pos x="24" y="47"/>
                </a:cxn>
                <a:cxn ang="0">
                  <a:pos x="14" y="67"/>
                </a:cxn>
                <a:cxn ang="0">
                  <a:pos x="6" y="92"/>
                </a:cxn>
                <a:cxn ang="0">
                  <a:pos x="0" y="120"/>
                </a:cxn>
              </a:cxnLst>
              <a:rect l="0" t="0" r="r" b="b"/>
              <a:pathLst>
                <a:path w="73" h="120">
                  <a:moveTo>
                    <a:pt x="73" y="0"/>
                  </a:moveTo>
                  <a:lnTo>
                    <a:pt x="59" y="7"/>
                  </a:lnTo>
                  <a:lnTo>
                    <a:pt x="46" y="18"/>
                  </a:lnTo>
                  <a:lnTo>
                    <a:pt x="33" y="33"/>
                  </a:lnTo>
                  <a:lnTo>
                    <a:pt x="24" y="47"/>
                  </a:lnTo>
                  <a:lnTo>
                    <a:pt x="14" y="67"/>
                  </a:lnTo>
                  <a:lnTo>
                    <a:pt x="6" y="92"/>
                  </a:lnTo>
                  <a:lnTo>
                    <a:pt x="0" y="120"/>
                  </a:lnTo>
                </a:path>
              </a:pathLst>
            </a:custGeom>
            <a:noFill/>
            <a:ln w="831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129" name="Freeform 265"/>
            <p:cNvSpPr>
              <a:spLocks noChangeArrowheads="1"/>
            </p:cNvSpPr>
            <p:nvPr/>
          </p:nvSpPr>
          <p:spPr bwMode="auto">
            <a:xfrm>
              <a:off x="4135" y="361"/>
              <a:ext cx="64" cy="126"/>
            </a:xfrm>
            <a:custGeom>
              <a:avLst/>
              <a:gdLst/>
              <a:ahLst/>
              <a:cxnLst>
                <a:cxn ang="0">
                  <a:pos x="0" y="126"/>
                </a:cxn>
                <a:cxn ang="0">
                  <a:pos x="5" y="96"/>
                </a:cxn>
                <a:cxn ang="0">
                  <a:pos x="13" y="72"/>
                </a:cxn>
                <a:cxn ang="0">
                  <a:pos x="23" y="49"/>
                </a:cxn>
                <a:cxn ang="0">
                  <a:pos x="35" y="30"/>
                </a:cxn>
                <a:cxn ang="0">
                  <a:pos x="49" y="14"/>
                </a:cxn>
                <a:cxn ang="0">
                  <a:pos x="64" y="0"/>
                </a:cxn>
              </a:cxnLst>
              <a:rect l="0" t="0" r="r" b="b"/>
              <a:pathLst>
                <a:path w="64" h="126">
                  <a:moveTo>
                    <a:pt x="0" y="126"/>
                  </a:moveTo>
                  <a:lnTo>
                    <a:pt x="5" y="96"/>
                  </a:lnTo>
                  <a:lnTo>
                    <a:pt x="13" y="72"/>
                  </a:lnTo>
                  <a:lnTo>
                    <a:pt x="23" y="49"/>
                  </a:lnTo>
                  <a:lnTo>
                    <a:pt x="35" y="30"/>
                  </a:lnTo>
                  <a:lnTo>
                    <a:pt x="49" y="14"/>
                  </a:lnTo>
                  <a:lnTo>
                    <a:pt x="64" y="0"/>
                  </a:lnTo>
                </a:path>
              </a:pathLst>
            </a:custGeom>
            <a:noFill/>
            <a:ln w="831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130" name="Freeform 266"/>
            <p:cNvSpPr>
              <a:spLocks noChangeArrowheads="1"/>
            </p:cNvSpPr>
            <p:nvPr/>
          </p:nvSpPr>
          <p:spPr bwMode="auto">
            <a:xfrm>
              <a:off x="4151" y="368"/>
              <a:ext cx="52" cy="126"/>
            </a:xfrm>
            <a:custGeom>
              <a:avLst/>
              <a:gdLst/>
              <a:ahLst/>
              <a:cxnLst>
                <a:cxn ang="0">
                  <a:pos x="52" y="0"/>
                </a:cxn>
                <a:cxn ang="0">
                  <a:pos x="37" y="16"/>
                </a:cxn>
                <a:cxn ang="0">
                  <a:pos x="26" y="36"/>
                </a:cxn>
                <a:cxn ang="0">
                  <a:pos x="16" y="55"/>
                </a:cxn>
                <a:cxn ang="0">
                  <a:pos x="9" y="75"/>
                </a:cxn>
                <a:cxn ang="0">
                  <a:pos x="4" y="98"/>
                </a:cxn>
                <a:cxn ang="0">
                  <a:pos x="0" y="126"/>
                </a:cxn>
              </a:cxnLst>
              <a:rect l="0" t="0" r="r" b="b"/>
              <a:pathLst>
                <a:path w="52" h="126">
                  <a:moveTo>
                    <a:pt x="52" y="0"/>
                  </a:moveTo>
                  <a:lnTo>
                    <a:pt x="37" y="16"/>
                  </a:lnTo>
                  <a:lnTo>
                    <a:pt x="26" y="36"/>
                  </a:lnTo>
                  <a:lnTo>
                    <a:pt x="16" y="55"/>
                  </a:lnTo>
                  <a:lnTo>
                    <a:pt x="9" y="75"/>
                  </a:lnTo>
                  <a:lnTo>
                    <a:pt x="4" y="98"/>
                  </a:lnTo>
                  <a:lnTo>
                    <a:pt x="0" y="126"/>
                  </a:lnTo>
                </a:path>
              </a:pathLst>
            </a:custGeom>
            <a:noFill/>
            <a:ln w="831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131" name="Freeform 267"/>
            <p:cNvSpPr>
              <a:spLocks noChangeArrowheads="1"/>
            </p:cNvSpPr>
            <p:nvPr/>
          </p:nvSpPr>
          <p:spPr bwMode="auto">
            <a:xfrm>
              <a:off x="4166" y="368"/>
              <a:ext cx="47" cy="131"/>
            </a:xfrm>
            <a:custGeom>
              <a:avLst/>
              <a:gdLst/>
              <a:ahLst/>
              <a:cxnLst>
                <a:cxn ang="0">
                  <a:pos x="0" y="131"/>
                </a:cxn>
                <a:cxn ang="0">
                  <a:pos x="4" y="103"/>
                </a:cxn>
                <a:cxn ang="0">
                  <a:pos x="9" y="78"/>
                </a:cxn>
                <a:cxn ang="0">
                  <a:pos x="19" y="49"/>
                </a:cxn>
                <a:cxn ang="0">
                  <a:pos x="28" y="28"/>
                </a:cxn>
                <a:cxn ang="0">
                  <a:pos x="38" y="13"/>
                </a:cxn>
                <a:cxn ang="0">
                  <a:pos x="47" y="0"/>
                </a:cxn>
              </a:cxnLst>
              <a:rect l="0" t="0" r="r" b="b"/>
              <a:pathLst>
                <a:path w="47" h="131">
                  <a:moveTo>
                    <a:pt x="0" y="131"/>
                  </a:moveTo>
                  <a:lnTo>
                    <a:pt x="4" y="103"/>
                  </a:lnTo>
                  <a:lnTo>
                    <a:pt x="9" y="78"/>
                  </a:lnTo>
                  <a:lnTo>
                    <a:pt x="19" y="49"/>
                  </a:lnTo>
                  <a:lnTo>
                    <a:pt x="28" y="28"/>
                  </a:lnTo>
                  <a:lnTo>
                    <a:pt x="38" y="13"/>
                  </a:lnTo>
                  <a:lnTo>
                    <a:pt x="47" y="0"/>
                  </a:lnTo>
                </a:path>
              </a:pathLst>
            </a:custGeom>
            <a:noFill/>
            <a:ln w="831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132" name="Freeform 268"/>
            <p:cNvSpPr>
              <a:spLocks noChangeArrowheads="1"/>
            </p:cNvSpPr>
            <p:nvPr/>
          </p:nvSpPr>
          <p:spPr bwMode="auto">
            <a:xfrm>
              <a:off x="4182" y="370"/>
              <a:ext cx="39" cy="133"/>
            </a:xfrm>
            <a:custGeom>
              <a:avLst/>
              <a:gdLst/>
              <a:ahLst/>
              <a:cxnLst>
                <a:cxn ang="0">
                  <a:pos x="0" y="133"/>
                </a:cxn>
                <a:cxn ang="0">
                  <a:pos x="4" y="97"/>
                </a:cxn>
                <a:cxn ang="0">
                  <a:pos x="9" y="69"/>
                </a:cxn>
                <a:cxn ang="0">
                  <a:pos x="16" y="49"/>
                </a:cxn>
                <a:cxn ang="0">
                  <a:pos x="23" y="30"/>
                </a:cxn>
                <a:cxn ang="0">
                  <a:pos x="30" y="15"/>
                </a:cxn>
                <a:cxn ang="0">
                  <a:pos x="39" y="0"/>
                </a:cxn>
              </a:cxnLst>
              <a:rect l="0" t="0" r="r" b="b"/>
              <a:pathLst>
                <a:path w="39" h="133">
                  <a:moveTo>
                    <a:pt x="0" y="133"/>
                  </a:moveTo>
                  <a:lnTo>
                    <a:pt x="4" y="97"/>
                  </a:lnTo>
                  <a:lnTo>
                    <a:pt x="9" y="69"/>
                  </a:lnTo>
                  <a:lnTo>
                    <a:pt x="16" y="49"/>
                  </a:lnTo>
                  <a:lnTo>
                    <a:pt x="23" y="30"/>
                  </a:lnTo>
                  <a:lnTo>
                    <a:pt x="30" y="15"/>
                  </a:lnTo>
                  <a:lnTo>
                    <a:pt x="39" y="0"/>
                  </a:lnTo>
                </a:path>
              </a:pathLst>
            </a:custGeom>
            <a:noFill/>
            <a:ln w="831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133" name="Freeform 269"/>
            <p:cNvSpPr>
              <a:spLocks noChangeArrowheads="1"/>
            </p:cNvSpPr>
            <p:nvPr/>
          </p:nvSpPr>
          <p:spPr bwMode="auto">
            <a:xfrm>
              <a:off x="4199" y="371"/>
              <a:ext cx="28" cy="133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0" y="24"/>
                </a:cxn>
                <a:cxn ang="0">
                  <a:pos x="14" y="47"/>
                </a:cxn>
                <a:cxn ang="0">
                  <a:pos x="8" y="73"/>
                </a:cxn>
                <a:cxn ang="0">
                  <a:pos x="3" y="100"/>
                </a:cxn>
                <a:cxn ang="0">
                  <a:pos x="0" y="133"/>
                </a:cxn>
              </a:cxnLst>
              <a:rect l="0" t="0" r="r" b="b"/>
              <a:pathLst>
                <a:path w="28" h="133">
                  <a:moveTo>
                    <a:pt x="28" y="0"/>
                  </a:moveTo>
                  <a:lnTo>
                    <a:pt x="20" y="24"/>
                  </a:lnTo>
                  <a:lnTo>
                    <a:pt x="14" y="47"/>
                  </a:lnTo>
                  <a:lnTo>
                    <a:pt x="8" y="73"/>
                  </a:lnTo>
                  <a:lnTo>
                    <a:pt x="3" y="100"/>
                  </a:lnTo>
                  <a:lnTo>
                    <a:pt x="0" y="133"/>
                  </a:lnTo>
                </a:path>
              </a:pathLst>
            </a:custGeom>
            <a:noFill/>
            <a:ln w="831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134" name="Freeform 270"/>
            <p:cNvSpPr>
              <a:spLocks noChangeArrowheads="1"/>
            </p:cNvSpPr>
            <p:nvPr/>
          </p:nvSpPr>
          <p:spPr bwMode="auto">
            <a:xfrm>
              <a:off x="4218" y="373"/>
              <a:ext cx="15" cy="134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8" y="34"/>
                </a:cxn>
                <a:cxn ang="0">
                  <a:pos x="4" y="63"/>
                </a:cxn>
                <a:cxn ang="0">
                  <a:pos x="1" y="96"/>
                </a:cxn>
                <a:cxn ang="0">
                  <a:pos x="0" y="119"/>
                </a:cxn>
                <a:cxn ang="0">
                  <a:pos x="0" y="134"/>
                </a:cxn>
              </a:cxnLst>
              <a:rect l="0" t="0" r="r" b="b"/>
              <a:pathLst>
                <a:path w="15" h="134">
                  <a:moveTo>
                    <a:pt x="15" y="0"/>
                  </a:moveTo>
                  <a:lnTo>
                    <a:pt x="8" y="34"/>
                  </a:lnTo>
                  <a:lnTo>
                    <a:pt x="4" y="63"/>
                  </a:lnTo>
                  <a:lnTo>
                    <a:pt x="1" y="96"/>
                  </a:lnTo>
                  <a:lnTo>
                    <a:pt x="0" y="119"/>
                  </a:lnTo>
                  <a:lnTo>
                    <a:pt x="0" y="134"/>
                  </a:lnTo>
                </a:path>
              </a:pathLst>
            </a:custGeom>
            <a:noFill/>
            <a:ln w="831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135" name="Freeform 271"/>
            <p:cNvSpPr>
              <a:spLocks noChangeArrowheads="1"/>
            </p:cNvSpPr>
            <p:nvPr/>
          </p:nvSpPr>
          <p:spPr bwMode="auto">
            <a:xfrm>
              <a:off x="4238" y="368"/>
              <a:ext cx="2" cy="139"/>
            </a:xfrm>
            <a:custGeom>
              <a:avLst/>
              <a:gdLst/>
              <a:ahLst/>
              <a:cxnLst>
                <a:cxn ang="0">
                  <a:pos x="2" y="139"/>
                </a:cxn>
                <a:cxn ang="0">
                  <a:pos x="1" y="105"/>
                </a:cxn>
                <a:cxn ang="0">
                  <a:pos x="1" y="76"/>
                </a:cxn>
                <a:cxn ang="0">
                  <a:pos x="0" y="46"/>
                </a:cxn>
                <a:cxn ang="0">
                  <a:pos x="0" y="0"/>
                </a:cxn>
              </a:cxnLst>
              <a:rect l="0" t="0" r="r" b="b"/>
              <a:pathLst>
                <a:path w="2" h="139">
                  <a:moveTo>
                    <a:pt x="2" y="139"/>
                  </a:moveTo>
                  <a:lnTo>
                    <a:pt x="1" y="105"/>
                  </a:lnTo>
                  <a:lnTo>
                    <a:pt x="1" y="76"/>
                  </a:lnTo>
                  <a:lnTo>
                    <a:pt x="0" y="46"/>
                  </a:lnTo>
                  <a:lnTo>
                    <a:pt x="0" y="0"/>
                  </a:lnTo>
                </a:path>
              </a:pathLst>
            </a:custGeom>
            <a:noFill/>
            <a:ln w="831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136" name="Freeform 272"/>
            <p:cNvSpPr>
              <a:spLocks noChangeArrowheads="1"/>
            </p:cNvSpPr>
            <p:nvPr/>
          </p:nvSpPr>
          <p:spPr bwMode="auto">
            <a:xfrm>
              <a:off x="4242" y="370"/>
              <a:ext cx="17" cy="1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37"/>
                </a:cxn>
                <a:cxn ang="0">
                  <a:pos x="10" y="57"/>
                </a:cxn>
                <a:cxn ang="0">
                  <a:pos x="14" y="81"/>
                </a:cxn>
                <a:cxn ang="0">
                  <a:pos x="17" y="112"/>
                </a:cxn>
                <a:cxn ang="0">
                  <a:pos x="17" y="137"/>
                </a:cxn>
              </a:cxnLst>
              <a:rect l="0" t="0" r="r" b="b"/>
              <a:pathLst>
                <a:path w="17" h="137">
                  <a:moveTo>
                    <a:pt x="0" y="0"/>
                  </a:moveTo>
                  <a:lnTo>
                    <a:pt x="7" y="37"/>
                  </a:lnTo>
                  <a:lnTo>
                    <a:pt x="10" y="57"/>
                  </a:lnTo>
                  <a:lnTo>
                    <a:pt x="14" y="81"/>
                  </a:lnTo>
                  <a:lnTo>
                    <a:pt x="17" y="112"/>
                  </a:lnTo>
                  <a:lnTo>
                    <a:pt x="17" y="137"/>
                  </a:lnTo>
                </a:path>
              </a:pathLst>
            </a:custGeom>
            <a:noFill/>
            <a:ln w="831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137" name="Freeform 273"/>
            <p:cNvSpPr>
              <a:spLocks noChangeArrowheads="1"/>
            </p:cNvSpPr>
            <p:nvPr/>
          </p:nvSpPr>
          <p:spPr bwMode="auto">
            <a:xfrm>
              <a:off x="4248" y="370"/>
              <a:ext cx="30" cy="136"/>
            </a:xfrm>
            <a:custGeom>
              <a:avLst/>
              <a:gdLst/>
              <a:ahLst/>
              <a:cxnLst>
                <a:cxn ang="0">
                  <a:pos x="30" y="136"/>
                </a:cxn>
                <a:cxn ang="0">
                  <a:pos x="28" y="112"/>
                </a:cxn>
                <a:cxn ang="0">
                  <a:pos x="25" y="86"/>
                </a:cxn>
                <a:cxn ang="0">
                  <a:pos x="22" y="68"/>
                </a:cxn>
                <a:cxn ang="0">
                  <a:pos x="18" y="51"/>
                </a:cxn>
                <a:cxn ang="0">
                  <a:pos x="14" y="38"/>
                </a:cxn>
                <a:cxn ang="0">
                  <a:pos x="8" y="19"/>
                </a:cxn>
                <a:cxn ang="0">
                  <a:pos x="0" y="0"/>
                </a:cxn>
              </a:cxnLst>
              <a:rect l="0" t="0" r="r" b="b"/>
              <a:pathLst>
                <a:path w="30" h="136">
                  <a:moveTo>
                    <a:pt x="30" y="136"/>
                  </a:moveTo>
                  <a:lnTo>
                    <a:pt x="28" y="112"/>
                  </a:lnTo>
                  <a:lnTo>
                    <a:pt x="25" y="86"/>
                  </a:lnTo>
                  <a:lnTo>
                    <a:pt x="22" y="68"/>
                  </a:lnTo>
                  <a:lnTo>
                    <a:pt x="18" y="51"/>
                  </a:lnTo>
                  <a:lnTo>
                    <a:pt x="14" y="38"/>
                  </a:lnTo>
                  <a:lnTo>
                    <a:pt x="8" y="19"/>
                  </a:lnTo>
                  <a:lnTo>
                    <a:pt x="0" y="0"/>
                  </a:lnTo>
                </a:path>
              </a:pathLst>
            </a:custGeom>
            <a:noFill/>
            <a:ln w="831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138" name="Freeform 274"/>
            <p:cNvSpPr>
              <a:spLocks noChangeArrowheads="1"/>
            </p:cNvSpPr>
            <p:nvPr/>
          </p:nvSpPr>
          <p:spPr bwMode="auto">
            <a:xfrm>
              <a:off x="4255" y="372"/>
              <a:ext cx="44" cy="1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" y="18"/>
                </a:cxn>
                <a:cxn ang="0">
                  <a:pos x="18" y="35"/>
                </a:cxn>
                <a:cxn ang="0">
                  <a:pos x="27" y="57"/>
                </a:cxn>
                <a:cxn ang="0">
                  <a:pos x="34" y="84"/>
                </a:cxn>
                <a:cxn ang="0">
                  <a:pos x="40" y="107"/>
                </a:cxn>
                <a:cxn ang="0">
                  <a:pos x="44" y="132"/>
                </a:cxn>
              </a:cxnLst>
              <a:rect l="0" t="0" r="r" b="b"/>
              <a:pathLst>
                <a:path w="44" h="132">
                  <a:moveTo>
                    <a:pt x="0" y="0"/>
                  </a:moveTo>
                  <a:lnTo>
                    <a:pt x="11" y="18"/>
                  </a:lnTo>
                  <a:lnTo>
                    <a:pt x="18" y="35"/>
                  </a:lnTo>
                  <a:lnTo>
                    <a:pt x="27" y="57"/>
                  </a:lnTo>
                  <a:lnTo>
                    <a:pt x="34" y="84"/>
                  </a:lnTo>
                  <a:lnTo>
                    <a:pt x="40" y="107"/>
                  </a:lnTo>
                  <a:lnTo>
                    <a:pt x="44" y="132"/>
                  </a:lnTo>
                </a:path>
              </a:pathLst>
            </a:custGeom>
            <a:noFill/>
            <a:ln w="831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139" name="Freeform 275"/>
            <p:cNvSpPr>
              <a:spLocks noChangeArrowheads="1"/>
            </p:cNvSpPr>
            <p:nvPr/>
          </p:nvSpPr>
          <p:spPr bwMode="auto">
            <a:xfrm>
              <a:off x="4261" y="369"/>
              <a:ext cx="58" cy="130"/>
            </a:xfrm>
            <a:custGeom>
              <a:avLst/>
              <a:gdLst/>
              <a:ahLst/>
              <a:cxnLst>
                <a:cxn ang="0">
                  <a:pos x="58" y="130"/>
                </a:cxn>
                <a:cxn ang="0">
                  <a:pos x="51" y="105"/>
                </a:cxn>
                <a:cxn ang="0">
                  <a:pos x="46" y="83"/>
                </a:cxn>
                <a:cxn ang="0">
                  <a:pos x="39" y="63"/>
                </a:cxn>
                <a:cxn ang="0">
                  <a:pos x="33" y="50"/>
                </a:cxn>
                <a:cxn ang="0">
                  <a:pos x="24" y="35"/>
                </a:cxn>
                <a:cxn ang="0">
                  <a:pos x="14" y="19"/>
                </a:cxn>
                <a:cxn ang="0">
                  <a:pos x="0" y="0"/>
                </a:cxn>
              </a:cxnLst>
              <a:rect l="0" t="0" r="r" b="b"/>
              <a:pathLst>
                <a:path w="58" h="130">
                  <a:moveTo>
                    <a:pt x="58" y="130"/>
                  </a:moveTo>
                  <a:lnTo>
                    <a:pt x="51" y="105"/>
                  </a:lnTo>
                  <a:lnTo>
                    <a:pt x="46" y="83"/>
                  </a:lnTo>
                  <a:lnTo>
                    <a:pt x="39" y="63"/>
                  </a:lnTo>
                  <a:lnTo>
                    <a:pt x="33" y="50"/>
                  </a:lnTo>
                  <a:lnTo>
                    <a:pt x="24" y="35"/>
                  </a:lnTo>
                  <a:lnTo>
                    <a:pt x="14" y="19"/>
                  </a:lnTo>
                  <a:lnTo>
                    <a:pt x="0" y="0"/>
                  </a:lnTo>
                </a:path>
              </a:pathLst>
            </a:custGeom>
            <a:noFill/>
            <a:ln w="831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140" name="Freeform 276"/>
            <p:cNvSpPr>
              <a:spLocks noChangeArrowheads="1"/>
            </p:cNvSpPr>
            <p:nvPr/>
          </p:nvSpPr>
          <p:spPr bwMode="auto">
            <a:xfrm>
              <a:off x="4266" y="366"/>
              <a:ext cx="68" cy="1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9"/>
                </a:cxn>
                <a:cxn ang="0">
                  <a:pos x="19" y="21"/>
                </a:cxn>
                <a:cxn ang="0">
                  <a:pos x="29" y="35"/>
                </a:cxn>
                <a:cxn ang="0">
                  <a:pos x="37" y="48"/>
                </a:cxn>
                <a:cxn ang="0">
                  <a:pos x="53" y="78"/>
                </a:cxn>
                <a:cxn ang="0">
                  <a:pos x="62" y="105"/>
                </a:cxn>
                <a:cxn ang="0">
                  <a:pos x="68" y="128"/>
                </a:cxn>
              </a:cxnLst>
              <a:rect l="0" t="0" r="r" b="b"/>
              <a:pathLst>
                <a:path w="68" h="128">
                  <a:moveTo>
                    <a:pt x="0" y="0"/>
                  </a:moveTo>
                  <a:lnTo>
                    <a:pt x="9" y="9"/>
                  </a:lnTo>
                  <a:lnTo>
                    <a:pt x="19" y="21"/>
                  </a:lnTo>
                  <a:lnTo>
                    <a:pt x="29" y="35"/>
                  </a:lnTo>
                  <a:lnTo>
                    <a:pt x="37" y="48"/>
                  </a:lnTo>
                  <a:lnTo>
                    <a:pt x="53" y="78"/>
                  </a:lnTo>
                  <a:lnTo>
                    <a:pt x="62" y="105"/>
                  </a:lnTo>
                  <a:lnTo>
                    <a:pt x="68" y="128"/>
                  </a:lnTo>
                </a:path>
              </a:pathLst>
            </a:custGeom>
            <a:noFill/>
            <a:ln w="831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141" name="Freeform 277"/>
            <p:cNvSpPr>
              <a:spLocks noChangeArrowheads="1"/>
            </p:cNvSpPr>
            <p:nvPr/>
          </p:nvSpPr>
          <p:spPr bwMode="auto">
            <a:xfrm>
              <a:off x="4270" y="362"/>
              <a:ext cx="79" cy="126"/>
            </a:xfrm>
            <a:custGeom>
              <a:avLst/>
              <a:gdLst/>
              <a:ahLst/>
              <a:cxnLst>
                <a:cxn ang="0">
                  <a:pos x="79" y="126"/>
                </a:cxn>
                <a:cxn ang="0">
                  <a:pos x="69" y="95"/>
                </a:cxn>
                <a:cxn ang="0">
                  <a:pos x="60" y="75"/>
                </a:cxn>
                <a:cxn ang="0">
                  <a:pos x="51" y="59"/>
                </a:cxn>
                <a:cxn ang="0">
                  <a:pos x="37" y="39"/>
                </a:cxn>
                <a:cxn ang="0">
                  <a:pos x="25" y="22"/>
                </a:cxn>
                <a:cxn ang="0">
                  <a:pos x="14" y="11"/>
                </a:cxn>
                <a:cxn ang="0">
                  <a:pos x="0" y="0"/>
                </a:cxn>
              </a:cxnLst>
              <a:rect l="0" t="0" r="r" b="b"/>
              <a:pathLst>
                <a:path w="79" h="126">
                  <a:moveTo>
                    <a:pt x="79" y="126"/>
                  </a:moveTo>
                  <a:lnTo>
                    <a:pt x="69" y="95"/>
                  </a:lnTo>
                  <a:lnTo>
                    <a:pt x="60" y="75"/>
                  </a:lnTo>
                  <a:lnTo>
                    <a:pt x="51" y="59"/>
                  </a:lnTo>
                  <a:lnTo>
                    <a:pt x="37" y="39"/>
                  </a:lnTo>
                  <a:lnTo>
                    <a:pt x="25" y="22"/>
                  </a:lnTo>
                  <a:lnTo>
                    <a:pt x="14" y="11"/>
                  </a:lnTo>
                  <a:lnTo>
                    <a:pt x="0" y="0"/>
                  </a:lnTo>
                </a:path>
              </a:pathLst>
            </a:custGeom>
            <a:noFill/>
            <a:ln w="831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142" name="Freeform 278"/>
            <p:cNvSpPr>
              <a:spLocks noChangeArrowheads="1"/>
            </p:cNvSpPr>
            <p:nvPr/>
          </p:nvSpPr>
          <p:spPr bwMode="auto">
            <a:xfrm>
              <a:off x="4278" y="360"/>
              <a:ext cx="83" cy="1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" y="9"/>
                </a:cxn>
                <a:cxn ang="0">
                  <a:pos x="32" y="26"/>
                </a:cxn>
                <a:cxn ang="0">
                  <a:pos x="48" y="45"/>
                </a:cxn>
                <a:cxn ang="0">
                  <a:pos x="58" y="60"/>
                </a:cxn>
                <a:cxn ang="0">
                  <a:pos x="66" y="74"/>
                </a:cxn>
                <a:cxn ang="0">
                  <a:pos x="76" y="95"/>
                </a:cxn>
                <a:cxn ang="0">
                  <a:pos x="83" y="118"/>
                </a:cxn>
              </a:cxnLst>
              <a:rect l="0" t="0" r="r" b="b"/>
              <a:pathLst>
                <a:path w="83" h="118">
                  <a:moveTo>
                    <a:pt x="0" y="0"/>
                  </a:moveTo>
                  <a:lnTo>
                    <a:pt x="14" y="9"/>
                  </a:lnTo>
                  <a:lnTo>
                    <a:pt x="32" y="26"/>
                  </a:lnTo>
                  <a:lnTo>
                    <a:pt x="48" y="45"/>
                  </a:lnTo>
                  <a:lnTo>
                    <a:pt x="58" y="60"/>
                  </a:lnTo>
                  <a:lnTo>
                    <a:pt x="66" y="74"/>
                  </a:lnTo>
                  <a:lnTo>
                    <a:pt x="76" y="95"/>
                  </a:lnTo>
                  <a:lnTo>
                    <a:pt x="83" y="118"/>
                  </a:lnTo>
                </a:path>
              </a:pathLst>
            </a:custGeom>
            <a:noFill/>
            <a:ln w="831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143" name="Freeform 279"/>
            <p:cNvSpPr>
              <a:spLocks noChangeArrowheads="1"/>
            </p:cNvSpPr>
            <p:nvPr/>
          </p:nvSpPr>
          <p:spPr bwMode="auto">
            <a:xfrm>
              <a:off x="4283" y="354"/>
              <a:ext cx="83" cy="115"/>
            </a:xfrm>
            <a:custGeom>
              <a:avLst/>
              <a:gdLst/>
              <a:ahLst/>
              <a:cxnLst>
                <a:cxn ang="0">
                  <a:pos x="83" y="115"/>
                </a:cxn>
                <a:cxn ang="0">
                  <a:pos x="76" y="89"/>
                </a:cxn>
                <a:cxn ang="0">
                  <a:pos x="66" y="66"/>
                </a:cxn>
                <a:cxn ang="0">
                  <a:pos x="54" y="47"/>
                </a:cxn>
                <a:cxn ang="0">
                  <a:pos x="39" y="29"/>
                </a:cxn>
                <a:cxn ang="0">
                  <a:pos x="25" y="17"/>
                </a:cxn>
                <a:cxn ang="0">
                  <a:pos x="16" y="10"/>
                </a:cxn>
                <a:cxn ang="0">
                  <a:pos x="0" y="0"/>
                </a:cxn>
              </a:cxnLst>
              <a:rect l="0" t="0" r="r" b="b"/>
              <a:pathLst>
                <a:path w="83" h="115">
                  <a:moveTo>
                    <a:pt x="83" y="115"/>
                  </a:moveTo>
                  <a:lnTo>
                    <a:pt x="76" y="89"/>
                  </a:lnTo>
                  <a:lnTo>
                    <a:pt x="66" y="66"/>
                  </a:lnTo>
                  <a:lnTo>
                    <a:pt x="54" y="47"/>
                  </a:lnTo>
                  <a:lnTo>
                    <a:pt x="39" y="29"/>
                  </a:lnTo>
                  <a:lnTo>
                    <a:pt x="25" y="17"/>
                  </a:lnTo>
                  <a:lnTo>
                    <a:pt x="16" y="10"/>
                  </a:lnTo>
                  <a:lnTo>
                    <a:pt x="0" y="0"/>
                  </a:lnTo>
                </a:path>
              </a:pathLst>
            </a:custGeom>
            <a:noFill/>
            <a:ln w="831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144" name="Oval 280"/>
            <p:cNvSpPr>
              <a:spLocks noChangeArrowheads="1"/>
            </p:cNvSpPr>
            <p:nvPr/>
          </p:nvSpPr>
          <p:spPr bwMode="auto">
            <a:xfrm>
              <a:off x="4188" y="337"/>
              <a:ext cx="104" cy="34"/>
            </a:xfrm>
            <a:prstGeom prst="ellipse">
              <a:avLst/>
            </a:prstGeom>
            <a:gradFill rotWithShape="0">
              <a:gsLst>
                <a:gs pos="0">
                  <a:srgbClr val="CBCBCB"/>
                </a:gs>
                <a:gs pos="100000">
                  <a:srgbClr val="F0F0F0"/>
                </a:gs>
              </a:gsLst>
              <a:lin ang="16740000" scaled="1"/>
            </a:gradFill>
            <a:ln w="9149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145" name="Freeform 281"/>
            <p:cNvSpPr>
              <a:spLocks noChangeArrowheads="1"/>
            </p:cNvSpPr>
            <p:nvPr/>
          </p:nvSpPr>
          <p:spPr bwMode="auto">
            <a:xfrm>
              <a:off x="4199" y="320"/>
              <a:ext cx="79" cy="36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25"/>
                </a:cxn>
                <a:cxn ang="0">
                  <a:pos x="0" y="28"/>
                </a:cxn>
                <a:cxn ang="0">
                  <a:pos x="2" y="29"/>
                </a:cxn>
                <a:cxn ang="0">
                  <a:pos x="7" y="31"/>
                </a:cxn>
                <a:cxn ang="0">
                  <a:pos x="15" y="34"/>
                </a:cxn>
                <a:cxn ang="0">
                  <a:pos x="25" y="36"/>
                </a:cxn>
                <a:cxn ang="0">
                  <a:pos x="34" y="36"/>
                </a:cxn>
                <a:cxn ang="0">
                  <a:pos x="46" y="36"/>
                </a:cxn>
                <a:cxn ang="0">
                  <a:pos x="58" y="35"/>
                </a:cxn>
                <a:cxn ang="0">
                  <a:pos x="67" y="33"/>
                </a:cxn>
                <a:cxn ang="0">
                  <a:pos x="73" y="31"/>
                </a:cxn>
                <a:cxn ang="0">
                  <a:pos x="77" y="29"/>
                </a:cxn>
                <a:cxn ang="0">
                  <a:pos x="79" y="27"/>
                </a:cxn>
                <a:cxn ang="0">
                  <a:pos x="79" y="25"/>
                </a:cxn>
                <a:cxn ang="0">
                  <a:pos x="79" y="2"/>
                </a:cxn>
                <a:cxn ang="0">
                  <a:pos x="57" y="0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79" h="36">
                  <a:moveTo>
                    <a:pt x="0" y="1"/>
                  </a:moveTo>
                  <a:lnTo>
                    <a:pt x="0" y="25"/>
                  </a:lnTo>
                  <a:lnTo>
                    <a:pt x="0" y="28"/>
                  </a:lnTo>
                  <a:lnTo>
                    <a:pt x="2" y="29"/>
                  </a:lnTo>
                  <a:lnTo>
                    <a:pt x="7" y="31"/>
                  </a:lnTo>
                  <a:lnTo>
                    <a:pt x="15" y="34"/>
                  </a:lnTo>
                  <a:lnTo>
                    <a:pt x="25" y="36"/>
                  </a:lnTo>
                  <a:lnTo>
                    <a:pt x="34" y="36"/>
                  </a:lnTo>
                  <a:lnTo>
                    <a:pt x="46" y="36"/>
                  </a:lnTo>
                  <a:lnTo>
                    <a:pt x="58" y="35"/>
                  </a:lnTo>
                  <a:lnTo>
                    <a:pt x="67" y="33"/>
                  </a:lnTo>
                  <a:lnTo>
                    <a:pt x="73" y="31"/>
                  </a:lnTo>
                  <a:lnTo>
                    <a:pt x="77" y="29"/>
                  </a:lnTo>
                  <a:lnTo>
                    <a:pt x="79" y="27"/>
                  </a:lnTo>
                  <a:lnTo>
                    <a:pt x="79" y="25"/>
                  </a:lnTo>
                  <a:lnTo>
                    <a:pt x="79" y="2"/>
                  </a:lnTo>
                  <a:lnTo>
                    <a:pt x="57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adFill rotWithShape="0">
              <a:gsLst>
                <a:gs pos="0">
                  <a:srgbClr val="FFCFBF"/>
                </a:gs>
                <a:gs pos="100000">
                  <a:srgbClr val="E3E3E3"/>
                </a:gs>
              </a:gsLst>
              <a:lin ang="6480000" scaled="1"/>
            </a:gradFill>
            <a:ln w="831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146" name="Oval 282"/>
            <p:cNvSpPr>
              <a:spLocks noChangeArrowheads="1"/>
            </p:cNvSpPr>
            <p:nvPr/>
          </p:nvSpPr>
          <p:spPr bwMode="auto">
            <a:xfrm>
              <a:off x="4200" y="312"/>
              <a:ext cx="78" cy="2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1"/>
            </a:gradFill>
            <a:ln w="9149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147" name="Freeform 283"/>
            <p:cNvSpPr>
              <a:spLocks noChangeArrowheads="1"/>
            </p:cNvSpPr>
            <p:nvPr/>
          </p:nvSpPr>
          <p:spPr bwMode="auto">
            <a:xfrm>
              <a:off x="4204" y="274"/>
              <a:ext cx="69" cy="53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44"/>
                </a:cxn>
                <a:cxn ang="0">
                  <a:pos x="1" y="46"/>
                </a:cxn>
                <a:cxn ang="0">
                  <a:pos x="3" y="48"/>
                </a:cxn>
                <a:cxn ang="0">
                  <a:pos x="7" y="50"/>
                </a:cxn>
                <a:cxn ang="0">
                  <a:pos x="13" y="51"/>
                </a:cxn>
                <a:cxn ang="0">
                  <a:pos x="23" y="53"/>
                </a:cxn>
                <a:cxn ang="0">
                  <a:pos x="34" y="53"/>
                </a:cxn>
                <a:cxn ang="0">
                  <a:pos x="46" y="53"/>
                </a:cxn>
                <a:cxn ang="0">
                  <a:pos x="56" y="51"/>
                </a:cxn>
                <a:cxn ang="0">
                  <a:pos x="64" y="49"/>
                </a:cxn>
                <a:cxn ang="0">
                  <a:pos x="68" y="46"/>
                </a:cxn>
                <a:cxn ang="0">
                  <a:pos x="69" y="44"/>
                </a:cxn>
                <a:cxn ang="0">
                  <a:pos x="69" y="43"/>
                </a:cxn>
                <a:cxn ang="0">
                  <a:pos x="69" y="3"/>
                </a:cxn>
                <a:cxn ang="0">
                  <a:pos x="43" y="0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69" h="53">
                  <a:moveTo>
                    <a:pt x="0" y="6"/>
                  </a:moveTo>
                  <a:lnTo>
                    <a:pt x="0" y="44"/>
                  </a:lnTo>
                  <a:lnTo>
                    <a:pt x="1" y="46"/>
                  </a:lnTo>
                  <a:lnTo>
                    <a:pt x="3" y="48"/>
                  </a:lnTo>
                  <a:lnTo>
                    <a:pt x="7" y="50"/>
                  </a:lnTo>
                  <a:lnTo>
                    <a:pt x="13" y="51"/>
                  </a:lnTo>
                  <a:lnTo>
                    <a:pt x="23" y="53"/>
                  </a:lnTo>
                  <a:lnTo>
                    <a:pt x="34" y="53"/>
                  </a:lnTo>
                  <a:lnTo>
                    <a:pt x="46" y="53"/>
                  </a:lnTo>
                  <a:lnTo>
                    <a:pt x="56" y="51"/>
                  </a:lnTo>
                  <a:lnTo>
                    <a:pt x="64" y="49"/>
                  </a:lnTo>
                  <a:lnTo>
                    <a:pt x="68" y="46"/>
                  </a:lnTo>
                  <a:lnTo>
                    <a:pt x="69" y="44"/>
                  </a:lnTo>
                  <a:lnTo>
                    <a:pt x="69" y="43"/>
                  </a:lnTo>
                  <a:lnTo>
                    <a:pt x="69" y="3"/>
                  </a:lnTo>
                  <a:lnTo>
                    <a:pt x="43" y="0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1"/>
            </a:gradFill>
            <a:ln w="831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148" name="Freeform 284"/>
            <p:cNvSpPr>
              <a:spLocks noChangeArrowheads="1"/>
            </p:cNvSpPr>
            <p:nvPr/>
          </p:nvSpPr>
          <p:spPr bwMode="auto">
            <a:xfrm>
              <a:off x="4211" y="279"/>
              <a:ext cx="7" cy="4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5"/>
                </a:cxn>
                <a:cxn ang="0">
                  <a:pos x="2" y="46"/>
                </a:cxn>
                <a:cxn ang="0">
                  <a:pos x="7" y="46"/>
                </a:cxn>
                <a:cxn ang="0">
                  <a:pos x="7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7" h="46">
                  <a:moveTo>
                    <a:pt x="0" y="0"/>
                  </a:moveTo>
                  <a:lnTo>
                    <a:pt x="0" y="45"/>
                  </a:lnTo>
                  <a:lnTo>
                    <a:pt x="2" y="46"/>
                  </a:lnTo>
                  <a:lnTo>
                    <a:pt x="7" y="46"/>
                  </a:lnTo>
                  <a:lnTo>
                    <a:pt x="7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5400000" scaled="1"/>
            </a:gradFill>
            <a:ln w="831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149" name="Freeform 285"/>
            <p:cNvSpPr>
              <a:spLocks noChangeArrowheads="1"/>
            </p:cNvSpPr>
            <p:nvPr/>
          </p:nvSpPr>
          <p:spPr bwMode="auto">
            <a:xfrm>
              <a:off x="4226" y="281"/>
              <a:ext cx="10" cy="4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5"/>
                </a:cxn>
                <a:cxn ang="0">
                  <a:pos x="3" y="46"/>
                </a:cxn>
                <a:cxn ang="0">
                  <a:pos x="10" y="46"/>
                </a:cxn>
                <a:cxn ang="0">
                  <a:pos x="10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" h="46">
                  <a:moveTo>
                    <a:pt x="0" y="0"/>
                  </a:moveTo>
                  <a:lnTo>
                    <a:pt x="0" y="45"/>
                  </a:lnTo>
                  <a:lnTo>
                    <a:pt x="3" y="46"/>
                  </a:lnTo>
                  <a:lnTo>
                    <a:pt x="10" y="46"/>
                  </a:lnTo>
                  <a:lnTo>
                    <a:pt x="1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5400000" scaled="1"/>
            </a:gradFill>
            <a:ln w="831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150" name="Freeform 286"/>
            <p:cNvSpPr>
              <a:spLocks noChangeArrowheads="1"/>
            </p:cNvSpPr>
            <p:nvPr/>
          </p:nvSpPr>
          <p:spPr bwMode="auto">
            <a:xfrm>
              <a:off x="4243" y="281"/>
              <a:ext cx="8" cy="46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46"/>
                </a:cxn>
                <a:cxn ang="0">
                  <a:pos x="3" y="46"/>
                </a:cxn>
                <a:cxn ang="0">
                  <a:pos x="8" y="45"/>
                </a:cxn>
                <a:cxn ang="0">
                  <a:pos x="8" y="0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8" h="46">
                  <a:moveTo>
                    <a:pt x="0" y="1"/>
                  </a:moveTo>
                  <a:lnTo>
                    <a:pt x="0" y="46"/>
                  </a:lnTo>
                  <a:lnTo>
                    <a:pt x="3" y="46"/>
                  </a:lnTo>
                  <a:lnTo>
                    <a:pt x="8" y="45"/>
                  </a:lnTo>
                  <a:lnTo>
                    <a:pt x="8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5400000" scaled="1"/>
            </a:gradFill>
            <a:ln w="831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151" name="Freeform 287"/>
            <p:cNvSpPr>
              <a:spLocks noChangeArrowheads="1"/>
            </p:cNvSpPr>
            <p:nvPr/>
          </p:nvSpPr>
          <p:spPr bwMode="auto">
            <a:xfrm>
              <a:off x="4259" y="278"/>
              <a:ext cx="7" cy="47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47"/>
                </a:cxn>
                <a:cxn ang="0">
                  <a:pos x="4" y="47"/>
                </a:cxn>
                <a:cxn ang="0">
                  <a:pos x="7" y="45"/>
                </a:cxn>
                <a:cxn ang="0">
                  <a:pos x="7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7" h="47">
                  <a:moveTo>
                    <a:pt x="0" y="2"/>
                  </a:moveTo>
                  <a:lnTo>
                    <a:pt x="0" y="47"/>
                  </a:lnTo>
                  <a:lnTo>
                    <a:pt x="4" y="47"/>
                  </a:lnTo>
                  <a:lnTo>
                    <a:pt x="7" y="45"/>
                  </a:lnTo>
                  <a:lnTo>
                    <a:pt x="7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5400000" scaled="1"/>
            </a:gradFill>
            <a:ln w="831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152" name="Oval 288"/>
            <p:cNvSpPr>
              <a:spLocks noChangeArrowheads="1"/>
            </p:cNvSpPr>
            <p:nvPr/>
          </p:nvSpPr>
          <p:spPr bwMode="auto">
            <a:xfrm>
              <a:off x="4200" y="265"/>
              <a:ext cx="78" cy="2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1"/>
            </a:gradFill>
            <a:ln w="9149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153" name="Freeform 289"/>
            <p:cNvSpPr>
              <a:spLocks noChangeArrowheads="1"/>
            </p:cNvSpPr>
            <p:nvPr/>
          </p:nvSpPr>
          <p:spPr bwMode="auto">
            <a:xfrm>
              <a:off x="4216" y="241"/>
              <a:ext cx="44" cy="36"/>
            </a:xfrm>
            <a:custGeom>
              <a:avLst/>
              <a:gdLst/>
              <a:ahLst/>
              <a:cxnLst>
                <a:cxn ang="0">
                  <a:pos x="8" y="4"/>
                </a:cxn>
                <a:cxn ang="0">
                  <a:pos x="0" y="27"/>
                </a:cxn>
                <a:cxn ang="0">
                  <a:pos x="0" y="30"/>
                </a:cxn>
                <a:cxn ang="0">
                  <a:pos x="2" y="33"/>
                </a:cxn>
                <a:cxn ang="0">
                  <a:pos x="6" y="35"/>
                </a:cxn>
                <a:cxn ang="0">
                  <a:pos x="15" y="36"/>
                </a:cxn>
                <a:cxn ang="0">
                  <a:pos x="25" y="36"/>
                </a:cxn>
                <a:cxn ang="0">
                  <a:pos x="34" y="35"/>
                </a:cxn>
                <a:cxn ang="0">
                  <a:pos x="41" y="33"/>
                </a:cxn>
                <a:cxn ang="0">
                  <a:pos x="43" y="32"/>
                </a:cxn>
                <a:cxn ang="0">
                  <a:pos x="44" y="29"/>
                </a:cxn>
                <a:cxn ang="0">
                  <a:pos x="43" y="26"/>
                </a:cxn>
                <a:cxn ang="0">
                  <a:pos x="32" y="0"/>
                </a:cxn>
                <a:cxn ang="0">
                  <a:pos x="8" y="4"/>
                </a:cxn>
                <a:cxn ang="0">
                  <a:pos x="8" y="4"/>
                </a:cxn>
              </a:cxnLst>
              <a:rect l="0" t="0" r="r" b="b"/>
              <a:pathLst>
                <a:path w="44" h="36">
                  <a:moveTo>
                    <a:pt x="8" y="4"/>
                  </a:moveTo>
                  <a:lnTo>
                    <a:pt x="0" y="27"/>
                  </a:lnTo>
                  <a:lnTo>
                    <a:pt x="0" y="30"/>
                  </a:lnTo>
                  <a:lnTo>
                    <a:pt x="2" y="33"/>
                  </a:lnTo>
                  <a:lnTo>
                    <a:pt x="6" y="35"/>
                  </a:lnTo>
                  <a:lnTo>
                    <a:pt x="15" y="36"/>
                  </a:lnTo>
                  <a:lnTo>
                    <a:pt x="25" y="36"/>
                  </a:lnTo>
                  <a:lnTo>
                    <a:pt x="34" y="35"/>
                  </a:lnTo>
                  <a:lnTo>
                    <a:pt x="41" y="33"/>
                  </a:lnTo>
                  <a:lnTo>
                    <a:pt x="43" y="32"/>
                  </a:lnTo>
                  <a:lnTo>
                    <a:pt x="44" y="29"/>
                  </a:lnTo>
                  <a:lnTo>
                    <a:pt x="43" y="26"/>
                  </a:lnTo>
                  <a:lnTo>
                    <a:pt x="32" y="0"/>
                  </a:lnTo>
                  <a:lnTo>
                    <a:pt x="8" y="4"/>
                  </a:lnTo>
                  <a:lnTo>
                    <a:pt x="8" y="4"/>
                  </a:lnTo>
                  <a:close/>
                </a:path>
              </a:pathLst>
            </a:custGeom>
            <a:gradFill rotWithShape="0">
              <a:gsLst>
                <a:gs pos="0">
                  <a:srgbClr val="FFCFBF"/>
                </a:gs>
                <a:gs pos="100000">
                  <a:srgbClr val="E3E3E3"/>
                </a:gs>
              </a:gsLst>
              <a:lin ang="6480000" scaled="1"/>
            </a:gradFill>
            <a:ln w="831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154" name="Freeform 290"/>
            <p:cNvSpPr>
              <a:spLocks noChangeArrowheads="1"/>
            </p:cNvSpPr>
            <p:nvPr/>
          </p:nvSpPr>
          <p:spPr bwMode="auto">
            <a:xfrm>
              <a:off x="4219" y="172"/>
              <a:ext cx="35" cy="80"/>
            </a:xfrm>
            <a:custGeom>
              <a:avLst/>
              <a:gdLst/>
              <a:ahLst/>
              <a:cxnLst>
                <a:cxn ang="0">
                  <a:pos x="34" y="73"/>
                </a:cxn>
                <a:cxn ang="0">
                  <a:pos x="33" y="75"/>
                </a:cxn>
                <a:cxn ang="0">
                  <a:pos x="29" y="78"/>
                </a:cxn>
                <a:cxn ang="0">
                  <a:pos x="21" y="80"/>
                </a:cxn>
                <a:cxn ang="0">
                  <a:pos x="12" y="80"/>
                </a:cxn>
                <a:cxn ang="0">
                  <a:pos x="5" y="78"/>
                </a:cxn>
                <a:cxn ang="0">
                  <a:pos x="2" y="75"/>
                </a:cxn>
                <a:cxn ang="0">
                  <a:pos x="1" y="72"/>
                </a:cxn>
                <a:cxn ang="0">
                  <a:pos x="1" y="69"/>
                </a:cxn>
                <a:cxn ang="0">
                  <a:pos x="2" y="67"/>
                </a:cxn>
                <a:cxn ang="0">
                  <a:pos x="4" y="65"/>
                </a:cxn>
                <a:cxn ang="0">
                  <a:pos x="1" y="59"/>
                </a:cxn>
                <a:cxn ang="0">
                  <a:pos x="0" y="55"/>
                </a:cxn>
                <a:cxn ang="0">
                  <a:pos x="6" y="38"/>
                </a:cxn>
                <a:cxn ang="0">
                  <a:pos x="1" y="33"/>
                </a:cxn>
                <a:cxn ang="0">
                  <a:pos x="1" y="31"/>
                </a:cxn>
                <a:cxn ang="0">
                  <a:pos x="11" y="15"/>
                </a:cxn>
                <a:cxn ang="0">
                  <a:pos x="9" y="11"/>
                </a:cxn>
                <a:cxn ang="0">
                  <a:pos x="9" y="3"/>
                </a:cxn>
                <a:cxn ang="0">
                  <a:pos x="12" y="0"/>
                </a:cxn>
                <a:cxn ang="0">
                  <a:pos x="16" y="0"/>
                </a:cxn>
                <a:cxn ang="0">
                  <a:pos x="21" y="1"/>
                </a:cxn>
                <a:cxn ang="0">
                  <a:pos x="24" y="6"/>
                </a:cxn>
                <a:cxn ang="0">
                  <a:pos x="22" y="16"/>
                </a:cxn>
                <a:cxn ang="0">
                  <a:pos x="26" y="20"/>
                </a:cxn>
                <a:cxn ang="0">
                  <a:pos x="28" y="24"/>
                </a:cxn>
                <a:cxn ang="0">
                  <a:pos x="29" y="46"/>
                </a:cxn>
                <a:cxn ang="0">
                  <a:pos x="33" y="53"/>
                </a:cxn>
                <a:cxn ang="0">
                  <a:pos x="32" y="64"/>
                </a:cxn>
                <a:cxn ang="0">
                  <a:pos x="34" y="66"/>
                </a:cxn>
                <a:cxn ang="0">
                  <a:pos x="35" y="68"/>
                </a:cxn>
                <a:cxn ang="0">
                  <a:pos x="35" y="70"/>
                </a:cxn>
                <a:cxn ang="0">
                  <a:pos x="34" y="73"/>
                </a:cxn>
                <a:cxn ang="0">
                  <a:pos x="34" y="73"/>
                </a:cxn>
              </a:cxnLst>
              <a:rect l="0" t="0" r="r" b="b"/>
              <a:pathLst>
                <a:path w="35" h="80">
                  <a:moveTo>
                    <a:pt x="34" y="73"/>
                  </a:moveTo>
                  <a:lnTo>
                    <a:pt x="33" y="75"/>
                  </a:lnTo>
                  <a:lnTo>
                    <a:pt x="29" y="78"/>
                  </a:lnTo>
                  <a:lnTo>
                    <a:pt x="21" y="80"/>
                  </a:lnTo>
                  <a:lnTo>
                    <a:pt x="12" y="80"/>
                  </a:lnTo>
                  <a:lnTo>
                    <a:pt x="5" y="78"/>
                  </a:lnTo>
                  <a:lnTo>
                    <a:pt x="2" y="75"/>
                  </a:lnTo>
                  <a:lnTo>
                    <a:pt x="1" y="72"/>
                  </a:lnTo>
                  <a:lnTo>
                    <a:pt x="1" y="69"/>
                  </a:lnTo>
                  <a:lnTo>
                    <a:pt x="2" y="67"/>
                  </a:lnTo>
                  <a:lnTo>
                    <a:pt x="4" y="65"/>
                  </a:lnTo>
                  <a:lnTo>
                    <a:pt x="1" y="59"/>
                  </a:lnTo>
                  <a:lnTo>
                    <a:pt x="0" y="55"/>
                  </a:lnTo>
                  <a:lnTo>
                    <a:pt x="6" y="38"/>
                  </a:lnTo>
                  <a:lnTo>
                    <a:pt x="1" y="33"/>
                  </a:lnTo>
                  <a:lnTo>
                    <a:pt x="1" y="31"/>
                  </a:lnTo>
                  <a:lnTo>
                    <a:pt x="11" y="15"/>
                  </a:lnTo>
                  <a:lnTo>
                    <a:pt x="9" y="11"/>
                  </a:lnTo>
                  <a:lnTo>
                    <a:pt x="9" y="3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1" y="1"/>
                  </a:lnTo>
                  <a:lnTo>
                    <a:pt x="24" y="6"/>
                  </a:lnTo>
                  <a:lnTo>
                    <a:pt x="22" y="16"/>
                  </a:lnTo>
                  <a:lnTo>
                    <a:pt x="26" y="20"/>
                  </a:lnTo>
                  <a:lnTo>
                    <a:pt x="28" y="24"/>
                  </a:lnTo>
                  <a:lnTo>
                    <a:pt x="29" y="46"/>
                  </a:lnTo>
                  <a:lnTo>
                    <a:pt x="33" y="53"/>
                  </a:lnTo>
                  <a:lnTo>
                    <a:pt x="32" y="64"/>
                  </a:lnTo>
                  <a:lnTo>
                    <a:pt x="34" y="66"/>
                  </a:lnTo>
                  <a:lnTo>
                    <a:pt x="35" y="68"/>
                  </a:lnTo>
                  <a:lnTo>
                    <a:pt x="35" y="70"/>
                  </a:lnTo>
                  <a:lnTo>
                    <a:pt x="34" y="73"/>
                  </a:lnTo>
                  <a:lnTo>
                    <a:pt x="34" y="73"/>
                  </a:lnTo>
                  <a:close/>
                </a:path>
              </a:pathLst>
            </a:custGeom>
            <a:gradFill rotWithShape="0">
              <a:gsLst>
                <a:gs pos="0">
                  <a:srgbClr val="008877"/>
                </a:gs>
                <a:gs pos="100000">
                  <a:srgbClr val="96D9B0"/>
                </a:gs>
              </a:gsLst>
              <a:lin ang="17460000" scaled="1"/>
            </a:gradFill>
            <a:ln w="831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155" name="Freeform 291"/>
            <p:cNvSpPr>
              <a:spLocks noChangeArrowheads="1"/>
            </p:cNvSpPr>
            <p:nvPr/>
          </p:nvSpPr>
          <p:spPr bwMode="auto">
            <a:xfrm>
              <a:off x="4223" y="236"/>
              <a:ext cx="28" cy="4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2"/>
                </a:cxn>
                <a:cxn ang="0">
                  <a:pos x="5" y="3"/>
                </a:cxn>
                <a:cxn ang="0">
                  <a:pos x="12" y="4"/>
                </a:cxn>
                <a:cxn ang="0">
                  <a:pos x="18" y="4"/>
                </a:cxn>
                <a:cxn ang="0">
                  <a:pos x="22" y="3"/>
                </a:cxn>
                <a:cxn ang="0">
                  <a:pos x="25" y="2"/>
                </a:cxn>
                <a:cxn ang="0">
                  <a:pos x="28" y="0"/>
                </a:cxn>
              </a:cxnLst>
              <a:rect l="0" t="0" r="r" b="b"/>
              <a:pathLst>
                <a:path w="28" h="4">
                  <a:moveTo>
                    <a:pt x="0" y="1"/>
                  </a:moveTo>
                  <a:lnTo>
                    <a:pt x="2" y="2"/>
                  </a:lnTo>
                  <a:lnTo>
                    <a:pt x="5" y="3"/>
                  </a:lnTo>
                  <a:lnTo>
                    <a:pt x="12" y="4"/>
                  </a:lnTo>
                  <a:lnTo>
                    <a:pt x="18" y="4"/>
                  </a:lnTo>
                  <a:lnTo>
                    <a:pt x="22" y="3"/>
                  </a:lnTo>
                  <a:lnTo>
                    <a:pt x="25" y="2"/>
                  </a:lnTo>
                  <a:lnTo>
                    <a:pt x="28" y="0"/>
                  </a:lnTo>
                </a:path>
              </a:pathLst>
            </a:custGeom>
            <a:noFill/>
            <a:ln w="831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156" name="Freeform 292"/>
            <p:cNvSpPr>
              <a:spLocks noChangeArrowheads="1"/>
            </p:cNvSpPr>
            <p:nvPr/>
          </p:nvSpPr>
          <p:spPr bwMode="auto">
            <a:xfrm>
              <a:off x="4242" y="204"/>
              <a:ext cx="5" cy="14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3" y="9"/>
                </a:cxn>
                <a:cxn ang="0">
                  <a:pos x="0" y="14"/>
                </a:cxn>
              </a:cxnLst>
              <a:rect l="0" t="0" r="r" b="b"/>
              <a:pathLst>
                <a:path w="5" h="14">
                  <a:moveTo>
                    <a:pt x="5" y="0"/>
                  </a:moveTo>
                  <a:lnTo>
                    <a:pt x="3" y="9"/>
                  </a:lnTo>
                  <a:lnTo>
                    <a:pt x="0" y="14"/>
                  </a:lnTo>
                </a:path>
              </a:pathLst>
            </a:custGeom>
            <a:noFill/>
            <a:ln w="831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157" name="Freeform 293"/>
            <p:cNvSpPr>
              <a:spLocks noChangeArrowheads="1"/>
            </p:cNvSpPr>
            <p:nvPr/>
          </p:nvSpPr>
          <p:spPr bwMode="auto">
            <a:xfrm>
              <a:off x="4118" y="826"/>
              <a:ext cx="216" cy="65"/>
            </a:xfrm>
            <a:custGeom>
              <a:avLst/>
              <a:gdLst/>
              <a:ahLst/>
              <a:cxnLst>
                <a:cxn ang="0">
                  <a:pos x="0" y="57"/>
                </a:cxn>
                <a:cxn ang="0">
                  <a:pos x="0" y="65"/>
                </a:cxn>
                <a:cxn ang="0">
                  <a:pos x="216" y="65"/>
                </a:cxn>
                <a:cxn ang="0">
                  <a:pos x="216" y="57"/>
                </a:cxn>
                <a:cxn ang="0">
                  <a:pos x="116" y="0"/>
                </a:cxn>
                <a:cxn ang="0">
                  <a:pos x="0" y="57"/>
                </a:cxn>
                <a:cxn ang="0">
                  <a:pos x="0" y="57"/>
                </a:cxn>
              </a:cxnLst>
              <a:rect l="0" t="0" r="r" b="b"/>
              <a:pathLst>
                <a:path w="216" h="65">
                  <a:moveTo>
                    <a:pt x="0" y="57"/>
                  </a:moveTo>
                  <a:lnTo>
                    <a:pt x="0" y="65"/>
                  </a:lnTo>
                  <a:lnTo>
                    <a:pt x="216" y="65"/>
                  </a:lnTo>
                  <a:lnTo>
                    <a:pt x="216" y="57"/>
                  </a:lnTo>
                  <a:lnTo>
                    <a:pt x="116" y="0"/>
                  </a:lnTo>
                  <a:lnTo>
                    <a:pt x="0" y="57"/>
                  </a:lnTo>
                  <a:lnTo>
                    <a:pt x="0" y="57"/>
                  </a:lnTo>
                  <a:close/>
                </a:path>
              </a:pathLst>
            </a:custGeom>
            <a:gradFill rotWithShape="0">
              <a:gsLst>
                <a:gs pos="0">
                  <a:srgbClr val="F0F0F0"/>
                </a:gs>
                <a:gs pos="100000">
                  <a:srgbClr val="F0F0F0"/>
                </a:gs>
              </a:gsLst>
              <a:lin ang="5400000" scaled="1"/>
            </a:gradFill>
            <a:ln w="831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158" name="Freeform 294"/>
            <p:cNvSpPr>
              <a:spLocks noChangeArrowheads="1"/>
            </p:cNvSpPr>
            <p:nvPr/>
          </p:nvSpPr>
          <p:spPr bwMode="auto">
            <a:xfrm>
              <a:off x="4117" y="793"/>
              <a:ext cx="221" cy="91"/>
            </a:xfrm>
            <a:custGeom>
              <a:avLst/>
              <a:gdLst/>
              <a:ahLst/>
              <a:cxnLst>
                <a:cxn ang="0">
                  <a:pos x="24" y="26"/>
                </a:cxn>
                <a:cxn ang="0">
                  <a:pos x="0" y="91"/>
                </a:cxn>
                <a:cxn ang="0">
                  <a:pos x="100" y="59"/>
                </a:cxn>
                <a:cxn ang="0">
                  <a:pos x="218" y="91"/>
                </a:cxn>
                <a:cxn ang="0">
                  <a:pos x="221" y="27"/>
                </a:cxn>
                <a:cxn ang="0">
                  <a:pos x="118" y="0"/>
                </a:cxn>
                <a:cxn ang="0">
                  <a:pos x="24" y="26"/>
                </a:cxn>
                <a:cxn ang="0">
                  <a:pos x="24" y="26"/>
                </a:cxn>
              </a:cxnLst>
              <a:rect l="0" t="0" r="r" b="b"/>
              <a:pathLst>
                <a:path w="221" h="91">
                  <a:moveTo>
                    <a:pt x="24" y="26"/>
                  </a:moveTo>
                  <a:lnTo>
                    <a:pt x="0" y="91"/>
                  </a:lnTo>
                  <a:lnTo>
                    <a:pt x="100" y="59"/>
                  </a:lnTo>
                  <a:lnTo>
                    <a:pt x="218" y="91"/>
                  </a:lnTo>
                  <a:lnTo>
                    <a:pt x="221" y="27"/>
                  </a:lnTo>
                  <a:lnTo>
                    <a:pt x="118" y="0"/>
                  </a:lnTo>
                  <a:lnTo>
                    <a:pt x="24" y="26"/>
                  </a:lnTo>
                  <a:lnTo>
                    <a:pt x="24" y="26"/>
                  </a:lnTo>
                  <a:close/>
                </a:path>
              </a:pathLst>
            </a:custGeom>
            <a:gradFill rotWithShape="0">
              <a:gsLst>
                <a:gs pos="0">
                  <a:srgbClr val="FFCFBF"/>
                </a:gs>
                <a:gs pos="100000">
                  <a:srgbClr val="E3E3E3"/>
                </a:gs>
              </a:gsLst>
              <a:lin ang="6480000" scaled="1"/>
            </a:gradFill>
            <a:ln w="831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159" name="Freeform 295"/>
            <p:cNvSpPr>
              <a:spLocks noChangeArrowheads="1"/>
            </p:cNvSpPr>
            <p:nvPr/>
          </p:nvSpPr>
          <p:spPr bwMode="auto">
            <a:xfrm>
              <a:off x="4217" y="793"/>
              <a:ext cx="17" cy="59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0" y="59"/>
                </a:cxn>
              </a:cxnLst>
              <a:rect l="0" t="0" r="r" b="b"/>
              <a:pathLst>
                <a:path w="17" h="59">
                  <a:moveTo>
                    <a:pt x="17" y="0"/>
                  </a:moveTo>
                  <a:lnTo>
                    <a:pt x="0" y="59"/>
                  </a:lnTo>
                </a:path>
              </a:pathLst>
            </a:custGeom>
            <a:noFill/>
            <a:ln w="831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160" name="Freeform 296"/>
            <p:cNvSpPr>
              <a:spLocks noChangeArrowheads="1"/>
            </p:cNvSpPr>
            <p:nvPr/>
          </p:nvSpPr>
          <p:spPr bwMode="auto">
            <a:xfrm>
              <a:off x="4117" y="445"/>
              <a:ext cx="7" cy="22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17"/>
                </a:cxn>
                <a:cxn ang="0">
                  <a:pos x="3" y="22"/>
                </a:cxn>
                <a:cxn ang="0">
                  <a:pos x="7" y="3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7" h="22">
                  <a:moveTo>
                    <a:pt x="4" y="0"/>
                  </a:moveTo>
                  <a:lnTo>
                    <a:pt x="0" y="17"/>
                  </a:lnTo>
                  <a:lnTo>
                    <a:pt x="3" y="22"/>
                  </a:lnTo>
                  <a:lnTo>
                    <a:pt x="7" y="3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5400000" scaled="1"/>
            </a:gradFill>
            <a:ln w="831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161" name="Freeform 297"/>
            <p:cNvSpPr>
              <a:spLocks noChangeArrowheads="1"/>
            </p:cNvSpPr>
            <p:nvPr/>
          </p:nvSpPr>
          <p:spPr bwMode="auto">
            <a:xfrm>
              <a:off x="4127" y="454"/>
              <a:ext cx="9" cy="24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21"/>
                </a:cxn>
                <a:cxn ang="0">
                  <a:pos x="5" y="24"/>
                </a:cxn>
                <a:cxn ang="0">
                  <a:pos x="9" y="3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9" h="24">
                  <a:moveTo>
                    <a:pt x="3" y="0"/>
                  </a:moveTo>
                  <a:lnTo>
                    <a:pt x="0" y="21"/>
                  </a:lnTo>
                  <a:lnTo>
                    <a:pt x="5" y="24"/>
                  </a:lnTo>
                  <a:lnTo>
                    <a:pt x="9" y="3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5400000" scaled="1"/>
            </a:gradFill>
            <a:ln w="831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162" name="Freeform 298"/>
            <p:cNvSpPr>
              <a:spLocks noChangeArrowheads="1"/>
            </p:cNvSpPr>
            <p:nvPr/>
          </p:nvSpPr>
          <p:spPr bwMode="auto">
            <a:xfrm>
              <a:off x="4140" y="461"/>
              <a:ext cx="10" cy="24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21"/>
                </a:cxn>
                <a:cxn ang="0">
                  <a:pos x="6" y="24"/>
                </a:cxn>
                <a:cxn ang="0">
                  <a:pos x="10" y="3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10" h="24">
                  <a:moveTo>
                    <a:pt x="4" y="0"/>
                  </a:moveTo>
                  <a:lnTo>
                    <a:pt x="0" y="21"/>
                  </a:lnTo>
                  <a:lnTo>
                    <a:pt x="6" y="24"/>
                  </a:lnTo>
                  <a:lnTo>
                    <a:pt x="10" y="3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5400000" scaled="1"/>
            </a:gradFill>
            <a:ln w="831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163" name="Freeform 299"/>
            <p:cNvSpPr>
              <a:spLocks noChangeArrowheads="1"/>
            </p:cNvSpPr>
            <p:nvPr/>
          </p:nvSpPr>
          <p:spPr bwMode="auto">
            <a:xfrm>
              <a:off x="3471" y="1113"/>
              <a:ext cx="81" cy="71"/>
            </a:xfrm>
            <a:custGeom>
              <a:avLst/>
              <a:gdLst/>
              <a:ahLst/>
              <a:cxnLst>
                <a:cxn ang="0">
                  <a:pos x="61" y="71"/>
                </a:cxn>
                <a:cxn ang="0">
                  <a:pos x="81" y="8"/>
                </a:cxn>
                <a:cxn ang="0">
                  <a:pos x="0" y="0"/>
                </a:cxn>
                <a:cxn ang="0">
                  <a:pos x="61" y="71"/>
                </a:cxn>
                <a:cxn ang="0">
                  <a:pos x="61" y="71"/>
                </a:cxn>
              </a:cxnLst>
              <a:rect l="0" t="0" r="r" b="b"/>
              <a:pathLst>
                <a:path w="81" h="71">
                  <a:moveTo>
                    <a:pt x="61" y="71"/>
                  </a:moveTo>
                  <a:lnTo>
                    <a:pt x="81" y="8"/>
                  </a:lnTo>
                  <a:lnTo>
                    <a:pt x="0" y="0"/>
                  </a:lnTo>
                  <a:lnTo>
                    <a:pt x="61" y="71"/>
                  </a:lnTo>
                  <a:lnTo>
                    <a:pt x="61" y="71"/>
                  </a:lnTo>
                  <a:close/>
                </a:path>
              </a:pathLst>
            </a:custGeom>
            <a:gradFill rotWithShape="0">
              <a:gsLst>
                <a:gs pos="0">
                  <a:srgbClr val="B6B6B6"/>
                </a:gs>
                <a:gs pos="100000">
                  <a:srgbClr val="FFCFBF"/>
                </a:gs>
              </a:gsLst>
              <a:lin ang="840000" scaled="1"/>
            </a:gradFill>
            <a:ln w="831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164" name="Freeform 300"/>
            <p:cNvSpPr>
              <a:spLocks noChangeArrowheads="1"/>
            </p:cNvSpPr>
            <p:nvPr/>
          </p:nvSpPr>
          <p:spPr bwMode="auto">
            <a:xfrm>
              <a:off x="4157" y="467"/>
              <a:ext cx="8" cy="2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1"/>
                </a:cxn>
                <a:cxn ang="0">
                  <a:pos x="5" y="23"/>
                </a:cxn>
                <a:cxn ang="0">
                  <a:pos x="8" y="1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8" h="23">
                  <a:moveTo>
                    <a:pt x="2" y="0"/>
                  </a:moveTo>
                  <a:lnTo>
                    <a:pt x="0" y="21"/>
                  </a:lnTo>
                  <a:lnTo>
                    <a:pt x="5" y="23"/>
                  </a:lnTo>
                  <a:lnTo>
                    <a:pt x="8" y="1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5400000" scaled="1"/>
            </a:gradFill>
            <a:ln w="831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165" name="Freeform 301"/>
            <p:cNvSpPr>
              <a:spLocks noChangeArrowheads="1"/>
            </p:cNvSpPr>
            <p:nvPr/>
          </p:nvSpPr>
          <p:spPr bwMode="auto">
            <a:xfrm>
              <a:off x="4172" y="470"/>
              <a:ext cx="8" cy="2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22"/>
                </a:cxn>
                <a:cxn ang="0">
                  <a:pos x="6" y="22"/>
                </a:cxn>
                <a:cxn ang="0">
                  <a:pos x="8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8" h="22">
                  <a:moveTo>
                    <a:pt x="3" y="0"/>
                  </a:moveTo>
                  <a:lnTo>
                    <a:pt x="0" y="22"/>
                  </a:lnTo>
                  <a:lnTo>
                    <a:pt x="6" y="22"/>
                  </a:lnTo>
                  <a:lnTo>
                    <a:pt x="8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5400000" scaled="1"/>
            </a:gradFill>
            <a:ln w="831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166" name="Freeform 302"/>
            <p:cNvSpPr>
              <a:spLocks noChangeArrowheads="1"/>
            </p:cNvSpPr>
            <p:nvPr/>
          </p:nvSpPr>
          <p:spPr bwMode="auto">
            <a:xfrm>
              <a:off x="4188" y="473"/>
              <a:ext cx="9" cy="2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21"/>
                </a:cxn>
                <a:cxn ang="0">
                  <a:pos x="7" y="22"/>
                </a:cxn>
                <a:cxn ang="0">
                  <a:pos x="9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9" h="22">
                  <a:moveTo>
                    <a:pt x="3" y="0"/>
                  </a:moveTo>
                  <a:lnTo>
                    <a:pt x="0" y="21"/>
                  </a:lnTo>
                  <a:lnTo>
                    <a:pt x="7" y="22"/>
                  </a:lnTo>
                  <a:lnTo>
                    <a:pt x="9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5400000" scaled="1"/>
            </a:gradFill>
            <a:ln w="831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167" name="Freeform 303"/>
            <p:cNvSpPr>
              <a:spLocks noChangeArrowheads="1"/>
            </p:cNvSpPr>
            <p:nvPr/>
          </p:nvSpPr>
          <p:spPr bwMode="auto">
            <a:xfrm>
              <a:off x="4206" y="474"/>
              <a:ext cx="7" cy="2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22"/>
                </a:cxn>
                <a:cxn ang="0">
                  <a:pos x="7" y="22"/>
                </a:cxn>
                <a:cxn ang="0">
                  <a:pos x="7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7" h="22">
                  <a:moveTo>
                    <a:pt x="3" y="0"/>
                  </a:moveTo>
                  <a:lnTo>
                    <a:pt x="0" y="22"/>
                  </a:lnTo>
                  <a:lnTo>
                    <a:pt x="7" y="22"/>
                  </a:lnTo>
                  <a:lnTo>
                    <a:pt x="7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5400000" scaled="1"/>
            </a:gradFill>
            <a:ln w="831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168" name="Freeform 304"/>
            <p:cNvSpPr>
              <a:spLocks noChangeArrowheads="1"/>
            </p:cNvSpPr>
            <p:nvPr/>
          </p:nvSpPr>
          <p:spPr bwMode="auto">
            <a:xfrm>
              <a:off x="4224" y="474"/>
              <a:ext cx="9" cy="23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23"/>
                </a:cxn>
                <a:cxn ang="0">
                  <a:pos x="9" y="23"/>
                </a:cxn>
                <a:cxn ang="0">
                  <a:pos x="8" y="0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9" h="23">
                  <a:moveTo>
                    <a:pt x="1" y="0"/>
                  </a:moveTo>
                  <a:lnTo>
                    <a:pt x="0" y="23"/>
                  </a:lnTo>
                  <a:lnTo>
                    <a:pt x="9" y="23"/>
                  </a:lnTo>
                  <a:lnTo>
                    <a:pt x="8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5400000" scaled="1"/>
            </a:gradFill>
            <a:ln w="831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169" name="Freeform 305"/>
            <p:cNvSpPr>
              <a:spLocks noChangeArrowheads="1"/>
            </p:cNvSpPr>
            <p:nvPr/>
          </p:nvSpPr>
          <p:spPr bwMode="auto">
            <a:xfrm>
              <a:off x="4245" y="474"/>
              <a:ext cx="8" cy="23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23"/>
                </a:cxn>
                <a:cxn ang="0">
                  <a:pos x="8" y="23"/>
                </a:cxn>
                <a:cxn ang="0">
                  <a:pos x="7" y="0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8" h="23">
                  <a:moveTo>
                    <a:pt x="0" y="1"/>
                  </a:moveTo>
                  <a:lnTo>
                    <a:pt x="0" y="23"/>
                  </a:lnTo>
                  <a:lnTo>
                    <a:pt x="8" y="23"/>
                  </a:lnTo>
                  <a:lnTo>
                    <a:pt x="7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5400000" scaled="1"/>
            </a:gradFill>
            <a:ln w="831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170" name="Freeform 306"/>
            <p:cNvSpPr>
              <a:spLocks noChangeArrowheads="1"/>
            </p:cNvSpPr>
            <p:nvPr/>
          </p:nvSpPr>
          <p:spPr bwMode="auto">
            <a:xfrm>
              <a:off x="4264" y="474"/>
              <a:ext cx="8" cy="2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22"/>
                </a:cxn>
                <a:cxn ang="0">
                  <a:pos x="8" y="22"/>
                </a:cxn>
                <a:cxn ang="0">
                  <a:pos x="6" y="6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22">
                  <a:moveTo>
                    <a:pt x="0" y="0"/>
                  </a:moveTo>
                  <a:lnTo>
                    <a:pt x="1" y="22"/>
                  </a:lnTo>
                  <a:lnTo>
                    <a:pt x="8" y="22"/>
                  </a:lnTo>
                  <a:lnTo>
                    <a:pt x="6" y="6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5400000" scaled="1"/>
            </a:gradFill>
            <a:ln w="831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171" name="Freeform 307"/>
            <p:cNvSpPr>
              <a:spLocks noChangeArrowheads="1"/>
            </p:cNvSpPr>
            <p:nvPr/>
          </p:nvSpPr>
          <p:spPr bwMode="auto">
            <a:xfrm>
              <a:off x="4281" y="473"/>
              <a:ext cx="11" cy="2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22"/>
                </a:cxn>
                <a:cxn ang="0">
                  <a:pos x="11" y="21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1" h="22">
                  <a:moveTo>
                    <a:pt x="0" y="0"/>
                  </a:moveTo>
                  <a:lnTo>
                    <a:pt x="3" y="22"/>
                  </a:lnTo>
                  <a:lnTo>
                    <a:pt x="11" y="21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5400000" scaled="1"/>
            </a:gradFill>
            <a:ln w="831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172" name="Freeform 308"/>
            <p:cNvSpPr>
              <a:spLocks noChangeArrowheads="1"/>
            </p:cNvSpPr>
            <p:nvPr/>
          </p:nvSpPr>
          <p:spPr bwMode="auto">
            <a:xfrm>
              <a:off x="4300" y="470"/>
              <a:ext cx="11" cy="2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4" y="22"/>
                </a:cxn>
                <a:cxn ang="0">
                  <a:pos x="11" y="21"/>
                </a:cxn>
                <a:cxn ang="0">
                  <a:pos x="6" y="0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11" h="22">
                  <a:moveTo>
                    <a:pt x="0" y="1"/>
                  </a:moveTo>
                  <a:lnTo>
                    <a:pt x="4" y="22"/>
                  </a:lnTo>
                  <a:lnTo>
                    <a:pt x="11" y="21"/>
                  </a:lnTo>
                  <a:lnTo>
                    <a:pt x="6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5400000" scaled="1"/>
            </a:gradFill>
            <a:ln w="831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173" name="Freeform 309"/>
            <p:cNvSpPr>
              <a:spLocks noChangeArrowheads="1"/>
            </p:cNvSpPr>
            <p:nvPr/>
          </p:nvSpPr>
          <p:spPr bwMode="auto">
            <a:xfrm>
              <a:off x="4317" y="467"/>
              <a:ext cx="9" cy="21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5" y="21"/>
                </a:cxn>
                <a:cxn ang="0">
                  <a:pos x="9" y="19"/>
                </a:cxn>
                <a:cxn ang="0">
                  <a:pos x="3" y="0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9" h="21">
                  <a:moveTo>
                    <a:pt x="0" y="1"/>
                  </a:moveTo>
                  <a:lnTo>
                    <a:pt x="5" y="21"/>
                  </a:lnTo>
                  <a:lnTo>
                    <a:pt x="9" y="19"/>
                  </a:lnTo>
                  <a:lnTo>
                    <a:pt x="3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5400000" scaled="1"/>
            </a:gradFill>
            <a:ln w="831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174" name="Freeform 310"/>
            <p:cNvSpPr>
              <a:spLocks noChangeArrowheads="1"/>
            </p:cNvSpPr>
            <p:nvPr/>
          </p:nvSpPr>
          <p:spPr bwMode="auto">
            <a:xfrm>
              <a:off x="4330" y="461"/>
              <a:ext cx="11" cy="21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6" y="21"/>
                </a:cxn>
                <a:cxn ang="0">
                  <a:pos x="11" y="19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1" h="21">
                  <a:moveTo>
                    <a:pt x="0" y="2"/>
                  </a:moveTo>
                  <a:lnTo>
                    <a:pt x="6" y="21"/>
                  </a:lnTo>
                  <a:lnTo>
                    <a:pt x="11" y="19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5400000" scaled="1"/>
            </a:gradFill>
            <a:ln w="831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175" name="Freeform 311"/>
            <p:cNvSpPr>
              <a:spLocks noChangeArrowheads="1"/>
            </p:cNvSpPr>
            <p:nvPr/>
          </p:nvSpPr>
          <p:spPr bwMode="auto">
            <a:xfrm>
              <a:off x="4344" y="456"/>
              <a:ext cx="10" cy="19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6" y="19"/>
                </a:cxn>
                <a:cxn ang="0">
                  <a:pos x="10" y="17"/>
                </a:cxn>
                <a:cxn ang="0">
                  <a:pos x="3" y="0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10" h="19">
                  <a:moveTo>
                    <a:pt x="0" y="1"/>
                  </a:moveTo>
                  <a:lnTo>
                    <a:pt x="6" y="19"/>
                  </a:lnTo>
                  <a:lnTo>
                    <a:pt x="10" y="17"/>
                  </a:lnTo>
                  <a:lnTo>
                    <a:pt x="3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5400000" scaled="1"/>
            </a:gradFill>
            <a:ln w="831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176" name="Freeform 312"/>
            <p:cNvSpPr>
              <a:spLocks noChangeArrowheads="1"/>
            </p:cNvSpPr>
            <p:nvPr/>
          </p:nvSpPr>
          <p:spPr bwMode="auto">
            <a:xfrm>
              <a:off x="4355" y="449"/>
              <a:ext cx="7" cy="19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5" y="19"/>
                </a:cxn>
                <a:cxn ang="0">
                  <a:pos x="7" y="16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7" h="19">
                  <a:moveTo>
                    <a:pt x="0" y="2"/>
                  </a:moveTo>
                  <a:lnTo>
                    <a:pt x="5" y="19"/>
                  </a:lnTo>
                  <a:lnTo>
                    <a:pt x="7" y="16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5400000" scaled="1"/>
            </a:gradFill>
            <a:ln w="831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177" name="Freeform 313"/>
            <p:cNvSpPr>
              <a:spLocks noChangeArrowheads="1"/>
            </p:cNvSpPr>
            <p:nvPr/>
          </p:nvSpPr>
          <p:spPr bwMode="auto">
            <a:xfrm>
              <a:off x="3257" y="1113"/>
              <a:ext cx="275" cy="7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0" y="71"/>
                </a:cxn>
                <a:cxn ang="0">
                  <a:pos x="275" y="71"/>
                </a:cxn>
                <a:cxn ang="0">
                  <a:pos x="214" y="0"/>
                </a:cxn>
                <a:cxn ang="0">
                  <a:pos x="85" y="0"/>
                </a:cxn>
                <a:cxn ang="0">
                  <a:pos x="28" y="8"/>
                </a:cxn>
                <a:cxn ang="0">
                  <a:pos x="28" y="8"/>
                </a:cxn>
              </a:cxnLst>
              <a:rect l="0" t="0" r="r" b="b"/>
              <a:pathLst>
                <a:path w="275" h="71">
                  <a:moveTo>
                    <a:pt x="28" y="8"/>
                  </a:moveTo>
                  <a:lnTo>
                    <a:pt x="0" y="71"/>
                  </a:lnTo>
                  <a:lnTo>
                    <a:pt x="275" y="71"/>
                  </a:lnTo>
                  <a:lnTo>
                    <a:pt x="214" y="0"/>
                  </a:lnTo>
                  <a:lnTo>
                    <a:pt x="85" y="0"/>
                  </a:lnTo>
                  <a:lnTo>
                    <a:pt x="28" y="8"/>
                  </a:lnTo>
                  <a:lnTo>
                    <a:pt x="28" y="8"/>
                  </a:lnTo>
                  <a:close/>
                </a:path>
              </a:pathLst>
            </a:custGeom>
            <a:gradFill rotWithShape="0">
              <a:gsLst>
                <a:gs pos="0">
                  <a:srgbClr val="F0F0F0"/>
                </a:gs>
                <a:gs pos="100000">
                  <a:srgbClr val="F0F0F0"/>
                </a:gs>
              </a:gsLst>
              <a:lin ang="5400000" scaled="1"/>
            </a:gradFill>
            <a:ln w="831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178" name="Freeform 314"/>
            <p:cNvSpPr>
              <a:spLocks noChangeArrowheads="1"/>
            </p:cNvSpPr>
            <p:nvPr/>
          </p:nvSpPr>
          <p:spPr bwMode="auto">
            <a:xfrm>
              <a:off x="3261" y="1113"/>
              <a:ext cx="80" cy="69"/>
            </a:xfrm>
            <a:custGeom>
              <a:avLst/>
              <a:gdLst/>
              <a:ahLst/>
              <a:cxnLst>
                <a:cxn ang="0">
                  <a:pos x="80" y="0"/>
                </a:cxn>
                <a:cxn ang="0">
                  <a:pos x="0" y="69"/>
                </a:cxn>
              </a:cxnLst>
              <a:rect l="0" t="0" r="r" b="b"/>
              <a:pathLst>
                <a:path w="80" h="69">
                  <a:moveTo>
                    <a:pt x="80" y="0"/>
                  </a:moveTo>
                  <a:lnTo>
                    <a:pt x="0" y="69"/>
                  </a:lnTo>
                </a:path>
              </a:pathLst>
            </a:custGeom>
            <a:noFill/>
            <a:ln w="998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179" name="Freeform 315"/>
            <p:cNvSpPr>
              <a:spLocks noChangeArrowheads="1"/>
            </p:cNvSpPr>
            <p:nvPr/>
          </p:nvSpPr>
          <p:spPr bwMode="auto">
            <a:xfrm>
              <a:off x="4284" y="1083"/>
              <a:ext cx="45" cy="46"/>
            </a:xfrm>
            <a:custGeom>
              <a:avLst/>
              <a:gdLst/>
              <a:ahLst/>
              <a:cxnLst>
                <a:cxn ang="0">
                  <a:pos x="41" y="2"/>
                </a:cxn>
                <a:cxn ang="0">
                  <a:pos x="0" y="0"/>
                </a:cxn>
                <a:cxn ang="0">
                  <a:pos x="45" y="46"/>
                </a:cxn>
                <a:cxn ang="0">
                  <a:pos x="41" y="2"/>
                </a:cxn>
                <a:cxn ang="0">
                  <a:pos x="41" y="2"/>
                </a:cxn>
              </a:cxnLst>
              <a:rect l="0" t="0" r="r" b="b"/>
              <a:pathLst>
                <a:path w="45" h="46">
                  <a:moveTo>
                    <a:pt x="41" y="2"/>
                  </a:moveTo>
                  <a:lnTo>
                    <a:pt x="0" y="0"/>
                  </a:lnTo>
                  <a:lnTo>
                    <a:pt x="45" y="46"/>
                  </a:lnTo>
                  <a:lnTo>
                    <a:pt x="41" y="2"/>
                  </a:lnTo>
                  <a:lnTo>
                    <a:pt x="41" y="2"/>
                  </a:lnTo>
                  <a:close/>
                </a:path>
              </a:pathLst>
            </a:custGeom>
            <a:gradFill rotWithShape="0">
              <a:gsLst>
                <a:gs pos="0">
                  <a:srgbClr val="B6B6B6"/>
                </a:gs>
                <a:gs pos="100000">
                  <a:srgbClr val="FFCFBF"/>
                </a:gs>
              </a:gsLst>
              <a:lin ang="840000" scaled="1"/>
            </a:gradFill>
            <a:ln w="831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180" name="Freeform 316"/>
            <p:cNvSpPr>
              <a:spLocks noChangeArrowheads="1"/>
            </p:cNvSpPr>
            <p:nvPr/>
          </p:nvSpPr>
          <p:spPr bwMode="auto">
            <a:xfrm>
              <a:off x="5108" y="1109"/>
              <a:ext cx="74" cy="71"/>
            </a:xfrm>
            <a:custGeom>
              <a:avLst/>
              <a:gdLst/>
              <a:ahLst/>
              <a:cxnLst>
                <a:cxn ang="0">
                  <a:pos x="74" y="71"/>
                </a:cxn>
                <a:cxn ang="0">
                  <a:pos x="67" y="17"/>
                </a:cxn>
                <a:cxn ang="0">
                  <a:pos x="0" y="0"/>
                </a:cxn>
                <a:cxn ang="0">
                  <a:pos x="74" y="71"/>
                </a:cxn>
                <a:cxn ang="0">
                  <a:pos x="74" y="71"/>
                </a:cxn>
              </a:cxnLst>
              <a:rect l="0" t="0" r="r" b="b"/>
              <a:pathLst>
                <a:path w="74" h="71">
                  <a:moveTo>
                    <a:pt x="74" y="71"/>
                  </a:moveTo>
                  <a:lnTo>
                    <a:pt x="67" y="17"/>
                  </a:lnTo>
                  <a:lnTo>
                    <a:pt x="0" y="0"/>
                  </a:lnTo>
                  <a:lnTo>
                    <a:pt x="74" y="71"/>
                  </a:lnTo>
                  <a:lnTo>
                    <a:pt x="74" y="71"/>
                  </a:lnTo>
                  <a:close/>
                </a:path>
              </a:pathLst>
            </a:custGeom>
            <a:gradFill rotWithShape="0">
              <a:gsLst>
                <a:gs pos="0">
                  <a:srgbClr val="B6B6B6"/>
                </a:gs>
                <a:gs pos="100000">
                  <a:srgbClr val="FFCFBF"/>
                </a:gs>
              </a:gsLst>
              <a:lin ang="840000" scaled="1"/>
            </a:gradFill>
            <a:ln w="831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181" name="Freeform 317"/>
            <p:cNvSpPr>
              <a:spLocks noChangeArrowheads="1"/>
            </p:cNvSpPr>
            <p:nvPr/>
          </p:nvSpPr>
          <p:spPr bwMode="auto">
            <a:xfrm>
              <a:off x="4411" y="649"/>
              <a:ext cx="23" cy="125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0" y="83"/>
                </a:cxn>
                <a:cxn ang="0">
                  <a:pos x="1" y="125"/>
                </a:cxn>
                <a:cxn ang="0">
                  <a:pos x="23" y="21"/>
                </a:cxn>
                <a:cxn ang="0">
                  <a:pos x="22" y="11"/>
                </a:cxn>
                <a:cxn ang="0">
                  <a:pos x="21" y="0"/>
                </a:cxn>
                <a:cxn ang="0">
                  <a:pos x="21" y="0"/>
                </a:cxn>
              </a:cxnLst>
              <a:rect l="0" t="0" r="r" b="b"/>
              <a:pathLst>
                <a:path w="23" h="125">
                  <a:moveTo>
                    <a:pt x="21" y="0"/>
                  </a:moveTo>
                  <a:lnTo>
                    <a:pt x="0" y="83"/>
                  </a:lnTo>
                  <a:lnTo>
                    <a:pt x="1" y="125"/>
                  </a:lnTo>
                  <a:lnTo>
                    <a:pt x="23" y="21"/>
                  </a:lnTo>
                  <a:lnTo>
                    <a:pt x="22" y="11"/>
                  </a:lnTo>
                  <a:lnTo>
                    <a:pt x="21" y="0"/>
                  </a:lnTo>
                  <a:lnTo>
                    <a:pt x="21" y="0"/>
                  </a:lnTo>
                  <a:close/>
                </a:path>
              </a:pathLst>
            </a:custGeom>
            <a:gradFill rotWithShape="0">
              <a:gsLst>
                <a:gs pos="0">
                  <a:srgbClr val="FFCFBF"/>
                </a:gs>
                <a:gs pos="100000">
                  <a:srgbClr val="E3E3E3"/>
                </a:gs>
              </a:gsLst>
              <a:lin ang="6480000" scaled="1"/>
            </a:gradFill>
            <a:ln w="831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182" name="Freeform 318"/>
            <p:cNvSpPr>
              <a:spLocks noChangeArrowheads="1"/>
            </p:cNvSpPr>
            <p:nvPr/>
          </p:nvSpPr>
          <p:spPr bwMode="auto">
            <a:xfrm>
              <a:off x="4334" y="732"/>
              <a:ext cx="76" cy="84"/>
            </a:xfrm>
            <a:custGeom>
              <a:avLst/>
              <a:gdLst/>
              <a:ahLst/>
              <a:cxnLst>
                <a:cxn ang="0">
                  <a:pos x="74" y="0"/>
                </a:cxn>
                <a:cxn ang="0">
                  <a:pos x="52" y="3"/>
                </a:cxn>
                <a:cxn ang="0">
                  <a:pos x="35" y="9"/>
                </a:cxn>
                <a:cxn ang="0">
                  <a:pos x="17" y="18"/>
                </a:cxn>
                <a:cxn ang="0">
                  <a:pos x="10" y="22"/>
                </a:cxn>
                <a:cxn ang="0">
                  <a:pos x="2" y="31"/>
                </a:cxn>
                <a:cxn ang="0">
                  <a:pos x="0" y="35"/>
                </a:cxn>
                <a:cxn ang="0">
                  <a:pos x="1" y="84"/>
                </a:cxn>
                <a:cxn ang="0">
                  <a:pos x="11" y="72"/>
                </a:cxn>
                <a:cxn ang="0">
                  <a:pos x="20" y="66"/>
                </a:cxn>
                <a:cxn ang="0">
                  <a:pos x="30" y="59"/>
                </a:cxn>
                <a:cxn ang="0">
                  <a:pos x="44" y="53"/>
                </a:cxn>
                <a:cxn ang="0">
                  <a:pos x="52" y="50"/>
                </a:cxn>
                <a:cxn ang="0">
                  <a:pos x="62" y="48"/>
                </a:cxn>
                <a:cxn ang="0">
                  <a:pos x="76" y="48"/>
                </a:cxn>
                <a:cxn ang="0">
                  <a:pos x="76" y="1"/>
                </a:cxn>
                <a:cxn ang="0">
                  <a:pos x="74" y="0"/>
                </a:cxn>
                <a:cxn ang="0">
                  <a:pos x="74" y="0"/>
                </a:cxn>
              </a:cxnLst>
              <a:rect l="0" t="0" r="r" b="b"/>
              <a:pathLst>
                <a:path w="76" h="84">
                  <a:moveTo>
                    <a:pt x="74" y="0"/>
                  </a:moveTo>
                  <a:lnTo>
                    <a:pt x="52" y="3"/>
                  </a:lnTo>
                  <a:lnTo>
                    <a:pt x="35" y="9"/>
                  </a:lnTo>
                  <a:lnTo>
                    <a:pt x="17" y="18"/>
                  </a:lnTo>
                  <a:lnTo>
                    <a:pt x="10" y="22"/>
                  </a:lnTo>
                  <a:lnTo>
                    <a:pt x="2" y="31"/>
                  </a:lnTo>
                  <a:lnTo>
                    <a:pt x="0" y="35"/>
                  </a:lnTo>
                  <a:lnTo>
                    <a:pt x="1" y="84"/>
                  </a:lnTo>
                  <a:lnTo>
                    <a:pt x="11" y="72"/>
                  </a:lnTo>
                  <a:lnTo>
                    <a:pt x="20" y="66"/>
                  </a:lnTo>
                  <a:lnTo>
                    <a:pt x="30" y="59"/>
                  </a:lnTo>
                  <a:lnTo>
                    <a:pt x="44" y="53"/>
                  </a:lnTo>
                  <a:lnTo>
                    <a:pt x="52" y="50"/>
                  </a:lnTo>
                  <a:lnTo>
                    <a:pt x="62" y="48"/>
                  </a:lnTo>
                  <a:lnTo>
                    <a:pt x="76" y="48"/>
                  </a:lnTo>
                  <a:lnTo>
                    <a:pt x="76" y="1"/>
                  </a:lnTo>
                  <a:lnTo>
                    <a:pt x="74" y="0"/>
                  </a:lnTo>
                  <a:lnTo>
                    <a:pt x="74" y="0"/>
                  </a:lnTo>
                  <a:close/>
                </a:path>
              </a:pathLst>
            </a:custGeom>
            <a:gradFill rotWithShape="0">
              <a:gsLst>
                <a:gs pos="0">
                  <a:srgbClr val="FFCFBF"/>
                </a:gs>
                <a:gs pos="100000">
                  <a:srgbClr val="E3E3E3"/>
                </a:gs>
              </a:gsLst>
              <a:lin ang="6480000" scaled="1"/>
            </a:gradFill>
            <a:ln w="831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183" name="Freeform 319"/>
            <p:cNvSpPr>
              <a:spLocks noChangeArrowheads="1"/>
            </p:cNvSpPr>
            <p:nvPr/>
          </p:nvSpPr>
          <p:spPr bwMode="auto">
            <a:xfrm>
              <a:off x="4136" y="766"/>
              <a:ext cx="198" cy="52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0" y="51"/>
                </a:cxn>
                <a:cxn ang="0">
                  <a:pos x="6" y="52"/>
                </a:cxn>
                <a:cxn ang="0">
                  <a:pos x="99" y="26"/>
                </a:cxn>
                <a:cxn ang="0">
                  <a:pos x="198" y="51"/>
                </a:cxn>
                <a:cxn ang="0">
                  <a:pos x="197" y="0"/>
                </a:cxn>
                <a:cxn ang="0">
                  <a:pos x="1" y="1"/>
                </a:cxn>
                <a:cxn ang="0">
                  <a:pos x="1" y="1"/>
                </a:cxn>
              </a:cxnLst>
              <a:rect l="0" t="0" r="r" b="b"/>
              <a:pathLst>
                <a:path w="198" h="52">
                  <a:moveTo>
                    <a:pt x="1" y="1"/>
                  </a:moveTo>
                  <a:lnTo>
                    <a:pt x="0" y="51"/>
                  </a:lnTo>
                  <a:lnTo>
                    <a:pt x="6" y="52"/>
                  </a:lnTo>
                  <a:lnTo>
                    <a:pt x="99" y="26"/>
                  </a:lnTo>
                  <a:lnTo>
                    <a:pt x="198" y="51"/>
                  </a:lnTo>
                  <a:lnTo>
                    <a:pt x="197" y="0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gradFill rotWithShape="0">
              <a:gsLst>
                <a:gs pos="0">
                  <a:srgbClr val="F0F0F0"/>
                </a:gs>
                <a:gs pos="100000">
                  <a:srgbClr val="F0F0F0"/>
                </a:gs>
              </a:gsLst>
              <a:lin ang="5400000" scaled="1"/>
            </a:gradFill>
            <a:ln w="831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184" name="Freeform 320"/>
            <p:cNvSpPr>
              <a:spLocks noChangeArrowheads="1"/>
            </p:cNvSpPr>
            <p:nvPr/>
          </p:nvSpPr>
          <p:spPr bwMode="auto">
            <a:xfrm>
              <a:off x="3258" y="1115"/>
              <a:ext cx="81" cy="70"/>
            </a:xfrm>
            <a:custGeom>
              <a:avLst/>
              <a:gdLst/>
              <a:ahLst/>
              <a:cxnLst>
                <a:cxn ang="0">
                  <a:pos x="26" y="6"/>
                </a:cxn>
                <a:cxn ang="0">
                  <a:pos x="81" y="0"/>
                </a:cxn>
                <a:cxn ang="0">
                  <a:pos x="0" y="70"/>
                </a:cxn>
                <a:cxn ang="0">
                  <a:pos x="26" y="6"/>
                </a:cxn>
                <a:cxn ang="0">
                  <a:pos x="26" y="6"/>
                </a:cxn>
              </a:cxnLst>
              <a:rect l="0" t="0" r="r" b="b"/>
              <a:pathLst>
                <a:path w="81" h="70">
                  <a:moveTo>
                    <a:pt x="26" y="6"/>
                  </a:moveTo>
                  <a:lnTo>
                    <a:pt x="81" y="0"/>
                  </a:lnTo>
                  <a:lnTo>
                    <a:pt x="0" y="70"/>
                  </a:lnTo>
                  <a:lnTo>
                    <a:pt x="26" y="6"/>
                  </a:lnTo>
                  <a:lnTo>
                    <a:pt x="26" y="6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1"/>
            </a:gradFill>
            <a:ln w="831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185" name="Freeform 321"/>
            <p:cNvSpPr>
              <a:spLocks noChangeArrowheads="1"/>
            </p:cNvSpPr>
            <p:nvPr/>
          </p:nvSpPr>
          <p:spPr bwMode="auto">
            <a:xfrm>
              <a:off x="4086" y="1082"/>
              <a:ext cx="53" cy="44"/>
            </a:xfrm>
            <a:custGeom>
              <a:avLst/>
              <a:gdLst/>
              <a:ahLst/>
              <a:cxnLst>
                <a:cxn ang="0">
                  <a:pos x="16" y="3"/>
                </a:cxn>
                <a:cxn ang="0">
                  <a:pos x="53" y="0"/>
                </a:cxn>
                <a:cxn ang="0">
                  <a:pos x="0" y="44"/>
                </a:cxn>
                <a:cxn ang="0">
                  <a:pos x="16" y="3"/>
                </a:cxn>
                <a:cxn ang="0">
                  <a:pos x="16" y="3"/>
                </a:cxn>
              </a:cxnLst>
              <a:rect l="0" t="0" r="r" b="b"/>
              <a:pathLst>
                <a:path w="53" h="44">
                  <a:moveTo>
                    <a:pt x="16" y="3"/>
                  </a:moveTo>
                  <a:lnTo>
                    <a:pt x="53" y="0"/>
                  </a:lnTo>
                  <a:lnTo>
                    <a:pt x="0" y="44"/>
                  </a:lnTo>
                  <a:lnTo>
                    <a:pt x="16" y="3"/>
                  </a:lnTo>
                  <a:lnTo>
                    <a:pt x="16" y="3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1"/>
            </a:gradFill>
            <a:ln w="831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186" name="Freeform 322"/>
            <p:cNvSpPr>
              <a:spLocks noChangeArrowheads="1"/>
            </p:cNvSpPr>
            <p:nvPr/>
          </p:nvSpPr>
          <p:spPr bwMode="auto">
            <a:xfrm>
              <a:off x="4888" y="1110"/>
              <a:ext cx="59" cy="69"/>
            </a:xfrm>
            <a:custGeom>
              <a:avLst/>
              <a:gdLst/>
              <a:ahLst/>
              <a:cxnLst>
                <a:cxn ang="0">
                  <a:pos x="7" y="16"/>
                </a:cxn>
                <a:cxn ang="0">
                  <a:pos x="59" y="0"/>
                </a:cxn>
                <a:cxn ang="0">
                  <a:pos x="0" y="69"/>
                </a:cxn>
                <a:cxn ang="0">
                  <a:pos x="7" y="16"/>
                </a:cxn>
                <a:cxn ang="0">
                  <a:pos x="7" y="16"/>
                </a:cxn>
              </a:cxnLst>
              <a:rect l="0" t="0" r="r" b="b"/>
              <a:pathLst>
                <a:path w="59" h="69">
                  <a:moveTo>
                    <a:pt x="7" y="16"/>
                  </a:moveTo>
                  <a:lnTo>
                    <a:pt x="59" y="0"/>
                  </a:lnTo>
                  <a:lnTo>
                    <a:pt x="0" y="69"/>
                  </a:lnTo>
                  <a:lnTo>
                    <a:pt x="7" y="16"/>
                  </a:lnTo>
                  <a:lnTo>
                    <a:pt x="7" y="16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1"/>
            </a:gradFill>
            <a:ln w="831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187" name="Freeform 323"/>
            <p:cNvSpPr>
              <a:spLocks noChangeArrowheads="1"/>
            </p:cNvSpPr>
            <p:nvPr/>
          </p:nvSpPr>
          <p:spPr bwMode="auto">
            <a:xfrm>
              <a:off x="3446" y="617"/>
              <a:ext cx="268" cy="264"/>
            </a:xfrm>
            <a:custGeom>
              <a:avLst/>
              <a:gdLst/>
              <a:ahLst/>
              <a:cxnLst>
                <a:cxn ang="0">
                  <a:pos x="268" y="0"/>
                </a:cxn>
                <a:cxn ang="0">
                  <a:pos x="77" y="16"/>
                </a:cxn>
                <a:cxn ang="0">
                  <a:pos x="0" y="172"/>
                </a:cxn>
                <a:cxn ang="0">
                  <a:pos x="143" y="264"/>
                </a:cxn>
                <a:cxn ang="0">
                  <a:pos x="149" y="264"/>
                </a:cxn>
                <a:cxn ang="0">
                  <a:pos x="268" y="0"/>
                </a:cxn>
                <a:cxn ang="0">
                  <a:pos x="268" y="0"/>
                </a:cxn>
              </a:cxnLst>
              <a:rect l="0" t="0" r="r" b="b"/>
              <a:pathLst>
                <a:path w="268" h="264">
                  <a:moveTo>
                    <a:pt x="268" y="0"/>
                  </a:moveTo>
                  <a:lnTo>
                    <a:pt x="77" y="16"/>
                  </a:lnTo>
                  <a:lnTo>
                    <a:pt x="0" y="172"/>
                  </a:lnTo>
                  <a:lnTo>
                    <a:pt x="143" y="264"/>
                  </a:lnTo>
                  <a:lnTo>
                    <a:pt x="149" y="264"/>
                  </a:lnTo>
                  <a:lnTo>
                    <a:pt x="268" y="0"/>
                  </a:lnTo>
                  <a:lnTo>
                    <a:pt x="268" y="0"/>
                  </a:lnTo>
                  <a:close/>
                </a:path>
              </a:pathLst>
            </a:custGeom>
            <a:gradFill rotWithShape="0">
              <a:gsLst>
                <a:gs pos="0">
                  <a:srgbClr val="FFCFBF"/>
                </a:gs>
                <a:gs pos="100000">
                  <a:srgbClr val="E3E3E3"/>
                </a:gs>
              </a:gsLst>
              <a:lin ang="6480000" scaled="1"/>
            </a:gradFill>
            <a:ln w="998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188" name="Freeform 324"/>
            <p:cNvSpPr>
              <a:spLocks noChangeArrowheads="1"/>
            </p:cNvSpPr>
            <p:nvPr/>
          </p:nvSpPr>
          <p:spPr bwMode="auto">
            <a:xfrm>
              <a:off x="4850" y="616"/>
              <a:ext cx="170" cy="26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264"/>
                </a:cxn>
                <a:cxn ang="0">
                  <a:pos x="16" y="263"/>
                </a:cxn>
                <a:cxn ang="0">
                  <a:pos x="170" y="191"/>
                </a:cxn>
                <a:cxn ang="0">
                  <a:pos x="164" y="2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0" h="264">
                  <a:moveTo>
                    <a:pt x="0" y="0"/>
                  </a:moveTo>
                  <a:lnTo>
                    <a:pt x="5" y="264"/>
                  </a:lnTo>
                  <a:lnTo>
                    <a:pt x="16" y="263"/>
                  </a:lnTo>
                  <a:lnTo>
                    <a:pt x="170" y="191"/>
                  </a:lnTo>
                  <a:lnTo>
                    <a:pt x="164" y="2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FFCFBF"/>
                </a:gs>
                <a:gs pos="100000">
                  <a:srgbClr val="E3E3E3"/>
                </a:gs>
              </a:gsLst>
              <a:lin ang="6480000" scaled="1"/>
            </a:gradFill>
            <a:ln w="998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7189" name="Group 325"/>
          <p:cNvGrpSpPr>
            <a:grpSpLocks/>
          </p:cNvGrpSpPr>
          <p:nvPr/>
        </p:nvGrpSpPr>
        <p:grpSpPr bwMode="auto">
          <a:xfrm>
            <a:off x="450850" y="214313"/>
            <a:ext cx="3092450" cy="1171575"/>
            <a:chOff x="284" y="180"/>
            <a:chExt cx="1948" cy="984"/>
          </a:xfrm>
          <a:effectLst>
            <a:outerShdw blurRad="76200" dist="63500" dir="2700000" algn="tl" rotWithShape="0">
              <a:prstClr val="black">
                <a:alpha val="86000"/>
              </a:prstClr>
            </a:outerShdw>
          </a:effectLst>
        </p:grpSpPr>
        <p:sp>
          <p:nvSpPr>
            <p:cNvPr id="37190" name="Freeform 326"/>
            <p:cNvSpPr>
              <a:spLocks noChangeArrowheads="1"/>
            </p:cNvSpPr>
            <p:nvPr/>
          </p:nvSpPr>
          <p:spPr bwMode="auto">
            <a:xfrm>
              <a:off x="286" y="760"/>
              <a:ext cx="116" cy="243"/>
            </a:xfrm>
            <a:custGeom>
              <a:avLst/>
              <a:gdLst/>
              <a:ahLst/>
              <a:cxnLst>
                <a:cxn ang="0">
                  <a:pos x="116" y="12"/>
                </a:cxn>
                <a:cxn ang="0">
                  <a:pos x="112" y="1"/>
                </a:cxn>
                <a:cxn ang="0">
                  <a:pos x="102" y="0"/>
                </a:cxn>
                <a:cxn ang="0">
                  <a:pos x="94" y="5"/>
                </a:cxn>
                <a:cxn ang="0">
                  <a:pos x="89" y="14"/>
                </a:cxn>
                <a:cxn ang="0">
                  <a:pos x="90" y="23"/>
                </a:cxn>
                <a:cxn ang="0">
                  <a:pos x="78" y="20"/>
                </a:cxn>
                <a:cxn ang="0">
                  <a:pos x="68" y="23"/>
                </a:cxn>
                <a:cxn ang="0">
                  <a:pos x="61" y="20"/>
                </a:cxn>
                <a:cxn ang="0">
                  <a:pos x="48" y="19"/>
                </a:cxn>
                <a:cxn ang="0">
                  <a:pos x="39" y="23"/>
                </a:cxn>
                <a:cxn ang="0">
                  <a:pos x="38" y="34"/>
                </a:cxn>
                <a:cxn ang="0">
                  <a:pos x="42" y="41"/>
                </a:cxn>
                <a:cxn ang="0">
                  <a:pos x="35" y="52"/>
                </a:cxn>
                <a:cxn ang="0">
                  <a:pos x="27" y="50"/>
                </a:cxn>
                <a:cxn ang="0">
                  <a:pos x="20" y="52"/>
                </a:cxn>
                <a:cxn ang="0">
                  <a:pos x="17" y="62"/>
                </a:cxn>
                <a:cxn ang="0">
                  <a:pos x="20" y="71"/>
                </a:cxn>
                <a:cxn ang="0">
                  <a:pos x="9" y="74"/>
                </a:cxn>
                <a:cxn ang="0">
                  <a:pos x="2" y="89"/>
                </a:cxn>
                <a:cxn ang="0">
                  <a:pos x="0" y="97"/>
                </a:cxn>
                <a:cxn ang="0">
                  <a:pos x="2" y="105"/>
                </a:cxn>
                <a:cxn ang="0">
                  <a:pos x="9" y="111"/>
                </a:cxn>
                <a:cxn ang="0">
                  <a:pos x="16" y="111"/>
                </a:cxn>
                <a:cxn ang="0">
                  <a:pos x="15" y="116"/>
                </a:cxn>
                <a:cxn ang="0">
                  <a:pos x="17" y="122"/>
                </a:cxn>
                <a:cxn ang="0">
                  <a:pos x="9" y="129"/>
                </a:cxn>
                <a:cxn ang="0">
                  <a:pos x="6" y="138"/>
                </a:cxn>
                <a:cxn ang="0">
                  <a:pos x="8" y="145"/>
                </a:cxn>
                <a:cxn ang="0">
                  <a:pos x="13" y="151"/>
                </a:cxn>
                <a:cxn ang="0">
                  <a:pos x="28" y="152"/>
                </a:cxn>
                <a:cxn ang="0">
                  <a:pos x="24" y="162"/>
                </a:cxn>
                <a:cxn ang="0">
                  <a:pos x="23" y="175"/>
                </a:cxn>
                <a:cxn ang="0">
                  <a:pos x="28" y="184"/>
                </a:cxn>
                <a:cxn ang="0">
                  <a:pos x="36" y="190"/>
                </a:cxn>
                <a:cxn ang="0">
                  <a:pos x="46" y="194"/>
                </a:cxn>
                <a:cxn ang="0">
                  <a:pos x="52" y="210"/>
                </a:cxn>
                <a:cxn ang="0">
                  <a:pos x="51" y="228"/>
                </a:cxn>
                <a:cxn ang="0">
                  <a:pos x="116" y="243"/>
                </a:cxn>
                <a:cxn ang="0">
                  <a:pos x="116" y="12"/>
                </a:cxn>
                <a:cxn ang="0">
                  <a:pos x="116" y="12"/>
                </a:cxn>
              </a:cxnLst>
              <a:rect l="0" t="0" r="r" b="b"/>
              <a:pathLst>
                <a:path w="116" h="243">
                  <a:moveTo>
                    <a:pt x="116" y="12"/>
                  </a:moveTo>
                  <a:lnTo>
                    <a:pt x="112" y="1"/>
                  </a:lnTo>
                  <a:lnTo>
                    <a:pt x="102" y="0"/>
                  </a:lnTo>
                  <a:lnTo>
                    <a:pt x="94" y="5"/>
                  </a:lnTo>
                  <a:lnTo>
                    <a:pt x="89" y="14"/>
                  </a:lnTo>
                  <a:lnTo>
                    <a:pt x="90" y="23"/>
                  </a:lnTo>
                  <a:lnTo>
                    <a:pt x="78" y="20"/>
                  </a:lnTo>
                  <a:lnTo>
                    <a:pt x="68" y="23"/>
                  </a:lnTo>
                  <a:lnTo>
                    <a:pt x="61" y="20"/>
                  </a:lnTo>
                  <a:lnTo>
                    <a:pt x="48" y="19"/>
                  </a:lnTo>
                  <a:lnTo>
                    <a:pt x="39" y="23"/>
                  </a:lnTo>
                  <a:lnTo>
                    <a:pt x="38" y="34"/>
                  </a:lnTo>
                  <a:lnTo>
                    <a:pt x="42" y="41"/>
                  </a:lnTo>
                  <a:lnTo>
                    <a:pt x="35" y="52"/>
                  </a:lnTo>
                  <a:lnTo>
                    <a:pt x="27" y="50"/>
                  </a:lnTo>
                  <a:lnTo>
                    <a:pt x="20" y="52"/>
                  </a:lnTo>
                  <a:lnTo>
                    <a:pt x="17" y="62"/>
                  </a:lnTo>
                  <a:lnTo>
                    <a:pt x="20" y="71"/>
                  </a:lnTo>
                  <a:lnTo>
                    <a:pt x="9" y="74"/>
                  </a:lnTo>
                  <a:lnTo>
                    <a:pt x="2" y="89"/>
                  </a:lnTo>
                  <a:lnTo>
                    <a:pt x="0" y="97"/>
                  </a:lnTo>
                  <a:lnTo>
                    <a:pt x="2" y="105"/>
                  </a:lnTo>
                  <a:lnTo>
                    <a:pt x="9" y="111"/>
                  </a:lnTo>
                  <a:lnTo>
                    <a:pt x="16" y="111"/>
                  </a:lnTo>
                  <a:lnTo>
                    <a:pt x="15" y="116"/>
                  </a:lnTo>
                  <a:lnTo>
                    <a:pt x="17" y="122"/>
                  </a:lnTo>
                  <a:lnTo>
                    <a:pt x="9" y="129"/>
                  </a:lnTo>
                  <a:lnTo>
                    <a:pt x="6" y="138"/>
                  </a:lnTo>
                  <a:lnTo>
                    <a:pt x="8" y="145"/>
                  </a:lnTo>
                  <a:lnTo>
                    <a:pt x="13" y="151"/>
                  </a:lnTo>
                  <a:lnTo>
                    <a:pt x="28" y="152"/>
                  </a:lnTo>
                  <a:lnTo>
                    <a:pt x="24" y="162"/>
                  </a:lnTo>
                  <a:lnTo>
                    <a:pt x="23" y="175"/>
                  </a:lnTo>
                  <a:lnTo>
                    <a:pt x="28" y="184"/>
                  </a:lnTo>
                  <a:lnTo>
                    <a:pt x="36" y="190"/>
                  </a:lnTo>
                  <a:lnTo>
                    <a:pt x="46" y="194"/>
                  </a:lnTo>
                  <a:lnTo>
                    <a:pt x="52" y="210"/>
                  </a:lnTo>
                  <a:lnTo>
                    <a:pt x="51" y="228"/>
                  </a:lnTo>
                  <a:lnTo>
                    <a:pt x="116" y="243"/>
                  </a:lnTo>
                  <a:lnTo>
                    <a:pt x="116" y="12"/>
                  </a:lnTo>
                  <a:lnTo>
                    <a:pt x="116" y="12"/>
                  </a:lnTo>
                  <a:close/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5400000" scaled="1"/>
            </a:gradFill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191" name="Freeform 327"/>
            <p:cNvSpPr>
              <a:spLocks noChangeArrowheads="1"/>
            </p:cNvSpPr>
            <p:nvPr/>
          </p:nvSpPr>
          <p:spPr bwMode="auto">
            <a:xfrm>
              <a:off x="400" y="1043"/>
              <a:ext cx="563" cy="102"/>
            </a:xfrm>
            <a:custGeom>
              <a:avLst/>
              <a:gdLst/>
              <a:ahLst/>
              <a:cxnLst>
                <a:cxn ang="0">
                  <a:pos x="563" y="0"/>
                </a:cxn>
                <a:cxn ang="0">
                  <a:pos x="1" y="0"/>
                </a:cxn>
                <a:cxn ang="0">
                  <a:pos x="0" y="101"/>
                </a:cxn>
                <a:cxn ang="0">
                  <a:pos x="563" y="102"/>
                </a:cxn>
                <a:cxn ang="0">
                  <a:pos x="563" y="0"/>
                </a:cxn>
                <a:cxn ang="0">
                  <a:pos x="563" y="0"/>
                </a:cxn>
              </a:cxnLst>
              <a:rect l="0" t="0" r="r" b="b"/>
              <a:pathLst>
                <a:path w="563" h="102">
                  <a:moveTo>
                    <a:pt x="563" y="0"/>
                  </a:moveTo>
                  <a:lnTo>
                    <a:pt x="1" y="0"/>
                  </a:lnTo>
                  <a:lnTo>
                    <a:pt x="0" y="101"/>
                  </a:lnTo>
                  <a:lnTo>
                    <a:pt x="563" y="102"/>
                  </a:lnTo>
                  <a:lnTo>
                    <a:pt x="563" y="0"/>
                  </a:lnTo>
                  <a:lnTo>
                    <a:pt x="563" y="0"/>
                  </a:lnTo>
                  <a:close/>
                </a:path>
              </a:pathLst>
            </a:custGeom>
            <a:gradFill rotWithShape="0">
              <a:gsLst>
                <a:gs pos="0">
                  <a:srgbClr val="FFD7AF"/>
                </a:gs>
                <a:gs pos="100000">
                  <a:srgbClr val="ECECEC"/>
                </a:gs>
              </a:gsLst>
              <a:lin ang="5400000" scaled="1"/>
            </a:gradFill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192" name="Freeform 328"/>
            <p:cNvSpPr>
              <a:spLocks noChangeArrowheads="1"/>
            </p:cNvSpPr>
            <p:nvPr/>
          </p:nvSpPr>
          <p:spPr bwMode="auto">
            <a:xfrm>
              <a:off x="823" y="472"/>
              <a:ext cx="62" cy="1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16"/>
                </a:cxn>
                <a:cxn ang="0">
                  <a:pos x="9" y="119"/>
                </a:cxn>
                <a:cxn ang="0">
                  <a:pos x="53" y="119"/>
                </a:cxn>
                <a:cxn ang="0">
                  <a:pos x="53" y="16"/>
                </a:cxn>
                <a:cxn ang="0">
                  <a:pos x="6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2" h="119">
                  <a:moveTo>
                    <a:pt x="0" y="0"/>
                  </a:moveTo>
                  <a:lnTo>
                    <a:pt x="9" y="16"/>
                  </a:lnTo>
                  <a:lnTo>
                    <a:pt x="9" y="119"/>
                  </a:lnTo>
                  <a:lnTo>
                    <a:pt x="53" y="119"/>
                  </a:lnTo>
                  <a:lnTo>
                    <a:pt x="53" y="16"/>
                  </a:lnTo>
                  <a:lnTo>
                    <a:pt x="6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FFD7AF"/>
                </a:gs>
                <a:gs pos="100000">
                  <a:srgbClr val="ECECEC"/>
                </a:gs>
              </a:gsLst>
              <a:lin ang="5400000" scaled="1"/>
            </a:gradFill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193" name="Freeform 329"/>
            <p:cNvSpPr>
              <a:spLocks noChangeArrowheads="1"/>
            </p:cNvSpPr>
            <p:nvPr/>
          </p:nvSpPr>
          <p:spPr bwMode="auto">
            <a:xfrm>
              <a:off x="832" y="476"/>
              <a:ext cx="44" cy="7"/>
            </a:xfrm>
            <a:custGeom>
              <a:avLst/>
              <a:gdLst/>
              <a:ahLst/>
              <a:cxnLst>
                <a:cxn ang="0">
                  <a:pos x="44" y="7"/>
                </a:cxn>
                <a:cxn ang="0">
                  <a:pos x="43" y="0"/>
                </a:cxn>
                <a:cxn ang="0">
                  <a:pos x="0" y="0"/>
                </a:cxn>
                <a:cxn ang="0">
                  <a:pos x="0" y="7"/>
                </a:cxn>
              </a:cxnLst>
              <a:rect l="0" t="0" r="r" b="b"/>
              <a:pathLst>
                <a:path w="44" h="7">
                  <a:moveTo>
                    <a:pt x="44" y="7"/>
                  </a:moveTo>
                  <a:lnTo>
                    <a:pt x="43" y="0"/>
                  </a:lnTo>
                  <a:lnTo>
                    <a:pt x="0" y="0"/>
                  </a:lnTo>
                  <a:lnTo>
                    <a:pt x="0" y="7"/>
                  </a:lnTo>
                </a:path>
              </a:pathLst>
            </a:custGeom>
            <a:noFill/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194" name="Freeform 330"/>
            <p:cNvSpPr>
              <a:spLocks noChangeArrowheads="1"/>
            </p:cNvSpPr>
            <p:nvPr/>
          </p:nvSpPr>
          <p:spPr bwMode="auto">
            <a:xfrm>
              <a:off x="838" y="466"/>
              <a:ext cx="32" cy="4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32" y="4"/>
                </a:cxn>
                <a:cxn ang="0">
                  <a:pos x="32" y="0"/>
                </a:cxn>
                <a:cxn ang="0">
                  <a:pos x="32" y="0"/>
                </a:cxn>
              </a:cxnLst>
              <a:rect l="0" t="0" r="r" b="b"/>
              <a:pathLst>
                <a:path w="32" h="4">
                  <a:moveTo>
                    <a:pt x="32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0"/>
                  </a:lnTo>
                  <a:lnTo>
                    <a:pt x="32" y="0"/>
                  </a:lnTo>
                  <a:close/>
                </a:path>
              </a:pathLst>
            </a:custGeom>
            <a:gradFill rotWithShape="0">
              <a:gsLst>
                <a:gs pos="0">
                  <a:srgbClr val="FFCFBF"/>
                </a:gs>
                <a:gs pos="100000">
                  <a:srgbClr val="F0F0F0"/>
                </a:gs>
              </a:gsLst>
              <a:lin ang="5400000" scaled="1"/>
            </a:gradFill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195" name="Freeform 331"/>
            <p:cNvSpPr>
              <a:spLocks noChangeArrowheads="1"/>
            </p:cNvSpPr>
            <p:nvPr/>
          </p:nvSpPr>
          <p:spPr bwMode="auto">
            <a:xfrm>
              <a:off x="823" y="468"/>
              <a:ext cx="62" cy="5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0" y="5"/>
                </a:cxn>
                <a:cxn ang="0">
                  <a:pos x="62" y="5"/>
                </a:cxn>
                <a:cxn ang="0">
                  <a:pos x="62" y="0"/>
                </a:cxn>
                <a:cxn ang="0">
                  <a:pos x="62" y="0"/>
                </a:cxn>
              </a:cxnLst>
              <a:rect l="0" t="0" r="r" b="b"/>
              <a:pathLst>
                <a:path w="62" h="5">
                  <a:moveTo>
                    <a:pt x="62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62" y="5"/>
                  </a:lnTo>
                  <a:lnTo>
                    <a:pt x="62" y="0"/>
                  </a:lnTo>
                  <a:lnTo>
                    <a:pt x="62" y="0"/>
                  </a:lnTo>
                  <a:close/>
                </a:path>
              </a:pathLst>
            </a:custGeom>
            <a:gradFill rotWithShape="0">
              <a:gsLst>
                <a:gs pos="0">
                  <a:srgbClr val="FFCFBF"/>
                </a:gs>
                <a:gs pos="100000">
                  <a:srgbClr val="F0F0F0"/>
                </a:gs>
              </a:gsLst>
              <a:lin ang="5400000" scaled="1"/>
            </a:gradFill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196" name="Freeform 332"/>
            <p:cNvSpPr>
              <a:spLocks noChangeArrowheads="1"/>
            </p:cNvSpPr>
            <p:nvPr/>
          </p:nvSpPr>
          <p:spPr bwMode="auto">
            <a:xfrm>
              <a:off x="838" y="463"/>
              <a:ext cx="32" cy="4"/>
            </a:xfrm>
            <a:custGeom>
              <a:avLst/>
              <a:gdLst/>
              <a:ahLst/>
              <a:cxnLst>
                <a:cxn ang="0">
                  <a:pos x="32" y="4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32" y="0"/>
                </a:cxn>
                <a:cxn ang="0">
                  <a:pos x="32" y="4"/>
                </a:cxn>
                <a:cxn ang="0">
                  <a:pos x="32" y="4"/>
                </a:cxn>
              </a:cxnLst>
              <a:rect l="0" t="0" r="r" b="b"/>
              <a:pathLst>
                <a:path w="32" h="4">
                  <a:moveTo>
                    <a:pt x="32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32" y="0"/>
                  </a:lnTo>
                  <a:lnTo>
                    <a:pt x="32" y="4"/>
                  </a:lnTo>
                  <a:lnTo>
                    <a:pt x="32" y="4"/>
                  </a:lnTo>
                  <a:close/>
                </a:path>
              </a:pathLst>
            </a:custGeom>
            <a:gradFill rotWithShape="0">
              <a:gsLst>
                <a:gs pos="0">
                  <a:srgbClr val="FFCFBF"/>
                </a:gs>
                <a:gs pos="100000">
                  <a:srgbClr val="F0F0F0"/>
                </a:gs>
              </a:gsLst>
              <a:lin ang="5400000" scaled="1"/>
            </a:gradFill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197" name="Freeform 333"/>
            <p:cNvSpPr>
              <a:spLocks noChangeArrowheads="1"/>
            </p:cNvSpPr>
            <p:nvPr/>
          </p:nvSpPr>
          <p:spPr bwMode="auto">
            <a:xfrm>
              <a:off x="405" y="529"/>
              <a:ext cx="54" cy="2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10"/>
                </a:cxn>
                <a:cxn ang="0">
                  <a:pos x="8" y="27"/>
                </a:cxn>
                <a:cxn ang="0">
                  <a:pos x="46" y="27"/>
                </a:cxn>
                <a:cxn ang="0">
                  <a:pos x="46" y="1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4" h="27">
                  <a:moveTo>
                    <a:pt x="0" y="0"/>
                  </a:moveTo>
                  <a:lnTo>
                    <a:pt x="8" y="10"/>
                  </a:lnTo>
                  <a:lnTo>
                    <a:pt x="8" y="27"/>
                  </a:lnTo>
                  <a:lnTo>
                    <a:pt x="46" y="27"/>
                  </a:lnTo>
                  <a:lnTo>
                    <a:pt x="46" y="1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FFD7AF"/>
                </a:gs>
                <a:gs pos="100000">
                  <a:srgbClr val="F0F0F0"/>
                </a:gs>
              </a:gsLst>
              <a:lin ang="5400000" scaled="1"/>
            </a:gradFill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198" name="Freeform 334"/>
            <p:cNvSpPr>
              <a:spLocks noChangeArrowheads="1"/>
            </p:cNvSpPr>
            <p:nvPr/>
          </p:nvSpPr>
          <p:spPr bwMode="auto">
            <a:xfrm>
              <a:off x="413" y="533"/>
              <a:ext cx="38" cy="6"/>
            </a:xfrm>
            <a:custGeom>
              <a:avLst/>
              <a:gdLst/>
              <a:ahLst/>
              <a:cxnLst>
                <a:cxn ang="0">
                  <a:pos x="38" y="6"/>
                </a:cxn>
                <a:cxn ang="0">
                  <a:pos x="38" y="0"/>
                </a:cxn>
                <a:cxn ang="0">
                  <a:pos x="0" y="0"/>
                </a:cxn>
                <a:cxn ang="0">
                  <a:pos x="0" y="6"/>
                </a:cxn>
              </a:cxnLst>
              <a:rect l="0" t="0" r="r" b="b"/>
              <a:pathLst>
                <a:path w="38" h="6">
                  <a:moveTo>
                    <a:pt x="38" y="6"/>
                  </a:moveTo>
                  <a:lnTo>
                    <a:pt x="38" y="0"/>
                  </a:lnTo>
                  <a:lnTo>
                    <a:pt x="0" y="0"/>
                  </a:lnTo>
                  <a:lnTo>
                    <a:pt x="0" y="6"/>
                  </a:lnTo>
                </a:path>
              </a:pathLst>
            </a:custGeom>
            <a:noFill/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199" name="Freeform 335"/>
            <p:cNvSpPr>
              <a:spLocks noChangeArrowheads="1"/>
            </p:cNvSpPr>
            <p:nvPr/>
          </p:nvSpPr>
          <p:spPr bwMode="auto">
            <a:xfrm>
              <a:off x="418" y="524"/>
              <a:ext cx="28" cy="4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28" y="3"/>
                </a:cxn>
                <a:cxn ang="0">
                  <a:pos x="28" y="0"/>
                </a:cxn>
                <a:cxn ang="0">
                  <a:pos x="28" y="0"/>
                </a:cxn>
              </a:cxnLst>
              <a:rect l="0" t="0" r="r" b="b"/>
              <a:pathLst>
                <a:path w="28" h="4">
                  <a:moveTo>
                    <a:pt x="28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28" y="3"/>
                  </a:lnTo>
                  <a:lnTo>
                    <a:pt x="28" y="0"/>
                  </a:lnTo>
                  <a:lnTo>
                    <a:pt x="28" y="0"/>
                  </a:lnTo>
                  <a:close/>
                </a:path>
              </a:pathLst>
            </a:custGeom>
            <a:gradFill rotWithShape="0">
              <a:gsLst>
                <a:gs pos="0">
                  <a:srgbClr val="FFCFBF"/>
                </a:gs>
                <a:gs pos="100000">
                  <a:srgbClr val="F0F0F0"/>
                </a:gs>
              </a:gsLst>
              <a:lin ang="5400000" scaled="1"/>
            </a:gradFill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200" name="Freeform 336"/>
            <p:cNvSpPr>
              <a:spLocks noChangeArrowheads="1"/>
            </p:cNvSpPr>
            <p:nvPr/>
          </p:nvSpPr>
          <p:spPr bwMode="auto">
            <a:xfrm>
              <a:off x="405" y="526"/>
              <a:ext cx="54" cy="4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54" y="4"/>
                </a:cxn>
                <a:cxn ang="0">
                  <a:pos x="54" y="0"/>
                </a:cxn>
                <a:cxn ang="0">
                  <a:pos x="54" y="0"/>
                </a:cxn>
              </a:cxnLst>
              <a:rect l="0" t="0" r="r" b="b"/>
              <a:pathLst>
                <a:path w="54" h="4">
                  <a:moveTo>
                    <a:pt x="5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54" y="4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gradFill rotWithShape="0">
              <a:gsLst>
                <a:gs pos="0">
                  <a:srgbClr val="FFCFBF"/>
                </a:gs>
                <a:gs pos="100000">
                  <a:srgbClr val="F0F0F0"/>
                </a:gs>
              </a:gsLst>
              <a:lin ang="5400000" scaled="1"/>
            </a:gradFill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201" name="Freeform 337"/>
            <p:cNvSpPr>
              <a:spLocks noChangeArrowheads="1"/>
            </p:cNvSpPr>
            <p:nvPr/>
          </p:nvSpPr>
          <p:spPr bwMode="auto">
            <a:xfrm>
              <a:off x="418" y="521"/>
              <a:ext cx="28" cy="3"/>
            </a:xfrm>
            <a:custGeom>
              <a:avLst/>
              <a:gdLst/>
              <a:ahLst/>
              <a:cxnLst>
                <a:cxn ang="0">
                  <a:pos x="28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28" y="0"/>
                </a:cxn>
                <a:cxn ang="0">
                  <a:pos x="28" y="3"/>
                </a:cxn>
                <a:cxn ang="0">
                  <a:pos x="28" y="3"/>
                </a:cxn>
              </a:cxnLst>
              <a:rect l="0" t="0" r="r" b="b"/>
              <a:pathLst>
                <a:path w="28" h="3">
                  <a:moveTo>
                    <a:pt x="28" y="3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28" y="0"/>
                  </a:lnTo>
                  <a:lnTo>
                    <a:pt x="28" y="3"/>
                  </a:lnTo>
                  <a:lnTo>
                    <a:pt x="28" y="3"/>
                  </a:lnTo>
                  <a:close/>
                </a:path>
              </a:pathLst>
            </a:custGeom>
            <a:gradFill rotWithShape="0">
              <a:gsLst>
                <a:gs pos="0">
                  <a:srgbClr val="FFCFBF"/>
                </a:gs>
                <a:gs pos="100000">
                  <a:srgbClr val="F0F0F0"/>
                </a:gs>
              </a:gsLst>
              <a:lin ang="5400000" scaled="1"/>
            </a:gradFill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202" name="Freeform 338"/>
            <p:cNvSpPr>
              <a:spLocks noChangeArrowheads="1"/>
            </p:cNvSpPr>
            <p:nvPr/>
          </p:nvSpPr>
          <p:spPr bwMode="auto">
            <a:xfrm>
              <a:off x="390" y="625"/>
              <a:ext cx="554" cy="56"/>
            </a:xfrm>
            <a:custGeom>
              <a:avLst/>
              <a:gdLst/>
              <a:ahLst/>
              <a:cxnLst>
                <a:cxn ang="0">
                  <a:pos x="554" y="0"/>
                </a:cxn>
                <a:cxn ang="0">
                  <a:pos x="0" y="0"/>
                </a:cxn>
                <a:cxn ang="0">
                  <a:pos x="0" y="11"/>
                </a:cxn>
                <a:cxn ang="0">
                  <a:pos x="11" y="23"/>
                </a:cxn>
                <a:cxn ang="0">
                  <a:pos x="11" y="56"/>
                </a:cxn>
                <a:cxn ang="0">
                  <a:pos x="554" y="56"/>
                </a:cxn>
                <a:cxn ang="0">
                  <a:pos x="554" y="0"/>
                </a:cxn>
                <a:cxn ang="0">
                  <a:pos x="554" y="0"/>
                </a:cxn>
              </a:cxnLst>
              <a:rect l="0" t="0" r="r" b="b"/>
              <a:pathLst>
                <a:path w="554" h="56">
                  <a:moveTo>
                    <a:pt x="554" y="0"/>
                  </a:moveTo>
                  <a:lnTo>
                    <a:pt x="0" y="0"/>
                  </a:lnTo>
                  <a:lnTo>
                    <a:pt x="0" y="11"/>
                  </a:lnTo>
                  <a:lnTo>
                    <a:pt x="11" y="23"/>
                  </a:lnTo>
                  <a:lnTo>
                    <a:pt x="11" y="56"/>
                  </a:lnTo>
                  <a:lnTo>
                    <a:pt x="554" y="56"/>
                  </a:lnTo>
                  <a:lnTo>
                    <a:pt x="554" y="0"/>
                  </a:lnTo>
                  <a:lnTo>
                    <a:pt x="554" y="0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17820000" scaled="1"/>
            </a:gradFill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203" name="Freeform 339"/>
            <p:cNvSpPr>
              <a:spLocks noChangeArrowheads="1"/>
            </p:cNvSpPr>
            <p:nvPr/>
          </p:nvSpPr>
          <p:spPr bwMode="auto">
            <a:xfrm>
              <a:off x="401" y="677"/>
              <a:ext cx="562" cy="366"/>
            </a:xfrm>
            <a:custGeom>
              <a:avLst/>
              <a:gdLst/>
              <a:ahLst/>
              <a:cxnLst>
                <a:cxn ang="0">
                  <a:pos x="562" y="0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562" y="366"/>
                </a:cxn>
                <a:cxn ang="0">
                  <a:pos x="562" y="0"/>
                </a:cxn>
                <a:cxn ang="0">
                  <a:pos x="562" y="0"/>
                </a:cxn>
              </a:cxnLst>
              <a:rect l="0" t="0" r="r" b="b"/>
              <a:pathLst>
                <a:path w="562" h="366">
                  <a:moveTo>
                    <a:pt x="562" y="0"/>
                  </a:moveTo>
                  <a:lnTo>
                    <a:pt x="0" y="0"/>
                  </a:lnTo>
                  <a:lnTo>
                    <a:pt x="0" y="366"/>
                  </a:lnTo>
                  <a:lnTo>
                    <a:pt x="562" y="366"/>
                  </a:lnTo>
                  <a:lnTo>
                    <a:pt x="562" y="0"/>
                  </a:lnTo>
                  <a:lnTo>
                    <a:pt x="562" y="0"/>
                  </a:lnTo>
                  <a:close/>
                </a:path>
              </a:pathLst>
            </a:custGeom>
            <a:gradFill rotWithShape="0">
              <a:gsLst>
                <a:gs pos="0">
                  <a:srgbClr val="FFD7AF"/>
                </a:gs>
                <a:gs pos="100000">
                  <a:srgbClr val="ECECEC"/>
                </a:gs>
              </a:gsLst>
              <a:lin ang="5400000" scaled="1"/>
            </a:gradFill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204" name="Freeform 340"/>
            <p:cNvSpPr>
              <a:spLocks noChangeArrowheads="1"/>
            </p:cNvSpPr>
            <p:nvPr/>
          </p:nvSpPr>
          <p:spPr bwMode="auto">
            <a:xfrm>
              <a:off x="816" y="560"/>
              <a:ext cx="36" cy="33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0" y="0"/>
                </a:cxn>
                <a:cxn ang="0">
                  <a:pos x="0" y="33"/>
                </a:cxn>
                <a:cxn ang="0">
                  <a:pos x="36" y="33"/>
                </a:cxn>
                <a:cxn ang="0">
                  <a:pos x="36" y="0"/>
                </a:cxn>
                <a:cxn ang="0">
                  <a:pos x="36" y="0"/>
                </a:cxn>
              </a:cxnLst>
              <a:rect l="0" t="0" r="r" b="b"/>
              <a:pathLst>
                <a:path w="36" h="33">
                  <a:moveTo>
                    <a:pt x="36" y="0"/>
                  </a:moveTo>
                  <a:lnTo>
                    <a:pt x="0" y="0"/>
                  </a:lnTo>
                  <a:lnTo>
                    <a:pt x="0" y="33"/>
                  </a:lnTo>
                  <a:lnTo>
                    <a:pt x="36" y="33"/>
                  </a:lnTo>
                  <a:lnTo>
                    <a:pt x="36" y="0"/>
                  </a:lnTo>
                  <a:lnTo>
                    <a:pt x="36" y="0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1"/>
            </a:gradFill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205" name="Freeform 341"/>
            <p:cNvSpPr>
              <a:spLocks noChangeArrowheads="1"/>
            </p:cNvSpPr>
            <p:nvPr/>
          </p:nvSpPr>
          <p:spPr bwMode="auto">
            <a:xfrm>
              <a:off x="680" y="560"/>
              <a:ext cx="37" cy="33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0" y="0"/>
                </a:cxn>
                <a:cxn ang="0">
                  <a:pos x="0" y="33"/>
                </a:cxn>
                <a:cxn ang="0">
                  <a:pos x="37" y="33"/>
                </a:cxn>
                <a:cxn ang="0">
                  <a:pos x="37" y="0"/>
                </a:cxn>
                <a:cxn ang="0">
                  <a:pos x="37" y="0"/>
                </a:cxn>
              </a:cxnLst>
              <a:rect l="0" t="0" r="r" b="b"/>
              <a:pathLst>
                <a:path w="37" h="33">
                  <a:moveTo>
                    <a:pt x="37" y="0"/>
                  </a:moveTo>
                  <a:lnTo>
                    <a:pt x="0" y="0"/>
                  </a:lnTo>
                  <a:lnTo>
                    <a:pt x="0" y="33"/>
                  </a:lnTo>
                  <a:lnTo>
                    <a:pt x="37" y="33"/>
                  </a:lnTo>
                  <a:lnTo>
                    <a:pt x="37" y="0"/>
                  </a:lnTo>
                  <a:lnTo>
                    <a:pt x="37" y="0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1"/>
            </a:gradFill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206" name="Freeform 342"/>
            <p:cNvSpPr>
              <a:spLocks noChangeArrowheads="1"/>
            </p:cNvSpPr>
            <p:nvPr/>
          </p:nvSpPr>
          <p:spPr bwMode="auto">
            <a:xfrm>
              <a:off x="546" y="560"/>
              <a:ext cx="37" cy="33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0" y="0"/>
                </a:cxn>
                <a:cxn ang="0">
                  <a:pos x="0" y="33"/>
                </a:cxn>
                <a:cxn ang="0">
                  <a:pos x="37" y="33"/>
                </a:cxn>
                <a:cxn ang="0">
                  <a:pos x="37" y="0"/>
                </a:cxn>
                <a:cxn ang="0">
                  <a:pos x="37" y="0"/>
                </a:cxn>
              </a:cxnLst>
              <a:rect l="0" t="0" r="r" b="b"/>
              <a:pathLst>
                <a:path w="37" h="33">
                  <a:moveTo>
                    <a:pt x="37" y="0"/>
                  </a:moveTo>
                  <a:lnTo>
                    <a:pt x="0" y="0"/>
                  </a:lnTo>
                  <a:lnTo>
                    <a:pt x="0" y="33"/>
                  </a:lnTo>
                  <a:lnTo>
                    <a:pt x="37" y="33"/>
                  </a:lnTo>
                  <a:lnTo>
                    <a:pt x="37" y="0"/>
                  </a:lnTo>
                  <a:lnTo>
                    <a:pt x="37" y="0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1"/>
            </a:gradFill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207" name="Freeform 343"/>
            <p:cNvSpPr>
              <a:spLocks noChangeArrowheads="1"/>
            </p:cNvSpPr>
            <p:nvPr/>
          </p:nvSpPr>
          <p:spPr bwMode="auto">
            <a:xfrm>
              <a:off x="413" y="560"/>
              <a:ext cx="36" cy="33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0" y="0"/>
                </a:cxn>
                <a:cxn ang="0">
                  <a:pos x="0" y="33"/>
                </a:cxn>
                <a:cxn ang="0">
                  <a:pos x="36" y="33"/>
                </a:cxn>
                <a:cxn ang="0">
                  <a:pos x="36" y="0"/>
                </a:cxn>
                <a:cxn ang="0">
                  <a:pos x="36" y="0"/>
                </a:cxn>
              </a:cxnLst>
              <a:rect l="0" t="0" r="r" b="b"/>
              <a:pathLst>
                <a:path w="36" h="33">
                  <a:moveTo>
                    <a:pt x="36" y="0"/>
                  </a:moveTo>
                  <a:lnTo>
                    <a:pt x="0" y="0"/>
                  </a:lnTo>
                  <a:lnTo>
                    <a:pt x="0" y="33"/>
                  </a:lnTo>
                  <a:lnTo>
                    <a:pt x="36" y="33"/>
                  </a:lnTo>
                  <a:lnTo>
                    <a:pt x="36" y="0"/>
                  </a:lnTo>
                  <a:lnTo>
                    <a:pt x="36" y="0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17820000" scaled="1"/>
            </a:gradFill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208" name="Freeform 344"/>
            <p:cNvSpPr>
              <a:spLocks noChangeArrowheads="1"/>
            </p:cNvSpPr>
            <p:nvPr/>
          </p:nvSpPr>
          <p:spPr bwMode="auto">
            <a:xfrm>
              <a:off x="458" y="563"/>
              <a:ext cx="8" cy="30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8" y="30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8" h="30">
                  <a:moveTo>
                    <a:pt x="8" y="0"/>
                  </a:moveTo>
                  <a:lnTo>
                    <a:pt x="0" y="0"/>
                  </a:lnTo>
                  <a:lnTo>
                    <a:pt x="0" y="30"/>
                  </a:lnTo>
                  <a:lnTo>
                    <a:pt x="8" y="3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17820000" scaled="1"/>
            </a:gradFill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209" name="Freeform 345"/>
            <p:cNvSpPr>
              <a:spLocks noChangeArrowheads="1"/>
            </p:cNvSpPr>
            <p:nvPr/>
          </p:nvSpPr>
          <p:spPr bwMode="auto">
            <a:xfrm>
              <a:off x="475" y="563"/>
              <a:ext cx="8" cy="30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8" y="30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8" h="30">
                  <a:moveTo>
                    <a:pt x="8" y="0"/>
                  </a:moveTo>
                  <a:lnTo>
                    <a:pt x="0" y="0"/>
                  </a:lnTo>
                  <a:lnTo>
                    <a:pt x="0" y="30"/>
                  </a:lnTo>
                  <a:lnTo>
                    <a:pt x="8" y="3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17820000" scaled="1"/>
            </a:gradFill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210" name="Freeform 346"/>
            <p:cNvSpPr>
              <a:spLocks noChangeArrowheads="1"/>
            </p:cNvSpPr>
            <p:nvPr/>
          </p:nvSpPr>
          <p:spPr bwMode="auto">
            <a:xfrm>
              <a:off x="492" y="563"/>
              <a:ext cx="9" cy="30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9" y="30"/>
                </a:cxn>
                <a:cxn ang="0">
                  <a:pos x="9" y="0"/>
                </a:cxn>
                <a:cxn ang="0">
                  <a:pos x="9" y="0"/>
                </a:cxn>
              </a:cxnLst>
              <a:rect l="0" t="0" r="r" b="b"/>
              <a:pathLst>
                <a:path w="9" h="30">
                  <a:moveTo>
                    <a:pt x="9" y="0"/>
                  </a:moveTo>
                  <a:lnTo>
                    <a:pt x="0" y="0"/>
                  </a:lnTo>
                  <a:lnTo>
                    <a:pt x="0" y="30"/>
                  </a:lnTo>
                  <a:lnTo>
                    <a:pt x="9" y="30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1"/>
            </a:gradFill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211" name="Freeform 347"/>
            <p:cNvSpPr>
              <a:spLocks noChangeArrowheads="1"/>
            </p:cNvSpPr>
            <p:nvPr/>
          </p:nvSpPr>
          <p:spPr bwMode="auto">
            <a:xfrm>
              <a:off x="511" y="563"/>
              <a:ext cx="8" cy="30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8" y="30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8" h="30">
                  <a:moveTo>
                    <a:pt x="8" y="0"/>
                  </a:moveTo>
                  <a:lnTo>
                    <a:pt x="0" y="0"/>
                  </a:lnTo>
                  <a:lnTo>
                    <a:pt x="0" y="30"/>
                  </a:lnTo>
                  <a:lnTo>
                    <a:pt x="8" y="3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1"/>
            </a:gradFill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212" name="Freeform 348"/>
            <p:cNvSpPr>
              <a:spLocks noChangeArrowheads="1"/>
            </p:cNvSpPr>
            <p:nvPr/>
          </p:nvSpPr>
          <p:spPr bwMode="auto">
            <a:xfrm>
              <a:off x="528" y="563"/>
              <a:ext cx="8" cy="30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8" y="30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8" h="30">
                  <a:moveTo>
                    <a:pt x="8" y="0"/>
                  </a:moveTo>
                  <a:lnTo>
                    <a:pt x="0" y="0"/>
                  </a:lnTo>
                  <a:lnTo>
                    <a:pt x="0" y="30"/>
                  </a:lnTo>
                  <a:lnTo>
                    <a:pt x="8" y="3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1"/>
            </a:gradFill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213" name="Freeform 349"/>
            <p:cNvSpPr>
              <a:spLocks noChangeArrowheads="1"/>
            </p:cNvSpPr>
            <p:nvPr/>
          </p:nvSpPr>
          <p:spPr bwMode="auto">
            <a:xfrm>
              <a:off x="592" y="563"/>
              <a:ext cx="8" cy="30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8" y="30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8" h="30">
                  <a:moveTo>
                    <a:pt x="8" y="0"/>
                  </a:moveTo>
                  <a:lnTo>
                    <a:pt x="0" y="0"/>
                  </a:lnTo>
                  <a:lnTo>
                    <a:pt x="0" y="30"/>
                  </a:lnTo>
                  <a:lnTo>
                    <a:pt x="8" y="3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1"/>
            </a:gradFill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214" name="Freeform 350"/>
            <p:cNvSpPr>
              <a:spLocks noChangeArrowheads="1"/>
            </p:cNvSpPr>
            <p:nvPr/>
          </p:nvSpPr>
          <p:spPr bwMode="auto">
            <a:xfrm>
              <a:off x="610" y="563"/>
              <a:ext cx="7" cy="30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7" y="30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7" h="30">
                  <a:moveTo>
                    <a:pt x="7" y="0"/>
                  </a:moveTo>
                  <a:lnTo>
                    <a:pt x="0" y="0"/>
                  </a:lnTo>
                  <a:lnTo>
                    <a:pt x="0" y="30"/>
                  </a:lnTo>
                  <a:lnTo>
                    <a:pt x="7" y="30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1"/>
            </a:gradFill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215" name="Freeform 351"/>
            <p:cNvSpPr>
              <a:spLocks noChangeArrowheads="1"/>
            </p:cNvSpPr>
            <p:nvPr/>
          </p:nvSpPr>
          <p:spPr bwMode="auto">
            <a:xfrm>
              <a:off x="627" y="563"/>
              <a:ext cx="8" cy="30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8" y="30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8" h="30">
                  <a:moveTo>
                    <a:pt x="8" y="0"/>
                  </a:moveTo>
                  <a:lnTo>
                    <a:pt x="0" y="0"/>
                  </a:lnTo>
                  <a:lnTo>
                    <a:pt x="0" y="30"/>
                  </a:lnTo>
                  <a:lnTo>
                    <a:pt x="8" y="3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1"/>
            </a:gradFill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216" name="Freeform 352"/>
            <p:cNvSpPr>
              <a:spLocks noChangeArrowheads="1"/>
            </p:cNvSpPr>
            <p:nvPr/>
          </p:nvSpPr>
          <p:spPr bwMode="auto">
            <a:xfrm>
              <a:off x="645" y="563"/>
              <a:ext cx="8" cy="30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8" y="30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8" h="30">
                  <a:moveTo>
                    <a:pt x="8" y="0"/>
                  </a:moveTo>
                  <a:lnTo>
                    <a:pt x="0" y="0"/>
                  </a:lnTo>
                  <a:lnTo>
                    <a:pt x="0" y="30"/>
                  </a:lnTo>
                  <a:lnTo>
                    <a:pt x="8" y="3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1"/>
            </a:gradFill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217" name="Freeform 353"/>
            <p:cNvSpPr>
              <a:spLocks noChangeArrowheads="1"/>
            </p:cNvSpPr>
            <p:nvPr/>
          </p:nvSpPr>
          <p:spPr bwMode="auto">
            <a:xfrm>
              <a:off x="663" y="563"/>
              <a:ext cx="8" cy="30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8" y="30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8" h="30">
                  <a:moveTo>
                    <a:pt x="8" y="0"/>
                  </a:moveTo>
                  <a:lnTo>
                    <a:pt x="0" y="0"/>
                  </a:lnTo>
                  <a:lnTo>
                    <a:pt x="0" y="30"/>
                  </a:lnTo>
                  <a:lnTo>
                    <a:pt x="8" y="3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1"/>
            </a:gradFill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218" name="Freeform 354"/>
            <p:cNvSpPr>
              <a:spLocks noChangeArrowheads="1"/>
            </p:cNvSpPr>
            <p:nvPr/>
          </p:nvSpPr>
          <p:spPr bwMode="auto">
            <a:xfrm>
              <a:off x="727" y="563"/>
              <a:ext cx="8" cy="30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8" y="30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8" h="30">
                  <a:moveTo>
                    <a:pt x="8" y="0"/>
                  </a:moveTo>
                  <a:lnTo>
                    <a:pt x="0" y="0"/>
                  </a:lnTo>
                  <a:lnTo>
                    <a:pt x="0" y="30"/>
                  </a:lnTo>
                  <a:lnTo>
                    <a:pt x="8" y="3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1"/>
            </a:gradFill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219" name="Freeform 355"/>
            <p:cNvSpPr>
              <a:spLocks noChangeArrowheads="1"/>
            </p:cNvSpPr>
            <p:nvPr/>
          </p:nvSpPr>
          <p:spPr bwMode="auto">
            <a:xfrm>
              <a:off x="745" y="563"/>
              <a:ext cx="8" cy="30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8" y="30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8" h="30">
                  <a:moveTo>
                    <a:pt x="8" y="0"/>
                  </a:moveTo>
                  <a:lnTo>
                    <a:pt x="0" y="0"/>
                  </a:lnTo>
                  <a:lnTo>
                    <a:pt x="0" y="30"/>
                  </a:lnTo>
                  <a:lnTo>
                    <a:pt x="8" y="3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1"/>
            </a:gradFill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220" name="Freeform 356"/>
            <p:cNvSpPr>
              <a:spLocks noChangeArrowheads="1"/>
            </p:cNvSpPr>
            <p:nvPr/>
          </p:nvSpPr>
          <p:spPr bwMode="auto">
            <a:xfrm>
              <a:off x="762" y="563"/>
              <a:ext cx="8" cy="30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8" y="30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8" h="30">
                  <a:moveTo>
                    <a:pt x="8" y="0"/>
                  </a:moveTo>
                  <a:lnTo>
                    <a:pt x="0" y="0"/>
                  </a:lnTo>
                  <a:lnTo>
                    <a:pt x="0" y="30"/>
                  </a:lnTo>
                  <a:lnTo>
                    <a:pt x="8" y="3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1"/>
            </a:gradFill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221" name="Freeform 357"/>
            <p:cNvSpPr>
              <a:spLocks noChangeArrowheads="1"/>
            </p:cNvSpPr>
            <p:nvPr/>
          </p:nvSpPr>
          <p:spPr bwMode="auto">
            <a:xfrm>
              <a:off x="780" y="563"/>
              <a:ext cx="8" cy="30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8" y="30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8" h="30">
                  <a:moveTo>
                    <a:pt x="8" y="0"/>
                  </a:moveTo>
                  <a:lnTo>
                    <a:pt x="0" y="0"/>
                  </a:lnTo>
                  <a:lnTo>
                    <a:pt x="0" y="30"/>
                  </a:lnTo>
                  <a:lnTo>
                    <a:pt x="8" y="3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1"/>
            </a:gradFill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222" name="Freeform 358"/>
            <p:cNvSpPr>
              <a:spLocks noChangeArrowheads="1"/>
            </p:cNvSpPr>
            <p:nvPr/>
          </p:nvSpPr>
          <p:spPr bwMode="auto">
            <a:xfrm>
              <a:off x="798" y="563"/>
              <a:ext cx="8" cy="30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8" y="30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8" h="30">
                  <a:moveTo>
                    <a:pt x="8" y="0"/>
                  </a:moveTo>
                  <a:lnTo>
                    <a:pt x="0" y="0"/>
                  </a:lnTo>
                  <a:lnTo>
                    <a:pt x="0" y="30"/>
                  </a:lnTo>
                  <a:lnTo>
                    <a:pt x="8" y="3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1"/>
            </a:gradFill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223" name="Freeform 359"/>
            <p:cNvSpPr>
              <a:spLocks noChangeArrowheads="1"/>
            </p:cNvSpPr>
            <p:nvPr/>
          </p:nvSpPr>
          <p:spPr bwMode="auto">
            <a:xfrm>
              <a:off x="862" y="563"/>
              <a:ext cx="7" cy="30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7" y="30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7" h="30">
                  <a:moveTo>
                    <a:pt x="7" y="0"/>
                  </a:moveTo>
                  <a:lnTo>
                    <a:pt x="0" y="0"/>
                  </a:lnTo>
                  <a:lnTo>
                    <a:pt x="0" y="30"/>
                  </a:lnTo>
                  <a:lnTo>
                    <a:pt x="7" y="30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1"/>
            </a:gradFill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224" name="Freeform 360"/>
            <p:cNvSpPr>
              <a:spLocks noChangeArrowheads="1"/>
            </p:cNvSpPr>
            <p:nvPr/>
          </p:nvSpPr>
          <p:spPr bwMode="auto">
            <a:xfrm>
              <a:off x="879" y="563"/>
              <a:ext cx="8" cy="30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8" y="30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8" h="30">
                  <a:moveTo>
                    <a:pt x="8" y="0"/>
                  </a:moveTo>
                  <a:lnTo>
                    <a:pt x="0" y="0"/>
                  </a:lnTo>
                  <a:lnTo>
                    <a:pt x="0" y="30"/>
                  </a:lnTo>
                  <a:lnTo>
                    <a:pt x="8" y="3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1"/>
            </a:gradFill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225" name="Freeform 361"/>
            <p:cNvSpPr>
              <a:spLocks noChangeArrowheads="1"/>
            </p:cNvSpPr>
            <p:nvPr/>
          </p:nvSpPr>
          <p:spPr bwMode="auto">
            <a:xfrm>
              <a:off x="897" y="563"/>
              <a:ext cx="8" cy="30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8" y="30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8" h="30">
                  <a:moveTo>
                    <a:pt x="8" y="0"/>
                  </a:moveTo>
                  <a:lnTo>
                    <a:pt x="0" y="0"/>
                  </a:lnTo>
                  <a:lnTo>
                    <a:pt x="0" y="30"/>
                  </a:lnTo>
                  <a:lnTo>
                    <a:pt x="8" y="3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1"/>
            </a:gradFill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226" name="Freeform 362"/>
            <p:cNvSpPr>
              <a:spLocks noChangeArrowheads="1"/>
            </p:cNvSpPr>
            <p:nvPr/>
          </p:nvSpPr>
          <p:spPr bwMode="auto">
            <a:xfrm>
              <a:off x="915" y="563"/>
              <a:ext cx="8" cy="30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8" y="30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8" h="30">
                  <a:moveTo>
                    <a:pt x="8" y="0"/>
                  </a:moveTo>
                  <a:lnTo>
                    <a:pt x="0" y="0"/>
                  </a:lnTo>
                  <a:lnTo>
                    <a:pt x="0" y="30"/>
                  </a:lnTo>
                  <a:lnTo>
                    <a:pt x="8" y="3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1"/>
            </a:gradFill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227" name="Freeform 363"/>
            <p:cNvSpPr>
              <a:spLocks noChangeArrowheads="1"/>
            </p:cNvSpPr>
            <p:nvPr/>
          </p:nvSpPr>
          <p:spPr bwMode="auto">
            <a:xfrm>
              <a:off x="932" y="563"/>
              <a:ext cx="8" cy="30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8" y="30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8" h="30">
                  <a:moveTo>
                    <a:pt x="8" y="0"/>
                  </a:moveTo>
                  <a:lnTo>
                    <a:pt x="0" y="0"/>
                  </a:lnTo>
                  <a:lnTo>
                    <a:pt x="0" y="30"/>
                  </a:lnTo>
                  <a:lnTo>
                    <a:pt x="8" y="3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1"/>
            </a:gradFill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228" name="Freeform 364"/>
            <p:cNvSpPr>
              <a:spLocks noChangeArrowheads="1"/>
            </p:cNvSpPr>
            <p:nvPr/>
          </p:nvSpPr>
          <p:spPr bwMode="auto">
            <a:xfrm>
              <a:off x="401" y="677"/>
              <a:ext cx="543" cy="4"/>
            </a:xfrm>
            <a:custGeom>
              <a:avLst/>
              <a:gdLst/>
              <a:ahLst/>
              <a:cxnLst>
                <a:cxn ang="0">
                  <a:pos x="543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543" y="4"/>
                </a:cxn>
                <a:cxn ang="0">
                  <a:pos x="543" y="0"/>
                </a:cxn>
                <a:cxn ang="0">
                  <a:pos x="543" y="0"/>
                </a:cxn>
              </a:cxnLst>
              <a:rect l="0" t="0" r="r" b="b"/>
              <a:pathLst>
                <a:path w="543" h="4">
                  <a:moveTo>
                    <a:pt x="543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543" y="4"/>
                  </a:lnTo>
                  <a:lnTo>
                    <a:pt x="543" y="0"/>
                  </a:lnTo>
                  <a:lnTo>
                    <a:pt x="543" y="0"/>
                  </a:lnTo>
                  <a:close/>
                </a:path>
              </a:pathLst>
            </a:custGeom>
            <a:gradFill rotWithShape="0">
              <a:gsLst>
                <a:gs pos="0">
                  <a:srgbClr val="DF9F7F"/>
                </a:gs>
                <a:gs pos="100000">
                  <a:srgbClr val="B6B6B6"/>
                </a:gs>
              </a:gsLst>
              <a:lin ang="5400000" scaled="1"/>
            </a:gradFill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229" name="Freeform 365"/>
            <p:cNvSpPr>
              <a:spLocks noChangeArrowheads="1"/>
            </p:cNvSpPr>
            <p:nvPr/>
          </p:nvSpPr>
          <p:spPr bwMode="auto">
            <a:xfrm>
              <a:off x="803" y="681"/>
              <a:ext cx="55" cy="362"/>
            </a:xfrm>
            <a:custGeom>
              <a:avLst/>
              <a:gdLst/>
              <a:ahLst/>
              <a:cxnLst>
                <a:cxn ang="0">
                  <a:pos x="49" y="0"/>
                </a:cxn>
                <a:cxn ang="0">
                  <a:pos x="53" y="3"/>
                </a:cxn>
                <a:cxn ang="0">
                  <a:pos x="55" y="7"/>
                </a:cxn>
                <a:cxn ang="0">
                  <a:pos x="55" y="12"/>
                </a:cxn>
                <a:cxn ang="0">
                  <a:pos x="54" y="15"/>
                </a:cxn>
                <a:cxn ang="0">
                  <a:pos x="50" y="19"/>
                </a:cxn>
                <a:cxn ang="0">
                  <a:pos x="45" y="20"/>
                </a:cxn>
                <a:cxn ang="0">
                  <a:pos x="45" y="318"/>
                </a:cxn>
                <a:cxn ang="0">
                  <a:pos x="49" y="324"/>
                </a:cxn>
                <a:cxn ang="0">
                  <a:pos x="49" y="362"/>
                </a:cxn>
                <a:cxn ang="0">
                  <a:pos x="8" y="362"/>
                </a:cxn>
                <a:cxn ang="0">
                  <a:pos x="8" y="324"/>
                </a:cxn>
                <a:cxn ang="0">
                  <a:pos x="12" y="318"/>
                </a:cxn>
                <a:cxn ang="0">
                  <a:pos x="12" y="20"/>
                </a:cxn>
                <a:cxn ang="0">
                  <a:pos x="5" y="19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0" y="8"/>
                </a:cxn>
                <a:cxn ang="0">
                  <a:pos x="1" y="3"/>
                </a:cxn>
                <a:cxn ang="0">
                  <a:pos x="6" y="0"/>
                </a:cxn>
                <a:cxn ang="0">
                  <a:pos x="10" y="0"/>
                </a:cxn>
                <a:cxn ang="0">
                  <a:pos x="49" y="0"/>
                </a:cxn>
                <a:cxn ang="0">
                  <a:pos x="49" y="0"/>
                </a:cxn>
              </a:cxnLst>
              <a:rect l="0" t="0" r="r" b="b"/>
              <a:pathLst>
                <a:path w="55" h="362">
                  <a:moveTo>
                    <a:pt x="49" y="0"/>
                  </a:moveTo>
                  <a:lnTo>
                    <a:pt x="53" y="3"/>
                  </a:lnTo>
                  <a:lnTo>
                    <a:pt x="55" y="7"/>
                  </a:lnTo>
                  <a:lnTo>
                    <a:pt x="55" y="12"/>
                  </a:lnTo>
                  <a:lnTo>
                    <a:pt x="54" y="15"/>
                  </a:lnTo>
                  <a:lnTo>
                    <a:pt x="50" y="19"/>
                  </a:lnTo>
                  <a:lnTo>
                    <a:pt x="45" y="20"/>
                  </a:lnTo>
                  <a:lnTo>
                    <a:pt x="45" y="318"/>
                  </a:lnTo>
                  <a:lnTo>
                    <a:pt x="49" y="324"/>
                  </a:lnTo>
                  <a:lnTo>
                    <a:pt x="49" y="362"/>
                  </a:lnTo>
                  <a:lnTo>
                    <a:pt x="8" y="362"/>
                  </a:lnTo>
                  <a:lnTo>
                    <a:pt x="8" y="324"/>
                  </a:lnTo>
                  <a:lnTo>
                    <a:pt x="12" y="318"/>
                  </a:lnTo>
                  <a:lnTo>
                    <a:pt x="12" y="20"/>
                  </a:lnTo>
                  <a:lnTo>
                    <a:pt x="5" y="19"/>
                  </a:lnTo>
                  <a:lnTo>
                    <a:pt x="1" y="16"/>
                  </a:lnTo>
                  <a:lnTo>
                    <a:pt x="0" y="12"/>
                  </a:lnTo>
                  <a:lnTo>
                    <a:pt x="0" y="8"/>
                  </a:lnTo>
                  <a:lnTo>
                    <a:pt x="1" y="3"/>
                  </a:lnTo>
                  <a:lnTo>
                    <a:pt x="6" y="0"/>
                  </a:lnTo>
                  <a:lnTo>
                    <a:pt x="10" y="0"/>
                  </a:lnTo>
                  <a:lnTo>
                    <a:pt x="49" y="0"/>
                  </a:lnTo>
                  <a:lnTo>
                    <a:pt x="49" y="0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17820000" scaled="1"/>
            </a:gradFill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230" name="Freeform 366"/>
            <p:cNvSpPr>
              <a:spLocks noChangeArrowheads="1"/>
            </p:cNvSpPr>
            <p:nvPr/>
          </p:nvSpPr>
          <p:spPr bwMode="auto">
            <a:xfrm>
              <a:off x="815" y="688"/>
              <a:ext cx="33" cy="13"/>
            </a:xfrm>
            <a:custGeom>
              <a:avLst/>
              <a:gdLst/>
              <a:ahLst/>
              <a:cxnLst>
                <a:cxn ang="0">
                  <a:pos x="33" y="13"/>
                </a:cxn>
                <a:cxn ang="0">
                  <a:pos x="27" y="11"/>
                </a:cxn>
                <a:cxn ang="0">
                  <a:pos x="25" y="8"/>
                </a:cxn>
                <a:cxn ang="0">
                  <a:pos x="24" y="6"/>
                </a:cxn>
                <a:cxn ang="0">
                  <a:pos x="23" y="0"/>
                </a:cxn>
                <a:cxn ang="0">
                  <a:pos x="8" y="0"/>
                </a:cxn>
                <a:cxn ang="0">
                  <a:pos x="8" y="5"/>
                </a:cxn>
                <a:cxn ang="0">
                  <a:pos x="6" y="8"/>
                </a:cxn>
                <a:cxn ang="0">
                  <a:pos x="3" y="11"/>
                </a:cxn>
                <a:cxn ang="0">
                  <a:pos x="0" y="13"/>
                </a:cxn>
                <a:cxn ang="0">
                  <a:pos x="12" y="9"/>
                </a:cxn>
                <a:cxn ang="0">
                  <a:pos x="20" y="9"/>
                </a:cxn>
                <a:cxn ang="0">
                  <a:pos x="33" y="13"/>
                </a:cxn>
                <a:cxn ang="0">
                  <a:pos x="33" y="13"/>
                </a:cxn>
              </a:cxnLst>
              <a:rect l="0" t="0" r="r" b="b"/>
              <a:pathLst>
                <a:path w="33" h="13">
                  <a:moveTo>
                    <a:pt x="33" y="13"/>
                  </a:moveTo>
                  <a:lnTo>
                    <a:pt x="27" y="11"/>
                  </a:lnTo>
                  <a:lnTo>
                    <a:pt x="25" y="8"/>
                  </a:lnTo>
                  <a:lnTo>
                    <a:pt x="24" y="6"/>
                  </a:lnTo>
                  <a:lnTo>
                    <a:pt x="23" y="0"/>
                  </a:lnTo>
                  <a:lnTo>
                    <a:pt x="8" y="0"/>
                  </a:lnTo>
                  <a:lnTo>
                    <a:pt x="8" y="5"/>
                  </a:lnTo>
                  <a:lnTo>
                    <a:pt x="6" y="8"/>
                  </a:lnTo>
                  <a:lnTo>
                    <a:pt x="3" y="11"/>
                  </a:lnTo>
                  <a:lnTo>
                    <a:pt x="0" y="13"/>
                  </a:lnTo>
                  <a:lnTo>
                    <a:pt x="12" y="9"/>
                  </a:lnTo>
                  <a:lnTo>
                    <a:pt x="20" y="9"/>
                  </a:lnTo>
                  <a:lnTo>
                    <a:pt x="33" y="13"/>
                  </a:lnTo>
                  <a:lnTo>
                    <a:pt x="33" y="13"/>
                  </a:lnTo>
                  <a:close/>
                </a:path>
              </a:pathLst>
            </a:custGeom>
            <a:gradFill rotWithShape="0">
              <a:gsLst>
                <a:gs pos="0">
                  <a:srgbClr val="DF9F7F"/>
                </a:gs>
                <a:gs pos="100000">
                  <a:srgbClr val="B6B6B6"/>
                </a:gs>
              </a:gsLst>
              <a:lin ang="5400000" scaled="1"/>
            </a:gradFill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231" name="Freeform 367"/>
            <p:cNvSpPr>
              <a:spLocks noChangeArrowheads="1"/>
            </p:cNvSpPr>
            <p:nvPr/>
          </p:nvSpPr>
          <p:spPr bwMode="auto">
            <a:xfrm>
              <a:off x="815" y="998"/>
              <a:ext cx="33" cy="0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0" y="0"/>
                </a:cxn>
              </a:cxnLst>
              <a:rect l="0" t="0" r="r" b="b"/>
              <a:pathLst>
                <a:path w="33">
                  <a:moveTo>
                    <a:pt x="33" y="0"/>
                  </a:moveTo>
                  <a:lnTo>
                    <a:pt x="0" y="0"/>
                  </a:lnTo>
                </a:path>
              </a:pathLst>
            </a:custGeom>
            <a:noFill/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232" name="Freeform 368"/>
            <p:cNvSpPr>
              <a:spLocks noChangeArrowheads="1"/>
            </p:cNvSpPr>
            <p:nvPr/>
          </p:nvSpPr>
          <p:spPr bwMode="auto">
            <a:xfrm>
              <a:off x="811" y="1005"/>
              <a:ext cx="41" cy="0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0" y="0"/>
                </a:cxn>
              </a:cxnLst>
              <a:rect l="0" t="0" r="r" b="b"/>
              <a:pathLst>
                <a:path w="41">
                  <a:moveTo>
                    <a:pt x="41" y="0"/>
                  </a:moveTo>
                  <a:lnTo>
                    <a:pt x="0" y="0"/>
                  </a:lnTo>
                </a:path>
              </a:pathLst>
            </a:custGeom>
            <a:noFill/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233" name="Freeform 369"/>
            <p:cNvSpPr>
              <a:spLocks noChangeArrowheads="1"/>
            </p:cNvSpPr>
            <p:nvPr/>
          </p:nvSpPr>
          <p:spPr bwMode="auto">
            <a:xfrm>
              <a:off x="668" y="681"/>
              <a:ext cx="56" cy="362"/>
            </a:xfrm>
            <a:custGeom>
              <a:avLst/>
              <a:gdLst/>
              <a:ahLst/>
              <a:cxnLst>
                <a:cxn ang="0">
                  <a:pos x="49" y="0"/>
                </a:cxn>
                <a:cxn ang="0">
                  <a:pos x="54" y="3"/>
                </a:cxn>
                <a:cxn ang="0">
                  <a:pos x="56" y="7"/>
                </a:cxn>
                <a:cxn ang="0">
                  <a:pos x="56" y="12"/>
                </a:cxn>
                <a:cxn ang="0">
                  <a:pos x="54" y="15"/>
                </a:cxn>
                <a:cxn ang="0">
                  <a:pos x="51" y="19"/>
                </a:cxn>
                <a:cxn ang="0">
                  <a:pos x="45" y="20"/>
                </a:cxn>
                <a:cxn ang="0">
                  <a:pos x="45" y="318"/>
                </a:cxn>
                <a:cxn ang="0">
                  <a:pos x="49" y="324"/>
                </a:cxn>
                <a:cxn ang="0">
                  <a:pos x="49" y="362"/>
                </a:cxn>
                <a:cxn ang="0">
                  <a:pos x="8" y="362"/>
                </a:cxn>
                <a:cxn ang="0">
                  <a:pos x="8" y="324"/>
                </a:cxn>
                <a:cxn ang="0">
                  <a:pos x="12" y="318"/>
                </a:cxn>
                <a:cxn ang="0">
                  <a:pos x="12" y="20"/>
                </a:cxn>
                <a:cxn ang="0">
                  <a:pos x="5" y="19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0" y="8"/>
                </a:cxn>
                <a:cxn ang="0">
                  <a:pos x="2" y="3"/>
                </a:cxn>
                <a:cxn ang="0">
                  <a:pos x="6" y="0"/>
                </a:cxn>
                <a:cxn ang="0">
                  <a:pos x="10" y="0"/>
                </a:cxn>
                <a:cxn ang="0">
                  <a:pos x="49" y="0"/>
                </a:cxn>
                <a:cxn ang="0">
                  <a:pos x="49" y="0"/>
                </a:cxn>
              </a:cxnLst>
              <a:rect l="0" t="0" r="r" b="b"/>
              <a:pathLst>
                <a:path w="56" h="362">
                  <a:moveTo>
                    <a:pt x="49" y="0"/>
                  </a:moveTo>
                  <a:lnTo>
                    <a:pt x="54" y="3"/>
                  </a:lnTo>
                  <a:lnTo>
                    <a:pt x="56" y="7"/>
                  </a:lnTo>
                  <a:lnTo>
                    <a:pt x="56" y="12"/>
                  </a:lnTo>
                  <a:lnTo>
                    <a:pt x="54" y="15"/>
                  </a:lnTo>
                  <a:lnTo>
                    <a:pt x="51" y="19"/>
                  </a:lnTo>
                  <a:lnTo>
                    <a:pt x="45" y="20"/>
                  </a:lnTo>
                  <a:lnTo>
                    <a:pt x="45" y="318"/>
                  </a:lnTo>
                  <a:lnTo>
                    <a:pt x="49" y="324"/>
                  </a:lnTo>
                  <a:lnTo>
                    <a:pt x="49" y="362"/>
                  </a:lnTo>
                  <a:lnTo>
                    <a:pt x="8" y="362"/>
                  </a:lnTo>
                  <a:lnTo>
                    <a:pt x="8" y="324"/>
                  </a:lnTo>
                  <a:lnTo>
                    <a:pt x="12" y="318"/>
                  </a:lnTo>
                  <a:lnTo>
                    <a:pt x="12" y="20"/>
                  </a:lnTo>
                  <a:lnTo>
                    <a:pt x="5" y="19"/>
                  </a:lnTo>
                  <a:lnTo>
                    <a:pt x="2" y="16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" y="3"/>
                  </a:lnTo>
                  <a:lnTo>
                    <a:pt x="6" y="0"/>
                  </a:lnTo>
                  <a:lnTo>
                    <a:pt x="10" y="0"/>
                  </a:lnTo>
                  <a:lnTo>
                    <a:pt x="49" y="0"/>
                  </a:lnTo>
                  <a:lnTo>
                    <a:pt x="49" y="0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17820000" scaled="1"/>
            </a:gradFill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234" name="Freeform 370"/>
            <p:cNvSpPr>
              <a:spLocks noChangeArrowheads="1"/>
            </p:cNvSpPr>
            <p:nvPr/>
          </p:nvSpPr>
          <p:spPr bwMode="auto">
            <a:xfrm>
              <a:off x="680" y="688"/>
              <a:ext cx="33" cy="13"/>
            </a:xfrm>
            <a:custGeom>
              <a:avLst/>
              <a:gdLst/>
              <a:ahLst/>
              <a:cxnLst>
                <a:cxn ang="0">
                  <a:pos x="33" y="13"/>
                </a:cxn>
                <a:cxn ang="0">
                  <a:pos x="28" y="11"/>
                </a:cxn>
                <a:cxn ang="0">
                  <a:pos x="25" y="8"/>
                </a:cxn>
                <a:cxn ang="0">
                  <a:pos x="24" y="6"/>
                </a:cxn>
                <a:cxn ang="0">
                  <a:pos x="24" y="0"/>
                </a:cxn>
                <a:cxn ang="0">
                  <a:pos x="8" y="0"/>
                </a:cxn>
                <a:cxn ang="0">
                  <a:pos x="8" y="5"/>
                </a:cxn>
                <a:cxn ang="0">
                  <a:pos x="6" y="8"/>
                </a:cxn>
                <a:cxn ang="0">
                  <a:pos x="4" y="11"/>
                </a:cxn>
                <a:cxn ang="0">
                  <a:pos x="0" y="13"/>
                </a:cxn>
                <a:cxn ang="0">
                  <a:pos x="12" y="9"/>
                </a:cxn>
                <a:cxn ang="0">
                  <a:pos x="20" y="9"/>
                </a:cxn>
                <a:cxn ang="0">
                  <a:pos x="33" y="13"/>
                </a:cxn>
                <a:cxn ang="0">
                  <a:pos x="33" y="13"/>
                </a:cxn>
              </a:cxnLst>
              <a:rect l="0" t="0" r="r" b="b"/>
              <a:pathLst>
                <a:path w="33" h="13">
                  <a:moveTo>
                    <a:pt x="33" y="13"/>
                  </a:moveTo>
                  <a:lnTo>
                    <a:pt x="28" y="11"/>
                  </a:lnTo>
                  <a:lnTo>
                    <a:pt x="25" y="8"/>
                  </a:lnTo>
                  <a:lnTo>
                    <a:pt x="24" y="6"/>
                  </a:lnTo>
                  <a:lnTo>
                    <a:pt x="24" y="0"/>
                  </a:lnTo>
                  <a:lnTo>
                    <a:pt x="8" y="0"/>
                  </a:lnTo>
                  <a:lnTo>
                    <a:pt x="8" y="5"/>
                  </a:lnTo>
                  <a:lnTo>
                    <a:pt x="6" y="8"/>
                  </a:lnTo>
                  <a:lnTo>
                    <a:pt x="4" y="11"/>
                  </a:lnTo>
                  <a:lnTo>
                    <a:pt x="0" y="13"/>
                  </a:lnTo>
                  <a:lnTo>
                    <a:pt x="12" y="9"/>
                  </a:lnTo>
                  <a:lnTo>
                    <a:pt x="20" y="9"/>
                  </a:lnTo>
                  <a:lnTo>
                    <a:pt x="33" y="13"/>
                  </a:lnTo>
                  <a:lnTo>
                    <a:pt x="33" y="13"/>
                  </a:lnTo>
                  <a:close/>
                </a:path>
              </a:pathLst>
            </a:custGeom>
            <a:gradFill rotWithShape="0">
              <a:gsLst>
                <a:gs pos="0">
                  <a:srgbClr val="DF9F7F"/>
                </a:gs>
                <a:gs pos="100000">
                  <a:srgbClr val="B6B6B6"/>
                </a:gs>
              </a:gsLst>
              <a:lin ang="5400000" scaled="1"/>
            </a:gradFill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235" name="Freeform 371"/>
            <p:cNvSpPr>
              <a:spLocks noChangeArrowheads="1"/>
            </p:cNvSpPr>
            <p:nvPr/>
          </p:nvSpPr>
          <p:spPr bwMode="auto">
            <a:xfrm>
              <a:off x="680" y="998"/>
              <a:ext cx="33" cy="0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0" y="0"/>
                </a:cxn>
              </a:cxnLst>
              <a:rect l="0" t="0" r="r" b="b"/>
              <a:pathLst>
                <a:path w="33">
                  <a:moveTo>
                    <a:pt x="33" y="0"/>
                  </a:moveTo>
                  <a:lnTo>
                    <a:pt x="0" y="0"/>
                  </a:lnTo>
                </a:path>
              </a:pathLst>
            </a:custGeom>
            <a:noFill/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236" name="Freeform 372"/>
            <p:cNvSpPr>
              <a:spLocks noChangeArrowheads="1"/>
            </p:cNvSpPr>
            <p:nvPr/>
          </p:nvSpPr>
          <p:spPr bwMode="auto">
            <a:xfrm>
              <a:off x="676" y="1005"/>
              <a:ext cx="41" cy="0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0" y="0"/>
                </a:cxn>
              </a:cxnLst>
              <a:rect l="0" t="0" r="r" b="b"/>
              <a:pathLst>
                <a:path w="41">
                  <a:moveTo>
                    <a:pt x="41" y="0"/>
                  </a:moveTo>
                  <a:lnTo>
                    <a:pt x="0" y="0"/>
                  </a:lnTo>
                </a:path>
              </a:pathLst>
            </a:custGeom>
            <a:noFill/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237" name="Freeform 373"/>
            <p:cNvSpPr>
              <a:spLocks noChangeArrowheads="1"/>
            </p:cNvSpPr>
            <p:nvPr/>
          </p:nvSpPr>
          <p:spPr bwMode="auto">
            <a:xfrm>
              <a:off x="533" y="681"/>
              <a:ext cx="56" cy="362"/>
            </a:xfrm>
            <a:custGeom>
              <a:avLst/>
              <a:gdLst/>
              <a:ahLst/>
              <a:cxnLst>
                <a:cxn ang="0">
                  <a:pos x="49" y="0"/>
                </a:cxn>
                <a:cxn ang="0">
                  <a:pos x="54" y="3"/>
                </a:cxn>
                <a:cxn ang="0">
                  <a:pos x="56" y="7"/>
                </a:cxn>
                <a:cxn ang="0">
                  <a:pos x="56" y="12"/>
                </a:cxn>
                <a:cxn ang="0">
                  <a:pos x="55" y="15"/>
                </a:cxn>
                <a:cxn ang="0">
                  <a:pos x="51" y="19"/>
                </a:cxn>
                <a:cxn ang="0">
                  <a:pos x="45" y="20"/>
                </a:cxn>
                <a:cxn ang="0">
                  <a:pos x="45" y="318"/>
                </a:cxn>
                <a:cxn ang="0">
                  <a:pos x="49" y="324"/>
                </a:cxn>
                <a:cxn ang="0">
                  <a:pos x="49" y="362"/>
                </a:cxn>
                <a:cxn ang="0">
                  <a:pos x="8" y="362"/>
                </a:cxn>
                <a:cxn ang="0">
                  <a:pos x="8" y="324"/>
                </a:cxn>
                <a:cxn ang="0">
                  <a:pos x="12" y="318"/>
                </a:cxn>
                <a:cxn ang="0">
                  <a:pos x="12" y="20"/>
                </a:cxn>
                <a:cxn ang="0">
                  <a:pos x="6" y="19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0" y="8"/>
                </a:cxn>
                <a:cxn ang="0">
                  <a:pos x="2" y="3"/>
                </a:cxn>
                <a:cxn ang="0">
                  <a:pos x="6" y="0"/>
                </a:cxn>
                <a:cxn ang="0">
                  <a:pos x="11" y="0"/>
                </a:cxn>
                <a:cxn ang="0">
                  <a:pos x="49" y="0"/>
                </a:cxn>
                <a:cxn ang="0">
                  <a:pos x="49" y="0"/>
                </a:cxn>
              </a:cxnLst>
              <a:rect l="0" t="0" r="r" b="b"/>
              <a:pathLst>
                <a:path w="56" h="362">
                  <a:moveTo>
                    <a:pt x="49" y="0"/>
                  </a:moveTo>
                  <a:lnTo>
                    <a:pt x="54" y="3"/>
                  </a:lnTo>
                  <a:lnTo>
                    <a:pt x="56" y="7"/>
                  </a:lnTo>
                  <a:lnTo>
                    <a:pt x="56" y="12"/>
                  </a:lnTo>
                  <a:lnTo>
                    <a:pt x="55" y="15"/>
                  </a:lnTo>
                  <a:lnTo>
                    <a:pt x="51" y="19"/>
                  </a:lnTo>
                  <a:lnTo>
                    <a:pt x="45" y="20"/>
                  </a:lnTo>
                  <a:lnTo>
                    <a:pt x="45" y="318"/>
                  </a:lnTo>
                  <a:lnTo>
                    <a:pt x="49" y="324"/>
                  </a:lnTo>
                  <a:lnTo>
                    <a:pt x="49" y="362"/>
                  </a:lnTo>
                  <a:lnTo>
                    <a:pt x="8" y="362"/>
                  </a:lnTo>
                  <a:lnTo>
                    <a:pt x="8" y="324"/>
                  </a:lnTo>
                  <a:lnTo>
                    <a:pt x="12" y="318"/>
                  </a:lnTo>
                  <a:lnTo>
                    <a:pt x="12" y="20"/>
                  </a:lnTo>
                  <a:lnTo>
                    <a:pt x="6" y="19"/>
                  </a:lnTo>
                  <a:lnTo>
                    <a:pt x="2" y="16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" y="3"/>
                  </a:lnTo>
                  <a:lnTo>
                    <a:pt x="6" y="0"/>
                  </a:lnTo>
                  <a:lnTo>
                    <a:pt x="11" y="0"/>
                  </a:lnTo>
                  <a:lnTo>
                    <a:pt x="49" y="0"/>
                  </a:lnTo>
                  <a:lnTo>
                    <a:pt x="49" y="0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17820000" scaled="1"/>
            </a:gradFill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238" name="Freeform 374"/>
            <p:cNvSpPr>
              <a:spLocks noChangeArrowheads="1"/>
            </p:cNvSpPr>
            <p:nvPr/>
          </p:nvSpPr>
          <p:spPr bwMode="auto">
            <a:xfrm>
              <a:off x="545" y="688"/>
              <a:ext cx="34" cy="13"/>
            </a:xfrm>
            <a:custGeom>
              <a:avLst/>
              <a:gdLst/>
              <a:ahLst/>
              <a:cxnLst>
                <a:cxn ang="0">
                  <a:pos x="34" y="13"/>
                </a:cxn>
                <a:cxn ang="0">
                  <a:pos x="29" y="11"/>
                </a:cxn>
                <a:cxn ang="0">
                  <a:pos x="25" y="8"/>
                </a:cxn>
                <a:cxn ang="0">
                  <a:pos x="25" y="6"/>
                </a:cxn>
                <a:cxn ang="0">
                  <a:pos x="24" y="0"/>
                </a:cxn>
                <a:cxn ang="0">
                  <a:pos x="8" y="0"/>
                </a:cxn>
                <a:cxn ang="0">
                  <a:pos x="8" y="5"/>
                </a:cxn>
                <a:cxn ang="0">
                  <a:pos x="7" y="8"/>
                </a:cxn>
                <a:cxn ang="0">
                  <a:pos x="4" y="11"/>
                </a:cxn>
                <a:cxn ang="0">
                  <a:pos x="0" y="13"/>
                </a:cxn>
                <a:cxn ang="0">
                  <a:pos x="12" y="9"/>
                </a:cxn>
                <a:cxn ang="0">
                  <a:pos x="20" y="9"/>
                </a:cxn>
                <a:cxn ang="0">
                  <a:pos x="34" y="13"/>
                </a:cxn>
                <a:cxn ang="0">
                  <a:pos x="34" y="13"/>
                </a:cxn>
              </a:cxnLst>
              <a:rect l="0" t="0" r="r" b="b"/>
              <a:pathLst>
                <a:path w="34" h="13">
                  <a:moveTo>
                    <a:pt x="34" y="13"/>
                  </a:moveTo>
                  <a:lnTo>
                    <a:pt x="29" y="11"/>
                  </a:lnTo>
                  <a:lnTo>
                    <a:pt x="25" y="8"/>
                  </a:lnTo>
                  <a:lnTo>
                    <a:pt x="25" y="6"/>
                  </a:lnTo>
                  <a:lnTo>
                    <a:pt x="24" y="0"/>
                  </a:lnTo>
                  <a:lnTo>
                    <a:pt x="8" y="0"/>
                  </a:lnTo>
                  <a:lnTo>
                    <a:pt x="8" y="5"/>
                  </a:lnTo>
                  <a:lnTo>
                    <a:pt x="7" y="8"/>
                  </a:lnTo>
                  <a:lnTo>
                    <a:pt x="4" y="11"/>
                  </a:lnTo>
                  <a:lnTo>
                    <a:pt x="0" y="13"/>
                  </a:lnTo>
                  <a:lnTo>
                    <a:pt x="12" y="9"/>
                  </a:lnTo>
                  <a:lnTo>
                    <a:pt x="20" y="9"/>
                  </a:lnTo>
                  <a:lnTo>
                    <a:pt x="34" y="13"/>
                  </a:lnTo>
                  <a:lnTo>
                    <a:pt x="34" y="13"/>
                  </a:lnTo>
                  <a:close/>
                </a:path>
              </a:pathLst>
            </a:custGeom>
            <a:gradFill rotWithShape="0">
              <a:gsLst>
                <a:gs pos="0">
                  <a:srgbClr val="DF9F7F"/>
                </a:gs>
                <a:gs pos="100000">
                  <a:srgbClr val="B6B6B6"/>
                </a:gs>
              </a:gsLst>
              <a:lin ang="5400000" scaled="1"/>
            </a:gradFill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239" name="Freeform 375"/>
            <p:cNvSpPr>
              <a:spLocks noChangeArrowheads="1"/>
            </p:cNvSpPr>
            <p:nvPr/>
          </p:nvSpPr>
          <p:spPr bwMode="auto">
            <a:xfrm>
              <a:off x="546" y="998"/>
              <a:ext cx="32" cy="0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0" y="0"/>
                </a:cxn>
              </a:cxnLst>
              <a:rect l="0" t="0" r="r" b="b"/>
              <a:pathLst>
                <a:path w="32">
                  <a:moveTo>
                    <a:pt x="32" y="0"/>
                  </a:moveTo>
                  <a:lnTo>
                    <a:pt x="0" y="0"/>
                  </a:lnTo>
                </a:path>
              </a:pathLst>
            </a:custGeom>
            <a:noFill/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240" name="Freeform 376"/>
            <p:cNvSpPr>
              <a:spLocks noChangeArrowheads="1"/>
            </p:cNvSpPr>
            <p:nvPr/>
          </p:nvSpPr>
          <p:spPr bwMode="auto">
            <a:xfrm>
              <a:off x="541" y="1005"/>
              <a:ext cx="41" cy="0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0" y="0"/>
                </a:cxn>
              </a:cxnLst>
              <a:rect l="0" t="0" r="r" b="b"/>
              <a:pathLst>
                <a:path w="41">
                  <a:moveTo>
                    <a:pt x="41" y="0"/>
                  </a:moveTo>
                  <a:lnTo>
                    <a:pt x="0" y="0"/>
                  </a:lnTo>
                </a:path>
              </a:pathLst>
            </a:custGeom>
            <a:noFill/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241" name="Freeform 377"/>
            <p:cNvSpPr>
              <a:spLocks noChangeArrowheads="1"/>
            </p:cNvSpPr>
            <p:nvPr/>
          </p:nvSpPr>
          <p:spPr bwMode="auto">
            <a:xfrm>
              <a:off x="398" y="681"/>
              <a:ext cx="56" cy="362"/>
            </a:xfrm>
            <a:custGeom>
              <a:avLst/>
              <a:gdLst/>
              <a:ahLst/>
              <a:cxnLst>
                <a:cxn ang="0">
                  <a:pos x="49" y="0"/>
                </a:cxn>
                <a:cxn ang="0">
                  <a:pos x="54" y="3"/>
                </a:cxn>
                <a:cxn ang="0">
                  <a:pos x="56" y="7"/>
                </a:cxn>
                <a:cxn ang="0">
                  <a:pos x="56" y="12"/>
                </a:cxn>
                <a:cxn ang="0">
                  <a:pos x="54" y="15"/>
                </a:cxn>
                <a:cxn ang="0">
                  <a:pos x="51" y="19"/>
                </a:cxn>
                <a:cxn ang="0">
                  <a:pos x="46" y="20"/>
                </a:cxn>
                <a:cxn ang="0">
                  <a:pos x="46" y="318"/>
                </a:cxn>
                <a:cxn ang="0">
                  <a:pos x="49" y="324"/>
                </a:cxn>
                <a:cxn ang="0">
                  <a:pos x="49" y="362"/>
                </a:cxn>
                <a:cxn ang="0">
                  <a:pos x="9" y="362"/>
                </a:cxn>
                <a:cxn ang="0">
                  <a:pos x="9" y="324"/>
                </a:cxn>
                <a:cxn ang="0">
                  <a:pos x="12" y="318"/>
                </a:cxn>
                <a:cxn ang="0">
                  <a:pos x="12" y="20"/>
                </a:cxn>
                <a:cxn ang="0">
                  <a:pos x="6" y="19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0" y="8"/>
                </a:cxn>
                <a:cxn ang="0">
                  <a:pos x="2" y="3"/>
                </a:cxn>
                <a:cxn ang="0">
                  <a:pos x="7" y="0"/>
                </a:cxn>
                <a:cxn ang="0">
                  <a:pos x="11" y="0"/>
                </a:cxn>
                <a:cxn ang="0">
                  <a:pos x="49" y="0"/>
                </a:cxn>
                <a:cxn ang="0">
                  <a:pos x="49" y="0"/>
                </a:cxn>
              </a:cxnLst>
              <a:rect l="0" t="0" r="r" b="b"/>
              <a:pathLst>
                <a:path w="56" h="362">
                  <a:moveTo>
                    <a:pt x="49" y="0"/>
                  </a:moveTo>
                  <a:lnTo>
                    <a:pt x="54" y="3"/>
                  </a:lnTo>
                  <a:lnTo>
                    <a:pt x="56" y="7"/>
                  </a:lnTo>
                  <a:lnTo>
                    <a:pt x="56" y="12"/>
                  </a:lnTo>
                  <a:lnTo>
                    <a:pt x="54" y="15"/>
                  </a:lnTo>
                  <a:lnTo>
                    <a:pt x="51" y="19"/>
                  </a:lnTo>
                  <a:lnTo>
                    <a:pt x="46" y="20"/>
                  </a:lnTo>
                  <a:lnTo>
                    <a:pt x="46" y="318"/>
                  </a:lnTo>
                  <a:lnTo>
                    <a:pt x="49" y="324"/>
                  </a:lnTo>
                  <a:lnTo>
                    <a:pt x="49" y="362"/>
                  </a:lnTo>
                  <a:lnTo>
                    <a:pt x="9" y="362"/>
                  </a:lnTo>
                  <a:lnTo>
                    <a:pt x="9" y="324"/>
                  </a:lnTo>
                  <a:lnTo>
                    <a:pt x="12" y="318"/>
                  </a:lnTo>
                  <a:lnTo>
                    <a:pt x="12" y="20"/>
                  </a:lnTo>
                  <a:lnTo>
                    <a:pt x="6" y="19"/>
                  </a:lnTo>
                  <a:lnTo>
                    <a:pt x="2" y="16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" y="3"/>
                  </a:lnTo>
                  <a:lnTo>
                    <a:pt x="7" y="0"/>
                  </a:lnTo>
                  <a:lnTo>
                    <a:pt x="11" y="0"/>
                  </a:lnTo>
                  <a:lnTo>
                    <a:pt x="49" y="0"/>
                  </a:lnTo>
                  <a:lnTo>
                    <a:pt x="49" y="0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17820000" scaled="1"/>
            </a:gradFill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242" name="Freeform 378"/>
            <p:cNvSpPr>
              <a:spLocks noChangeArrowheads="1"/>
            </p:cNvSpPr>
            <p:nvPr/>
          </p:nvSpPr>
          <p:spPr bwMode="auto">
            <a:xfrm>
              <a:off x="410" y="688"/>
              <a:ext cx="34" cy="13"/>
            </a:xfrm>
            <a:custGeom>
              <a:avLst/>
              <a:gdLst/>
              <a:ahLst/>
              <a:cxnLst>
                <a:cxn ang="0">
                  <a:pos x="34" y="13"/>
                </a:cxn>
                <a:cxn ang="0">
                  <a:pos x="28" y="11"/>
                </a:cxn>
                <a:cxn ang="0">
                  <a:pos x="25" y="8"/>
                </a:cxn>
                <a:cxn ang="0">
                  <a:pos x="24" y="6"/>
                </a:cxn>
                <a:cxn ang="0">
                  <a:pos x="24" y="0"/>
                </a:cxn>
                <a:cxn ang="0">
                  <a:pos x="8" y="0"/>
                </a:cxn>
                <a:cxn ang="0">
                  <a:pos x="8" y="5"/>
                </a:cxn>
                <a:cxn ang="0">
                  <a:pos x="7" y="8"/>
                </a:cxn>
                <a:cxn ang="0">
                  <a:pos x="4" y="11"/>
                </a:cxn>
                <a:cxn ang="0">
                  <a:pos x="0" y="13"/>
                </a:cxn>
                <a:cxn ang="0">
                  <a:pos x="12" y="9"/>
                </a:cxn>
                <a:cxn ang="0">
                  <a:pos x="21" y="9"/>
                </a:cxn>
                <a:cxn ang="0">
                  <a:pos x="34" y="13"/>
                </a:cxn>
                <a:cxn ang="0">
                  <a:pos x="34" y="13"/>
                </a:cxn>
              </a:cxnLst>
              <a:rect l="0" t="0" r="r" b="b"/>
              <a:pathLst>
                <a:path w="34" h="13">
                  <a:moveTo>
                    <a:pt x="34" y="13"/>
                  </a:moveTo>
                  <a:lnTo>
                    <a:pt x="28" y="11"/>
                  </a:lnTo>
                  <a:lnTo>
                    <a:pt x="25" y="8"/>
                  </a:lnTo>
                  <a:lnTo>
                    <a:pt x="24" y="6"/>
                  </a:lnTo>
                  <a:lnTo>
                    <a:pt x="24" y="0"/>
                  </a:lnTo>
                  <a:lnTo>
                    <a:pt x="8" y="0"/>
                  </a:lnTo>
                  <a:lnTo>
                    <a:pt x="8" y="5"/>
                  </a:lnTo>
                  <a:lnTo>
                    <a:pt x="7" y="8"/>
                  </a:lnTo>
                  <a:lnTo>
                    <a:pt x="4" y="11"/>
                  </a:lnTo>
                  <a:lnTo>
                    <a:pt x="0" y="13"/>
                  </a:lnTo>
                  <a:lnTo>
                    <a:pt x="12" y="9"/>
                  </a:lnTo>
                  <a:lnTo>
                    <a:pt x="21" y="9"/>
                  </a:lnTo>
                  <a:lnTo>
                    <a:pt x="34" y="13"/>
                  </a:lnTo>
                  <a:lnTo>
                    <a:pt x="34" y="13"/>
                  </a:lnTo>
                  <a:close/>
                </a:path>
              </a:pathLst>
            </a:custGeom>
            <a:gradFill rotWithShape="0">
              <a:gsLst>
                <a:gs pos="0">
                  <a:srgbClr val="DF9F7F"/>
                </a:gs>
                <a:gs pos="100000">
                  <a:srgbClr val="B6B6B6"/>
                </a:gs>
              </a:gsLst>
              <a:lin ang="5400000" scaled="1"/>
            </a:gradFill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243" name="Freeform 379"/>
            <p:cNvSpPr>
              <a:spLocks noChangeArrowheads="1"/>
            </p:cNvSpPr>
            <p:nvPr/>
          </p:nvSpPr>
          <p:spPr bwMode="auto">
            <a:xfrm>
              <a:off x="410" y="998"/>
              <a:ext cx="33" cy="0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0" y="0"/>
                </a:cxn>
              </a:cxnLst>
              <a:rect l="0" t="0" r="r" b="b"/>
              <a:pathLst>
                <a:path w="33">
                  <a:moveTo>
                    <a:pt x="33" y="0"/>
                  </a:moveTo>
                  <a:lnTo>
                    <a:pt x="0" y="0"/>
                  </a:lnTo>
                </a:path>
              </a:pathLst>
            </a:custGeom>
            <a:noFill/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244" name="Freeform 380"/>
            <p:cNvSpPr>
              <a:spLocks noChangeArrowheads="1"/>
            </p:cNvSpPr>
            <p:nvPr/>
          </p:nvSpPr>
          <p:spPr bwMode="auto">
            <a:xfrm>
              <a:off x="407" y="1005"/>
              <a:ext cx="40" cy="0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0" y="0"/>
                </a:cxn>
              </a:cxnLst>
              <a:rect l="0" t="0" r="r" b="b"/>
              <a:pathLst>
                <a:path w="40">
                  <a:moveTo>
                    <a:pt x="40" y="0"/>
                  </a:moveTo>
                  <a:lnTo>
                    <a:pt x="0" y="0"/>
                  </a:lnTo>
                </a:path>
              </a:pathLst>
            </a:custGeom>
            <a:noFill/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245" name="Freeform 381"/>
            <p:cNvSpPr>
              <a:spLocks noChangeArrowheads="1"/>
            </p:cNvSpPr>
            <p:nvPr/>
          </p:nvSpPr>
          <p:spPr bwMode="auto">
            <a:xfrm>
              <a:off x="865" y="700"/>
              <a:ext cx="66" cy="112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0" y="0"/>
                </a:cxn>
                <a:cxn ang="0">
                  <a:pos x="0" y="104"/>
                </a:cxn>
                <a:cxn ang="0">
                  <a:pos x="3" y="104"/>
                </a:cxn>
                <a:cxn ang="0">
                  <a:pos x="4" y="112"/>
                </a:cxn>
                <a:cxn ang="0">
                  <a:pos x="8" y="112"/>
                </a:cxn>
                <a:cxn ang="0">
                  <a:pos x="9" y="105"/>
                </a:cxn>
                <a:cxn ang="0">
                  <a:pos x="57" y="105"/>
                </a:cxn>
                <a:cxn ang="0">
                  <a:pos x="58" y="112"/>
                </a:cxn>
                <a:cxn ang="0">
                  <a:pos x="62" y="112"/>
                </a:cxn>
                <a:cxn ang="0">
                  <a:pos x="63" y="105"/>
                </a:cxn>
                <a:cxn ang="0">
                  <a:pos x="66" y="104"/>
                </a:cxn>
                <a:cxn ang="0">
                  <a:pos x="66" y="0"/>
                </a:cxn>
                <a:cxn ang="0">
                  <a:pos x="66" y="0"/>
                </a:cxn>
              </a:cxnLst>
              <a:rect l="0" t="0" r="r" b="b"/>
              <a:pathLst>
                <a:path w="66" h="112">
                  <a:moveTo>
                    <a:pt x="66" y="0"/>
                  </a:moveTo>
                  <a:lnTo>
                    <a:pt x="0" y="0"/>
                  </a:lnTo>
                  <a:lnTo>
                    <a:pt x="0" y="104"/>
                  </a:lnTo>
                  <a:lnTo>
                    <a:pt x="3" y="104"/>
                  </a:lnTo>
                  <a:lnTo>
                    <a:pt x="4" y="112"/>
                  </a:lnTo>
                  <a:lnTo>
                    <a:pt x="8" y="112"/>
                  </a:lnTo>
                  <a:lnTo>
                    <a:pt x="9" y="105"/>
                  </a:lnTo>
                  <a:lnTo>
                    <a:pt x="57" y="105"/>
                  </a:lnTo>
                  <a:lnTo>
                    <a:pt x="58" y="112"/>
                  </a:lnTo>
                  <a:lnTo>
                    <a:pt x="62" y="112"/>
                  </a:lnTo>
                  <a:lnTo>
                    <a:pt x="63" y="105"/>
                  </a:lnTo>
                  <a:lnTo>
                    <a:pt x="66" y="104"/>
                  </a:lnTo>
                  <a:lnTo>
                    <a:pt x="66" y="0"/>
                  </a:lnTo>
                  <a:lnTo>
                    <a:pt x="66" y="0"/>
                  </a:lnTo>
                  <a:close/>
                </a:path>
              </a:pathLst>
            </a:custGeom>
            <a:gradFill rotWithShape="0">
              <a:gsLst>
                <a:gs pos="0">
                  <a:srgbClr val="F0F0F0"/>
                </a:gs>
                <a:gs pos="100000">
                  <a:srgbClr val="E3E3E3"/>
                </a:gs>
              </a:gsLst>
              <a:lin ang="17820000" scaled="1"/>
            </a:gradFill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246" name="Freeform 382"/>
            <p:cNvSpPr>
              <a:spLocks noChangeArrowheads="1"/>
            </p:cNvSpPr>
            <p:nvPr/>
          </p:nvSpPr>
          <p:spPr bwMode="auto">
            <a:xfrm>
              <a:off x="874" y="708"/>
              <a:ext cx="48" cy="84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48" y="84"/>
                </a:cxn>
                <a:cxn ang="0">
                  <a:pos x="48" y="0"/>
                </a:cxn>
                <a:cxn ang="0">
                  <a:pos x="48" y="0"/>
                </a:cxn>
              </a:cxnLst>
              <a:rect l="0" t="0" r="r" b="b"/>
              <a:pathLst>
                <a:path w="48" h="84">
                  <a:moveTo>
                    <a:pt x="48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48" y="84"/>
                  </a:lnTo>
                  <a:lnTo>
                    <a:pt x="48" y="0"/>
                  </a:lnTo>
                  <a:lnTo>
                    <a:pt x="48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5400000" scaled="1"/>
            </a:gradFill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247" name="Freeform 383"/>
            <p:cNvSpPr>
              <a:spLocks noChangeArrowheads="1"/>
            </p:cNvSpPr>
            <p:nvPr/>
          </p:nvSpPr>
          <p:spPr bwMode="auto">
            <a:xfrm>
              <a:off x="874" y="708"/>
              <a:ext cx="48" cy="41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0" y="0"/>
                </a:cxn>
                <a:cxn ang="0">
                  <a:pos x="0" y="41"/>
                </a:cxn>
                <a:cxn ang="0">
                  <a:pos x="48" y="41"/>
                </a:cxn>
                <a:cxn ang="0">
                  <a:pos x="48" y="0"/>
                </a:cxn>
                <a:cxn ang="0">
                  <a:pos x="48" y="0"/>
                </a:cxn>
              </a:cxnLst>
              <a:rect l="0" t="0" r="r" b="b"/>
              <a:pathLst>
                <a:path w="48" h="41">
                  <a:moveTo>
                    <a:pt x="48" y="0"/>
                  </a:moveTo>
                  <a:lnTo>
                    <a:pt x="0" y="0"/>
                  </a:lnTo>
                  <a:lnTo>
                    <a:pt x="0" y="41"/>
                  </a:lnTo>
                  <a:lnTo>
                    <a:pt x="48" y="41"/>
                  </a:lnTo>
                  <a:lnTo>
                    <a:pt x="48" y="0"/>
                  </a:lnTo>
                  <a:lnTo>
                    <a:pt x="48" y="0"/>
                  </a:lnTo>
                  <a:close/>
                </a:path>
              </a:pathLst>
            </a:custGeom>
            <a:gradFill rotWithShape="0">
              <a:gsLst>
                <a:gs pos="0">
                  <a:srgbClr val="141414"/>
                </a:gs>
                <a:gs pos="100000">
                  <a:srgbClr val="AFFFDF"/>
                </a:gs>
              </a:gsLst>
              <a:lin ang="5400000" scaled="1"/>
            </a:gradFill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248" name="Freeform 384"/>
            <p:cNvSpPr>
              <a:spLocks noChangeArrowheads="1"/>
            </p:cNvSpPr>
            <p:nvPr/>
          </p:nvSpPr>
          <p:spPr bwMode="auto">
            <a:xfrm>
              <a:off x="731" y="700"/>
              <a:ext cx="66" cy="112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0" y="0"/>
                </a:cxn>
                <a:cxn ang="0">
                  <a:pos x="0" y="104"/>
                </a:cxn>
                <a:cxn ang="0">
                  <a:pos x="3" y="104"/>
                </a:cxn>
                <a:cxn ang="0">
                  <a:pos x="4" y="112"/>
                </a:cxn>
                <a:cxn ang="0">
                  <a:pos x="8" y="112"/>
                </a:cxn>
                <a:cxn ang="0">
                  <a:pos x="9" y="105"/>
                </a:cxn>
                <a:cxn ang="0">
                  <a:pos x="58" y="105"/>
                </a:cxn>
                <a:cxn ang="0">
                  <a:pos x="58" y="112"/>
                </a:cxn>
                <a:cxn ang="0">
                  <a:pos x="62" y="112"/>
                </a:cxn>
                <a:cxn ang="0">
                  <a:pos x="63" y="105"/>
                </a:cxn>
                <a:cxn ang="0">
                  <a:pos x="66" y="104"/>
                </a:cxn>
                <a:cxn ang="0">
                  <a:pos x="66" y="0"/>
                </a:cxn>
                <a:cxn ang="0">
                  <a:pos x="66" y="0"/>
                </a:cxn>
              </a:cxnLst>
              <a:rect l="0" t="0" r="r" b="b"/>
              <a:pathLst>
                <a:path w="66" h="112">
                  <a:moveTo>
                    <a:pt x="66" y="0"/>
                  </a:moveTo>
                  <a:lnTo>
                    <a:pt x="0" y="0"/>
                  </a:lnTo>
                  <a:lnTo>
                    <a:pt x="0" y="104"/>
                  </a:lnTo>
                  <a:lnTo>
                    <a:pt x="3" y="104"/>
                  </a:lnTo>
                  <a:lnTo>
                    <a:pt x="4" y="112"/>
                  </a:lnTo>
                  <a:lnTo>
                    <a:pt x="8" y="112"/>
                  </a:lnTo>
                  <a:lnTo>
                    <a:pt x="9" y="105"/>
                  </a:lnTo>
                  <a:lnTo>
                    <a:pt x="58" y="105"/>
                  </a:lnTo>
                  <a:lnTo>
                    <a:pt x="58" y="112"/>
                  </a:lnTo>
                  <a:lnTo>
                    <a:pt x="62" y="112"/>
                  </a:lnTo>
                  <a:lnTo>
                    <a:pt x="63" y="105"/>
                  </a:lnTo>
                  <a:lnTo>
                    <a:pt x="66" y="104"/>
                  </a:lnTo>
                  <a:lnTo>
                    <a:pt x="66" y="0"/>
                  </a:lnTo>
                  <a:lnTo>
                    <a:pt x="66" y="0"/>
                  </a:lnTo>
                  <a:close/>
                </a:path>
              </a:pathLst>
            </a:custGeom>
            <a:gradFill rotWithShape="0">
              <a:gsLst>
                <a:gs pos="0">
                  <a:srgbClr val="F0F0F0"/>
                </a:gs>
                <a:gs pos="100000">
                  <a:srgbClr val="E3E3E3"/>
                </a:gs>
              </a:gsLst>
              <a:lin ang="17820000" scaled="1"/>
            </a:gradFill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249" name="Freeform 385"/>
            <p:cNvSpPr>
              <a:spLocks noChangeArrowheads="1"/>
            </p:cNvSpPr>
            <p:nvPr/>
          </p:nvSpPr>
          <p:spPr bwMode="auto">
            <a:xfrm>
              <a:off x="740" y="708"/>
              <a:ext cx="48" cy="84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48" y="84"/>
                </a:cxn>
                <a:cxn ang="0">
                  <a:pos x="48" y="0"/>
                </a:cxn>
                <a:cxn ang="0">
                  <a:pos x="48" y="0"/>
                </a:cxn>
              </a:cxnLst>
              <a:rect l="0" t="0" r="r" b="b"/>
              <a:pathLst>
                <a:path w="48" h="84">
                  <a:moveTo>
                    <a:pt x="48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48" y="84"/>
                  </a:lnTo>
                  <a:lnTo>
                    <a:pt x="48" y="0"/>
                  </a:lnTo>
                  <a:lnTo>
                    <a:pt x="48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5400000" scaled="1"/>
            </a:gradFill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250" name="Freeform 386"/>
            <p:cNvSpPr>
              <a:spLocks noChangeArrowheads="1"/>
            </p:cNvSpPr>
            <p:nvPr/>
          </p:nvSpPr>
          <p:spPr bwMode="auto">
            <a:xfrm>
              <a:off x="740" y="708"/>
              <a:ext cx="48" cy="41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0" y="0"/>
                </a:cxn>
                <a:cxn ang="0">
                  <a:pos x="0" y="41"/>
                </a:cxn>
                <a:cxn ang="0">
                  <a:pos x="48" y="41"/>
                </a:cxn>
                <a:cxn ang="0">
                  <a:pos x="48" y="0"/>
                </a:cxn>
                <a:cxn ang="0">
                  <a:pos x="48" y="0"/>
                </a:cxn>
              </a:cxnLst>
              <a:rect l="0" t="0" r="r" b="b"/>
              <a:pathLst>
                <a:path w="48" h="41">
                  <a:moveTo>
                    <a:pt x="48" y="0"/>
                  </a:moveTo>
                  <a:lnTo>
                    <a:pt x="0" y="0"/>
                  </a:lnTo>
                  <a:lnTo>
                    <a:pt x="0" y="41"/>
                  </a:lnTo>
                  <a:lnTo>
                    <a:pt x="48" y="41"/>
                  </a:lnTo>
                  <a:lnTo>
                    <a:pt x="48" y="0"/>
                  </a:lnTo>
                  <a:lnTo>
                    <a:pt x="48" y="0"/>
                  </a:lnTo>
                  <a:close/>
                </a:path>
              </a:pathLst>
            </a:custGeom>
            <a:gradFill rotWithShape="0">
              <a:gsLst>
                <a:gs pos="0">
                  <a:srgbClr val="141414"/>
                </a:gs>
                <a:gs pos="100000">
                  <a:srgbClr val="AFFFDF"/>
                </a:gs>
              </a:gsLst>
              <a:lin ang="5400000" scaled="1"/>
            </a:gradFill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251" name="Freeform 387"/>
            <p:cNvSpPr>
              <a:spLocks noChangeArrowheads="1"/>
            </p:cNvSpPr>
            <p:nvPr/>
          </p:nvSpPr>
          <p:spPr bwMode="auto">
            <a:xfrm>
              <a:off x="596" y="700"/>
              <a:ext cx="65" cy="112"/>
            </a:xfrm>
            <a:custGeom>
              <a:avLst/>
              <a:gdLst/>
              <a:ahLst/>
              <a:cxnLst>
                <a:cxn ang="0">
                  <a:pos x="65" y="0"/>
                </a:cxn>
                <a:cxn ang="0">
                  <a:pos x="0" y="0"/>
                </a:cxn>
                <a:cxn ang="0">
                  <a:pos x="0" y="104"/>
                </a:cxn>
                <a:cxn ang="0">
                  <a:pos x="3" y="104"/>
                </a:cxn>
                <a:cxn ang="0">
                  <a:pos x="4" y="112"/>
                </a:cxn>
                <a:cxn ang="0">
                  <a:pos x="7" y="112"/>
                </a:cxn>
                <a:cxn ang="0">
                  <a:pos x="8" y="105"/>
                </a:cxn>
                <a:cxn ang="0">
                  <a:pos x="57" y="105"/>
                </a:cxn>
                <a:cxn ang="0">
                  <a:pos x="58" y="112"/>
                </a:cxn>
                <a:cxn ang="0">
                  <a:pos x="62" y="112"/>
                </a:cxn>
                <a:cxn ang="0">
                  <a:pos x="63" y="105"/>
                </a:cxn>
                <a:cxn ang="0">
                  <a:pos x="65" y="104"/>
                </a:cxn>
                <a:cxn ang="0">
                  <a:pos x="65" y="0"/>
                </a:cxn>
                <a:cxn ang="0">
                  <a:pos x="65" y="0"/>
                </a:cxn>
              </a:cxnLst>
              <a:rect l="0" t="0" r="r" b="b"/>
              <a:pathLst>
                <a:path w="65" h="112">
                  <a:moveTo>
                    <a:pt x="65" y="0"/>
                  </a:moveTo>
                  <a:lnTo>
                    <a:pt x="0" y="0"/>
                  </a:lnTo>
                  <a:lnTo>
                    <a:pt x="0" y="104"/>
                  </a:lnTo>
                  <a:lnTo>
                    <a:pt x="3" y="104"/>
                  </a:lnTo>
                  <a:lnTo>
                    <a:pt x="4" y="112"/>
                  </a:lnTo>
                  <a:lnTo>
                    <a:pt x="7" y="112"/>
                  </a:lnTo>
                  <a:lnTo>
                    <a:pt x="8" y="105"/>
                  </a:lnTo>
                  <a:lnTo>
                    <a:pt x="57" y="105"/>
                  </a:lnTo>
                  <a:lnTo>
                    <a:pt x="58" y="112"/>
                  </a:lnTo>
                  <a:lnTo>
                    <a:pt x="62" y="112"/>
                  </a:lnTo>
                  <a:lnTo>
                    <a:pt x="63" y="105"/>
                  </a:lnTo>
                  <a:lnTo>
                    <a:pt x="65" y="104"/>
                  </a:lnTo>
                  <a:lnTo>
                    <a:pt x="65" y="0"/>
                  </a:lnTo>
                  <a:lnTo>
                    <a:pt x="65" y="0"/>
                  </a:lnTo>
                  <a:close/>
                </a:path>
              </a:pathLst>
            </a:custGeom>
            <a:gradFill rotWithShape="0">
              <a:gsLst>
                <a:gs pos="0">
                  <a:srgbClr val="F0F0F0"/>
                </a:gs>
                <a:gs pos="100000">
                  <a:srgbClr val="E3E3E3"/>
                </a:gs>
              </a:gsLst>
              <a:lin ang="17820000" scaled="1"/>
            </a:gradFill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252" name="Freeform 388"/>
            <p:cNvSpPr>
              <a:spLocks noChangeArrowheads="1"/>
            </p:cNvSpPr>
            <p:nvPr/>
          </p:nvSpPr>
          <p:spPr bwMode="auto">
            <a:xfrm>
              <a:off x="605" y="708"/>
              <a:ext cx="47" cy="84"/>
            </a:xfrm>
            <a:custGeom>
              <a:avLst/>
              <a:gdLst/>
              <a:ahLst/>
              <a:cxnLst>
                <a:cxn ang="0">
                  <a:pos x="47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47" y="84"/>
                </a:cxn>
                <a:cxn ang="0">
                  <a:pos x="47" y="0"/>
                </a:cxn>
                <a:cxn ang="0">
                  <a:pos x="47" y="0"/>
                </a:cxn>
              </a:cxnLst>
              <a:rect l="0" t="0" r="r" b="b"/>
              <a:pathLst>
                <a:path w="47" h="84">
                  <a:moveTo>
                    <a:pt x="47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47" y="84"/>
                  </a:lnTo>
                  <a:lnTo>
                    <a:pt x="47" y="0"/>
                  </a:lnTo>
                  <a:lnTo>
                    <a:pt x="47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5400000" scaled="1"/>
            </a:gradFill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253" name="Freeform 389"/>
            <p:cNvSpPr>
              <a:spLocks noChangeArrowheads="1"/>
            </p:cNvSpPr>
            <p:nvPr/>
          </p:nvSpPr>
          <p:spPr bwMode="auto">
            <a:xfrm>
              <a:off x="605" y="708"/>
              <a:ext cx="47" cy="41"/>
            </a:xfrm>
            <a:custGeom>
              <a:avLst/>
              <a:gdLst/>
              <a:ahLst/>
              <a:cxnLst>
                <a:cxn ang="0">
                  <a:pos x="47" y="0"/>
                </a:cxn>
                <a:cxn ang="0">
                  <a:pos x="0" y="0"/>
                </a:cxn>
                <a:cxn ang="0">
                  <a:pos x="0" y="41"/>
                </a:cxn>
                <a:cxn ang="0">
                  <a:pos x="47" y="41"/>
                </a:cxn>
                <a:cxn ang="0">
                  <a:pos x="47" y="0"/>
                </a:cxn>
                <a:cxn ang="0">
                  <a:pos x="47" y="0"/>
                </a:cxn>
              </a:cxnLst>
              <a:rect l="0" t="0" r="r" b="b"/>
              <a:pathLst>
                <a:path w="47" h="41">
                  <a:moveTo>
                    <a:pt x="47" y="0"/>
                  </a:moveTo>
                  <a:lnTo>
                    <a:pt x="0" y="0"/>
                  </a:lnTo>
                  <a:lnTo>
                    <a:pt x="0" y="41"/>
                  </a:lnTo>
                  <a:lnTo>
                    <a:pt x="47" y="41"/>
                  </a:lnTo>
                  <a:lnTo>
                    <a:pt x="47" y="0"/>
                  </a:lnTo>
                  <a:lnTo>
                    <a:pt x="47" y="0"/>
                  </a:lnTo>
                  <a:close/>
                </a:path>
              </a:pathLst>
            </a:custGeom>
            <a:gradFill rotWithShape="0">
              <a:gsLst>
                <a:gs pos="0">
                  <a:srgbClr val="141414"/>
                </a:gs>
                <a:gs pos="100000">
                  <a:srgbClr val="AFFFDF"/>
                </a:gs>
              </a:gsLst>
              <a:lin ang="5400000" scaled="1"/>
            </a:gradFill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254" name="Freeform 390"/>
            <p:cNvSpPr>
              <a:spLocks noChangeArrowheads="1"/>
            </p:cNvSpPr>
            <p:nvPr/>
          </p:nvSpPr>
          <p:spPr bwMode="auto">
            <a:xfrm>
              <a:off x="460" y="700"/>
              <a:ext cx="66" cy="112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0" y="0"/>
                </a:cxn>
                <a:cxn ang="0">
                  <a:pos x="0" y="104"/>
                </a:cxn>
                <a:cxn ang="0">
                  <a:pos x="3" y="104"/>
                </a:cxn>
                <a:cxn ang="0">
                  <a:pos x="4" y="112"/>
                </a:cxn>
                <a:cxn ang="0">
                  <a:pos x="8" y="112"/>
                </a:cxn>
                <a:cxn ang="0">
                  <a:pos x="9" y="105"/>
                </a:cxn>
                <a:cxn ang="0">
                  <a:pos x="57" y="105"/>
                </a:cxn>
                <a:cxn ang="0">
                  <a:pos x="58" y="112"/>
                </a:cxn>
                <a:cxn ang="0">
                  <a:pos x="63" y="112"/>
                </a:cxn>
                <a:cxn ang="0">
                  <a:pos x="63" y="105"/>
                </a:cxn>
                <a:cxn ang="0">
                  <a:pos x="66" y="104"/>
                </a:cxn>
                <a:cxn ang="0">
                  <a:pos x="66" y="0"/>
                </a:cxn>
                <a:cxn ang="0">
                  <a:pos x="66" y="0"/>
                </a:cxn>
              </a:cxnLst>
              <a:rect l="0" t="0" r="r" b="b"/>
              <a:pathLst>
                <a:path w="66" h="112">
                  <a:moveTo>
                    <a:pt x="66" y="0"/>
                  </a:moveTo>
                  <a:lnTo>
                    <a:pt x="0" y="0"/>
                  </a:lnTo>
                  <a:lnTo>
                    <a:pt x="0" y="104"/>
                  </a:lnTo>
                  <a:lnTo>
                    <a:pt x="3" y="104"/>
                  </a:lnTo>
                  <a:lnTo>
                    <a:pt x="4" y="112"/>
                  </a:lnTo>
                  <a:lnTo>
                    <a:pt x="8" y="112"/>
                  </a:lnTo>
                  <a:lnTo>
                    <a:pt x="9" y="105"/>
                  </a:lnTo>
                  <a:lnTo>
                    <a:pt x="57" y="105"/>
                  </a:lnTo>
                  <a:lnTo>
                    <a:pt x="58" y="112"/>
                  </a:lnTo>
                  <a:lnTo>
                    <a:pt x="63" y="112"/>
                  </a:lnTo>
                  <a:lnTo>
                    <a:pt x="63" y="105"/>
                  </a:lnTo>
                  <a:lnTo>
                    <a:pt x="66" y="104"/>
                  </a:lnTo>
                  <a:lnTo>
                    <a:pt x="66" y="0"/>
                  </a:lnTo>
                  <a:lnTo>
                    <a:pt x="66" y="0"/>
                  </a:lnTo>
                  <a:close/>
                </a:path>
              </a:pathLst>
            </a:custGeom>
            <a:gradFill rotWithShape="0">
              <a:gsLst>
                <a:gs pos="0">
                  <a:srgbClr val="F0F0F0"/>
                </a:gs>
                <a:gs pos="100000">
                  <a:srgbClr val="E3E3E3"/>
                </a:gs>
              </a:gsLst>
              <a:lin ang="17820000" scaled="1"/>
            </a:gradFill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255" name="Freeform 391"/>
            <p:cNvSpPr>
              <a:spLocks noChangeArrowheads="1"/>
            </p:cNvSpPr>
            <p:nvPr/>
          </p:nvSpPr>
          <p:spPr bwMode="auto">
            <a:xfrm>
              <a:off x="469" y="708"/>
              <a:ext cx="48" cy="84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48" y="84"/>
                </a:cxn>
                <a:cxn ang="0">
                  <a:pos x="48" y="0"/>
                </a:cxn>
                <a:cxn ang="0">
                  <a:pos x="48" y="0"/>
                </a:cxn>
              </a:cxnLst>
              <a:rect l="0" t="0" r="r" b="b"/>
              <a:pathLst>
                <a:path w="48" h="84">
                  <a:moveTo>
                    <a:pt x="48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48" y="84"/>
                  </a:lnTo>
                  <a:lnTo>
                    <a:pt x="48" y="0"/>
                  </a:lnTo>
                  <a:lnTo>
                    <a:pt x="48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5400000" scaled="1"/>
            </a:gradFill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256" name="Freeform 392"/>
            <p:cNvSpPr>
              <a:spLocks noChangeArrowheads="1"/>
            </p:cNvSpPr>
            <p:nvPr/>
          </p:nvSpPr>
          <p:spPr bwMode="auto">
            <a:xfrm>
              <a:off x="469" y="708"/>
              <a:ext cx="48" cy="41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0" y="0"/>
                </a:cxn>
                <a:cxn ang="0">
                  <a:pos x="0" y="41"/>
                </a:cxn>
                <a:cxn ang="0">
                  <a:pos x="48" y="41"/>
                </a:cxn>
                <a:cxn ang="0">
                  <a:pos x="48" y="0"/>
                </a:cxn>
                <a:cxn ang="0">
                  <a:pos x="48" y="0"/>
                </a:cxn>
              </a:cxnLst>
              <a:rect l="0" t="0" r="r" b="b"/>
              <a:pathLst>
                <a:path w="48" h="41">
                  <a:moveTo>
                    <a:pt x="48" y="0"/>
                  </a:moveTo>
                  <a:lnTo>
                    <a:pt x="0" y="0"/>
                  </a:lnTo>
                  <a:lnTo>
                    <a:pt x="0" y="41"/>
                  </a:lnTo>
                  <a:lnTo>
                    <a:pt x="48" y="41"/>
                  </a:lnTo>
                  <a:lnTo>
                    <a:pt x="48" y="0"/>
                  </a:lnTo>
                  <a:lnTo>
                    <a:pt x="48" y="0"/>
                  </a:lnTo>
                  <a:close/>
                </a:path>
              </a:pathLst>
            </a:custGeom>
            <a:gradFill rotWithShape="0">
              <a:gsLst>
                <a:gs pos="0">
                  <a:srgbClr val="141414"/>
                </a:gs>
                <a:gs pos="100000">
                  <a:srgbClr val="AFFFDF"/>
                </a:gs>
              </a:gsLst>
              <a:lin ang="5400000" scaled="1"/>
            </a:gradFill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257" name="Freeform 393"/>
            <p:cNvSpPr>
              <a:spLocks noChangeArrowheads="1"/>
            </p:cNvSpPr>
            <p:nvPr/>
          </p:nvSpPr>
          <p:spPr bwMode="auto">
            <a:xfrm>
              <a:off x="866" y="867"/>
              <a:ext cx="63" cy="164"/>
            </a:xfrm>
            <a:custGeom>
              <a:avLst/>
              <a:gdLst/>
              <a:ahLst/>
              <a:cxnLst>
                <a:cxn ang="0">
                  <a:pos x="63" y="0"/>
                </a:cxn>
                <a:cxn ang="0">
                  <a:pos x="0" y="0"/>
                </a:cxn>
                <a:cxn ang="0">
                  <a:pos x="0" y="153"/>
                </a:cxn>
                <a:cxn ang="0">
                  <a:pos x="3" y="153"/>
                </a:cxn>
                <a:cxn ang="0">
                  <a:pos x="4" y="164"/>
                </a:cxn>
                <a:cxn ang="0">
                  <a:pos x="8" y="164"/>
                </a:cxn>
                <a:cxn ang="0">
                  <a:pos x="9" y="153"/>
                </a:cxn>
                <a:cxn ang="0">
                  <a:pos x="55" y="153"/>
                </a:cxn>
                <a:cxn ang="0">
                  <a:pos x="56" y="164"/>
                </a:cxn>
                <a:cxn ang="0">
                  <a:pos x="60" y="164"/>
                </a:cxn>
                <a:cxn ang="0">
                  <a:pos x="61" y="153"/>
                </a:cxn>
                <a:cxn ang="0">
                  <a:pos x="63" y="153"/>
                </a:cxn>
                <a:cxn ang="0">
                  <a:pos x="63" y="0"/>
                </a:cxn>
                <a:cxn ang="0">
                  <a:pos x="63" y="0"/>
                </a:cxn>
              </a:cxnLst>
              <a:rect l="0" t="0" r="r" b="b"/>
              <a:pathLst>
                <a:path w="63" h="164">
                  <a:moveTo>
                    <a:pt x="63" y="0"/>
                  </a:moveTo>
                  <a:lnTo>
                    <a:pt x="0" y="0"/>
                  </a:lnTo>
                  <a:lnTo>
                    <a:pt x="0" y="153"/>
                  </a:lnTo>
                  <a:lnTo>
                    <a:pt x="3" y="153"/>
                  </a:lnTo>
                  <a:lnTo>
                    <a:pt x="4" y="164"/>
                  </a:lnTo>
                  <a:lnTo>
                    <a:pt x="8" y="164"/>
                  </a:lnTo>
                  <a:lnTo>
                    <a:pt x="9" y="153"/>
                  </a:lnTo>
                  <a:lnTo>
                    <a:pt x="55" y="153"/>
                  </a:lnTo>
                  <a:lnTo>
                    <a:pt x="56" y="164"/>
                  </a:lnTo>
                  <a:lnTo>
                    <a:pt x="60" y="164"/>
                  </a:lnTo>
                  <a:lnTo>
                    <a:pt x="61" y="153"/>
                  </a:lnTo>
                  <a:lnTo>
                    <a:pt x="63" y="153"/>
                  </a:lnTo>
                  <a:lnTo>
                    <a:pt x="63" y="0"/>
                  </a:lnTo>
                  <a:lnTo>
                    <a:pt x="63" y="0"/>
                  </a:lnTo>
                  <a:close/>
                </a:path>
              </a:pathLst>
            </a:custGeom>
            <a:gradFill rotWithShape="0">
              <a:gsLst>
                <a:gs pos="0">
                  <a:srgbClr val="F0F0F0"/>
                </a:gs>
                <a:gs pos="100000">
                  <a:srgbClr val="E3E3E3"/>
                </a:gs>
              </a:gsLst>
              <a:lin ang="17820000" scaled="1"/>
            </a:gradFill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258" name="Freeform 394"/>
            <p:cNvSpPr>
              <a:spLocks noChangeArrowheads="1"/>
            </p:cNvSpPr>
            <p:nvPr/>
          </p:nvSpPr>
          <p:spPr bwMode="auto">
            <a:xfrm>
              <a:off x="875" y="879"/>
              <a:ext cx="46" cy="122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0" y="0"/>
                </a:cxn>
                <a:cxn ang="0">
                  <a:pos x="0" y="122"/>
                </a:cxn>
                <a:cxn ang="0">
                  <a:pos x="46" y="122"/>
                </a:cxn>
                <a:cxn ang="0">
                  <a:pos x="46" y="0"/>
                </a:cxn>
                <a:cxn ang="0">
                  <a:pos x="46" y="0"/>
                </a:cxn>
              </a:cxnLst>
              <a:rect l="0" t="0" r="r" b="b"/>
              <a:pathLst>
                <a:path w="46" h="122">
                  <a:moveTo>
                    <a:pt x="46" y="0"/>
                  </a:moveTo>
                  <a:lnTo>
                    <a:pt x="0" y="0"/>
                  </a:lnTo>
                  <a:lnTo>
                    <a:pt x="0" y="122"/>
                  </a:lnTo>
                  <a:lnTo>
                    <a:pt x="46" y="122"/>
                  </a:lnTo>
                  <a:lnTo>
                    <a:pt x="46" y="0"/>
                  </a:lnTo>
                  <a:lnTo>
                    <a:pt x="46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5400000" scaled="1"/>
            </a:gradFill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259" name="Freeform 395"/>
            <p:cNvSpPr>
              <a:spLocks noChangeArrowheads="1"/>
            </p:cNvSpPr>
            <p:nvPr/>
          </p:nvSpPr>
          <p:spPr bwMode="auto">
            <a:xfrm>
              <a:off x="875" y="879"/>
              <a:ext cx="46" cy="60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0" y="0"/>
                </a:cxn>
                <a:cxn ang="0">
                  <a:pos x="0" y="60"/>
                </a:cxn>
                <a:cxn ang="0">
                  <a:pos x="46" y="60"/>
                </a:cxn>
                <a:cxn ang="0">
                  <a:pos x="46" y="0"/>
                </a:cxn>
                <a:cxn ang="0">
                  <a:pos x="46" y="0"/>
                </a:cxn>
              </a:cxnLst>
              <a:rect l="0" t="0" r="r" b="b"/>
              <a:pathLst>
                <a:path w="46" h="60">
                  <a:moveTo>
                    <a:pt x="46" y="0"/>
                  </a:moveTo>
                  <a:lnTo>
                    <a:pt x="0" y="0"/>
                  </a:lnTo>
                  <a:lnTo>
                    <a:pt x="0" y="60"/>
                  </a:lnTo>
                  <a:lnTo>
                    <a:pt x="46" y="60"/>
                  </a:lnTo>
                  <a:lnTo>
                    <a:pt x="46" y="0"/>
                  </a:lnTo>
                  <a:lnTo>
                    <a:pt x="46" y="0"/>
                  </a:lnTo>
                  <a:close/>
                </a:path>
              </a:pathLst>
            </a:custGeom>
            <a:gradFill rotWithShape="0">
              <a:gsLst>
                <a:gs pos="0">
                  <a:srgbClr val="141414"/>
                </a:gs>
                <a:gs pos="100000">
                  <a:srgbClr val="AFFFDF"/>
                </a:gs>
              </a:gsLst>
              <a:lin ang="5400000" scaled="1"/>
            </a:gradFill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260" name="Freeform 396"/>
            <p:cNvSpPr>
              <a:spLocks noChangeArrowheads="1"/>
            </p:cNvSpPr>
            <p:nvPr/>
          </p:nvSpPr>
          <p:spPr bwMode="auto">
            <a:xfrm>
              <a:off x="858" y="838"/>
              <a:ext cx="80" cy="31"/>
            </a:xfrm>
            <a:custGeom>
              <a:avLst/>
              <a:gdLst/>
              <a:ahLst/>
              <a:cxnLst>
                <a:cxn ang="0">
                  <a:pos x="80" y="31"/>
                </a:cxn>
                <a:cxn ang="0">
                  <a:pos x="0" y="31"/>
                </a:cxn>
                <a:cxn ang="0">
                  <a:pos x="0" y="21"/>
                </a:cxn>
                <a:cxn ang="0">
                  <a:pos x="41" y="0"/>
                </a:cxn>
                <a:cxn ang="0">
                  <a:pos x="80" y="21"/>
                </a:cxn>
                <a:cxn ang="0">
                  <a:pos x="80" y="31"/>
                </a:cxn>
                <a:cxn ang="0">
                  <a:pos x="80" y="31"/>
                </a:cxn>
              </a:cxnLst>
              <a:rect l="0" t="0" r="r" b="b"/>
              <a:pathLst>
                <a:path w="80" h="31">
                  <a:moveTo>
                    <a:pt x="80" y="31"/>
                  </a:moveTo>
                  <a:lnTo>
                    <a:pt x="0" y="31"/>
                  </a:lnTo>
                  <a:lnTo>
                    <a:pt x="0" y="21"/>
                  </a:lnTo>
                  <a:lnTo>
                    <a:pt x="41" y="0"/>
                  </a:lnTo>
                  <a:lnTo>
                    <a:pt x="80" y="21"/>
                  </a:lnTo>
                  <a:lnTo>
                    <a:pt x="80" y="31"/>
                  </a:lnTo>
                  <a:lnTo>
                    <a:pt x="80" y="31"/>
                  </a:lnTo>
                  <a:close/>
                </a:path>
              </a:pathLst>
            </a:custGeom>
            <a:gradFill rotWithShape="0">
              <a:gsLst>
                <a:gs pos="0">
                  <a:srgbClr val="F0F0F0"/>
                </a:gs>
                <a:gs pos="100000">
                  <a:srgbClr val="E3E3E3"/>
                </a:gs>
              </a:gsLst>
              <a:lin ang="17820000" scaled="1"/>
            </a:gradFill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261" name="Freeform 397"/>
            <p:cNvSpPr>
              <a:spLocks noChangeArrowheads="1"/>
            </p:cNvSpPr>
            <p:nvPr/>
          </p:nvSpPr>
          <p:spPr bwMode="auto">
            <a:xfrm>
              <a:off x="870" y="847"/>
              <a:ext cx="57" cy="15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57" y="15"/>
                </a:cxn>
                <a:cxn ang="0">
                  <a:pos x="0" y="15"/>
                </a:cxn>
                <a:cxn ang="0">
                  <a:pos x="29" y="0"/>
                </a:cxn>
                <a:cxn ang="0">
                  <a:pos x="29" y="0"/>
                </a:cxn>
              </a:cxnLst>
              <a:rect l="0" t="0" r="r" b="b"/>
              <a:pathLst>
                <a:path w="57" h="15">
                  <a:moveTo>
                    <a:pt x="29" y="0"/>
                  </a:moveTo>
                  <a:lnTo>
                    <a:pt x="57" y="15"/>
                  </a:lnTo>
                  <a:lnTo>
                    <a:pt x="0" y="15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gradFill rotWithShape="0">
              <a:gsLst>
                <a:gs pos="0">
                  <a:srgbClr val="DF9F7F"/>
                </a:gs>
                <a:gs pos="100000">
                  <a:srgbClr val="B6B6B6"/>
                </a:gs>
              </a:gsLst>
              <a:lin ang="5400000" scaled="1"/>
            </a:gradFill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262" name="Freeform 398"/>
            <p:cNvSpPr>
              <a:spLocks noChangeArrowheads="1"/>
            </p:cNvSpPr>
            <p:nvPr/>
          </p:nvSpPr>
          <p:spPr bwMode="auto">
            <a:xfrm>
              <a:off x="732" y="867"/>
              <a:ext cx="63" cy="164"/>
            </a:xfrm>
            <a:custGeom>
              <a:avLst/>
              <a:gdLst/>
              <a:ahLst/>
              <a:cxnLst>
                <a:cxn ang="0">
                  <a:pos x="63" y="0"/>
                </a:cxn>
                <a:cxn ang="0">
                  <a:pos x="0" y="0"/>
                </a:cxn>
                <a:cxn ang="0">
                  <a:pos x="0" y="153"/>
                </a:cxn>
                <a:cxn ang="0">
                  <a:pos x="3" y="153"/>
                </a:cxn>
                <a:cxn ang="0">
                  <a:pos x="4" y="164"/>
                </a:cxn>
                <a:cxn ang="0">
                  <a:pos x="8" y="164"/>
                </a:cxn>
                <a:cxn ang="0">
                  <a:pos x="9" y="153"/>
                </a:cxn>
                <a:cxn ang="0">
                  <a:pos x="55" y="153"/>
                </a:cxn>
                <a:cxn ang="0">
                  <a:pos x="55" y="164"/>
                </a:cxn>
                <a:cxn ang="0">
                  <a:pos x="60" y="164"/>
                </a:cxn>
                <a:cxn ang="0">
                  <a:pos x="60" y="153"/>
                </a:cxn>
                <a:cxn ang="0">
                  <a:pos x="63" y="153"/>
                </a:cxn>
                <a:cxn ang="0">
                  <a:pos x="63" y="0"/>
                </a:cxn>
                <a:cxn ang="0">
                  <a:pos x="63" y="0"/>
                </a:cxn>
              </a:cxnLst>
              <a:rect l="0" t="0" r="r" b="b"/>
              <a:pathLst>
                <a:path w="63" h="164">
                  <a:moveTo>
                    <a:pt x="63" y="0"/>
                  </a:moveTo>
                  <a:lnTo>
                    <a:pt x="0" y="0"/>
                  </a:lnTo>
                  <a:lnTo>
                    <a:pt x="0" y="153"/>
                  </a:lnTo>
                  <a:lnTo>
                    <a:pt x="3" y="153"/>
                  </a:lnTo>
                  <a:lnTo>
                    <a:pt x="4" y="164"/>
                  </a:lnTo>
                  <a:lnTo>
                    <a:pt x="8" y="164"/>
                  </a:lnTo>
                  <a:lnTo>
                    <a:pt x="9" y="153"/>
                  </a:lnTo>
                  <a:lnTo>
                    <a:pt x="55" y="153"/>
                  </a:lnTo>
                  <a:lnTo>
                    <a:pt x="55" y="164"/>
                  </a:lnTo>
                  <a:lnTo>
                    <a:pt x="60" y="164"/>
                  </a:lnTo>
                  <a:lnTo>
                    <a:pt x="60" y="153"/>
                  </a:lnTo>
                  <a:lnTo>
                    <a:pt x="63" y="153"/>
                  </a:lnTo>
                  <a:lnTo>
                    <a:pt x="63" y="0"/>
                  </a:lnTo>
                  <a:lnTo>
                    <a:pt x="63" y="0"/>
                  </a:lnTo>
                  <a:close/>
                </a:path>
              </a:pathLst>
            </a:custGeom>
            <a:gradFill rotWithShape="0">
              <a:gsLst>
                <a:gs pos="0">
                  <a:srgbClr val="F0F0F0"/>
                </a:gs>
                <a:gs pos="100000">
                  <a:srgbClr val="E3E3E3"/>
                </a:gs>
              </a:gsLst>
              <a:lin ang="17820000" scaled="1"/>
            </a:gradFill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263" name="Freeform 399"/>
            <p:cNvSpPr>
              <a:spLocks noChangeArrowheads="1"/>
            </p:cNvSpPr>
            <p:nvPr/>
          </p:nvSpPr>
          <p:spPr bwMode="auto">
            <a:xfrm>
              <a:off x="741" y="879"/>
              <a:ext cx="45" cy="122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0" y="0"/>
                </a:cxn>
                <a:cxn ang="0">
                  <a:pos x="0" y="122"/>
                </a:cxn>
                <a:cxn ang="0">
                  <a:pos x="45" y="122"/>
                </a:cxn>
                <a:cxn ang="0">
                  <a:pos x="45" y="0"/>
                </a:cxn>
                <a:cxn ang="0">
                  <a:pos x="45" y="0"/>
                </a:cxn>
              </a:cxnLst>
              <a:rect l="0" t="0" r="r" b="b"/>
              <a:pathLst>
                <a:path w="45" h="122">
                  <a:moveTo>
                    <a:pt x="45" y="0"/>
                  </a:moveTo>
                  <a:lnTo>
                    <a:pt x="0" y="0"/>
                  </a:lnTo>
                  <a:lnTo>
                    <a:pt x="0" y="122"/>
                  </a:lnTo>
                  <a:lnTo>
                    <a:pt x="45" y="122"/>
                  </a:lnTo>
                  <a:lnTo>
                    <a:pt x="45" y="0"/>
                  </a:lnTo>
                  <a:lnTo>
                    <a:pt x="45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5400000" scaled="1"/>
            </a:gradFill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264" name="Freeform 400"/>
            <p:cNvSpPr>
              <a:spLocks noChangeArrowheads="1"/>
            </p:cNvSpPr>
            <p:nvPr/>
          </p:nvSpPr>
          <p:spPr bwMode="auto">
            <a:xfrm>
              <a:off x="741" y="879"/>
              <a:ext cx="45" cy="60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0" y="0"/>
                </a:cxn>
                <a:cxn ang="0">
                  <a:pos x="0" y="60"/>
                </a:cxn>
                <a:cxn ang="0">
                  <a:pos x="45" y="60"/>
                </a:cxn>
                <a:cxn ang="0">
                  <a:pos x="45" y="0"/>
                </a:cxn>
                <a:cxn ang="0">
                  <a:pos x="45" y="0"/>
                </a:cxn>
              </a:cxnLst>
              <a:rect l="0" t="0" r="r" b="b"/>
              <a:pathLst>
                <a:path w="45" h="60">
                  <a:moveTo>
                    <a:pt x="45" y="0"/>
                  </a:moveTo>
                  <a:lnTo>
                    <a:pt x="0" y="0"/>
                  </a:lnTo>
                  <a:lnTo>
                    <a:pt x="0" y="60"/>
                  </a:lnTo>
                  <a:lnTo>
                    <a:pt x="45" y="60"/>
                  </a:lnTo>
                  <a:lnTo>
                    <a:pt x="45" y="0"/>
                  </a:lnTo>
                  <a:lnTo>
                    <a:pt x="45" y="0"/>
                  </a:lnTo>
                  <a:close/>
                </a:path>
              </a:pathLst>
            </a:custGeom>
            <a:gradFill rotWithShape="0">
              <a:gsLst>
                <a:gs pos="0">
                  <a:srgbClr val="141414"/>
                </a:gs>
                <a:gs pos="100000">
                  <a:srgbClr val="AFFFDF"/>
                </a:gs>
              </a:gsLst>
              <a:lin ang="5400000" scaled="1"/>
            </a:gradFill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265" name="Freeform 401"/>
            <p:cNvSpPr>
              <a:spLocks noChangeArrowheads="1"/>
            </p:cNvSpPr>
            <p:nvPr/>
          </p:nvSpPr>
          <p:spPr bwMode="auto">
            <a:xfrm>
              <a:off x="724" y="841"/>
              <a:ext cx="80" cy="28"/>
            </a:xfrm>
            <a:custGeom>
              <a:avLst/>
              <a:gdLst/>
              <a:ahLst/>
              <a:cxnLst>
                <a:cxn ang="0">
                  <a:pos x="80" y="28"/>
                </a:cxn>
                <a:cxn ang="0">
                  <a:pos x="0" y="28"/>
                </a:cxn>
                <a:cxn ang="0">
                  <a:pos x="0" y="20"/>
                </a:cxn>
                <a:cxn ang="0">
                  <a:pos x="4" y="14"/>
                </a:cxn>
                <a:cxn ang="0">
                  <a:pos x="9" y="10"/>
                </a:cxn>
                <a:cxn ang="0">
                  <a:pos x="16" y="5"/>
                </a:cxn>
                <a:cxn ang="0">
                  <a:pos x="24" y="2"/>
                </a:cxn>
                <a:cxn ang="0">
                  <a:pos x="31" y="1"/>
                </a:cxn>
                <a:cxn ang="0">
                  <a:pos x="40" y="0"/>
                </a:cxn>
                <a:cxn ang="0">
                  <a:pos x="48" y="0"/>
                </a:cxn>
                <a:cxn ang="0">
                  <a:pos x="54" y="1"/>
                </a:cxn>
                <a:cxn ang="0">
                  <a:pos x="62" y="5"/>
                </a:cxn>
                <a:cxn ang="0">
                  <a:pos x="69" y="9"/>
                </a:cxn>
                <a:cxn ang="0">
                  <a:pos x="75" y="14"/>
                </a:cxn>
                <a:cxn ang="0">
                  <a:pos x="80" y="20"/>
                </a:cxn>
                <a:cxn ang="0">
                  <a:pos x="80" y="28"/>
                </a:cxn>
                <a:cxn ang="0">
                  <a:pos x="80" y="28"/>
                </a:cxn>
              </a:cxnLst>
              <a:rect l="0" t="0" r="r" b="b"/>
              <a:pathLst>
                <a:path w="80" h="28">
                  <a:moveTo>
                    <a:pt x="80" y="28"/>
                  </a:moveTo>
                  <a:lnTo>
                    <a:pt x="0" y="28"/>
                  </a:lnTo>
                  <a:lnTo>
                    <a:pt x="0" y="20"/>
                  </a:lnTo>
                  <a:lnTo>
                    <a:pt x="4" y="14"/>
                  </a:lnTo>
                  <a:lnTo>
                    <a:pt x="9" y="10"/>
                  </a:lnTo>
                  <a:lnTo>
                    <a:pt x="16" y="5"/>
                  </a:lnTo>
                  <a:lnTo>
                    <a:pt x="24" y="2"/>
                  </a:lnTo>
                  <a:lnTo>
                    <a:pt x="31" y="1"/>
                  </a:lnTo>
                  <a:lnTo>
                    <a:pt x="40" y="0"/>
                  </a:lnTo>
                  <a:lnTo>
                    <a:pt x="48" y="0"/>
                  </a:lnTo>
                  <a:lnTo>
                    <a:pt x="54" y="1"/>
                  </a:lnTo>
                  <a:lnTo>
                    <a:pt x="62" y="5"/>
                  </a:lnTo>
                  <a:lnTo>
                    <a:pt x="69" y="9"/>
                  </a:lnTo>
                  <a:lnTo>
                    <a:pt x="75" y="14"/>
                  </a:lnTo>
                  <a:lnTo>
                    <a:pt x="80" y="20"/>
                  </a:lnTo>
                  <a:lnTo>
                    <a:pt x="80" y="28"/>
                  </a:lnTo>
                  <a:lnTo>
                    <a:pt x="80" y="28"/>
                  </a:lnTo>
                  <a:close/>
                </a:path>
              </a:pathLst>
            </a:custGeom>
            <a:gradFill rotWithShape="0">
              <a:gsLst>
                <a:gs pos="0">
                  <a:srgbClr val="F0F0F0"/>
                </a:gs>
                <a:gs pos="100000">
                  <a:srgbClr val="E3E3E3"/>
                </a:gs>
              </a:gsLst>
              <a:lin ang="17820000" scaled="1"/>
            </a:gradFill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266" name="Freeform 402"/>
            <p:cNvSpPr>
              <a:spLocks noChangeArrowheads="1"/>
            </p:cNvSpPr>
            <p:nvPr/>
          </p:nvSpPr>
          <p:spPr bwMode="auto">
            <a:xfrm>
              <a:off x="735" y="850"/>
              <a:ext cx="57" cy="12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35" y="0"/>
                </a:cxn>
                <a:cxn ang="0">
                  <a:pos x="40" y="1"/>
                </a:cxn>
                <a:cxn ang="0">
                  <a:pos x="46" y="4"/>
                </a:cxn>
                <a:cxn ang="0">
                  <a:pos x="51" y="7"/>
                </a:cxn>
                <a:cxn ang="0">
                  <a:pos x="57" y="12"/>
                </a:cxn>
                <a:cxn ang="0">
                  <a:pos x="0" y="12"/>
                </a:cxn>
                <a:cxn ang="0">
                  <a:pos x="5" y="8"/>
                </a:cxn>
                <a:cxn ang="0">
                  <a:pos x="9" y="5"/>
                </a:cxn>
                <a:cxn ang="0">
                  <a:pos x="13" y="3"/>
                </a:cxn>
                <a:cxn ang="0">
                  <a:pos x="18" y="1"/>
                </a:cxn>
                <a:cxn ang="0">
                  <a:pos x="23" y="0"/>
                </a:cxn>
                <a:cxn ang="0">
                  <a:pos x="29" y="0"/>
                </a:cxn>
                <a:cxn ang="0">
                  <a:pos x="29" y="0"/>
                </a:cxn>
              </a:cxnLst>
              <a:rect l="0" t="0" r="r" b="b"/>
              <a:pathLst>
                <a:path w="57" h="12">
                  <a:moveTo>
                    <a:pt x="29" y="0"/>
                  </a:moveTo>
                  <a:lnTo>
                    <a:pt x="35" y="0"/>
                  </a:lnTo>
                  <a:lnTo>
                    <a:pt x="40" y="1"/>
                  </a:lnTo>
                  <a:lnTo>
                    <a:pt x="46" y="4"/>
                  </a:lnTo>
                  <a:lnTo>
                    <a:pt x="51" y="7"/>
                  </a:lnTo>
                  <a:lnTo>
                    <a:pt x="57" y="12"/>
                  </a:lnTo>
                  <a:lnTo>
                    <a:pt x="0" y="12"/>
                  </a:lnTo>
                  <a:lnTo>
                    <a:pt x="5" y="8"/>
                  </a:lnTo>
                  <a:lnTo>
                    <a:pt x="9" y="5"/>
                  </a:lnTo>
                  <a:lnTo>
                    <a:pt x="13" y="3"/>
                  </a:lnTo>
                  <a:lnTo>
                    <a:pt x="18" y="1"/>
                  </a:lnTo>
                  <a:lnTo>
                    <a:pt x="23" y="0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gradFill rotWithShape="0">
              <a:gsLst>
                <a:gs pos="0">
                  <a:srgbClr val="DF9F7F"/>
                </a:gs>
                <a:gs pos="100000">
                  <a:srgbClr val="B6B6B6"/>
                </a:gs>
              </a:gsLst>
              <a:lin ang="5400000" scaled="1"/>
            </a:gradFill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267" name="Freeform 403"/>
            <p:cNvSpPr>
              <a:spLocks noChangeArrowheads="1"/>
            </p:cNvSpPr>
            <p:nvPr/>
          </p:nvSpPr>
          <p:spPr bwMode="auto">
            <a:xfrm>
              <a:off x="597" y="867"/>
              <a:ext cx="63" cy="164"/>
            </a:xfrm>
            <a:custGeom>
              <a:avLst/>
              <a:gdLst/>
              <a:ahLst/>
              <a:cxnLst>
                <a:cxn ang="0">
                  <a:pos x="63" y="0"/>
                </a:cxn>
                <a:cxn ang="0">
                  <a:pos x="0" y="0"/>
                </a:cxn>
                <a:cxn ang="0">
                  <a:pos x="0" y="153"/>
                </a:cxn>
                <a:cxn ang="0">
                  <a:pos x="3" y="153"/>
                </a:cxn>
                <a:cxn ang="0">
                  <a:pos x="3" y="164"/>
                </a:cxn>
                <a:cxn ang="0">
                  <a:pos x="7" y="164"/>
                </a:cxn>
                <a:cxn ang="0">
                  <a:pos x="8" y="153"/>
                </a:cxn>
                <a:cxn ang="0">
                  <a:pos x="54" y="153"/>
                </a:cxn>
                <a:cxn ang="0">
                  <a:pos x="55" y="164"/>
                </a:cxn>
                <a:cxn ang="0">
                  <a:pos x="59" y="164"/>
                </a:cxn>
                <a:cxn ang="0">
                  <a:pos x="60" y="153"/>
                </a:cxn>
                <a:cxn ang="0">
                  <a:pos x="63" y="153"/>
                </a:cxn>
                <a:cxn ang="0">
                  <a:pos x="63" y="0"/>
                </a:cxn>
                <a:cxn ang="0">
                  <a:pos x="63" y="0"/>
                </a:cxn>
              </a:cxnLst>
              <a:rect l="0" t="0" r="r" b="b"/>
              <a:pathLst>
                <a:path w="63" h="164">
                  <a:moveTo>
                    <a:pt x="63" y="0"/>
                  </a:moveTo>
                  <a:lnTo>
                    <a:pt x="0" y="0"/>
                  </a:lnTo>
                  <a:lnTo>
                    <a:pt x="0" y="153"/>
                  </a:lnTo>
                  <a:lnTo>
                    <a:pt x="3" y="153"/>
                  </a:lnTo>
                  <a:lnTo>
                    <a:pt x="3" y="164"/>
                  </a:lnTo>
                  <a:lnTo>
                    <a:pt x="7" y="164"/>
                  </a:lnTo>
                  <a:lnTo>
                    <a:pt x="8" y="153"/>
                  </a:lnTo>
                  <a:lnTo>
                    <a:pt x="54" y="153"/>
                  </a:lnTo>
                  <a:lnTo>
                    <a:pt x="55" y="164"/>
                  </a:lnTo>
                  <a:lnTo>
                    <a:pt x="59" y="164"/>
                  </a:lnTo>
                  <a:lnTo>
                    <a:pt x="60" y="153"/>
                  </a:lnTo>
                  <a:lnTo>
                    <a:pt x="63" y="153"/>
                  </a:lnTo>
                  <a:lnTo>
                    <a:pt x="63" y="0"/>
                  </a:lnTo>
                  <a:lnTo>
                    <a:pt x="63" y="0"/>
                  </a:lnTo>
                  <a:close/>
                </a:path>
              </a:pathLst>
            </a:custGeom>
            <a:gradFill rotWithShape="0">
              <a:gsLst>
                <a:gs pos="0">
                  <a:srgbClr val="F0F0F0"/>
                </a:gs>
                <a:gs pos="100000">
                  <a:srgbClr val="E3E3E3"/>
                </a:gs>
              </a:gsLst>
              <a:lin ang="17820000" scaled="1"/>
            </a:gradFill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268" name="Freeform 404"/>
            <p:cNvSpPr>
              <a:spLocks noChangeArrowheads="1"/>
            </p:cNvSpPr>
            <p:nvPr/>
          </p:nvSpPr>
          <p:spPr bwMode="auto">
            <a:xfrm>
              <a:off x="605" y="879"/>
              <a:ext cx="46" cy="122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0" y="0"/>
                </a:cxn>
                <a:cxn ang="0">
                  <a:pos x="0" y="122"/>
                </a:cxn>
                <a:cxn ang="0">
                  <a:pos x="46" y="122"/>
                </a:cxn>
                <a:cxn ang="0">
                  <a:pos x="46" y="0"/>
                </a:cxn>
                <a:cxn ang="0">
                  <a:pos x="46" y="0"/>
                </a:cxn>
              </a:cxnLst>
              <a:rect l="0" t="0" r="r" b="b"/>
              <a:pathLst>
                <a:path w="46" h="122">
                  <a:moveTo>
                    <a:pt x="46" y="0"/>
                  </a:moveTo>
                  <a:lnTo>
                    <a:pt x="0" y="0"/>
                  </a:lnTo>
                  <a:lnTo>
                    <a:pt x="0" y="122"/>
                  </a:lnTo>
                  <a:lnTo>
                    <a:pt x="46" y="122"/>
                  </a:lnTo>
                  <a:lnTo>
                    <a:pt x="46" y="0"/>
                  </a:lnTo>
                  <a:lnTo>
                    <a:pt x="46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5400000" scaled="1"/>
            </a:gradFill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269" name="Freeform 405"/>
            <p:cNvSpPr>
              <a:spLocks noChangeArrowheads="1"/>
            </p:cNvSpPr>
            <p:nvPr/>
          </p:nvSpPr>
          <p:spPr bwMode="auto">
            <a:xfrm>
              <a:off x="605" y="879"/>
              <a:ext cx="46" cy="60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0" y="0"/>
                </a:cxn>
                <a:cxn ang="0">
                  <a:pos x="0" y="60"/>
                </a:cxn>
                <a:cxn ang="0">
                  <a:pos x="46" y="60"/>
                </a:cxn>
                <a:cxn ang="0">
                  <a:pos x="46" y="0"/>
                </a:cxn>
                <a:cxn ang="0">
                  <a:pos x="46" y="0"/>
                </a:cxn>
              </a:cxnLst>
              <a:rect l="0" t="0" r="r" b="b"/>
              <a:pathLst>
                <a:path w="46" h="60">
                  <a:moveTo>
                    <a:pt x="46" y="0"/>
                  </a:moveTo>
                  <a:lnTo>
                    <a:pt x="0" y="0"/>
                  </a:lnTo>
                  <a:lnTo>
                    <a:pt x="0" y="60"/>
                  </a:lnTo>
                  <a:lnTo>
                    <a:pt x="46" y="60"/>
                  </a:lnTo>
                  <a:lnTo>
                    <a:pt x="46" y="0"/>
                  </a:lnTo>
                  <a:lnTo>
                    <a:pt x="46" y="0"/>
                  </a:lnTo>
                  <a:close/>
                </a:path>
              </a:pathLst>
            </a:custGeom>
            <a:gradFill rotWithShape="0">
              <a:gsLst>
                <a:gs pos="0">
                  <a:srgbClr val="141414"/>
                </a:gs>
                <a:gs pos="100000">
                  <a:srgbClr val="AFFFDF"/>
                </a:gs>
              </a:gsLst>
              <a:lin ang="5400000" scaled="1"/>
            </a:gradFill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270" name="Freeform 406"/>
            <p:cNvSpPr>
              <a:spLocks noChangeArrowheads="1"/>
            </p:cNvSpPr>
            <p:nvPr/>
          </p:nvSpPr>
          <p:spPr bwMode="auto">
            <a:xfrm>
              <a:off x="588" y="838"/>
              <a:ext cx="81" cy="31"/>
            </a:xfrm>
            <a:custGeom>
              <a:avLst/>
              <a:gdLst/>
              <a:ahLst/>
              <a:cxnLst>
                <a:cxn ang="0">
                  <a:pos x="81" y="31"/>
                </a:cxn>
                <a:cxn ang="0">
                  <a:pos x="0" y="31"/>
                </a:cxn>
                <a:cxn ang="0">
                  <a:pos x="0" y="21"/>
                </a:cxn>
                <a:cxn ang="0">
                  <a:pos x="41" y="0"/>
                </a:cxn>
                <a:cxn ang="0">
                  <a:pos x="81" y="21"/>
                </a:cxn>
                <a:cxn ang="0">
                  <a:pos x="81" y="31"/>
                </a:cxn>
                <a:cxn ang="0">
                  <a:pos x="81" y="31"/>
                </a:cxn>
              </a:cxnLst>
              <a:rect l="0" t="0" r="r" b="b"/>
              <a:pathLst>
                <a:path w="81" h="31">
                  <a:moveTo>
                    <a:pt x="81" y="31"/>
                  </a:moveTo>
                  <a:lnTo>
                    <a:pt x="0" y="31"/>
                  </a:lnTo>
                  <a:lnTo>
                    <a:pt x="0" y="21"/>
                  </a:lnTo>
                  <a:lnTo>
                    <a:pt x="41" y="0"/>
                  </a:lnTo>
                  <a:lnTo>
                    <a:pt x="81" y="21"/>
                  </a:lnTo>
                  <a:lnTo>
                    <a:pt x="81" y="31"/>
                  </a:lnTo>
                  <a:lnTo>
                    <a:pt x="81" y="31"/>
                  </a:lnTo>
                  <a:close/>
                </a:path>
              </a:pathLst>
            </a:custGeom>
            <a:gradFill rotWithShape="0">
              <a:gsLst>
                <a:gs pos="0">
                  <a:srgbClr val="F0F0F0"/>
                </a:gs>
                <a:gs pos="100000">
                  <a:srgbClr val="E3E3E3"/>
                </a:gs>
              </a:gsLst>
              <a:lin ang="17820000" scaled="1"/>
            </a:gradFill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271" name="Freeform 407"/>
            <p:cNvSpPr>
              <a:spLocks noChangeArrowheads="1"/>
            </p:cNvSpPr>
            <p:nvPr/>
          </p:nvSpPr>
          <p:spPr bwMode="auto">
            <a:xfrm>
              <a:off x="600" y="847"/>
              <a:ext cx="57" cy="15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57" y="15"/>
                </a:cxn>
                <a:cxn ang="0">
                  <a:pos x="0" y="15"/>
                </a:cxn>
                <a:cxn ang="0">
                  <a:pos x="28" y="0"/>
                </a:cxn>
                <a:cxn ang="0">
                  <a:pos x="28" y="0"/>
                </a:cxn>
              </a:cxnLst>
              <a:rect l="0" t="0" r="r" b="b"/>
              <a:pathLst>
                <a:path w="57" h="15">
                  <a:moveTo>
                    <a:pt x="28" y="0"/>
                  </a:moveTo>
                  <a:lnTo>
                    <a:pt x="57" y="15"/>
                  </a:lnTo>
                  <a:lnTo>
                    <a:pt x="0" y="15"/>
                  </a:lnTo>
                  <a:lnTo>
                    <a:pt x="28" y="0"/>
                  </a:lnTo>
                  <a:lnTo>
                    <a:pt x="28" y="0"/>
                  </a:lnTo>
                  <a:close/>
                </a:path>
              </a:pathLst>
            </a:custGeom>
            <a:gradFill rotWithShape="0">
              <a:gsLst>
                <a:gs pos="0">
                  <a:srgbClr val="DF9F7F"/>
                </a:gs>
                <a:gs pos="100000">
                  <a:srgbClr val="B6B6B6"/>
                </a:gs>
              </a:gsLst>
              <a:lin ang="5400000" scaled="1"/>
            </a:gradFill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272" name="Freeform 408"/>
            <p:cNvSpPr>
              <a:spLocks noChangeArrowheads="1"/>
            </p:cNvSpPr>
            <p:nvPr/>
          </p:nvSpPr>
          <p:spPr bwMode="auto">
            <a:xfrm>
              <a:off x="461" y="867"/>
              <a:ext cx="63" cy="164"/>
            </a:xfrm>
            <a:custGeom>
              <a:avLst/>
              <a:gdLst/>
              <a:ahLst/>
              <a:cxnLst>
                <a:cxn ang="0">
                  <a:pos x="63" y="0"/>
                </a:cxn>
                <a:cxn ang="0">
                  <a:pos x="0" y="0"/>
                </a:cxn>
                <a:cxn ang="0">
                  <a:pos x="0" y="153"/>
                </a:cxn>
                <a:cxn ang="0">
                  <a:pos x="3" y="153"/>
                </a:cxn>
                <a:cxn ang="0">
                  <a:pos x="4" y="164"/>
                </a:cxn>
                <a:cxn ang="0">
                  <a:pos x="8" y="164"/>
                </a:cxn>
                <a:cxn ang="0">
                  <a:pos x="8" y="153"/>
                </a:cxn>
                <a:cxn ang="0">
                  <a:pos x="55" y="153"/>
                </a:cxn>
                <a:cxn ang="0">
                  <a:pos x="55" y="164"/>
                </a:cxn>
                <a:cxn ang="0">
                  <a:pos x="60" y="164"/>
                </a:cxn>
                <a:cxn ang="0">
                  <a:pos x="61" y="153"/>
                </a:cxn>
                <a:cxn ang="0">
                  <a:pos x="63" y="153"/>
                </a:cxn>
                <a:cxn ang="0">
                  <a:pos x="63" y="0"/>
                </a:cxn>
                <a:cxn ang="0">
                  <a:pos x="63" y="0"/>
                </a:cxn>
              </a:cxnLst>
              <a:rect l="0" t="0" r="r" b="b"/>
              <a:pathLst>
                <a:path w="63" h="164">
                  <a:moveTo>
                    <a:pt x="63" y="0"/>
                  </a:moveTo>
                  <a:lnTo>
                    <a:pt x="0" y="0"/>
                  </a:lnTo>
                  <a:lnTo>
                    <a:pt x="0" y="153"/>
                  </a:lnTo>
                  <a:lnTo>
                    <a:pt x="3" y="153"/>
                  </a:lnTo>
                  <a:lnTo>
                    <a:pt x="4" y="164"/>
                  </a:lnTo>
                  <a:lnTo>
                    <a:pt x="8" y="164"/>
                  </a:lnTo>
                  <a:lnTo>
                    <a:pt x="8" y="153"/>
                  </a:lnTo>
                  <a:lnTo>
                    <a:pt x="55" y="153"/>
                  </a:lnTo>
                  <a:lnTo>
                    <a:pt x="55" y="164"/>
                  </a:lnTo>
                  <a:lnTo>
                    <a:pt x="60" y="164"/>
                  </a:lnTo>
                  <a:lnTo>
                    <a:pt x="61" y="153"/>
                  </a:lnTo>
                  <a:lnTo>
                    <a:pt x="63" y="153"/>
                  </a:lnTo>
                  <a:lnTo>
                    <a:pt x="63" y="0"/>
                  </a:lnTo>
                  <a:lnTo>
                    <a:pt x="63" y="0"/>
                  </a:lnTo>
                  <a:close/>
                </a:path>
              </a:pathLst>
            </a:custGeom>
            <a:gradFill rotWithShape="0">
              <a:gsLst>
                <a:gs pos="0">
                  <a:srgbClr val="F0F0F0"/>
                </a:gs>
                <a:gs pos="100000">
                  <a:srgbClr val="E3E3E3"/>
                </a:gs>
              </a:gsLst>
              <a:lin ang="17820000" scaled="1"/>
            </a:gradFill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273" name="Freeform 409"/>
            <p:cNvSpPr>
              <a:spLocks noChangeArrowheads="1"/>
            </p:cNvSpPr>
            <p:nvPr/>
          </p:nvSpPr>
          <p:spPr bwMode="auto">
            <a:xfrm>
              <a:off x="470" y="879"/>
              <a:ext cx="46" cy="122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0" y="0"/>
                </a:cxn>
                <a:cxn ang="0">
                  <a:pos x="0" y="122"/>
                </a:cxn>
                <a:cxn ang="0">
                  <a:pos x="46" y="122"/>
                </a:cxn>
                <a:cxn ang="0">
                  <a:pos x="46" y="0"/>
                </a:cxn>
                <a:cxn ang="0">
                  <a:pos x="46" y="0"/>
                </a:cxn>
              </a:cxnLst>
              <a:rect l="0" t="0" r="r" b="b"/>
              <a:pathLst>
                <a:path w="46" h="122">
                  <a:moveTo>
                    <a:pt x="46" y="0"/>
                  </a:moveTo>
                  <a:lnTo>
                    <a:pt x="0" y="0"/>
                  </a:lnTo>
                  <a:lnTo>
                    <a:pt x="0" y="122"/>
                  </a:lnTo>
                  <a:lnTo>
                    <a:pt x="46" y="122"/>
                  </a:lnTo>
                  <a:lnTo>
                    <a:pt x="46" y="0"/>
                  </a:lnTo>
                  <a:lnTo>
                    <a:pt x="46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5400000" scaled="1"/>
            </a:gradFill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274" name="Freeform 410"/>
            <p:cNvSpPr>
              <a:spLocks noChangeArrowheads="1"/>
            </p:cNvSpPr>
            <p:nvPr/>
          </p:nvSpPr>
          <p:spPr bwMode="auto">
            <a:xfrm>
              <a:off x="470" y="879"/>
              <a:ext cx="46" cy="60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0" y="0"/>
                </a:cxn>
                <a:cxn ang="0">
                  <a:pos x="0" y="60"/>
                </a:cxn>
                <a:cxn ang="0">
                  <a:pos x="46" y="60"/>
                </a:cxn>
                <a:cxn ang="0">
                  <a:pos x="46" y="0"/>
                </a:cxn>
                <a:cxn ang="0">
                  <a:pos x="46" y="0"/>
                </a:cxn>
              </a:cxnLst>
              <a:rect l="0" t="0" r="r" b="b"/>
              <a:pathLst>
                <a:path w="46" h="60">
                  <a:moveTo>
                    <a:pt x="46" y="0"/>
                  </a:moveTo>
                  <a:lnTo>
                    <a:pt x="0" y="0"/>
                  </a:lnTo>
                  <a:lnTo>
                    <a:pt x="0" y="60"/>
                  </a:lnTo>
                  <a:lnTo>
                    <a:pt x="46" y="60"/>
                  </a:lnTo>
                  <a:lnTo>
                    <a:pt x="46" y="0"/>
                  </a:lnTo>
                  <a:lnTo>
                    <a:pt x="46" y="0"/>
                  </a:lnTo>
                  <a:close/>
                </a:path>
              </a:pathLst>
            </a:custGeom>
            <a:gradFill rotWithShape="0">
              <a:gsLst>
                <a:gs pos="0">
                  <a:srgbClr val="141414"/>
                </a:gs>
                <a:gs pos="100000">
                  <a:srgbClr val="AFFFDF"/>
                </a:gs>
              </a:gsLst>
              <a:lin ang="5400000" scaled="1"/>
            </a:gradFill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275" name="Freeform 411"/>
            <p:cNvSpPr>
              <a:spLocks noChangeArrowheads="1"/>
            </p:cNvSpPr>
            <p:nvPr/>
          </p:nvSpPr>
          <p:spPr bwMode="auto">
            <a:xfrm>
              <a:off x="453" y="841"/>
              <a:ext cx="80" cy="28"/>
            </a:xfrm>
            <a:custGeom>
              <a:avLst/>
              <a:gdLst/>
              <a:ahLst/>
              <a:cxnLst>
                <a:cxn ang="0">
                  <a:pos x="80" y="28"/>
                </a:cxn>
                <a:cxn ang="0">
                  <a:pos x="0" y="28"/>
                </a:cxn>
                <a:cxn ang="0">
                  <a:pos x="0" y="20"/>
                </a:cxn>
                <a:cxn ang="0">
                  <a:pos x="4" y="14"/>
                </a:cxn>
                <a:cxn ang="0">
                  <a:pos x="10" y="10"/>
                </a:cxn>
                <a:cxn ang="0">
                  <a:pos x="16" y="5"/>
                </a:cxn>
                <a:cxn ang="0">
                  <a:pos x="24" y="2"/>
                </a:cxn>
                <a:cxn ang="0">
                  <a:pos x="31" y="1"/>
                </a:cxn>
                <a:cxn ang="0">
                  <a:pos x="39" y="0"/>
                </a:cxn>
                <a:cxn ang="0">
                  <a:pos x="48" y="0"/>
                </a:cxn>
                <a:cxn ang="0">
                  <a:pos x="54" y="1"/>
                </a:cxn>
                <a:cxn ang="0">
                  <a:pos x="62" y="5"/>
                </a:cxn>
                <a:cxn ang="0">
                  <a:pos x="70" y="9"/>
                </a:cxn>
                <a:cxn ang="0">
                  <a:pos x="75" y="14"/>
                </a:cxn>
                <a:cxn ang="0">
                  <a:pos x="80" y="20"/>
                </a:cxn>
                <a:cxn ang="0">
                  <a:pos x="80" y="28"/>
                </a:cxn>
                <a:cxn ang="0">
                  <a:pos x="80" y="28"/>
                </a:cxn>
              </a:cxnLst>
              <a:rect l="0" t="0" r="r" b="b"/>
              <a:pathLst>
                <a:path w="80" h="28">
                  <a:moveTo>
                    <a:pt x="80" y="28"/>
                  </a:moveTo>
                  <a:lnTo>
                    <a:pt x="0" y="28"/>
                  </a:lnTo>
                  <a:lnTo>
                    <a:pt x="0" y="20"/>
                  </a:lnTo>
                  <a:lnTo>
                    <a:pt x="4" y="14"/>
                  </a:lnTo>
                  <a:lnTo>
                    <a:pt x="10" y="10"/>
                  </a:lnTo>
                  <a:lnTo>
                    <a:pt x="16" y="5"/>
                  </a:lnTo>
                  <a:lnTo>
                    <a:pt x="24" y="2"/>
                  </a:lnTo>
                  <a:lnTo>
                    <a:pt x="31" y="1"/>
                  </a:lnTo>
                  <a:lnTo>
                    <a:pt x="39" y="0"/>
                  </a:lnTo>
                  <a:lnTo>
                    <a:pt x="48" y="0"/>
                  </a:lnTo>
                  <a:lnTo>
                    <a:pt x="54" y="1"/>
                  </a:lnTo>
                  <a:lnTo>
                    <a:pt x="62" y="5"/>
                  </a:lnTo>
                  <a:lnTo>
                    <a:pt x="70" y="9"/>
                  </a:lnTo>
                  <a:lnTo>
                    <a:pt x="75" y="14"/>
                  </a:lnTo>
                  <a:lnTo>
                    <a:pt x="80" y="20"/>
                  </a:lnTo>
                  <a:lnTo>
                    <a:pt x="80" y="28"/>
                  </a:lnTo>
                  <a:lnTo>
                    <a:pt x="80" y="28"/>
                  </a:lnTo>
                  <a:close/>
                </a:path>
              </a:pathLst>
            </a:custGeom>
            <a:gradFill rotWithShape="0">
              <a:gsLst>
                <a:gs pos="0">
                  <a:srgbClr val="F0F0F0"/>
                </a:gs>
                <a:gs pos="100000">
                  <a:srgbClr val="E3E3E3"/>
                </a:gs>
              </a:gsLst>
              <a:lin ang="17820000" scaled="1"/>
            </a:gradFill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276" name="Freeform 412"/>
            <p:cNvSpPr>
              <a:spLocks noChangeArrowheads="1"/>
            </p:cNvSpPr>
            <p:nvPr/>
          </p:nvSpPr>
          <p:spPr bwMode="auto">
            <a:xfrm>
              <a:off x="465" y="850"/>
              <a:ext cx="56" cy="12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34" y="0"/>
                </a:cxn>
                <a:cxn ang="0">
                  <a:pos x="39" y="1"/>
                </a:cxn>
                <a:cxn ang="0">
                  <a:pos x="45" y="4"/>
                </a:cxn>
                <a:cxn ang="0">
                  <a:pos x="50" y="7"/>
                </a:cxn>
                <a:cxn ang="0">
                  <a:pos x="56" y="12"/>
                </a:cxn>
                <a:cxn ang="0">
                  <a:pos x="0" y="12"/>
                </a:cxn>
                <a:cxn ang="0">
                  <a:pos x="3" y="8"/>
                </a:cxn>
                <a:cxn ang="0">
                  <a:pos x="8" y="5"/>
                </a:cxn>
                <a:cxn ang="0">
                  <a:pos x="12" y="3"/>
                </a:cxn>
                <a:cxn ang="0">
                  <a:pos x="16" y="1"/>
                </a:cxn>
                <a:cxn ang="0">
                  <a:pos x="22" y="0"/>
                </a:cxn>
                <a:cxn ang="0">
                  <a:pos x="27" y="0"/>
                </a:cxn>
                <a:cxn ang="0">
                  <a:pos x="27" y="0"/>
                </a:cxn>
              </a:cxnLst>
              <a:rect l="0" t="0" r="r" b="b"/>
              <a:pathLst>
                <a:path w="56" h="12">
                  <a:moveTo>
                    <a:pt x="27" y="0"/>
                  </a:moveTo>
                  <a:lnTo>
                    <a:pt x="34" y="0"/>
                  </a:lnTo>
                  <a:lnTo>
                    <a:pt x="39" y="1"/>
                  </a:lnTo>
                  <a:lnTo>
                    <a:pt x="45" y="4"/>
                  </a:lnTo>
                  <a:lnTo>
                    <a:pt x="50" y="7"/>
                  </a:lnTo>
                  <a:lnTo>
                    <a:pt x="56" y="12"/>
                  </a:lnTo>
                  <a:lnTo>
                    <a:pt x="0" y="12"/>
                  </a:lnTo>
                  <a:lnTo>
                    <a:pt x="3" y="8"/>
                  </a:lnTo>
                  <a:lnTo>
                    <a:pt x="8" y="5"/>
                  </a:lnTo>
                  <a:lnTo>
                    <a:pt x="12" y="3"/>
                  </a:lnTo>
                  <a:lnTo>
                    <a:pt x="16" y="1"/>
                  </a:lnTo>
                  <a:lnTo>
                    <a:pt x="22" y="0"/>
                  </a:lnTo>
                  <a:lnTo>
                    <a:pt x="27" y="0"/>
                  </a:lnTo>
                  <a:lnTo>
                    <a:pt x="27" y="0"/>
                  </a:lnTo>
                  <a:close/>
                </a:path>
              </a:pathLst>
            </a:custGeom>
            <a:gradFill rotWithShape="0">
              <a:gsLst>
                <a:gs pos="0">
                  <a:srgbClr val="DF9F7F"/>
                </a:gs>
                <a:gs pos="100000">
                  <a:srgbClr val="B6B6B6"/>
                </a:gs>
              </a:gsLst>
              <a:lin ang="5400000" scaled="1"/>
            </a:gradFill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277" name="Freeform 413"/>
            <p:cNvSpPr>
              <a:spLocks noChangeArrowheads="1"/>
            </p:cNvSpPr>
            <p:nvPr/>
          </p:nvSpPr>
          <p:spPr bwMode="auto">
            <a:xfrm>
              <a:off x="874" y="1057"/>
              <a:ext cx="48" cy="70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0" y="0"/>
                </a:cxn>
                <a:cxn ang="0">
                  <a:pos x="0" y="70"/>
                </a:cxn>
                <a:cxn ang="0">
                  <a:pos x="48" y="70"/>
                </a:cxn>
                <a:cxn ang="0">
                  <a:pos x="48" y="0"/>
                </a:cxn>
                <a:cxn ang="0">
                  <a:pos x="48" y="0"/>
                </a:cxn>
              </a:cxnLst>
              <a:rect l="0" t="0" r="r" b="b"/>
              <a:pathLst>
                <a:path w="48" h="70">
                  <a:moveTo>
                    <a:pt x="48" y="0"/>
                  </a:moveTo>
                  <a:lnTo>
                    <a:pt x="0" y="0"/>
                  </a:lnTo>
                  <a:lnTo>
                    <a:pt x="0" y="70"/>
                  </a:lnTo>
                  <a:lnTo>
                    <a:pt x="48" y="70"/>
                  </a:lnTo>
                  <a:lnTo>
                    <a:pt x="48" y="0"/>
                  </a:lnTo>
                  <a:lnTo>
                    <a:pt x="48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5400000" scaled="1"/>
            </a:gradFill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278" name="Freeform 414"/>
            <p:cNvSpPr>
              <a:spLocks noChangeArrowheads="1"/>
            </p:cNvSpPr>
            <p:nvPr/>
          </p:nvSpPr>
          <p:spPr bwMode="auto">
            <a:xfrm>
              <a:off x="739" y="1057"/>
              <a:ext cx="47" cy="70"/>
            </a:xfrm>
            <a:custGeom>
              <a:avLst/>
              <a:gdLst/>
              <a:ahLst/>
              <a:cxnLst>
                <a:cxn ang="0">
                  <a:pos x="47" y="0"/>
                </a:cxn>
                <a:cxn ang="0">
                  <a:pos x="0" y="0"/>
                </a:cxn>
                <a:cxn ang="0">
                  <a:pos x="0" y="70"/>
                </a:cxn>
                <a:cxn ang="0">
                  <a:pos x="47" y="70"/>
                </a:cxn>
                <a:cxn ang="0">
                  <a:pos x="47" y="0"/>
                </a:cxn>
                <a:cxn ang="0">
                  <a:pos x="47" y="0"/>
                </a:cxn>
              </a:cxnLst>
              <a:rect l="0" t="0" r="r" b="b"/>
              <a:pathLst>
                <a:path w="47" h="70">
                  <a:moveTo>
                    <a:pt x="47" y="0"/>
                  </a:moveTo>
                  <a:lnTo>
                    <a:pt x="0" y="0"/>
                  </a:lnTo>
                  <a:lnTo>
                    <a:pt x="0" y="70"/>
                  </a:lnTo>
                  <a:lnTo>
                    <a:pt x="47" y="70"/>
                  </a:lnTo>
                  <a:lnTo>
                    <a:pt x="47" y="0"/>
                  </a:lnTo>
                  <a:lnTo>
                    <a:pt x="47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5400000" scaled="1"/>
            </a:gradFill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279" name="Freeform 415"/>
            <p:cNvSpPr>
              <a:spLocks noChangeArrowheads="1"/>
            </p:cNvSpPr>
            <p:nvPr/>
          </p:nvSpPr>
          <p:spPr bwMode="auto">
            <a:xfrm>
              <a:off x="401" y="552"/>
              <a:ext cx="543" cy="11"/>
            </a:xfrm>
            <a:custGeom>
              <a:avLst/>
              <a:gdLst/>
              <a:ahLst/>
              <a:cxnLst>
                <a:cxn ang="0">
                  <a:pos x="543" y="11"/>
                </a:cxn>
                <a:cxn ang="0">
                  <a:pos x="0" y="11"/>
                </a:cxn>
                <a:cxn ang="0">
                  <a:pos x="0" y="0"/>
                </a:cxn>
                <a:cxn ang="0">
                  <a:pos x="543" y="0"/>
                </a:cxn>
                <a:cxn ang="0">
                  <a:pos x="543" y="11"/>
                </a:cxn>
                <a:cxn ang="0">
                  <a:pos x="543" y="11"/>
                </a:cxn>
              </a:cxnLst>
              <a:rect l="0" t="0" r="r" b="b"/>
              <a:pathLst>
                <a:path w="543" h="11">
                  <a:moveTo>
                    <a:pt x="543" y="1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543" y="0"/>
                  </a:lnTo>
                  <a:lnTo>
                    <a:pt x="543" y="11"/>
                  </a:lnTo>
                  <a:lnTo>
                    <a:pt x="543" y="11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17820000" scaled="1"/>
            </a:gradFill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280" name="Freeform 416"/>
            <p:cNvSpPr>
              <a:spLocks noChangeArrowheads="1"/>
            </p:cNvSpPr>
            <p:nvPr/>
          </p:nvSpPr>
          <p:spPr bwMode="auto">
            <a:xfrm>
              <a:off x="401" y="640"/>
              <a:ext cx="543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43" y="0"/>
                </a:cxn>
              </a:cxnLst>
              <a:rect l="0" t="0" r="r" b="b"/>
              <a:pathLst>
                <a:path w="543">
                  <a:moveTo>
                    <a:pt x="0" y="0"/>
                  </a:moveTo>
                  <a:lnTo>
                    <a:pt x="543" y="0"/>
                  </a:lnTo>
                </a:path>
              </a:pathLst>
            </a:custGeom>
            <a:noFill/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281" name="Freeform 417"/>
            <p:cNvSpPr>
              <a:spLocks noChangeArrowheads="1"/>
            </p:cNvSpPr>
            <p:nvPr/>
          </p:nvSpPr>
          <p:spPr bwMode="auto">
            <a:xfrm>
              <a:off x="401" y="593"/>
              <a:ext cx="543" cy="32"/>
            </a:xfrm>
            <a:custGeom>
              <a:avLst/>
              <a:gdLst/>
              <a:ahLst/>
              <a:cxnLst>
                <a:cxn ang="0">
                  <a:pos x="543" y="32"/>
                </a:cxn>
                <a:cxn ang="0">
                  <a:pos x="0" y="32"/>
                </a:cxn>
                <a:cxn ang="0">
                  <a:pos x="8" y="0"/>
                </a:cxn>
                <a:cxn ang="0">
                  <a:pos x="543" y="0"/>
                </a:cxn>
                <a:cxn ang="0">
                  <a:pos x="543" y="32"/>
                </a:cxn>
                <a:cxn ang="0">
                  <a:pos x="543" y="32"/>
                </a:cxn>
              </a:cxnLst>
              <a:rect l="0" t="0" r="r" b="b"/>
              <a:pathLst>
                <a:path w="543" h="32">
                  <a:moveTo>
                    <a:pt x="543" y="32"/>
                  </a:moveTo>
                  <a:lnTo>
                    <a:pt x="0" y="32"/>
                  </a:lnTo>
                  <a:lnTo>
                    <a:pt x="8" y="0"/>
                  </a:lnTo>
                  <a:lnTo>
                    <a:pt x="543" y="0"/>
                  </a:lnTo>
                  <a:lnTo>
                    <a:pt x="543" y="32"/>
                  </a:lnTo>
                  <a:lnTo>
                    <a:pt x="543" y="32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17820000" scaled="1"/>
            </a:gradFill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282" name="Freeform 418"/>
            <p:cNvSpPr>
              <a:spLocks noChangeArrowheads="1"/>
            </p:cNvSpPr>
            <p:nvPr/>
          </p:nvSpPr>
          <p:spPr bwMode="auto">
            <a:xfrm>
              <a:off x="392" y="638"/>
              <a:ext cx="552" cy="10"/>
            </a:xfrm>
            <a:custGeom>
              <a:avLst/>
              <a:gdLst/>
              <a:ahLst/>
              <a:cxnLst>
                <a:cxn ang="0">
                  <a:pos x="550" y="0"/>
                </a:cxn>
                <a:cxn ang="0">
                  <a:pos x="0" y="0"/>
                </a:cxn>
                <a:cxn ang="0">
                  <a:pos x="9" y="10"/>
                </a:cxn>
                <a:cxn ang="0">
                  <a:pos x="552" y="10"/>
                </a:cxn>
                <a:cxn ang="0">
                  <a:pos x="550" y="0"/>
                </a:cxn>
                <a:cxn ang="0">
                  <a:pos x="550" y="0"/>
                </a:cxn>
              </a:cxnLst>
              <a:rect l="0" t="0" r="r" b="b"/>
              <a:pathLst>
                <a:path w="552" h="10">
                  <a:moveTo>
                    <a:pt x="550" y="0"/>
                  </a:moveTo>
                  <a:lnTo>
                    <a:pt x="0" y="0"/>
                  </a:lnTo>
                  <a:lnTo>
                    <a:pt x="9" y="10"/>
                  </a:lnTo>
                  <a:lnTo>
                    <a:pt x="552" y="10"/>
                  </a:lnTo>
                  <a:lnTo>
                    <a:pt x="550" y="0"/>
                  </a:lnTo>
                  <a:lnTo>
                    <a:pt x="550" y="0"/>
                  </a:lnTo>
                  <a:close/>
                </a:path>
              </a:pathLst>
            </a:custGeom>
            <a:gradFill rotWithShape="0">
              <a:gsLst>
                <a:gs pos="0">
                  <a:srgbClr val="DF9F7F"/>
                </a:gs>
                <a:gs pos="100000">
                  <a:srgbClr val="B6B6B6"/>
                </a:gs>
              </a:gsLst>
              <a:lin ang="5400000" scaled="1"/>
            </a:gradFill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283" name="Freeform 419"/>
            <p:cNvSpPr>
              <a:spLocks noChangeArrowheads="1"/>
            </p:cNvSpPr>
            <p:nvPr/>
          </p:nvSpPr>
          <p:spPr bwMode="auto">
            <a:xfrm>
              <a:off x="2094" y="662"/>
              <a:ext cx="138" cy="367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14" y="3"/>
                </a:cxn>
                <a:cxn ang="0">
                  <a:pos x="29" y="0"/>
                </a:cxn>
                <a:cxn ang="0">
                  <a:pos x="40" y="4"/>
                </a:cxn>
                <a:cxn ang="0">
                  <a:pos x="43" y="22"/>
                </a:cxn>
                <a:cxn ang="0">
                  <a:pos x="62" y="19"/>
                </a:cxn>
                <a:cxn ang="0">
                  <a:pos x="70" y="23"/>
                </a:cxn>
                <a:cxn ang="0">
                  <a:pos x="77" y="37"/>
                </a:cxn>
                <a:cxn ang="0">
                  <a:pos x="91" y="34"/>
                </a:cxn>
                <a:cxn ang="0">
                  <a:pos x="111" y="36"/>
                </a:cxn>
                <a:cxn ang="0">
                  <a:pos x="123" y="40"/>
                </a:cxn>
                <a:cxn ang="0">
                  <a:pos x="135" y="51"/>
                </a:cxn>
                <a:cxn ang="0">
                  <a:pos x="131" y="60"/>
                </a:cxn>
                <a:cxn ang="0">
                  <a:pos x="120" y="66"/>
                </a:cxn>
                <a:cxn ang="0">
                  <a:pos x="126" y="85"/>
                </a:cxn>
                <a:cxn ang="0">
                  <a:pos x="114" y="94"/>
                </a:cxn>
                <a:cxn ang="0">
                  <a:pos x="120" y="110"/>
                </a:cxn>
                <a:cxn ang="0">
                  <a:pos x="117" y="118"/>
                </a:cxn>
                <a:cxn ang="0">
                  <a:pos x="107" y="122"/>
                </a:cxn>
                <a:cxn ang="0">
                  <a:pos x="99" y="118"/>
                </a:cxn>
                <a:cxn ang="0">
                  <a:pos x="91" y="128"/>
                </a:cxn>
                <a:cxn ang="0">
                  <a:pos x="104" y="139"/>
                </a:cxn>
                <a:cxn ang="0">
                  <a:pos x="112" y="147"/>
                </a:cxn>
                <a:cxn ang="0">
                  <a:pos x="113" y="158"/>
                </a:cxn>
                <a:cxn ang="0">
                  <a:pos x="113" y="172"/>
                </a:cxn>
                <a:cxn ang="0">
                  <a:pos x="102" y="187"/>
                </a:cxn>
                <a:cxn ang="0">
                  <a:pos x="88" y="190"/>
                </a:cxn>
                <a:cxn ang="0">
                  <a:pos x="76" y="213"/>
                </a:cxn>
                <a:cxn ang="0">
                  <a:pos x="62" y="223"/>
                </a:cxn>
                <a:cxn ang="0">
                  <a:pos x="44" y="229"/>
                </a:cxn>
                <a:cxn ang="0">
                  <a:pos x="53" y="237"/>
                </a:cxn>
                <a:cxn ang="0">
                  <a:pos x="54" y="253"/>
                </a:cxn>
                <a:cxn ang="0">
                  <a:pos x="69" y="235"/>
                </a:cxn>
                <a:cxn ang="0">
                  <a:pos x="76" y="213"/>
                </a:cxn>
                <a:cxn ang="0">
                  <a:pos x="89" y="205"/>
                </a:cxn>
                <a:cxn ang="0">
                  <a:pos x="101" y="200"/>
                </a:cxn>
                <a:cxn ang="0">
                  <a:pos x="113" y="202"/>
                </a:cxn>
                <a:cxn ang="0">
                  <a:pos x="120" y="231"/>
                </a:cxn>
                <a:cxn ang="0">
                  <a:pos x="120" y="242"/>
                </a:cxn>
                <a:cxn ang="0">
                  <a:pos x="135" y="260"/>
                </a:cxn>
                <a:cxn ang="0">
                  <a:pos x="138" y="273"/>
                </a:cxn>
                <a:cxn ang="0">
                  <a:pos x="135" y="282"/>
                </a:cxn>
                <a:cxn ang="0">
                  <a:pos x="117" y="297"/>
                </a:cxn>
                <a:cxn ang="0">
                  <a:pos x="99" y="311"/>
                </a:cxn>
                <a:cxn ang="0">
                  <a:pos x="76" y="367"/>
                </a:cxn>
                <a:cxn ang="0">
                  <a:pos x="0" y="344"/>
                </a:cxn>
                <a:cxn ang="0">
                  <a:pos x="0" y="11"/>
                </a:cxn>
                <a:cxn ang="0">
                  <a:pos x="0" y="11"/>
                </a:cxn>
              </a:cxnLst>
              <a:rect l="0" t="0" r="r" b="b"/>
              <a:pathLst>
                <a:path w="138" h="367">
                  <a:moveTo>
                    <a:pt x="0" y="11"/>
                  </a:moveTo>
                  <a:lnTo>
                    <a:pt x="14" y="3"/>
                  </a:lnTo>
                  <a:lnTo>
                    <a:pt x="29" y="0"/>
                  </a:lnTo>
                  <a:lnTo>
                    <a:pt x="40" y="4"/>
                  </a:lnTo>
                  <a:lnTo>
                    <a:pt x="43" y="22"/>
                  </a:lnTo>
                  <a:lnTo>
                    <a:pt x="62" y="19"/>
                  </a:lnTo>
                  <a:lnTo>
                    <a:pt x="70" y="23"/>
                  </a:lnTo>
                  <a:lnTo>
                    <a:pt x="77" y="37"/>
                  </a:lnTo>
                  <a:lnTo>
                    <a:pt x="91" y="34"/>
                  </a:lnTo>
                  <a:lnTo>
                    <a:pt x="111" y="36"/>
                  </a:lnTo>
                  <a:lnTo>
                    <a:pt x="123" y="40"/>
                  </a:lnTo>
                  <a:lnTo>
                    <a:pt x="135" y="51"/>
                  </a:lnTo>
                  <a:lnTo>
                    <a:pt x="131" y="60"/>
                  </a:lnTo>
                  <a:lnTo>
                    <a:pt x="120" y="66"/>
                  </a:lnTo>
                  <a:lnTo>
                    <a:pt x="126" y="85"/>
                  </a:lnTo>
                  <a:lnTo>
                    <a:pt x="114" y="94"/>
                  </a:lnTo>
                  <a:lnTo>
                    <a:pt x="120" y="110"/>
                  </a:lnTo>
                  <a:lnTo>
                    <a:pt x="117" y="118"/>
                  </a:lnTo>
                  <a:lnTo>
                    <a:pt x="107" y="122"/>
                  </a:lnTo>
                  <a:lnTo>
                    <a:pt x="99" y="118"/>
                  </a:lnTo>
                  <a:lnTo>
                    <a:pt x="91" y="128"/>
                  </a:lnTo>
                  <a:lnTo>
                    <a:pt x="104" y="139"/>
                  </a:lnTo>
                  <a:lnTo>
                    <a:pt x="112" y="147"/>
                  </a:lnTo>
                  <a:lnTo>
                    <a:pt x="113" y="158"/>
                  </a:lnTo>
                  <a:lnTo>
                    <a:pt x="113" y="172"/>
                  </a:lnTo>
                  <a:lnTo>
                    <a:pt x="102" y="187"/>
                  </a:lnTo>
                  <a:lnTo>
                    <a:pt x="88" y="190"/>
                  </a:lnTo>
                  <a:lnTo>
                    <a:pt x="76" y="213"/>
                  </a:lnTo>
                  <a:lnTo>
                    <a:pt x="62" y="223"/>
                  </a:lnTo>
                  <a:lnTo>
                    <a:pt x="44" y="229"/>
                  </a:lnTo>
                  <a:lnTo>
                    <a:pt x="53" y="237"/>
                  </a:lnTo>
                  <a:lnTo>
                    <a:pt x="54" y="253"/>
                  </a:lnTo>
                  <a:lnTo>
                    <a:pt x="69" y="235"/>
                  </a:lnTo>
                  <a:lnTo>
                    <a:pt x="76" y="213"/>
                  </a:lnTo>
                  <a:lnTo>
                    <a:pt x="89" y="205"/>
                  </a:lnTo>
                  <a:lnTo>
                    <a:pt x="101" y="200"/>
                  </a:lnTo>
                  <a:lnTo>
                    <a:pt x="113" y="202"/>
                  </a:lnTo>
                  <a:lnTo>
                    <a:pt x="120" y="231"/>
                  </a:lnTo>
                  <a:lnTo>
                    <a:pt x="120" y="242"/>
                  </a:lnTo>
                  <a:lnTo>
                    <a:pt x="135" y="260"/>
                  </a:lnTo>
                  <a:lnTo>
                    <a:pt x="138" y="273"/>
                  </a:lnTo>
                  <a:lnTo>
                    <a:pt x="135" y="282"/>
                  </a:lnTo>
                  <a:lnTo>
                    <a:pt x="117" y="297"/>
                  </a:lnTo>
                  <a:lnTo>
                    <a:pt x="99" y="311"/>
                  </a:lnTo>
                  <a:lnTo>
                    <a:pt x="76" y="367"/>
                  </a:lnTo>
                  <a:lnTo>
                    <a:pt x="0" y="344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5400000" scaled="1"/>
            </a:gradFill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284" name="Freeform 420"/>
            <p:cNvSpPr>
              <a:spLocks noChangeArrowheads="1"/>
            </p:cNvSpPr>
            <p:nvPr/>
          </p:nvSpPr>
          <p:spPr bwMode="auto">
            <a:xfrm>
              <a:off x="1611" y="472"/>
              <a:ext cx="61" cy="120"/>
            </a:xfrm>
            <a:custGeom>
              <a:avLst/>
              <a:gdLst/>
              <a:ahLst/>
              <a:cxnLst>
                <a:cxn ang="0">
                  <a:pos x="61" y="0"/>
                </a:cxn>
                <a:cxn ang="0">
                  <a:pos x="52" y="16"/>
                </a:cxn>
                <a:cxn ang="0">
                  <a:pos x="52" y="120"/>
                </a:cxn>
                <a:cxn ang="0">
                  <a:pos x="9" y="120"/>
                </a:cxn>
                <a:cxn ang="0">
                  <a:pos x="9" y="16"/>
                </a:cxn>
                <a:cxn ang="0">
                  <a:pos x="0" y="0"/>
                </a:cxn>
                <a:cxn ang="0">
                  <a:pos x="61" y="0"/>
                </a:cxn>
                <a:cxn ang="0">
                  <a:pos x="61" y="0"/>
                </a:cxn>
              </a:cxnLst>
              <a:rect l="0" t="0" r="r" b="b"/>
              <a:pathLst>
                <a:path w="61" h="120">
                  <a:moveTo>
                    <a:pt x="61" y="0"/>
                  </a:moveTo>
                  <a:lnTo>
                    <a:pt x="52" y="16"/>
                  </a:lnTo>
                  <a:lnTo>
                    <a:pt x="52" y="120"/>
                  </a:lnTo>
                  <a:lnTo>
                    <a:pt x="9" y="120"/>
                  </a:lnTo>
                  <a:lnTo>
                    <a:pt x="9" y="16"/>
                  </a:lnTo>
                  <a:lnTo>
                    <a:pt x="0" y="0"/>
                  </a:lnTo>
                  <a:lnTo>
                    <a:pt x="61" y="0"/>
                  </a:lnTo>
                  <a:lnTo>
                    <a:pt x="61" y="0"/>
                  </a:lnTo>
                  <a:close/>
                </a:path>
              </a:pathLst>
            </a:custGeom>
            <a:gradFill rotWithShape="0">
              <a:gsLst>
                <a:gs pos="0">
                  <a:srgbClr val="FFD7AF"/>
                </a:gs>
                <a:gs pos="100000">
                  <a:srgbClr val="ECECEC"/>
                </a:gs>
              </a:gsLst>
              <a:lin ang="5400000" scaled="1"/>
            </a:gradFill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285" name="Freeform 421"/>
            <p:cNvSpPr>
              <a:spLocks noChangeArrowheads="1"/>
            </p:cNvSpPr>
            <p:nvPr/>
          </p:nvSpPr>
          <p:spPr bwMode="auto">
            <a:xfrm>
              <a:off x="1620" y="476"/>
              <a:ext cx="43" cy="7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0" y="0"/>
                </a:cxn>
                <a:cxn ang="0">
                  <a:pos x="43" y="0"/>
                </a:cxn>
                <a:cxn ang="0">
                  <a:pos x="43" y="7"/>
                </a:cxn>
              </a:cxnLst>
              <a:rect l="0" t="0" r="r" b="b"/>
              <a:pathLst>
                <a:path w="43" h="7">
                  <a:moveTo>
                    <a:pt x="0" y="7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7"/>
                  </a:lnTo>
                </a:path>
              </a:pathLst>
            </a:custGeom>
            <a:noFill/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286" name="Freeform 422"/>
            <p:cNvSpPr>
              <a:spLocks noChangeArrowheads="1"/>
            </p:cNvSpPr>
            <p:nvPr/>
          </p:nvSpPr>
          <p:spPr bwMode="auto">
            <a:xfrm>
              <a:off x="1625" y="466"/>
              <a:ext cx="32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2" y="0"/>
                </a:cxn>
                <a:cxn ang="0">
                  <a:pos x="32" y="4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2" h="4">
                  <a:moveTo>
                    <a:pt x="0" y="0"/>
                  </a:moveTo>
                  <a:lnTo>
                    <a:pt x="32" y="0"/>
                  </a:lnTo>
                  <a:lnTo>
                    <a:pt x="32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5400000" scaled="1"/>
            </a:gradFill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287" name="Freeform 423"/>
            <p:cNvSpPr>
              <a:spLocks noChangeArrowheads="1"/>
            </p:cNvSpPr>
            <p:nvPr/>
          </p:nvSpPr>
          <p:spPr bwMode="auto">
            <a:xfrm>
              <a:off x="1611" y="468"/>
              <a:ext cx="61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1" y="0"/>
                </a:cxn>
                <a:cxn ang="0">
                  <a:pos x="61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1" h="5">
                  <a:moveTo>
                    <a:pt x="0" y="0"/>
                  </a:moveTo>
                  <a:lnTo>
                    <a:pt x="61" y="0"/>
                  </a:lnTo>
                  <a:lnTo>
                    <a:pt x="61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FFCFBF"/>
                </a:gs>
                <a:gs pos="100000">
                  <a:srgbClr val="F0F0F0"/>
                </a:gs>
              </a:gsLst>
              <a:lin ang="5400000" scaled="1"/>
            </a:gradFill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288" name="Freeform 424"/>
            <p:cNvSpPr>
              <a:spLocks noChangeArrowheads="1"/>
            </p:cNvSpPr>
            <p:nvPr/>
          </p:nvSpPr>
          <p:spPr bwMode="auto">
            <a:xfrm>
              <a:off x="1625" y="463"/>
              <a:ext cx="32" cy="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32" y="4"/>
                </a:cxn>
                <a:cxn ang="0">
                  <a:pos x="32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32" h="4">
                  <a:moveTo>
                    <a:pt x="0" y="4"/>
                  </a:moveTo>
                  <a:lnTo>
                    <a:pt x="32" y="4"/>
                  </a:lnTo>
                  <a:lnTo>
                    <a:pt x="32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adFill rotWithShape="0">
              <a:gsLst>
                <a:gs pos="0">
                  <a:srgbClr val="FFCFBF"/>
                </a:gs>
                <a:gs pos="100000">
                  <a:srgbClr val="F0F0F0"/>
                </a:gs>
              </a:gsLst>
              <a:lin ang="5400000" scaled="1"/>
            </a:gradFill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289" name="Freeform 425"/>
            <p:cNvSpPr>
              <a:spLocks noChangeArrowheads="1"/>
            </p:cNvSpPr>
            <p:nvPr/>
          </p:nvSpPr>
          <p:spPr bwMode="auto">
            <a:xfrm>
              <a:off x="2037" y="529"/>
              <a:ext cx="53" cy="27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45" y="10"/>
                </a:cxn>
                <a:cxn ang="0">
                  <a:pos x="45" y="27"/>
                </a:cxn>
                <a:cxn ang="0">
                  <a:pos x="7" y="27"/>
                </a:cxn>
                <a:cxn ang="0">
                  <a:pos x="7" y="10"/>
                </a:cxn>
                <a:cxn ang="0">
                  <a:pos x="0" y="0"/>
                </a:cxn>
                <a:cxn ang="0">
                  <a:pos x="53" y="0"/>
                </a:cxn>
                <a:cxn ang="0">
                  <a:pos x="53" y="0"/>
                </a:cxn>
              </a:cxnLst>
              <a:rect l="0" t="0" r="r" b="b"/>
              <a:pathLst>
                <a:path w="53" h="27">
                  <a:moveTo>
                    <a:pt x="53" y="0"/>
                  </a:moveTo>
                  <a:lnTo>
                    <a:pt x="45" y="10"/>
                  </a:lnTo>
                  <a:lnTo>
                    <a:pt x="45" y="27"/>
                  </a:lnTo>
                  <a:lnTo>
                    <a:pt x="7" y="27"/>
                  </a:lnTo>
                  <a:lnTo>
                    <a:pt x="7" y="10"/>
                  </a:lnTo>
                  <a:lnTo>
                    <a:pt x="0" y="0"/>
                  </a:lnTo>
                  <a:lnTo>
                    <a:pt x="53" y="0"/>
                  </a:lnTo>
                  <a:lnTo>
                    <a:pt x="53" y="0"/>
                  </a:lnTo>
                  <a:close/>
                </a:path>
              </a:pathLst>
            </a:custGeom>
            <a:gradFill rotWithShape="0">
              <a:gsLst>
                <a:gs pos="0">
                  <a:srgbClr val="FFD7AF"/>
                </a:gs>
                <a:gs pos="100000">
                  <a:srgbClr val="F0F0F0"/>
                </a:gs>
              </a:gsLst>
              <a:lin ang="5400000" scaled="1"/>
            </a:gradFill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290" name="Freeform 426"/>
            <p:cNvSpPr>
              <a:spLocks noChangeArrowheads="1"/>
            </p:cNvSpPr>
            <p:nvPr/>
          </p:nvSpPr>
          <p:spPr bwMode="auto">
            <a:xfrm>
              <a:off x="2044" y="533"/>
              <a:ext cx="38" cy="6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0"/>
                </a:cxn>
                <a:cxn ang="0">
                  <a:pos x="38" y="0"/>
                </a:cxn>
                <a:cxn ang="0">
                  <a:pos x="38" y="6"/>
                </a:cxn>
              </a:cxnLst>
              <a:rect l="0" t="0" r="r" b="b"/>
              <a:pathLst>
                <a:path w="38" h="6">
                  <a:moveTo>
                    <a:pt x="0" y="6"/>
                  </a:moveTo>
                  <a:lnTo>
                    <a:pt x="0" y="0"/>
                  </a:lnTo>
                  <a:lnTo>
                    <a:pt x="38" y="0"/>
                  </a:lnTo>
                  <a:lnTo>
                    <a:pt x="38" y="6"/>
                  </a:lnTo>
                </a:path>
              </a:pathLst>
            </a:custGeom>
            <a:noFill/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291" name="Freeform 427"/>
            <p:cNvSpPr>
              <a:spLocks noChangeArrowheads="1"/>
            </p:cNvSpPr>
            <p:nvPr/>
          </p:nvSpPr>
          <p:spPr bwMode="auto">
            <a:xfrm>
              <a:off x="2049" y="524"/>
              <a:ext cx="28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" y="0"/>
                </a:cxn>
                <a:cxn ang="0">
                  <a:pos x="28" y="9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8" h="9">
                  <a:moveTo>
                    <a:pt x="0" y="0"/>
                  </a:moveTo>
                  <a:lnTo>
                    <a:pt x="28" y="0"/>
                  </a:lnTo>
                  <a:lnTo>
                    <a:pt x="28" y="9"/>
                  </a:lnTo>
                  <a:lnTo>
                    <a:pt x="0" y="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5400000" scaled="1"/>
            </a:gradFill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292" name="Freeform 428"/>
            <p:cNvSpPr>
              <a:spLocks noChangeArrowheads="1"/>
            </p:cNvSpPr>
            <p:nvPr/>
          </p:nvSpPr>
          <p:spPr bwMode="auto">
            <a:xfrm>
              <a:off x="2037" y="526"/>
              <a:ext cx="53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3" y="0"/>
                </a:cxn>
                <a:cxn ang="0">
                  <a:pos x="53" y="4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" h="4">
                  <a:moveTo>
                    <a:pt x="0" y="0"/>
                  </a:moveTo>
                  <a:lnTo>
                    <a:pt x="53" y="0"/>
                  </a:lnTo>
                  <a:lnTo>
                    <a:pt x="53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FFCFBF"/>
                </a:gs>
                <a:gs pos="100000">
                  <a:srgbClr val="F0F0F0"/>
                </a:gs>
              </a:gsLst>
              <a:lin ang="5400000" scaled="1"/>
            </a:gradFill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293" name="Freeform 429"/>
            <p:cNvSpPr>
              <a:spLocks noChangeArrowheads="1"/>
            </p:cNvSpPr>
            <p:nvPr/>
          </p:nvSpPr>
          <p:spPr bwMode="auto">
            <a:xfrm>
              <a:off x="2049" y="521"/>
              <a:ext cx="28" cy="3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28" y="3"/>
                </a:cxn>
                <a:cxn ang="0">
                  <a:pos x="28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28" h="3">
                  <a:moveTo>
                    <a:pt x="0" y="3"/>
                  </a:moveTo>
                  <a:lnTo>
                    <a:pt x="28" y="3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adFill rotWithShape="0">
              <a:gsLst>
                <a:gs pos="0">
                  <a:srgbClr val="FFCFBF"/>
                </a:gs>
                <a:gs pos="100000">
                  <a:srgbClr val="F0F0F0"/>
                </a:gs>
              </a:gsLst>
              <a:lin ang="5400000" scaled="1"/>
            </a:gradFill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294" name="Freeform 430"/>
            <p:cNvSpPr>
              <a:spLocks noChangeArrowheads="1"/>
            </p:cNvSpPr>
            <p:nvPr/>
          </p:nvSpPr>
          <p:spPr bwMode="auto">
            <a:xfrm>
              <a:off x="1551" y="625"/>
              <a:ext cx="554" cy="5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54" y="0"/>
                </a:cxn>
                <a:cxn ang="0">
                  <a:pos x="554" y="11"/>
                </a:cxn>
                <a:cxn ang="0">
                  <a:pos x="543" y="23"/>
                </a:cxn>
                <a:cxn ang="0">
                  <a:pos x="543" y="56"/>
                </a:cxn>
                <a:cxn ang="0">
                  <a:pos x="0" y="5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4" h="56">
                  <a:moveTo>
                    <a:pt x="0" y="0"/>
                  </a:moveTo>
                  <a:lnTo>
                    <a:pt x="554" y="0"/>
                  </a:lnTo>
                  <a:lnTo>
                    <a:pt x="554" y="11"/>
                  </a:lnTo>
                  <a:lnTo>
                    <a:pt x="543" y="23"/>
                  </a:lnTo>
                  <a:lnTo>
                    <a:pt x="543" y="56"/>
                  </a:lnTo>
                  <a:lnTo>
                    <a:pt x="0" y="5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17820000" scaled="1"/>
            </a:gradFill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295" name="Freeform 431"/>
            <p:cNvSpPr>
              <a:spLocks noChangeArrowheads="1"/>
            </p:cNvSpPr>
            <p:nvPr/>
          </p:nvSpPr>
          <p:spPr bwMode="auto">
            <a:xfrm>
              <a:off x="1532" y="677"/>
              <a:ext cx="562" cy="36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62" y="0"/>
                </a:cxn>
                <a:cxn ang="0">
                  <a:pos x="562" y="366"/>
                </a:cxn>
                <a:cxn ang="0">
                  <a:pos x="0" y="36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62" h="366">
                  <a:moveTo>
                    <a:pt x="0" y="0"/>
                  </a:moveTo>
                  <a:lnTo>
                    <a:pt x="562" y="0"/>
                  </a:lnTo>
                  <a:lnTo>
                    <a:pt x="562" y="366"/>
                  </a:lnTo>
                  <a:lnTo>
                    <a:pt x="0" y="36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FFD7AF"/>
                </a:gs>
                <a:gs pos="100000">
                  <a:srgbClr val="ECECEC"/>
                </a:gs>
              </a:gsLst>
              <a:lin ang="5400000" scaled="1"/>
            </a:gradFill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296" name="Freeform 432"/>
            <p:cNvSpPr>
              <a:spLocks noChangeArrowheads="1"/>
            </p:cNvSpPr>
            <p:nvPr/>
          </p:nvSpPr>
          <p:spPr bwMode="auto">
            <a:xfrm>
              <a:off x="1532" y="1043"/>
              <a:ext cx="563" cy="10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62" y="0"/>
                </a:cxn>
                <a:cxn ang="0">
                  <a:pos x="563" y="101"/>
                </a:cxn>
                <a:cxn ang="0">
                  <a:pos x="0" y="10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63" h="102">
                  <a:moveTo>
                    <a:pt x="0" y="0"/>
                  </a:moveTo>
                  <a:lnTo>
                    <a:pt x="562" y="0"/>
                  </a:lnTo>
                  <a:lnTo>
                    <a:pt x="563" y="101"/>
                  </a:lnTo>
                  <a:lnTo>
                    <a:pt x="0" y="1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FFD7AF"/>
                </a:gs>
                <a:gs pos="100000">
                  <a:srgbClr val="ECECEC"/>
                </a:gs>
              </a:gsLst>
              <a:lin ang="5400000" scaled="1"/>
            </a:gradFill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297" name="Freeform 433"/>
            <p:cNvSpPr>
              <a:spLocks noChangeArrowheads="1"/>
            </p:cNvSpPr>
            <p:nvPr/>
          </p:nvSpPr>
          <p:spPr bwMode="auto">
            <a:xfrm>
              <a:off x="1643" y="560"/>
              <a:ext cx="37" cy="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7" y="0"/>
                </a:cxn>
                <a:cxn ang="0">
                  <a:pos x="37" y="33"/>
                </a:cxn>
                <a:cxn ang="0">
                  <a:pos x="0" y="3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7" h="33">
                  <a:moveTo>
                    <a:pt x="0" y="0"/>
                  </a:moveTo>
                  <a:lnTo>
                    <a:pt x="37" y="0"/>
                  </a:lnTo>
                  <a:lnTo>
                    <a:pt x="37" y="33"/>
                  </a:lnTo>
                  <a:lnTo>
                    <a:pt x="0" y="3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1"/>
            </a:gradFill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298" name="Freeform 434"/>
            <p:cNvSpPr>
              <a:spLocks noChangeArrowheads="1"/>
            </p:cNvSpPr>
            <p:nvPr/>
          </p:nvSpPr>
          <p:spPr bwMode="auto">
            <a:xfrm>
              <a:off x="1778" y="560"/>
              <a:ext cx="37" cy="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7" y="0"/>
                </a:cxn>
                <a:cxn ang="0">
                  <a:pos x="37" y="33"/>
                </a:cxn>
                <a:cxn ang="0">
                  <a:pos x="0" y="3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7" h="33">
                  <a:moveTo>
                    <a:pt x="0" y="0"/>
                  </a:moveTo>
                  <a:lnTo>
                    <a:pt x="37" y="0"/>
                  </a:lnTo>
                  <a:lnTo>
                    <a:pt x="37" y="33"/>
                  </a:lnTo>
                  <a:lnTo>
                    <a:pt x="0" y="3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1"/>
            </a:gradFill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299" name="Freeform 435"/>
            <p:cNvSpPr>
              <a:spLocks noChangeArrowheads="1"/>
            </p:cNvSpPr>
            <p:nvPr/>
          </p:nvSpPr>
          <p:spPr bwMode="auto">
            <a:xfrm>
              <a:off x="1912" y="560"/>
              <a:ext cx="36" cy="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" y="0"/>
                </a:cxn>
                <a:cxn ang="0">
                  <a:pos x="36" y="33"/>
                </a:cxn>
                <a:cxn ang="0">
                  <a:pos x="0" y="3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6" h="33">
                  <a:moveTo>
                    <a:pt x="0" y="0"/>
                  </a:moveTo>
                  <a:lnTo>
                    <a:pt x="36" y="0"/>
                  </a:lnTo>
                  <a:lnTo>
                    <a:pt x="36" y="33"/>
                  </a:lnTo>
                  <a:lnTo>
                    <a:pt x="0" y="3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1"/>
            </a:gradFill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300" name="Freeform 436"/>
            <p:cNvSpPr>
              <a:spLocks noChangeArrowheads="1"/>
            </p:cNvSpPr>
            <p:nvPr/>
          </p:nvSpPr>
          <p:spPr bwMode="auto">
            <a:xfrm>
              <a:off x="2046" y="560"/>
              <a:ext cx="37" cy="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7" y="0"/>
                </a:cxn>
                <a:cxn ang="0">
                  <a:pos x="37" y="33"/>
                </a:cxn>
                <a:cxn ang="0">
                  <a:pos x="0" y="3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7" h="33">
                  <a:moveTo>
                    <a:pt x="0" y="0"/>
                  </a:moveTo>
                  <a:lnTo>
                    <a:pt x="37" y="0"/>
                  </a:lnTo>
                  <a:lnTo>
                    <a:pt x="37" y="33"/>
                  </a:lnTo>
                  <a:lnTo>
                    <a:pt x="0" y="3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17820000" scaled="1"/>
            </a:gradFill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301" name="Freeform 437"/>
            <p:cNvSpPr>
              <a:spLocks noChangeArrowheads="1"/>
            </p:cNvSpPr>
            <p:nvPr/>
          </p:nvSpPr>
          <p:spPr bwMode="auto">
            <a:xfrm>
              <a:off x="2030" y="563"/>
              <a:ext cx="8" cy="3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0"/>
                </a:cxn>
                <a:cxn ang="0">
                  <a:pos x="8" y="31"/>
                </a:cxn>
                <a:cxn ang="0">
                  <a:pos x="0" y="3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31">
                  <a:moveTo>
                    <a:pt x="0" y="0"/>
                  </a:moveTo>
                  <a:lnTo>
                    <a:pt x="8" y="0"/>
                  </a:lnTo>
                  <a:lnTo>
                    <a:pt x="8" y="31"/>
                  </a:lnTo>
                  <a:lnTo>
                    <a:pt x="0" y="3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17820000" scaled="1"/>
            </a:gradFill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302" name="Freeform 438"/>
            <p:cNvSpPr>
              <a:spLocks noChangeArrowheads="1"/>
            </p:cNvSpPr>
            <p:nvPr/>
          </p:nvSpPr>
          <p:spPr bwMode="auto">
            <a:xfrm>
              <a:off x="2012" y="563"/>
              <a:ext cx="8" cy="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0"/>
                </a:cxn>
                <a:cxn ang="0">
                  <a:pos x="8" y="30"/>
                </a:cxn>
                <a:cxn ang="0">
                  <a:pos x="0" y="3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30">
                  <a:moveTo>
                    <a:pt x="0" y="0"/>
                  </a:moveTo>
                  <a:lnTo>
                    <a:pt x="8" y="0"/>
                  </a:lnTo>
                  <a:lnTo>
                    <a:pt x="8" y="30"/>
                  </a:lnTo>
                  <a:lnTo>
                    <a:pt x="0" y="3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1"/>
            </a:gradFill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303" name="Freeform 439"/>
            <p:cNvSpPr>
              <a:spLocks noChangeArrowheads="1"/>
            </p:cNvSpPr>
            <p:nvPr/>
          </p:nvSpPr>
          <p:spPr bwMode="auto">
            <a:xfrm>
              <a:off x="1994" y="563"/>
              <a:ext cx="9" cy="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0"/>
                </a:cxn>
                <a:cxn ang="0">
                  <a:pos x="9" y="30"/>
                </a:cxn>
                <a:cxn ang="0">
                  <a:pos x="0" y="3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" h="30">
                  <a:moveTo>
                    <a:pt x="0" y="0"/>
                  </a:moveTo>
                  <a:lnTo>
                    <a:pt x="9" y="0"/>
                  </a:lnTo>
                  <a:lnTo>
                    <a:pt x="9" y="30"/>
                  </a:lnTo>
                  <a:lnTo>
                    <a:pt x="0" y="3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1"/>
            </a:gradFill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304" name="Freeform 440"/>
            <p:cNvSpPr>
              <a:spLocks noChangeArrowheads="1"/>
            </p:cNvSpPr>
            <p:nvPr/>
          </p:nvSpPr>
          <p:spPr bwMode="auto">
            <a:xfrm>
              <a:off x="1977" y="563"/>
              <a:ext cx="7" cy="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7" y="30"/>
                </a:cxn>
                <a:cxn ang="0">
                  <a:pos x="0" y="3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7" h="30">
                  <a:moveTo>
                    <a:pt x="0" y="0"/>
                  </a:moveTo>
                  <a:lnTo>
                    <a:pt x="7" y="0"/>
                  </a:lnTo>
                  <a:lnTo>
                    <a:pt x="7" y="30"/>
                  </a:lnTo>
                  <a:lnTo>
                    <a:pt x="0" y="3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1"/>
            </a:gradFill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305" name="Freeform 441"/>
            <p:cNvSpPr>
              <a:spLocks noChangeArrowheads="1"/>
            </p:cNvSpPr>
            <p:nvPr/>
          </p:nvSpPr>
          <p:spPr bwMode="auto">
            <a:xfrm>
              <a:off x="1959" y="563"/>
              <a:ext cx="8" cy="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0"/>
                </a:cxn>
                <a:cxn ang="0">
                  <a:pos x="8" y="30"/>
                </a:cxn>
                <a:cxn ang="0">
                  <a:pos x="0" y="3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30">
                  <a:moveTo>
                    <a:pt x="0" y="0"/>
                  </a:moveTo>
                  <a:lnTo>
                    <a:pt x="8" y="0"/>
                  </a:lnTo>
                  <a:lnTo>
                    <a:pt x="8" y="30"/>
                  </a:lnTo>
                  <a:lnTo>
                    <a:pt x="0" y="3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1"/>
            </a:gradFill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306" name="Freeform 442"/>
            <p:cNvSpPr>
              <a:spLocks noChangeArrowheads="1"/>
            </p:cNvSpPr>
            <p:nvPr/>
          </p:nvSpPr>
          <p:spPr bwMode="auto">
            <a:xfrm>
              <a:off x="1896" y="563"/>
              <a:ext cx="7" cy="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7" y="30"/>
                </a:cxn>
                <a:cxn ang="0">
                  <a:pos x="0" y="3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7" h="30">
                  <a:moveTo>
                    <a:pt x="0" y="0"/>
                  </a:moveTo>
                  <a:lnTo>
                    <a:pt x="7" y="0"/>
                  </a:lnTo>
                  <a:lnTo>
                    <a:pt x="7" y="30"/>
                  </a:lnTo>
                  <a:lnTo>
                    <a:pt x="0" y="3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1"/>
            </a:gradFill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307" name="Freeform 443"/>
            <p:cNvSpPr>
              <a:spLocks noChangeArrowheads="1"/>
            </p:cNvSpPr>
            <p:nvPr/>
          </p:nvSpPr>
          <p:spPr bwMode="auto">
            <a:xfrm>
              <a:off x="1877" y="563"/>
              <a:ext cx="8" cy="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0"/>
                </a:cxn>
                <a:cxn ang="0">
                  <a:pos x="8" y="30"/>
                </a:cxn>
                <a:cxn ang="0">
                  <a:pos x="0" y="3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30">
                  <a:moveTo>
                    <a:pt x="0" y="0"/>
                  </a:moveTo>
                  <a:lnTo>
                    <a:pt x="8" y="0"/>
                  </a:lnTo>
                  <a:lnTo>
                    <a:pt x="8" y="30"/>
                  </a:lnTo>
                  <a:lnTo>
                    <a:pt x="0" y="3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1"/>
            </a:gradFill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308" name="Freeform 444"/>
            <p:cNvSpPr>
              <a:spLocks noChangeArrowheads="1"/>
            </p:cNvSpPr>
            <p:nvPr/>
          </p:nvSpPr>
          <p:spPr bwMode="auto">
            <a:xfrm>
              <a:off x="1860" y="563"/>
              <a:ext cx="8" cy="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0"/>
                </a:cxn>
                <a:cxn ang="0">
                  <a:pos x="8" y="30"/>
                </a:cxn>
                <a:cxn ang="0">
                  <a:pos x="0" y="3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30">
                  <a:moveTo>
                    <a:pt x="0" y="0"/>
                  </a:moveTo>
                  <a:lnTo>
                    <a:pt x="8" y="0"/>
                  </a:lnTo>
                  <a:lnTo>
                    <a:pt x="8" y="30"/>
                  </a:lnTo>
                  <a:lnTo>
                    <a:pt x="0" y="3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1"/>
            </a:gradFill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309" name="Freeform 445"/>
            <p:cNvSpPr>
              <a:spLocks noChangeArrowheads="1"/>
            </p:cNvSpPr>
            <p:nvPr/>
          </p:nvSpPr>
          <p:spPr bwMode="auto">
            <a:xfrm>
              <a:off x="1842" y="563"/>
              <a:ext cx="8" cy="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0"/>
                </a:cxn>
                <a:cxn ang="0">
                  <a:pos x="8" y="30"/>
                </a:cxn>
                <a:cxn ang="0">
                  <a:pos x="0" y="3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30">
                  <a:moveTo>
                    <a:pt x="0" y="0"/>
                  </a:moveTo>
                  <a:lnTo>
                    <a:pt x="8" y="0"/>
                  </a:lnTo>
                  <a:lnTo>
                    <a:pt x="8" y="30"/>
                  </a:lnTo>
                  <a:lnTo>
                    <a:pt x="0" y="3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1"/>
            </a:gradFill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310" name="Freeform 446"/>
            <p:cNvSpPr>
              <a:spLocks noChangeArrowheads="1"/>
            </p:cNvSpPr>
            <p:nvPr/>
          </p:nvSpPr>
          <p:spPr bwMode="auto">
            <a:xfrm>
              <a:off x="1825" y="563"/>
              <a:ext cx="8" cy="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0"/>
                </a:cxn>
                <a:cxn ang="0">
                  <a:pos x="8" y="30"/>
                </a:cxn>
                <a:cxn ang="0">
                  <a:pos x="0" y="3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30">
                  <a:moveTo>
                    <a:pt x="0" y="0"/>
                  </a:moveTo>
                  <a:lnTo>
                    <a:pt x="8" y="0"/>
                  </a:lnTo>
                  <a:lnTo>
                    <a:pt x="8" y="30"/>
                  </a:lnTo>
                  <a:lnTo>
                    <a:pt x="0" y="3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1"/>
            </a:gradFill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311" name="Freeform 447"/>
            <p:cNvSpPr>
              <a:spLocks noChangeArrowheads="1"/>
            </p:cNvSpPr>
            <p:nvPr/>
          </p:nvSpPr>
          <p:spPr bwMode="auto">
            <a:xfrm>
              <a:off x="1760" y="563"/>
              <a:ext cx="8" cy="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0"/>
                </a:cxn>
                <a:cxn ang="0">
                  <a:pos x="8" y="30"/>
                </a:cxn>
                <a:cxn ang="0">
                  <a:pos x="0" y="3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30">
                  <a:moveTo>
                    <a:pt x="0" y="0"/>
                  </a:moveTo>
                  <a:lnTo>
                    <a:pt x="8" y="0"/>
                  </a:lnTo>
                  <a:lnTo>
                    <a:pt x="8" y="30"/>
                  </a:lnTo>
                  <a:lnTo>
                    <a:pt x="0" y="3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1"/>
            </a:gradFill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312" name="Freeform 448"/>
            <p:cNvSpPr>
              <a:spLocks noChangeArrowheads="1"/>
            </p:cNvSpPr>
            <p:nvPr/>
          </p:nvSpPr>
          <p:spPr bwMode="auto">
            <a:xfrm>
              <a:off x="1742" y="563"/>
              <a:ext cx="9" cy="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0"/>
                </a:cxn>
                <a:cxn ang="0">
                  <a:pos x="9" y="30"/>
                </a:cxn>
                <a:cxn ang="0">
                  <a:pos x="0" y="3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" h="30">
                  <a:moveTo>
                    <a:pt x="0" y="0"/>
                  </a:moveTo>
                  <a:lnTo>
                    <a:pt x="9" y="0"/>
                  </a:lnTo>
                  <a:lnTo>
                    <a:pt x="9" y="30"/>
                  </a:lnTo>
                  <a:lnTo>
                    <a:pt x="0" y="3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1"/>
            </a:gradFill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313" name="Freeform 449"/>
            <p:cNvSpPr>
              <a:spLocks noChangeArrowheads="1"/>
            </p:cNvSpPr>
            <p:nvPr/>
          </p:nvSpPr>
          <p:spPr bwMode="auto">
            <a:xfrm>
              <a:off x="1725" y="563"/>
              <a:ext cx="8" cy="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0"/>
                </a:cxn>
                <a:cxn ang="0">
                  <a:pos x="8" y="30"/>
                </a:cxn>
                <a:cxn ang="0">
                  <a:pos x="0" y="3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30">
                  <a:moveTo>
                    <a:pt x="0" y="0"/>
                  </a:moveTo>
                  <a:lnTo>
                    <a:pt x="8" y="0"/>
                  </a:lnTo>
                  <a:lnTo>
                    <a:pt x="8" y="30"/>
                  </a:lnTo>
                  <a:lnTo>
                    <a:pt x="0" y="3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1"/>
            </a:gradFill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314" name="Freeform 450"/>
            <p:cNvSpPr>
              <a:spLocks noChangeArrowheads="1"/>
            </p:cNvSpPr>
            <p:nvPr/>
          </p:nvSpPr>
          <p:spPr bwMode="auto">
            <a:xfrm>
              <a:off x="1707" y="563"/>
              <a:ext cx="8" cy="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0"/>
                </a:cxn>
                <a:cxn ang="0">
                  <a:pos x="8" y="30"/>
                </a:cxn>
                <a:cxn ang="0">
                  <a:pos x="0" y="3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30">
                  <a:moveTo>
                    <a:pt x="0" y="0"/>
                  </a:moveTo>
                  <a:lnTo>
                    <a:pt x="8" y="0"/>
                  </a:lnTo>
                  <a:lnTo>
                    <a:pt x="8" y="30"/>
                  </a:lnTo>
                  <a:lnTo>
                    <a:pt x="0" y="3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1"/>
            </a:gradFill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315" name="Freeform 451"/>
            <p:cNvSpPr>
              <a:spLocks noChangeArrowheads="1"/>
            </p:cNvSpPr>
            <p:nvPr/>
          </p:nvSpPr>
          <p:spPr bwMode="auto">
            <a:xfrm>
              <a:off x="1689" y="563"/>
              <a:ext cx="8" cy="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0"/>
                </a:cxn>
                <a:cxn ang="0">
                  <a:pos x="8" y="30"/>
                </a:cxn>
                <a:cxn ang="0">
                  <a:pos x="0" y="3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30">
                  <a:moveTo>
                    <a:pt x="0" y="0"/>
                  </a:moveTo>
                  <a:lnTo>
                    <a:pt x="8" y="0"/>
                  </a:lnTo>
                  <a:lnTo>
                    <a:pt x="8" y="30"/>
                  </a:lnTo>
                  <a:lnTo>
                    <a:pt x="0" y="3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1"/>
            </a:gradFill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316" name="Freeform 452"/>
            <p:cNvSpPr>
              <a:spLocks noChangeArrowheads="1"/>
            </p:cNvSpPr>
            <p:nvPr/>
          </p:nvSpPr>
          <p:spPr bwMode="auto">
            <a:xfrm>
              <a:off x="1626" y="563"/>
              <a:ext cx="8" cy="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0"/>
                </a:cxn>
                <a:cxn ang="0">
                  <a:pos x="8" y="30"/>
                </a:cxn>
                <a:cxn ang="0">
                  <a:pos x="0" y="3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30">
                  <a:moveTo>
                    <a:pt x="0" y="0"/>
                  </a:moveTo>
                  <a:lnTo>
                    <a:pt x="8" y="0"/>
                  </a:lnTo>
                  <a:lnTo>
                    <a:pt x="8" y="30"/>
                  </a:lnTo>
                  <a:lnTo>
                    <a:pt x="0" y="3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1"/>
            </a:gradFill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317" name="Freeform 453"/>
            <p:cNvSpPr>
              <a:spLocks noChangeArrowheads="1"/>
            </p:cNvSpPr>
            <p:nvPr/>
          </p:nvSpPr>
          <p:spPr bwMode="auto">
            <a:xfrm>
              <a:off x="1608" y="563"/>
              <a:ext cx="8" cy="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0"/>
                </a:cxn>
                <a:cxn ang="0">
                  <a:pos x="8" y="30"/>
                </a:cxn>
                <a:cxn ang="0">
                  <a:pos x="0" y="3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30">
                  <a:moveTo>
                    <a:pt x="0" y="0"/>
                  </a:moveTo>
                  <a:lnTo>
                    <a:pt x="8" y="0"/>
                  </a:lnTo>
                  <a:lnTo>
                    <a:pt x="8" y="30"/>
                  </a:lnTo>
                  <a:lnTo>
                    <a:pt x="0" y="3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1"/>
            </a:gradFill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318" name="Freeform 454"/>
            <p:cNvSpPr>
              <a:spLocks noChangeArrowheads="1"/>
            </p:cNvSpPr>
            <p:nvPr/>
          </p:nvSpPr>
          <p:spPr bwMode="auto">
            <a:xfrm>
              <a:off x="1591" y="563"/>
              <a:ext cx="7" cy="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7" y="30"/>
                </a:cxn>
                <a:cxn ang="0">
                  <a:pos x="0" y="3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7" h="30">
                  <a:moveTo>
                    <a:pt x="0" y="0"/>
                  </a:moveTo>
                  <a:lnTo>
                    <a:pt x="7" y="0"/>
                  </a:lnTo>
                  <a:lnTo>
                    <a:pt x="7" y="30"/>
                  </a:lnTo>
                  <a:lnTo>
                    <a:pt x="0" y="3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1"/>
            </a:gradFill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319" name="Freeform 455"/>
            <p:cNvSpPr>
              <a:spLocks noChangeArrowheads="1"/>
            </p:cNvSpPr>
            <p:nvPr/>
          </p:nvSpPr>
          <p:spPr bwMode="auto">
            <a:xfrm>
              <a:off x="1573" y="563"/>
              <a:ext cx="8" cy="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0"/>
                </a:cxn>
                <a:cxn ang="0">
                  <a:pos x="8" y="30"/>
                </a:cxn>
                <a:cxn ang="0">
                  <a:pos x="0" y="3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30">
                  <a:moveTo>
                    <a:pt x="0" y="0"/>
                  </a:moveTo>
                  <a:lnTo>
                    <a:pt x="8" y="0"/>
                  </a:lnTo>
                  <a:lnTo>
                    <a:pt x="8" y="30"/>
                  </a:lnTo>
                  <a:lnTo>
                    <a:pt x="0" y="3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1"/>
            </a:gradFill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320" name="Freeform 456"/>
            <p:cNvSpPr>
              <a:spLocks noChangeArrowheads="1"/>
            </p:cNvSpPr>
            <p:nvPr/>
          </p:nvSpPr>
          <p:spPr bwMode="auto">
            <a:xfrm>
              <a:off x="1555" y="563"/>
              <a:ext cx="8" cy="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0"/>
                </a:cxn>
                <a:cxn ang="0">
                  <a:pos x="8" y="30"/>
                </a:cxn>
                <a:cxn ang="0">
                  <a:pos x="0" y="3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30">
                  <a:moveTo>
                    <a:pt x="0" y="0"/>
                  </a:moveTo>
                  <a:lnTo>
                    <a:pt x="8" y="0"/>
                  </a:lnTo>
                  <a:lnTo>
                    <a:pt x="8" y="30"/>
                  </a:lnTo>
                  <a:lnTo>
                    <a:pt x="0" y="3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1"/>
            </a:gradFill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321" name="Freeform 457"/>
            <p:cNvSpPr>
              <a:spLocks noChangeArrowheads="1"/>
            </p:cNvSpPr>
            <p:nvPr/>
          </p:nvSpPr>
          <p:spPr bwMode="auto">
            <a:xfrm>
              <a:off x="1551" y="677"/>
              <a:ext cx="543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43" y="0"/>
                </a:cxn>
                <a:cxn ang="0">
                  <a:pos x="543" y="4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43" h="4">
                  <a:moveTo>
                    <a:pt x="0" y="0"/>
                  </a:moveTo>
                  <a:lnTo>
                    <a:pt x="543" y="0"/>
                  </a:lnTo>
                  <a:lnTo>
                    <a:pt x="543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DF9F7F"/>
                </a:gs>
                <a:gs pos="100000">
                  <a:srgbClr val="B6B6B6"/>
                </a:gs>
              </a:gsLst>
              <a:lin ang="5400000" scaled="1"/>
            </a:gradFill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322" name="Freeform 458"/>
            <p:cNvSpPr>
              <a:spLocks noChangeArrowheads="1"/>
            </p:cNvSpPr>
            <p:nvPr/>
          </p:nvSpPr>
          <p:spPr bwMode="auto">
            <a:xfrm>
              <a:off x="1637" y="681"/>
              <a:ext cx="55" cy="362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2" y="3"/>
                </a:cxn>
                <a:cxn ang="0">
                  <a:pos x="0" y="7"/>
                </a:cxn>
                <a:cxn ang="0">
                  <a:pos x="0" y="12"/>
                </a:cxn>
                <a:cxn ang="0">
                  <a:pos x="2" y="15"/>
                </a:cxn>
                <a:cxn ang="0">
                  <a:pos x="5" y="19"/>
                </a:cxn>
                <a:cxn ang="0">
                  <a:pos x="10" y="20"/>
                </a:cxn>
                <a:cxn ang="0">
                  <a:pos x="10" y="318"/>
                </a:cxn>
                <a:cxn ang="0">
                  <a:pos x="7" y="324"/>
                </a:cxn>
                <a:cxn ang="0">
                  <a:pos x="7" y="362"/>
                </a:cxn>
                <a:cxn ang="0">
                  <a:pos x="47" y="362"/>
                </a:cxn>
                <a:cxn ang="0">
                  <a:pos x="47" y="324"/>
                </a:cxn>
                <a:cxn ang="0">
                  <a:pos x="43" y="318"/>
                </a:cxn>
                <a:cxn ang="0">
                  <a:pos x="43" y="20"/>
                </a:cxn>
                <a:cxn ang="0">
                  <a:pos x="50" y="19"/>
                </a:cxn>
                <a:cxn ang="0">
                  <a:pos x="54" y="16"/>
                </a:cxn>
                <a:cxn ang="0">
                  <a:pos x="55" y="12"/>
                </a:cxn>
                <a:cxn ang="0">
                  <a:pos x="55" y="8"/>
                </a:cxn>
                <a:cxn ang="0">
                  <a:pos x="54" y="3"/>
                </a:cxn>
                <a:cxn ang="0">
                  <a:pos x="50" y="0"/>
                </a:cxn>
                <a:cxn ang="0">
                  <a:pos x="45" y="0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55" h="362">
                  <a:moveTo>
                    <a:pt x="7" y="0"/>
                  </a:moveTo>
                  <a:lnTo>
                    <a:pt x="2" y="3"/>
                  </a:lnTo>
                  <a:lnTo>
                    <a:pt x="0" y="7"/>
                  </a:lnTo>
                  <a:lnTo>
                    <a:pt x="0" y="12"/>
                  </a:lnTo>
                  <a:lnTo>
                    <a:pt x="2" y="15"/>
                  </a:lnTo>
                  <a:lnTo>
                    <a:pt x="5" y="19"/>
                  </a:lnTo>
                  <a:lnTo>
                    <a:pt x="10" y="20"/>
                  </a:lnTo>
                  <a:lnTo>
                    <a:pt x="10" y="318"/>
                  </a:lnTo>
                  <a:lnTo>
                    <a:pt x="7" y="324"/>
                  </a:lnTo>
                  <a:lnTo>
                    <a:pt x="7" y="362"/>
                  </a:lnTo>
                  <a:lnTo>
                    <a:pt x="47" y="362"/>
                  </a:lnTo>
                  <a:lnTo>
                    <a:pt x="47" y="324"/>
                  </a:lnTo>
                  <a:lnTo>
                    <a:pt x="43" y="318"/>
                  </a:lnTo>
                  <a:lnTo>
                    <a:pt x="43" y="20"/>
                  </a:lnTo>
                  <a:lnTo>
                    <a:pt x="50" y="19"/>
                  </a:lnTo>
                  <a:lnTo>
                    <a:pt x="54" y="16"/>
                  </a:lnTo>
                  <a:lnTo>
                    <a:pt x="55" y="12"/>
                  </a:lnTo>
                  <a:lnTo>
                    <a:pt x="55" y="8"/>
                  </a:lnTo>
                  <a:lnTo>
                    <a:pt x="54" y="3"/>
                  </a:lnTo>
                  <a:lnTo>
                    <a:pt x="50" y="0"/>
                  </a:lnTo>
                  <a:lnTo>
                    <a:pt x="45" y="0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17820000" scaled="1"/>
            </a:gradFill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323" name="Freeform 459"/>
            <p:cNvSpPr>
              <a:spLocks noChangeArrowheads="1"/>
            </p:cNvSpPr>
            <p:nvPr/>
          </p:nvSpPr>
          <p:spPr bwMode="auto">
            <a:xfrm>
              <a:off x="1647" y="688"/>
              <a:ext cx="33" cy="13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6" y="11"/>
                </a:cxn>
                <a:cxn ang="0">
                  <a:pos x="9" y="8"/>
                </a:cxn>
                <a:cxn ang="0">
                  <a:pos x="9" y="6"/>
                </a:cxn>
                <a:cxn ang="0">
                  <a:pos x="9" y="0"/>
                </a:cxn>
                <a:cxn ang="0">
                  <a:pos x="26" y="0"/>
                </a:cxn>
                <a:cxn ang="0">
                  <a:pos x="26" y="5"/>
                </a:cxn>
                <a:cxn ang="0">
                  <a:pos x="27" y="8"/>
                </a:cxn>
                <a:cxn ang="0">
                  <a:pos x="30" y="11"/>
                </a:cxn>
                <a:cxn ang="0">
                  <a:pos x="33" y="13"/>
                </a:cxn>
                <a:cxn ang="0">
                  <a:pos x="21" y="9"/>
                </a:cxn>
                <a:cxn ang="0">
                  <a:pos x="13" y="9"/>
                </a:cxn>
                <a:cxn ang="0">
                  <a:pos x="0" y="13"/>
                </a:cxn>
                <a:cxn ang="0">
                  <a:pos x="0" y="13"/>
                </a:cxn>
              </a:cxnLst>
              <a:rect l="0" t="0" r="r" b="b"/>
              <a:pathLst>
                <a:path w="33" h="13">
                  <a:moveTo>
                    <a:pt x="0" y="13"/>
                  </a:moveTo>
                  <a:lnTo>
                    <a:pt x="6" y="11"/>
                  </a:lnTo>
                  <a:lnTo>
                    <a:pt x="9" y="8"/>
                  </a:lnTo>
                  <a:lnTo>
                    <a:pt x="9" y="6"/>
                  </a:lnTo>
                  <a:lnTo>
                    <a:pt x="9" y="0"/>
                  </a:lnTo>
                  <a:lnTo>
                    <a:pt x="26" y="0"/>
                  </a:lnTo>
                  <a:lnTo>
                    <a:pt x="26" y="5"/>
                  </a:lnTo>
                  <a:lnTo>
                    <a:pt x="27" y="8"/>
                  </a:lnTo>
                  <a:lnTo>
                    <a:pt x="30" y="11"/>
                  </a:lnTo>
                  <a:lnTo>
                    <a:pt x="33" y="13"/>
                  </a:lnTo>
                  <a:lnTo>
                    <a:pt x="21" y="9"/>
                  </a:lnTo>
                  <a:lnTo>
                    <a:pt x="13" y="9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gradFill rotWithShape="0">
              <a:gsLst>
                <a:gs pos="0">
                  <a:srgbClr val="DF9F7F"/>
                </a:gs>
                <a:gs pos="100000">
                  <a:srgbClr val="B6B6B6"/>
                </a:gs>
              </a:gsLst>
              <a:lin ang="5400000" scaled="1"/>
            </a:gradFill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324" name="Freeform 460"/>
            <p:cNvSpPr>
              <a:spLocks noChangeArrowheads="1"/>
            </p:cNvSpPr>
            <p:nvPr/>
          </p:nvSpPr>
          <p:spPr bwMode="auto">
            <a:xfrm>
              <a:off x="1648" y="998"/>
              <a:ext cx="32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2" y="0"/>
                </a:cxn>
              </a:cxnLst>
              <a:rect l="0" t="0" r="r" b="b"/>
              <a:pathLst>
                <a:path w="32">
                  <a:moveTo>
                    <a:pt x="0" y="0"/>
                  </a:moveTo>
                  <a:lnTo>
                    <a:pt x="32" y="0"/>
                  </a:lnTo>
                </a:path>
              </a:pathLst>
            </a:custGeom>
            <a:noFill/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325" name="Freeform 461"/>
            <p:cNvSpPr>
              <a:spLocks noChangeArrowheads="1"/>
            </p:cNvSpPr>
            <p:nvPr/>
          </p:nvSpPr>
          <p:spPr bwMode="auto">
            <a:xfrm>
              <a:off x="1644" y="1005"/>
              <a:ext cx="4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0" y="0"/>
                </a:cxn>
              </a:cxnLst>
              <a:rect l="0" t="0" r="r" b="b"/>
              <a:pathLst>
                <a:path w="40">
                  <a:moveTo>
                    <a:pt x="0" y="0"/>
                  </a:moveTo>
                  <a:lnTo>
                    <a:pt x="40" y="0"/>
                  </a:lnTo>
                </a:path>
              </a:pathLst>
            </a:custGeom>
            <a:noFill/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326" name="Freeform 462"/>
            <p:cNvSpPr>
              <a:spLocks noChangeArrowheads="1"/>
            </p:cNvSpPr>
            <p:nvPr/>
          </p:nvSpPr>
          <p:spPr bwMode="auto">
            <a:xfrm>
              <a:off x="1772" y="681"/>
              <a:ext cx="55" cy="362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2" y="3"/>
                </a:cxn>
                <a:cxn ang="0">
                  <a:pos x="0" y="7"/>
                </a:cxn>
                <a:cxn ang="0">
                  <a:pos x="0" y="12"/>
                </a:cxn>
                <a:cxn ang="0">
                  <a:pos x="2" y="15"/>
                </a:cxn>
                <a:cxn ang="0">
                  <a:pos x="5" y="19"/>
                </a:cxn>
                <a:cxn ang="0">
                  <a:pos x="10" y="20"/>
                </a:cxn>
                <a:cxn ang="0">
                  <a:pos x="10" y="318"/>
                </a:cxn>
                <a:cxn ang="0">
                  <a:pos x="6" y="324"/>
                </a:cxn>
                <a:cxn ang="0">
                  <a:pos x="6" y="362"/>
                </a:cxn>
                <a:cxn ang="0">
                  <a:pos x="47" y="362"/>
                </a:cxn>
                <a:cxn ang="0">
                  <a:pos x="47" y="324"/>
                </a:cxn>
                <a:cxn ang="0">
                  <a:pos x="43" y="318"/>
                </a:cxn>
                <a:cxn ang="0">
                  <a:pos x="43" y="20"/>
                </a:cxn>
                <a:cxn ang="0">
                  <a:pos x="50" y="19"/>
                </a:cxn>
                <a:cxn ang="0">
                  <a:pos x="53" y="16"/>
                </a:cxn>
                <a:cxn ang="0">
                  <a:pos x="55" y="12"/>
                </a:cxn>
                <a:cxn ang="0">
                  <a:pos x="55" y="8"/>
                </a:cxn>
                <a:cxn ang="0">
                  <a:pos x="54" y="3"/>
                </a:cxn>
                <a:cxn ang="0">
                  <a:pos x="50" y="0"/>
                </a:cxn>
                <a:cxn ang="0">
                  <a:pos x="45" y="0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55" h="362">
                  <a:moveTo>
                    <a:pt x="6" y="0"/>
                  </a:moveTo>
                  <a:lnTo>
                    <a:pt x="2" y="3"/>
                  </a:lnTo>
                  <a:lnTo>
                    <a:pt x="0" y="7"/>
                  </a:lnTo>
                  <a:lnTo>
                    <a:pt x="0" y="12"/>
                  </a:lnTo>
                  <a:lnTo>
                    <a:pt x="2" y="15"/>
                  </a:lnTo>
                  <a:lnTo>
                    <a:pt x="5" y="19"/>
                  </a:lnTo>
                  <a:lnTo>
                    <a:pt x="10" y="20"/>
                  </a:lnTo>
                  <a:lnTo>
                    <a:pt x="10" y="318"/>
                  </a:lnTo>
                  <a:lnTo>
                    <a:pt x="6" y="324"/>
                  </a:lnTo>
                  <a:lnTo>
                    <a:pt x="6" y="362"/>
                  </a:lnTo>
                  <a:lnTo>
                    <a:pt x="47" y="362"/>
                  </a:lnTo>
                  <a:lnTo>
                    <a:pt x="47" y="324"/>
                  </a:lnTo>
                  <a:lnTo>
                    <a:pt x="43" y="318"/>
                  </a:lnTo>
                  <a:lnTo>
                    <a:pt x="43" y="20"/>
                  </a:lnTo>
                  <a:lnTo>
                    <a:pt x="50" y="19"/>
                  </a:lnTo>
                  <a:lnTo>
                    <a:pt x="53" y="16"/>
                  </a:lnTo>
                  <a:lnTo>
                    <a:pt x="55" y="12"/>
                  </a:lnTo>
                  <a:lnTo>
                    <a:pt x="55" y="8"/>
                  </a:lnTo>
                  <a:lnTo>
                    <a:pt x="54" y="3"/>
                  </a:lnTo>
                  <a:lnTo>
                    <a:pt x="50" y="0"/>
                  </a:lnTo>
                  <a:lnTo>
                    <a:pt x="45" y="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17820000" scaled="1"/>
            </a:gradFill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327" name="Freeform 463"/>
            <p:cNvSpPr>
              <a:spLocks noChangeArrowheads="1"/>
            </p:cNvSpPr>
            <p:nvPr/>
          </p:nvSpPr>
          <p:spPr bwMode="auto">
            <a:xfrm>
              <a:off x="1782" y="688"/>
              <a:ext cx="33" cy="13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6" y="11"/>
                </a:cxn>
                <a:cxn ang="0">
                  <a:pos x="8" y="8"/>
                </a:cxn>
                <a:cxn ang="0">
                  <a:pos x="9" y="6"/>
                </a:cxn>
                <a:cxn ang="0">
                  <a:pos x="9" y="0"/>
                </a:cxn>
                <a:cxn ang="0">
                  <a:pos x="25" y="0"/>
                </a:cxn>
                <a:cxn ang="0">
                  <a:pos x="25" y="5"/>
                </a:cxn>
                <a:cxn ang="0">
                  <a:pos x="27" y="8"/>
                </a:cxn>
                <a:cxn ang="0">
                  <a:pos x="30" y="11"/>
                </a:cxn>
                <a:cxn ang="0">
                  <a:pos x="33" y="13"/>
                </a:cxn>
                <a:cxn ang="0">
                  <a:pos x="21" y="9"/>
                </a:cxn>
                <a:cxn ang="0">
                  <a:pos x="13" y="9"/>
                </a:cxn>
                <a:cxn ang="0">
                  <a:pos x="0" y="13"/>
                </a:cxn>
                <a:cxn ang="0">
                  <a:pos x="0" y="13"/>
                </a:cxn>
              </a:cxnLst>
              <a:rect l="0" t="0" r="r" b="b"/>
              <a:pathLst>
                <a:path w="33" h="13">
                  <a:moveTo>
                    <a:pt x="0" y="13"/>
                  </a:moveTo>
                  <a:lnTo>
                    <a:pt x="6" y="11"/>
                  </a:lnTo>
                  <a:lnTo>
                    <a:pt x="8" y="8"/>
                  </a:lnTo>
                  <a:lnTo>
                    <a:pt x="9" y="6"/>
                  </a:lnTo>
                  <a:lnTo>
                    <a:pt x="9" y="0"/>
                  </a:lnTo>
                  <a:lnTo>
                    <a:pt x="25" y="0"/>
                  </a:lnTo>
                  <a:lnTo>
                    <a:pt x="25" y="5"/>
                  </a:lnTo>
                  <a:lnTo>
                    <a:pt x="27" y="8"/>
                  </a:lnTo>
                  <a:lnTo>
                    <a:pt x="30" y="11"/>
                  </a:lnTo>
                  <a:lnTo>
                    <a:pt x="33" y="13"/>
                  </a:lnTo>
                  <a:lnTo>
                    <a:pt x="21" y="9"/>
                  </a:lnTo>
                  <a:lnTo>
                    <a:pt x="13" y="9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gradFill rotWithShape="0">
              <a:gsLst>
                <a:gs pos="0">
                  <a:srgbClr val="DF9F7F"/>
                </a:gs>
                <a:gs pos="100000">
                  <a:srgbClr val="B6B6B6"/>
                </a:gs>
              </a:gsLst>
              <a:lin ang="5400000" scaled="1"/>
            </a:gradFill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328" name="Freeform 464"/>
            <p:cNvSpPr>
              <a:spLocks noChangeArrowheads="1"/>
            </p:cNvSpPr>
            <p:nvPr/>
          </p:nvSpPr>
          <p:spPr bwMode="auto">
            <a:xfrm>
              <a:off x="1783" y="998"/>
              <a:ext cx="32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2" y="0"/>
                </a:cxn>
              </a:cxnLst>
              <a:rect l="0" t="0" r="r" b="b"/>
              <a:pathLst>
                <a:path w="32">
                  <a:moveTo>
                    <a:pt x="0" y="0"/>
                  </a:moveTo>
                  <a:lnTo>
                    <a:pt x="32" y="0"/>
                  </a:lnTo>
                </a:path>
              </a:pathLst>
            </a:custGeom>
            <a:noFill/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329" name="Freeform 465"/>
            <p:cNvSpPr>
              <a:spLocks noChangeArrowheads="1"/>
            </p:cNvSpPr>
            <p:nvPr/>
          </p:nvSpPr>
          <p:spPr bwMode="auto">
            <a:xfrm>
              <a:off x="1778" y="1005"/>
              <a:ext cx="41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1" y="0"/>
                </a:cxn>
              </a:cxnLst>
              <a:rect l="0" t="0" r="r" b="b"/>
              <a:pathLst>
                <a:path w="41">
                  <a:moveTo>
                    <a:pt x="0" y="0"/>
                  </a:moveTo>
                  <a:lnTo>
                    <a:pt x="41" y="0"/>
                  </a:lnTo>
                </a:path>
              </a:pathLst>
            </a:custGeom>
            <a:noFill/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330" name="Freeform 466"/>
            <p:cNvSpPr>
              <a:spLocks noChangeArrowheads="1"/>
            </p:cNvSpPr>
            <p:nvPr/>
          </p:nvSpPr>
          <p:spPr bwMode="auto">
            <a:xfrm>
              <a:off x="1906" y="681"/>
              <a:ext cx="56" cy="362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2" y="3"/>
                </a:cxn>
                <a:cxn ang="0">
                  <a:pos x="0" y="7"/>
                </a:cxn>
                <a:cxn ang="0">
                  <a:pos x="0" y="12"/>
                </a:cxn>
                <a:cxn ang="0">
                  <a:pos x="2" y="15"/>
                </a:cxn>
                <a:cxn ang="0">
                  <a:pos x="6" y="19"/>
                </a:cxn>
                <a:cxn ang="0">
                  <a:pos x="11" y="20"/>
                </a:cxn>
                <a:cxn ang="0">
                  <a:pos x="11" y="318"/>
                </a:cxn>
                <a:cxn ang="0">
                  <a:pos x="7" y="324"/>
                </a:cxn>
                <a:cxn ang="0">
                  <a:pos x="7" y="362"/>
                </a:cxn>
                <a:cxn ang="0">
                  <a:pos x="48" y="362"/>
                </a:cxn>
                <a:cxn ang="0">
                  <a:pos x="48" y="324"/>
                </a:cxn>
                <a:cxn ang="0">
                  <a:pos x="44" y="318"/>
                </a:cxn>
                <a:cxn ang="0">
                  <a:pos x="44" y="20"/>
                </a:cxn>
                <a:cxn ang="0">
                  <a:pos x="50" y="19"/>
                </a:cxn>
                <a:cxn ang="0">
                  <a:pos x="54" y="16"/>
                </a:cxn>
                <a:cxn ang="0">
                  <a:pos x="56" y="12"/>
                </a:cxn>
                <a:cxn ang="0">
                  <a:pos x="56" y="8"/>
                </a:cxn>
                <a:cxn ang="0">
                  <a:pos x="54" y="3"/>
                </a:cxn>
                <a:cxn ang="0">
                  <a:pos x="50" y="0"/>
                </a:cxn>
                <a:cxn ang="0">
                  <a:pos x="46" y="0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56" h="362">
                  <a:moveTo>
                    <a:pt x="7" y="0"/>
                  </a:moveTo>
                  <a:lnTo>
                    <a:pt x="2" y="3"/>
                  </a:lnTo>
                  <a:lnTo>
                    <a:pt x="0" y="7"/>
                  </a:lnTo>
                  <a:lnTo>
                    <a:pt x="0" y="12"/>
                  </a:lnTo>
                  <a:lnTo>
                    <a:pt x="2" y="15"/>
                  </a:lnTo>
                  <a:lnTo>
                    <a:pt x="6" y="19"/>
                  </a:lnTo>
                  <a:lnTo>
                    <a:pt x="11" y="20"/>
                  </a:lnTo>
                  <a:lnTo>
                    <a:pt x="11" y="318"/>
                  </a:lnTo>
                  <a:lnTo>
                    <a:pt x="7" y="324"/>
                  </a:lnTo>
                  <a:lnTo>
                    <a:pt x="7" y="362"/>
                  </a:lnTo>
                  <a:lnTo>
                    <a:pt x="48" y="362"/>
                  </a:lnTo>
                  <a:lnTo>
                    <a:pt x="48" y="324"/>
                  </a:lnTo>
                  <a:lnTo>
                    <a:pt x="44" y="318"/>
                  </a:lnTo>
                  <a:lnTo>
                    <a:pt x="44" y="20"/>
                  </a:lnTo>
                  <a:lnTo>
                    <a:pt x="50" y="19"/>
                  </a:lnTo>
                  <a:lnTo>
                    <a:pt x="54" y="16"/>
                  </a:lnTo>
                  <a:lnTo>
                    <a:pt x="56" y="12"/>
                  </a:lnTo>
                  <a:lnTo>
                    <a:pt x="56" y="8"/>
                  </a:lnTo>
                  <a:lnTo>
                    <a:pt x="54" y="3"/>
                  </a:lnTo>
                  <a:lnTo>
                    <a:pt x="50" y="0"/>
                  </a:lnTo>
                  <a:lnTo>
                    <a:pt x="46" y="0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17820000" scaled="1"/>
            </a:gradFill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331" name="Freeform 467"/>
            <p:cNvSpPr>
              <a:spLocks noChangeArrowheads="1"/>
            </p:cNvSpPr>
            <p:nvPr/>
          </p:nvSpPr>
          <p:spPr bwMode="auto">
            <a:xfrm>
              <a:off x="1916" y="688"/>
              <a:ext cx="34" cy="13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6" y="11"/>
                </a:cxn>
                <a:cxn ang="0">
                  <a:pos x="9" y="8"/>
                </a:cxn>
                <a:cxn ang="0">
                  <a:pos x="10" y="6"/>
                </a:cxn>
                <a:cxn ang="0">
                  <a:pos x="10" y="0"/>
                </a:cxn>
                <a:cxn ang="0">
                  <a:pos x="26" y="0"/>
                </a:cxn>
                <a:cxn ang="0">
                  <a:pos x="26" y="5"/>
                </a:cxn>
                <a:cxn ang="0">
                  <a:pos x="28" y="8"/>
                </a:cxn>
                <a:cxn ang="0">
                  <a:pos x="30" y="11"/>
                </a:cxn>
                <a:cxn ang="0">
                  <a:pos x="34" y="13"/>
                </a:cxn>
                <a:cxn ang="0">
                  <a:pos x="22" y="9"/>
                </a:cxn>
                <a:cxn ang="0">
                  <a:pos x="14" y="9"/>
                </a:cxn>
                <a:cxn ang="0">
                  <a:pos x="0" y="13"/>
                </a:cxn>
                <a:cxn ang="0">
                  <a:pos x="0" y="13"/>
                </a:cxn>
              </a:cxnLst>
              <a:rect l="0" t="0" r="r" b="b"/>
              <a:pathLst>
                <a:path w="34" h="13">
                  <a:moveTo>
                    <a:pt x="0" y="13"/>
                  </a:moveTo>
                  <a:lnTo>
                    <a:pt x="6" y="11"/>
                  </a:lnTo>
                  <a:lnTo>
                    <a:pt x="9" y="8"/>
                  </a:lnTo>
                  <a:lnTo>
                    <a:pt x="10" y="6"/>
                  </a:lnTo>
                  <a:lnTo>
                    <a:pt x="10" y="0"/>
                  </a:lnTo>
                  <a:lnTo>
                    <a:pt x="26" y="0"/>
                  </a:lnTo>
                  <a:lnTo>
                    <a:pt x="26" y="5"/>
                  </a:lnTo>
                  <a:lnTo>
                    <a:pt x="28" y="8"/>
                  </a:lnTo>
                  <a:lnTo>
                    <a:pt x="30" y="11"/>
                  </a:lnTo>
                  <a:lnTo>
                    <a:pt x="34" y="13"/>
                  </a:lnTo>
                  <a:lnTo>
                    <a:pt x="22" y="9"/>
                  </a:lnTo>
                  <a:lnTo>
                    <a:pt x="14" y="9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gradFill rotWithShape="0">
              <a:gsLst>
                <a:gs pos="0">
                  <a:srgbClr val="DF9F7F"/>
                </a:gs>
                <a:gs pos="100000">
                  <a:srgbClr val="B6B6B6"/>
                </a:gs>
              </a:gsLst>
              <a:lin ang="5400000" scaled="1"/>
            </a:gradFill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332" name="Freeform 468"/>
            <p:cNvSpPr>
              <a:spLocks noChangeArrowheads="1"/>
            </p:cNvSpPr>
            <p:nvPr/>
          </p:nvSpPr>
          <p:spPr bwMode="auto">
            <a:xfrm>
              <a:off x="1917" y="998"/>
              <a:ext cx="33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3" y="0"/>
                </a:cxn>
              </a:cxnLst>
              <a:rect l="0" t="0" r="r" b="b"/>
              <a:pathLst>
                <a:path w="33">
                  <a:moveTo>
                    <a:pt x="0" y="0"/>
                  </a:moveTo>
                  <a:lnTo>
                    <a:pt x="33" y="0"/>
                  </a:lnTo>
                </a:path>
              </a:pathLst>
            </a:custGeom>
            <a:noFill/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333" name="Freeform 469"/>
            <p:cNvSpPr>
              <a:spLocks noChangeArrowheads="1"/>
            </p:cNvSpPr>
            <p:nvPr/>
          </p:nvSpPr>
          <p:spPr bwMode="auto">
            <a:xfrm>
              <a:off x="1913" y="1005"/>
              <a:ext cx="41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1" y="0"/>
                </a:cxn>
              </a:cxnLst>
              <a:rect l="0" t="0" r="r" b="b"/>
              <a:pathLst>
                <a:path w="41">
                  <a:moveTo>
                    <a:pt x="0" y="0"/>
                  </a:moveTo>
                  <a:lnTo>
                    <a:pt x="41" y="0"/>
                  </a:lnTo>
                </a:path>
              </a:pathLst>
            </a:custGeom>
            <a:noFill/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334" name="Freeform 470"/>
            <p:cNvSpPr>
              <a:spLocks noChangeArrowheads="1"/>
            </p:cNvSpPr>
            <p:nvPr/>
          </p:nvSpPr>
          <p:spPr bwMode="auto">
            <a:xfrm>
              <a:off x="2041" y="681"/>
              <a:ext cx="56" cy="362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2" y="3"/>
                </a:cxn>
                <a:cxn ang="0">
                  <a:pos x="0" y="7"/>
                </a:cxn>
                <a:cxn ang="0">
                  <a:pos x="0" y="12"/>
                </a:cxn>
                <a:cxn ang="0">
                  <a:pos x="2" y="15"/>
                </a:cxn>
                <a:cxn ang="0">
                  <a:pos x="5" y="19"/>
                </a:cxn>
                <a:cxn ang="0">
                  <a:pos x="11" y="20"/>
                </a:cxn>
                <a:cxn ang="0">
                  <a:pos x="11" y="318"/>
                </a:cxn>
                <a:cxn ang="0">
                  <a:pos x="7" y="324"/>
                </a:cxn>
                <a:cxn ang="0">
                  <a:pos x="7" y="362"/>
                </a:cxn>
                <a:cxn ang="0">
                  <a:pos x="48" y="362"/>
                </a:cxn>
                <a:cxn ang="0">
                  <a:pos x="48" y="324"/>
                </a:cxn>
                <a:cxn ang="0">
                  <a:pos x="44" y="318"/>
                </a:cxn>
                <a:cxn ang="0">
                  <a:pos x="44" y="20"/>
                </a:cxn>
                <a:cxn ang="0">
                  <a:pos x="50" y="19"/>
                </a:cxn>
                <a:cxn ang="0">
                  <a:pos x="54" y="16"/>
                </a:cxn>
                <a:cxn ang="0">
                  <a:pos x="56" y="12"/>
                </a:cxn>
                <a:cxn ang="0">
                  <a:pos x="56" y="8"/>
                </a:cxn>
                <a:cxn ang="0">
                  <a:pos x="54" y="3"/>
                </a:cxn>
                <a:cxn ang="0">
                  <a:pos x="50" y="0"/>
                </a:cxn>
                <a:cxn ang="0">
                  <a:pos x="46" y="0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56" h="362">
                  <a:moveTo>
                    <a:pt x="7" y="0"/>
                  </a:moveTo>
                  <a:lnTo>
                    <a:pt x="2" y="3"/>
                  </a:lnTo>
                  <a:lnTo>
                    <a:pt x="0" y="7"/>
                  </a:lnTo>
                  <a:lnTo>
                    <a:pt x="0" y="12"/>
                  </a:lnTo>
                  <a:lnTo>
                    <a:pt x="2" y="15"/>
                  </a:lnTo>
                  <a:lnTo>
                    <a:pt x="5" y="19"/>
                  </a:lnTo>
                  <a:lnTo>
                    <a:pt x="11" y="20"/>
                  </a:lnTo>
                  <a:lnTo>
                    <a:pt x="11" y="318"/>
                  </a:lnTo>
                  <a:lnTo>
                    <a:pt x="7" y="324"/>
                  </a:lnTo>
                  <a:lnTo>
                    <a:pt x="7" y="362"/>
                  </a:lnTo>
                  <a:lnTo>
                    <a:pt x="48" y="362"/>
                  </a:lnTo>
                  <a:lnTo>
                    <a:pt x="48" y="324"/>
                  </a:lnTo>
                  <a:lnTo>
                    <a:pt x="44" y="318"/>
                  </a:lnTo>
                  <a:lnTo>
                    <a:pt x="44" y="20"/>
                  </a:lnTo>
                  <a:lnTo>
                    <a:pt x="50" y="19"/>
                  </a:lnTo>
                  <a:lnTo>
                    <a:pt x="54" y="16"/>
                  </a:lnTo>
                  <a:lnTo>
                    <a:pt x="56" y="12"/>
                  </a:lnTo>
                  <a:lnTo>
                    <a:pt x="56" y="8"/>
                  </a:lnTo>
                  <a:lnTo>
                    <a:pt x="54" y="3"/>
                  </a:lnTo>
                  <a:lnTo>
                    <a:pt x="50" y="0"/>
                  </a:lnTo>
                  <a:lnTo>
                    <a:pt x="46" y="0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17820000" scaled="1"/>
            </a:gradFill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335" name="Freeform 471"/>
            <p:cNvSpPr>
              <a:spLocks noChangeArrowheads="1"/>
            </p:cNvSpPr>
            <p:nvPr/>
          </p:nvSpPr>
          <p:spPr bwMode="auto">
            <a:xfrm>
              <a:off x="2052" y="688"/>
              <a:ext cx="33" cy="13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5" y="11"/>
                </a:cxn>
                <a:cxn ang="0">
                  <a:pos x="8" y="8"/>
                </a:cxn>
                <a:cxn ang="0">
                  <a:pos x="9" y="6"/>
                </a:cxn>
                <a:cxn ang="0">
                  <a:pos x="9" y="0"/>
                </a:cxn>
                <a:cxn ang="0">
                  <a:pos x="25" y="0"/>
                </a:cxn>
                <a:cxn ang="0">
                  <a:pos x="25" y="5"/>
                </a:cxn>
                <a:cxn ang="0">
                  <a:pos x="26" y="8"/>
                </a:cxn>
                <a:cxn ang="0">
                  <a:pos x="29" y="11"/>
                </a:cxn>
                <a:cxn ang="0">
                  <a:pos x="33" y="13"/>
                </a:cxn>
                <a:cxn ang="0">
                  <a:pos x="21" y="9"/>
                </a:cxn>
                <a:cxn ang="0">
                  <a:pos x="12" y="9"/>
                </a:cxn>
                <a:cxn ang="0">
                  <a:pos x="0" y="13"/>
                </a:cxn>
                <a:cxn ang="0">
                  <a:pos x="0" y="13"/>
                </a:cxn>
              </a:cxnLst>
              <a:rect l="0" t="0" r="r" b="b"/>
              <a:pathLst>
                <a:path w="33" h="13">
                  <a:moveTo>
                    <a:pt x="0" y="13"/>
                  </a:moveTo>
                  <a:lnTo>
                    <a:pt x="5" y="11"/>
                  </a:lnTo>
                  <a:lnTo>
                    <a:pt x="8" y="8"/>
                  </a:lnTo>
                  <a:lnTo>
                    <a:pt x="9" y="6"/>
                  </a:lnTo>
                  <a:lnTo>
                    <a:pt x="9" y="0"/>
                  </a:lnTo>
                  <a:lnTo>
                    <a:pt x="25" y="0"/>
                  </a:lnTo>
                  <a:lnTo>
                    <a:pt x="25" y="5"/>
                  </a:lnTo>
                  <a:lnTo>
                    <a:pt x="26" y="8"/>
                  </a:lnTo>
                  <a:lnTo>
                    <a:pt x="29" y="11"/>
                  </a:lnTo>
                  <a:lnTo>
                    <a:pt x="33" y="13"/>
                  </a:lnTo>
                  <a:lnTo>
                    <a:pt x="21" y="9"/>
                  </a:lnTo>
                  <a:lnTo>
                    <a:pt x="12" y="9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gradFill rotWithShape="0">
              <a:gsLst>
                <a:gs pos="0">
                  <a:srgbClr val="DF9F7F"/>
                </a:gs>
                <a:gs pos="100000">
                  <a:srgbClr val="B6B6B6"/>
                </a:gs>
              </a:gsLst>
              <a:lin ang="5400000" scaled="1"/>
            </a:gradFill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336" name="Freeform 472"/>
            <p:cNvSpPr>
              <a:spLocks noChangeArrowheads="1"/>
            </p:cNvSpPr>
            <p:nvPr/>
          </p:nvSpPr>
          <p:spPr bwMode="auto">
            <a:xfrm>
              <a:off x="2052" y="998"/>
              <a:ext cx="33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3" y="0"/>
                </a:cxn>
              </a:cxnLst>
              <a:rect l="0" t="0" r="r" b="b"/>
              <a:pathLst>
                <a:path w="33">
                  <a:moveTo>
                    <a:pt x="0" y="0"/>
                  </a:moveTo>
                  <a:lnTo>
                    <a:pt x="33" y="0"/>
                  </a:lnTo>
                </a:path>
              </a:pathLst>
            </a:custGeom>
            <a:noFill/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337" name="Freeform 473"/>
            <p:cNvSpPr>
              <a:spLocks noChangeArrowheads="1"/>
            </p:cNvSpPr>
            <p:nvPr/>
          </p:nvSpPr>
          <p:spPr bwMode="auto">
            <a:xfrm>
              <a:off x="2048" y="1005"/>
              <a:ext cx="41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1" y="0"/>
                </a:cxn>
              </a:cxnLst>
              <a:rect l="0" t="0" r="r" b="b"/>
              <a:pathLst>
                <a:path w="41">
                  <a:moveTo>
                    <a:pt x="0" y="0"/>
                  </a:moveTo>
                  <a:lnTo>
                    <a:pt x="41" y="0"/>
                  </a:lnTo>
                </a:path>
              </a:pathLst>
            </a:custGeom>
            <a:noFill/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338" name="Freeform 474"/>
            <p:cNvSpPr>
              <a:spLocks noChangeArrowheads="1"/>
            </p:cNvSpPr>
            <p:nvPr/>
          </p:nvSpPr>
          <p:spPr bwMode="auto">
            <a:xfrm>
              <a:off x="1564" y="700"/>
              <a:ext cx="66" cy="1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6" y="0"/>
                </a:cxn>
                <a:cxn ang="0">
                  <a:pos x="66" y="104"/>
                </a:cxn>
                <a:cxn ang="0">
                  <a:pos x="63" y="104"/>
                </a:cxn>
                <a:cxn ang="0">
                  <a:pos x="62" y="112"/>
                </a:cxn>
                <a:cxn ang="0">
                  <a:pos x="58" y="112"/>
                </a:cxn>
                <a:cxn ang="0">
                  <a:pos x="57" y="105"/>
                </a:cxn>
                <a:cxn ang="0">
                  <a:pos x="9" y="105"/>
                </a:cxn>
                <a:cxn ang="0">
                  <a:pos x="8" y="112"/>
                </a:cxn>
                <a:cxn ang="0">
                  <a:pos x="4" y="112"/>
                </a:cxn>
                <a:cxn ang="0">
                  <a:pos x="3" y="105"/>
                </a:cxn>
                <a:cxn ang="0">
                  <a:pos x="0" y="10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6" h="112">
                  <a:moveTo>
                    <a:pt x="0" y="0"/>
                  </a:moveTo>
                  <a:lnTo>
                    <a:pt x="66" y="0"/>
                  </a:lnTo>
                  <a:lnTo>
                    <a:pt x="66" y="104"/>
                  </a:lnTo>
                  <a:lnTo>
                    <a:pt x="63" y="104"/>
                  </a:lnTo>
                  <a:lnTo>
                    <a:pt x="62" y="112"/>
                  </a:lnTo>
                  <a:lnTo>
                    <a:pt x="58" y="112"/>
                  </a:lnTo>
                  <a:lnTo>
                    <a:pt x="57" y="105"/>
                  </a:lnTo>
                  <a:lnTo>
                    <a:pt x="9" y="105"/>
                  </a:lnTo>
                  <a:lnTo>
                    <a:pt x="8" y="112"/>
                  </a:lnTo>
                  <a:lnTo>
                    <a:pt x="4" y="112"/>
                  </a:lnTo>
                  <a:lnTo>
                    <a:pt x="3" y="105"/>
                  </a:lnTo>
                  <a:lnTo>
                    <a:pt x="0" y="10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F0F0F0"/>
                </a:gs>
                <a:gs pos="100000">
                  <a:srgbClr val="E3E3E3"/>
                </a:gs>
              </a:gsLst>
              <a:lin ang="17820000" scaled="1"/>
            </a:gradFill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339" name="Freeform 475"/>
            <p:cNvSpPr>
              <a:spLocks noChangeArrowheads="1"/>
            </p:cNvSpPr>
            <p:nvPr/>
          </p:nvSpPr>
          <p:spPr bwMode="auto">
            <a:xfrm>
              <a:off x="1573" y="708"/>
              <a:ext cx="48" cy="8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" y="0"/>
                </a:cxn>
                <a:cxn ang="0">
                  <a:pos x="48" y="84"/>
                </a:cxn>
                <a:cxn ang="0">
                  <a:pos x="0" y="8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" h="84">
                  <a:moveTo>
                    <a:pt x="0" y="0"/>
                  </a:moveTo>
                  <a:lnTo>
                    <a:pt x="48" y="0"/>
                  </a:lnTo>
                  <a:lnTo>
                    <a:pt x="48" y="84"/>
                  </a:lnTo>
                  <a:lnTo>
                    <a:pt x="0" y="8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5400000" scaled="1"/>
            </a:gradFill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340" name="Freeform 476"/>
            <p:cNvSpPr>
              <a:spLocks noChangeArrowheads="1"/>
            </p:cNvSpPr>
            <p:nvPr/>
          </p:nvSpPr>
          <p:spPr bwMode="auto">
            <a:xfrm>
              <a:off x="1573" y="708"/>
              <a:ext cx="48" cy="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" y="0"/>
                </a:cxn>
                <a:cxn ang="0">
                  <a:pos x="48" y="41"/>
                </a:cxn>
                <a:cxn ang="0">
                  <a:pos x="0" y="4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" h="41">
                  <a:moveTo>
                    <a:pt x="0" y="0"/>
                  </a:moveTo>
                  <a:lnTo>
                    <a:pt x="48" y="0"/>
                  </a:lnTo>
                  <a:lnTo>
                    <a:pt x="48" y="41"/>
                  </a:lnTo>
                  <a:lnTo>
                    <a:pt x="0" y="4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141414"/>
                </a:gs>
                <a:gs pos="100000">
                  <a:srgbClr val="AFFFDF"/>
                </a:gs>
              </a:gsLst>
              <a:lin ang="5400000" scaled="1"/>
            </a:gradFill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341" name="Freeform 477"/>
            <p:cNvSpPr>
              <a:spLocks noChangeArrowheads="1"/>
            </p:cNvSpPr>
            <p:nvPr/>
          </p:nvSpPr>
          <p:spPr bwMode="auto">
            <a:xfrm>
              <a:off x="1699" y="700"/>
              <a:ext cx="65" cy="1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5" y="0"/>
                </a:cxn>
                <a:cxn ang="0">
                  <a:pos x="65" y="104"/>
                </a:cxn>
                <a:cxn ang="0">
                  <a:pos x="62" y="104"/>
                </a:cxn>
                <a:cxn ang="0">
                  <a:pos x="61" y="112"/>
                </a:cxn>
                <a:cxn ang="0">
                  <a:pos x="57" y="112"/>
                </a:cxn>
                <a:cxn ang="0">
                  <a:pos x="56" y="105"/>
                </a:cxn>
                <a:cxn ang="0">
                  <a:pos x="8" y="105"/>
                </a:cxn>
                <a:cxn ang="0">
                  <a:pos x="7" y="112"/>
                </a:cxn>
                <a:cxn ang="0">
                  <a:pos x="3" y="112"/>
                </a:cxn>
                <a:cxn ang="0">
                  <a:pos x="2" y="105"/>
                </a:cxn>
                <a:cxn ang="0">
                  <a:pos x="0" y="10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5" h="112">
                  <a:moveTo>
                    <a:pt x="0" y="0"/>
                  </a:moveTo>
                  <a:lnTo>
                    <a:pt x="65" y="0"/>
                  </a:lnTo>
                  <a:lnTo>
                    <a:pt x="65" y="104"/>
                  </a:lnTo>
                  <a:lnTo>
                    <a:pt x="62" y="104"/>
                  </a:lnTo>
                  <a:lnTo>
                    <a:pt x="61" y="112"/>
                  </a:lnTo>
                  <a:lnTo>
                    <a:pt x="57" y="112"/>
                  </a:lnTo>
                  <a:lnTo>
                    <a:pt x="56" y="105"/>
                  </a:lnTo>
                  <a:lnTo>
                    <a:pt x="8" y="105"/>
                  </a:lnTo>
                  <a:lnTo>
                    <a:pt x="7" y="112"/>
                  </a:lnTo>
                  <a:lnTo>
                    <a:pt x="3" y="112"/>
                  </a:lnTo>
                  <a:lnTo>
                    <a:pt x="2" y="105"/>
                  </a:lnTo>
                  <a:lnTo>
                    <a:pt x="0" y="10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F0F0F0"/>
                </a:gs>
                <a:gs pos="100000">
                  <a:srgbClr val="E3E3E3"/>
                </a:gs>
              </a:gsLst>
              <a:lin ang="17820000" scaled="1"/>
            </a:gradFill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342" name="Freeform 478"/>
            <p:cNvSpPr>
              <a:spLocks noChangeArrowheads="1"/>
            </p:cNvSpPr>
            <p:nvPr/>
          </p:nvSpPr>
          <p:spPr bwMode="auto">
            <a:xfrm>
              <a:off x="1707" y="708"/>
              <a:ext cx="48" cy="8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" y="0"/>
                </a:cxn>
                <a:cxn ang="0">
                  <a:pos x="48" y="84"/>
                </a:cxn>
                <a:cxn ang="0">
                  <a:pos x="0" y="8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" h="84">
                  <a:moveTo>
                    <a:pt x="0" y="0"/>
                  </a:moveTo>
                  <a:lnTo>
                    <a:pt x="48" y="0"/>
                  </a:lnTo>
                  <a:lnTo>
                    <a:pt x="48" y="84"/>
                  </a:lnTo>
                  <a:lnTo>
                    <a:pt x="0" y="8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5400000" scaled="1"/>
            </a:gradFill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343" name="Freeform 479"/>
            <p:cNvSpPr>
              <a:spLocks noChangeArrowheads="1"/>
            </p:cNvSpPr>
            <p:nvPr/>
          </p:nvSpPr>
          <p:spPr bwMode="auto">
            <a:xfrm>
              <a:off x="1707" y="708"/>
              <a:ext cx="48" cy="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" y="0"/>
                </a:cxn>
                <a:cxn ang="0">
                  <a:pos x="48" y="41"/>
                </a:cxn>
                <a:cxn ang="0">
                  <a:pos x="0" y="4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" h="41">
                  <a:moveTo>
                    <a:pt x="0" y="0"/>
                  </a:moveTo>
                  <a:lnTo>
                    <a:pt x="48" y="0"/>
                  </a:lnTo>
                  <a:lnTo>
                    <a:pt x="48" y="41"/>
                  </a:lnTo>
                  <a:lnTo>
                    <a:pt x="0" y="4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141414"/>
                </a:gs>
                <a:gs pos="100000">
                  <a:srgbClr val="AFFFDF"/>
                </a:gs>
              </a:gsLst>
              <a:lin ang="5400000" scaled="1"/>
            </a:gradFill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344" name="Freeform 480"/>
            <p:cNvSpPr>
              <a:spLocks noChangeArrowheads="1"/>
            </p:cNvSpPr>
            <p:nvPr/>
          </p:nvSpPr>
          <p:spPr bwMode="auto">
            <a:xfrm>
              <a:off x="1834" y="700"/>
              <a:ext cx="66" cy="1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6" y="0"/>
                </a:cxn>
                <a:cxn ang="0">
                  <a:pos x="66" y="104"/>
                </a:cxn>
                <a:cxn ang="0">
                  <a:pos x="62" y="104"/>
                </a:cxn>
                <a:cxn ang="0">
                  <a:pos x="62" y="112"/>
                </a:cxn>
                <a:cxn ang="0">
                  <a:pos x="58" y="112"/>
                </a:cxn>
                <a:cxn ang="0">
                  <a:pos x="57" y="105"/>
                </a:cxn>
                <a:cxn ang="0">
                  <a:pos x="8" y="105"/>
                </a:cxn>
                <a:cxn ang="0">
                  <a:pos x="7" y="112"/>
                </a:cxn>
                <a:cxn ang="0">
                  <a:pos x="3" y="112"/>
                </a:cxn>
                <a:cxn ang="0">
                  <a:pos x="2" y="105"/>
                </a:cxn>
                <a:cxn ang="0">
                  <a:pos x="0" y="10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6" h="112">
                  <a:moveTo>
                    <a:pt x="0" y="0"/>
                  </a:moveTo>
                  <a:lnTo>
                    <a:pt x="66" y="0"/>
                  </a:lnTo>
                  <a:lnTo>
                    <a:pt x="66" y="104"/>
                  </a:lnTo>
                  <a:lnTo>
                    <a:pt x="62" y="104"/>
                  </a:lnTo>
                  <a:lnTo>
                    <a:pt x="62" y="112"/>
                  </a:lnTo>
                  <a:lnTo>
                    <a:pt x="58" y="112"/>
                  </a:lnTo>
                  <a:lnTo>
                    <a:pt x="57" y="105"/>
                  </a:lnTo>
                  <a:lnTo>
                    <a:pt x="8" y="105"/>
                  </a:lnTo>
                  <a:lnTo>
                    <a:pt x="7" y="112"/>
                  </a:lnTo>
                  <a:lnTo>
                    <a:pt x="3" y="112"/>
                  </a:lnTo>
                  <a:lnTo>
                    <a:pt x="2" y="105"/>
                  </a:lnTo>
                  <a:lnTo>
                    <a:pt x="0" y="10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F0F0F0"/>
                </a:gs>
                <a:gs pos="100000">
                  <a:srgbClr val="E3E3E3"/>
                </a:gs>
              </a:gsLst>
              <a:lin ang="17820000" scaled="1"/>
            </a:gradFill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345" name="Freeform 481"/>
            <p:cNvSpPr>
              <a:spLocks noChangeArrowheads="1"/>
            </p:cNvSpPr>
            <p:nvPr/>
          </p:nvSpPr>
          <p:spPr bwMode="auto">
            <a:xfrm>
              <a:off x="1843" y="708"/>
              <a:ext cx="48" cy="8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" y="0"/>
                </a:cxn>
                <a:cxn ang="0">
                  <a:pos x="48" y="84"/>
                </a:cxn>
                <a:cxn ang="0">
                  <a:pos x="0" y="8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" h="84">
                  <a:moveTo>
                    <a:pt x="0" y="0"/>
                  </a:moveTo>
                  <a:lnTo>
                    <a:pt x="48" y="0"/>
                  </a:lnTo>
                  <a:lnTo>
                    <a:pt x="48" y="84"/>
                  </a:lnTo>
                  <a:lnTo>
                    <a:pt x="0" y="8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5400000" scaled="1"/>
            </a:gradFill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346" name="Freeform 482"/>
            <p:cNvSpPr>
              <a:spLocks noChangeArrowheads="1"/>
            </p:cNvSpPr>
            <p:nvPr/>
          </p:nvSpPr>
          <p:spPr bwMode="auto">
            <a:xfrm>
              <a:off x="1843" y="708"/>
              <a:ext cx="48" cy="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" y="0"/>
                </a:cxn>
                <a:cxn ang="0">
                  <a:pos x="48" y="41"/>
                </a:cxn>
                <a:cxn ang="0">
                  <a:pos x="0" y="4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" h="41">
                  <a:moveTo>
                    <a:pt x="0" y="0"/>
                  </a:moveTo>
                  <a:lnTo>
                    <a:pt x="48" y="0"/>
                  </a:lnTo>
                  <a:lnTo>
                    <a:pt x="48" y="41"/>
                  </a:lnTo>
                  <a:lnTo>
                    <a:pt x="0" y="4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141414"/>
                </a:gs>
                <a:gs pos="100000">
                  <a:srgbClr val="AFFFDF"/>
                </a:gs>
              </a:gsLst>
              <a:lin ang="5400000" scaled="1"/>
            </a:gradFill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347" name="Freeform 483"/>
            <p:cNvSpPr>
              <a:spLocks noChangeArrowheads="1"/>
            </p:cNvSpPr>
            <p:nvPr/>
          </p:nvSpPr>
          <p:spPr bwMode="auto">
            <a:xfrm>
              <a:off x="1969" y="700"/>
              <a:ext cx="66" cy="1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6" y="0"/>
                </a:cxn>
                <a:cxn ang="0">
                  <a:pos x="66" y="104"/>
                </a:cxn>
                <a:cxn ang="0">
                  <a:pos x="63" y="104"/>
                </a:cxn>
                <a:cxn ang="0">
                  <a:pos x="62" y="112"/>
                </a:cxn>
                <a:cxn ang="0">
                  <a:pos x="59" y="112"/>
                </a:cxn>
                <a:cxn ang="0">
                  <a:pos x="58" y="105"/>
                </a:cxn>
                <a:cxn ang="0">
                  <a:pos x="9" y="105"/>
                </a:cxn>
                <a:cxn ang="0">
                  <a:pos x="8" y="112"/>
                </a:cxn>
                <a:cxn ang="0">
                  <a:pos x="4" y="112"/>
                </a:cxn>
                <a:cxn ang="0">
                  <a:pos x="3" y="105"/>
                </a:cxn>
                <a:cxn ang="0">
                  <a:pos x="0" y="10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6" h="112">
                  <a:moveTo>
                    <a:pt x="0" y="0"/>
                  </a:moveTo>
                  <a:lnTo>
                    <a:pt x="66" y="0"/>
                  </a:lnTo>
                  <a:lnTo>
                    <a:pt x="66" y="104"/>
                  </a:lnTo>
                  <a:lnTo>
                    <a:pt x="63" y="104"/>
                  </a:lnTo>
                  <a:lnTo>
                    <a:pt x="62" y="112"/>
                  </a:lnTo>
                  <a:lnTo>
                    <a:pt x="59" y="112"/>
                  </a:lnTo>
                  <a:lnTo>
                    <a:pt x="58" y="105"/>
                  </a:lnTo>
                  <a:lnTo>
                    <a:pt x="9" y="105"/>
                  </a:lnTo>
                  <a:lnTo>
                    <a:pt x="8" y="112"/>
                  </a:lnTo>
                  <a:lnTo>
                    <a:pt x="4" y="112"/>
                  </a:lnTo>
                  <a:lnTo>
                    <a:pt x="3" y="105"/>
                  </a:lnTo>
                  <a:lnTo>
                    <a:pt x="0" y="10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F0F0F0"/>
                </a:gs>
                <a:gs pos="100000">
                  <a:srgbClr val="E3E3E3"/>
                </a:gs>
              </a:gsLst>
              <a:lin ang="17820000" scaled="1"/>
            </a:gradFill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348" name="Freeform 484"/>
            <p:cNvSpPr>
              <a:spLocks noChangeArrowheads="1"/>
            </p:cNvSpPr>
            <p:nvPr/>
          </p:nvSpPr>
          <p:spPr bwMode="auto">
            <a:xfrm>
              <a:off x="1979" y="708"/>
              <a:ext cx="47" cy="8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7" y="0"/>
                </a:cxn>
                <a:cxn ang="0">
                  <a:pos x="47" y="84"/>
                </a:cxn>
                <a:cxn ang="0">
                  <a:pos x="0" y="8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7" h="84">
                  <a:moveTo>
                    <a:pt x="0" y="0"/>
                  </a:moveTo>
                  <a:lnTo>
                    <a:pt x="47" y="0"/>
                  </a:lnTo>
                  <a:lnTo>
                    <a:pt x="47" y="84"/>
                  </a:lnTo>
                  <a:lnTo>
                    <a:pt x="0" y="8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5400000" scaled="1"/>
            </a:gradFill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349" name="Freeform 485"/>
            <p:cNvSpPr>
              <a:spLocks noChangeArrowheads="1"/>
            </p:cNvSpPr>
            <p:nvPr/>
          </p:nvSpPr>
          <p:spPr bwMode="auto">
            <a:xfrm>
              <a:off x="1979" y="708"/>
              <a:ext cx="47" cy="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7" y="0"/>
                </a:cxn>
                <a:cxn ang="0">
                  <a:pos x="47" y="41"/>
                </a:cxn>
                <a:cxn ang="0">
                  <a:pos x="0" y="4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7" h="41">
                  <a:moveTo>
                    <a:pt x="0" y="0"/>
                  </a:moveTo>
                  <a:lnTo>
                    <a:pt x="47" y="0"/>
                  </a:lnTo>
                  <a:lnTo>
                    <a:pt x="47" y="41"/>
                  </a:lnTo>
                  <a:lnTo>
                    <a:pt x="0" y="4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141414"/>
                </a:gs>
                <a:gs pos="100000">
                  <a:srgbClr val="AFFFDF"/>
                </a:gs>
              </a:gsLst>
              <a:lin ang="5400000" scaled="1"/>
            </a:gradFill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350" name="Freeform 486"/>
            <p:cNvSpPr>
              <a:spLocks noChangeArrowheads="1"/>
            </p:cNvSpPr>
            <p:nvPr/>
          </p:nvSpPr>
          <p:spPr bwMode="auto">
            <a:xfrm>
              <a:off x="1566" y="867"/>
              <a:ext cx="63" cy="16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3" y="0"/>
                </a:cxn>
                <a:cxn ang="0">
                  <a:pos x="63" y="153"/>
                </a:cxn>
                <a:cxn ang="0">
                  <a:pos x="60" y="153"/>
                </a:cxn>
                <a:cxn ang="0">
                  <a:pos x="59" y="164"/>
                </a:cxn>
                <a:cxn ang="0">
                  <a:pos x="55" y="164"/>
                </a:cxn>
                <a:cxn ang="0">
                  <a:pos x="54" y="153"/>
                </a:cxn>
                <a:cxn ang="0">
                  <a:pos x="8" y="153"/>
                </a:cxn>
                <a:cxn ang="0">
                  <a:pos x="7" y="164"/>
                </a:cxn>
                <a:cxn ang="0">
                  <a:pos x="4" y="164"/>
                </a:cxn>
                <a:cxn ang="0">
                  <a:pos x="2" y="153"/>
                </a:cxn>
                <a:cxn ang="0">
                  <a:pos x="0" y="15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3" h="164">
                  <a:moveTo>
                    <a:pt x="0" y="0"/>
                  </a:moveTo>
                  <a:lnTo>
                    <a:pt x="63" y="0"/>
                  </a:lnTo>
                  <a:lnTo>
                    <a:pt x="63" y="153"/>
                  </a:lnTo>
                  <a:lnTo>
                    <a:pt x="60" y="153"/>
                  </a:lnTo>
                  <a:lnTo>
                    <a:pt x="59" y="164"/>
                  </a:lnTo>
                  <a:lnTo>
                    <a:pt x="55" y="164"/>
                  </a:lnTo>
                  <a:lnTo>
                    <a:pt x="54" y="153"/>
                  </a:lnTo>
                  <a:lnTo>
                    <a:pt x="8" y="153"/>
                  </a:lnTo>
                  <a:lnTo>
                    <a:pt x="7" y="164"/>
                  </a:lnTo>
                  <a:lnTo>
                    <a:pt x="4" y="164"/>
                  </a:lnTo>
                  <a:lnTo>
                    <a:pt x="2" y="153"/>
                  </a:lnTo>
                  <a:lnTo>
                    <a:pt x="0" y="15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F0F0F0"/>
                </a:gs>
                <a:gs pos="100000">
                  <a:srgbClr val="E3E3E3"/>
                </a:gs>
              </a:gsLst>
              <a:lin ang="17820000" scaled="1"/>
            </a:gradFill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351" name="Freeform 487"/>
            <p:cNvSpPr>
              <a:spLocks noChangeArrowheads="1"/>
            </p:cNvSpPr>
            <p:nvPr/>
          </p:nvSpPr>
          <p:spPr bwMode="auto">
            <a:xfrm>
              <a:off x="1574" y="879"/>
              <a:ext cx="46" cy="12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6" y="0"/>
                </a:cxn>
                <a:cxn ang="0">
                  <a:pos x="46" y="122"/>
                </a:cxn>
                <a:cxn ang="0">
                  <a:pos x="0" y="12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6" h="122">
                  <a:moveTo>
                    <a:pt x="0" y="0"/>
                  </a:moveTo>
                  <a:lnTo>
                    <a:pt x="46" y="0"/>
                  </a:lnTo>
                  <a:lnTo>
                    <a:pt x="46" y="122"/>
                  </a:lnTo>
                  <a:lnTo>
                    <a:pt x="0" y="12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5400000" scaled="1"/>
            </a:gradFill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352" name="Freeform 488"/>
            <p:cNvSpPr>
              <a:spLocks noChangeArrowheads="1"/>
            </p:cNvSpPr>
            <p:nvPr/>
          </p:nvSpPr>
          <p:spPr bwMode="auto">
            <a:xfrm>
              <a:off x="1574" y="879"/>
              <a:ext cx="46" cy="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6" y="0"/>
                </a:cxn>
                <a:cxn ang="0">
                  <a:pos x="46" y="60"/>
                </a:cxn>
                <a:cxn ang="0">
                  <a:pos x="0" y="6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6" h="60">
                  <a:moveTo>
                    <a:pt x="0" y="0"/>
                  </a:moveTo>
                  <a:lnTo>
                    <a:pt x="46" y="0"/>
                  </a:lnTo>
                  <a:lnTo>
                    <a:pt x="46" y="60"/>
                  </a:lnTo>
                  <a:lnTo>
                    <a:pt x="0" y="6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141414"/>
                </a:gs>
                <a:gs pos="100000">
                  <a:srgbClr val="AFFFDF"/>
                </a:gs>
              </a:gsLst>
              <a:lin ang="5400000" scaled="1"/>
            </a:gradFill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353" name="Freeform 489"/>
            <p:cNvSpPr>
              <a:spLocks noChangeArrowheads="1"/>
            </p:cNvSpPr>
            <p:nvPr/>
          </p:nvSpPr>
          <p:spPr bwMode="auto">
            <a:xfrm>
              <a:off x="1557" y="838"/>
              <a:ext cx="80" cy="31"/>
            </a:xfrm>
            <a:custGeom>
              <a:avLst/>
              <a:gdLst/>
              <a:ahLst/>
              <a:cxnLst>
                <a:cxn ang="0">
                  <a:pos x="0" y="31"/>
                </a:cxn>
                <a:cxn ang="0">
                  <a:pos x="80" y="31"/>
                </a:cxn>
                <a:cxn ang="0">
                  <a:pos x="80" y="21"/>
                </a:cxn>
                <a:cxn ang="0">
                  <a:pos x="39" y="0"/>
                </a:cxn>
                <a:cxn ang="0">
                  <a:pos x="0" y="21"/>
                </a:cxn>
                <a:cxn ang="0">
                  <a:pos x="0" y="31"/>
                </a:cxn>
                <a:cxn ang="0">
                  <a:pos x="0" y="31"/>
                </a:cxn>
              </a:cxnLst>
              <a:rect l="0" t="0" r="r" b="b"/>
              <a:pathLst>
                <a:path w="80" h="31">
                  <a:moveTo>
                    <a:pt x="0" y="31"/>
                  </a:moveTo>
                  <a:lnTo>
                    <a:pt x="80" y="31"/>
                  </a:lnTo>
                  <a:lnTo>
                    <a:pt x="80" y="21"/>
                  </a:lnTo>
                  <a:lnTo>
                    <a:pt x="39" y="0"/>
                  </a:lnTo>
                  <a:lnTo>
                    <a:pt x="0" y="21"/>
                  </a:lnTo>
                  <a:lnTo>
                    <a:pt x="0" y="31"/>
                  </a:lnTo>
                  <a:lnTo>
                    <a:pt x="0" y="31"/>
                  </a:lnTo>
                  <a:close/>
                </a:path>
              </a:pathLst>
            </a:custGeom>
            <a:gradFill rotWithShape="0">
              <a:gsLst>
                <a:gs pos="0">
                  <a:srgbClr val="F0F0F0"/>
                </a:gs>
                <a:gs pos="100000">
                  <a:srgbClr val="E3E3E3"/>
                </a:gs>
              </a:gsLst>
              <a:lin ang="17820000" scaled="1"/>
            </a:gradFill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354" name="Freeform 490"/>
            <p:cNvSpPr>
              <a:spLocks noChangeArrowheads="1"/>
            </p:cNvSpPr>
            <p:nvPr/>
          </p:nvSpPr>
          <p:spPr bwMode="auto">
            <a:xfrm>
              <a:off x="1568" y="847"/>
              <a:ext cx="57" cy="15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0" y="15"/>
                </a:cxn>
                <a:cxn ang="0">
                  <a:pos x="57" y="15"/>
                </a:cxn>
                <a:cxn ang="0">
                  <a:pos x="29" y="0"/>
                </a:cxn>
                <a:cxn ang="0">
                  <a:pos x="29" y="0"/>
                </a:cxn>
              </a:cxnLst>
              <a:rect l="0" t="0" r="r" b="b"/>
              <a:pathLst>
                <a:path w="57" h="15">
                  <a:moveTo>
                    <a:pt x="29" y="0"/>
                  </a:moveTo>
                  <a:lnTo>
                    <a:pt x="0" y="15"/>
                  </a:lnTo>
                  <a:lnTo>
                    <a:pt x="57" y="15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gradFill rotWithShape="0">
              <a:gsLst>
                <a:gs pos="0">
                  <a:srgbClr val="DF9F7F"/>
                </a:gs>
                <a:gs pos="100000">
                  <a:srgbClr val="B6B6B6"/>
                </a:gs>
              </a:gsLst>
              <a:lin ang="5400000" scaled="1"/>
            </a:gradFill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355" name="Freeform 491"/>
            <p:cNvSpPr>
              <a:spLocks noChangeArrowheads="1"/>
            </p:cNvSpPr>
            <p:nvPr/>
          </p:nvSpPr>
          <p:spPr bwMode="auto">
            <a:xfrm>
              <a:off x="1700" y="867"/>
              <a:ext cx="63" cy="16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3" y="0"/>
                </a:cxn>
                <a:cxn ang="0">
                  <a:pos x="63" y="153"/>
                </a:cxn>
                <a:cxn ang="0">
                  <a:pos x="60" y="153"/>
                </a:cxn>
                <a:cxn ang="0">
                  <a:pos x="59" y="164"/>
                </a:cxn>
                <a:cxn ang="0">
                  <a:pos x="55" y="164"/>
                </a:cxn>
                <a:cxn ang="0">
                  <a:pos x="55" y="153"/>
                </a:cxn>
                <a:cxn ang="0">
                  <a:pos x="8" y="153"/>
                </a:cxn>
                <a:cxn ang="0">
                  <a:pos x="8" y="164"/>
                </a:cxn>
                <a:cxn ang="0">
                  <a:pos x="4" y="164"/>
                </a:cxn>
                <a:cxn ang="0">
                  <a:pos x="3" y="153"/>
                </a:cxn>
                <a:cxn ang="0">
                  <a:pos x="0" y="15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3" h="164">
                  <a:moveTo>
                    <a:pt x="0" y="0"/>
                  </a:moveTo>
                  <a:lnTo>
                    <a:pt x="63" y="0"/>
                  </a:lnTo>
                  <a:lnTo>
                    <a:pt x="63" y="153"/>
                  </a:lnTo>
                  <a:lnTo>
                    <a:pt x="60" y="153"/>
                  </a:lnTo>
                  <a:lnTo>
                    <a:pt x="59" y="164"/>
                  </a:lnTo>
                  <a:lnTo>
                    <a:pt x="55" y="164"/>
                  </a:lnTo>
                  <a:lnTo>
                    <a:pt x="55" y="153"/>
                  </a:lnTo>
                  <a:lnTo>
                    <a:pt x="8" y="153"/>
                  </a:lnTo>
                  <a:lnTo>
                    <a:pt x="8" y="164"/>
                  </a:lnTo>
                  <a:lnTo>
                    <a:pt x="4" y="164"/>
                  </a:lnTo>
                  <a:lnTo>
                    <a:pt x="3" y="153"/>
                  </a:lnTo>
                  <a:lnTo>
                    <a:pt x="0" y="15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F0F0F0"/>
                </a:gs>
                <a:gs pos="100000">
                  <a:srgbClr val="E3E3E3"/>
                </a:gs>
              </a:gsLst>
              <a:lin ang="17820000" scaled="1"/>
            </a:gradFill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356" name="Freeform 492"/>
            <p:cNvSpPr>
              <a:spLocks noChangeArrowheads="1"/>
            </p:cNvSpPr>
            <p:nvPr/>
          </p:nvSpPr>
          <p:spPr bwMode="auto">
            <a:xfrm>
              <a:off x="1709" y="879"/>
              <a:ext cx="45" cy="12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5" y="0"/>
                </a:cxn>
                <a:cxn ang="0">
                  <a:pos x="45" y="122"/>
                </a:cxn>
                <a:cxn ang="0">
                  <a:pos x="0" y="12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5" h="122">
                  <a:moveTo>
                    <a:pt x="0" y="0"/>
                  </a:moveTo>
                  <a:lnTo>
                    <a:pt x="45" y="0"/>
                  </a:lnTo>
                  <a:lnTo>
                    <a:pt x="45" y="122"/>
                  </a:lnTo>
                  <a:lnTo>
                    <a:pt x="0" y="12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5400000" scaled="1"/>
            </a:gradFill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357" name="Freeform 493"/>
            <p:cNvSpPr>
              <a:spLocks noChangeArrowheads="1"/>
            </p:cNvSpPr>
            <p:nvPr/>
          </p:nvSpPr>
          <p:spPr bwMode="auto">
            <a:xfrm>
              <a:off x="1709" y="879"/>
              <a:ext cx="45" cy="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5" y="0"/>
                </a:cxn>
                <a:cxn ang="0">
                  <a:pos x="45" y="60"/>
                </a:cxn>
                <a:cxn ang="0">
                  <a:pos x="0" y="6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5" h="60">
                  <a:moveTo>
                    <a:pt x="0" y="0"/>
                  </a:moveTo>
                  <a:lnTo>
                    <a:pt x="45" y="0"/>
                  </a:lnTo>
                  <a:lnTo>
                    <a:pt x="45" y="60"/>
                  </a:lnTo>
                  <a:lnTo>
                    <a:pt x="0" y="6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141414"/>
                </a:gs>
                <a:gs pos="100000">
                  <a:srgbClr val="AFFFDF"/>
                </a:gs>
              </a:gsLst>
              <a:lin ang="5400000" scaled="1"/>
            </a:gradFill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358" name="Freeform 494"/>
            <p:cNvSpPr>
              <a:spLocks noChangeArrowheads="1"/>
            </p:cNvSpPr>
            <p:nvPr/>
          </p:nvSpPr>
          <p:spPr bwMode="auto">
            <a:xfrm>
              <a:off x="1691" y="841"/>
              <a:ext cx="81" cy="28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81" y="28"/>
                </a:cxn>
                <a:cxn ang="0">
                  <a:pos x="81" y="20"/>
                </a:cxn>
                <a:cxn ang="0">
                  <a:pos x="76" y="14"/>
                </a:cxn>
                <a:cxn ang="0">
                  <a:pos x="71" y="10"/>
                </a:cxn>
                <a:cxn ang="0">
                  <a:pos x="64" y="5"/>
                </a:cxn>
                <a:cxn ang="0">
                  <a:pos x="56" y="2"/>
                </a:cxn>
                <a:cxn ang="0">
                  <a:pos x="49" y="1"/>
                </a:cxn>
                <a:cxn ang="0">
                  <a:pos x="40" y="0"/>
                </a:cxn>
                <a:cxn ang="0">
                  <a:pos x="32" y="0"/>
                </a:cxn>
                <a:cxn ang="0">
                  <a:pos x="26" y="1"/>
                </a:cxn>
                <a:cxn ang="0">
                  <a:pos x="18" y="5"/>
                </a:cxn>
                <a:cxn ang="0">
                  <a:pos x="11" y="9"/>
                </a:cxn>
                <a:cxn ang="0">
                  <a:pos x="5" y="14"/>
                </a:cxn>
                <a:cxn ang="0">
                  <a:pos x="0" y="20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81" h="28">
                  <a:moveTo>
                    <a:pt x="0" y="28"/>
                  </a:moveTo>
                  <a:lnTo>
                    <a:pt x="81" y="28"/>
                  </a:lnTo>
                  <a:lnTo>
                    <a:pt x="81" y="20"/>
                  </a:lnTo>
                  <a:lnTo>
                    <a:pt x="76" y="14"/>
                  </a:lnTo>
                  <a:lnTo>
                    <a:pt x="71" y="10"/>
                  </a:lnTo>
                  <a:lnTo>
                    <a:pt x="64" y="5"/>
                  </a:lnTo>
                  <a:lnTo>
                    <a:pt x="56" y="2"/>
                  </a:lnTo>
                  <a:lnTo>
                    <a:pt x="49" y="1"/>
                  </a:lnTo>
                  <a:lnTo>
                    <a:pt x="40" y="0"/>
                  </a:lnTo>
                  <a:lnTo>
                    <a:pt x="32" y="0"/>
                  </a:lnTo>
                  <a:lnTo>
                    <a:pt x="26" y="1"/>
                  </a:lnTo>
                  <a:lnTo>
                    <a:pt x="18" y="5"/>
                  </a:lnTo>
                  <a:lnTo>
                    <a:pt x="11" y="9"/>
                  </a:lnTo>
                  <a:lnTo>
                    <a:pt x="5" y="14"/>
                  </a:lnTo>
                  <a:lnTo>
                    <a:pt x="0" y="20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F0F0F0"/>
                </a:gs>
                <a:gs pos="100000">
                  <a:srgbClr val="E3E3E3"/>
                </a:gs>
              </a:gsLst>
              <a:lin ang="17820000" scaled="1"/>
            </a:gradFill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359" name="Freeform 495"/>
            <p:cNvSpPr>
              <a:spLocks noChangeArrowheads="1"/>
            </p:cNvSpPr>
            <p:nvPr/>
          </p:nvSpPr>
          <p:spPr bwMode="auto">
            <a:xfrm>
              <a:off x="1704" y="850"/>
              <a:ext cx="56" cy="12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2" y="0"/>
                </a:cxn>
                <a:cxn ang="0">
                  <a:pos x="16" y="1"/>
                </a:cxn>
                <a:cxn ang="0">
                  <a:pos x="10" y="4"/>
                </a:cxn>
                <a:cxn ang="0">
                  <a:pos x="5" y="7"/>
                </a:cxn>
                <a:cxn ang="0">
                  <a:pos x="0" y="12"/>
                </a:cxn>
                <a:cxn ang="0">
                  <a:pos x="56" y="12"/>
                </a:cxn>
                <a:cxn ang="0">
                  <a:pos x="51" y="8"/>
                </a:cxn>
                <a:cxn ang="0">
                  <a:pos x="47" y="5"/>
                </a:cxn>
                <a:cxn ang="0">
                  <a:pos x="43" y="3"/>
                </a:cxn>
                <a:cxn ang="0">
                  <a:pos x="39" y="1"/>
                </a:cxn>
                <a:cxn ang="0">
                  <a:pos x="33" y="0"/>
                </a:cxn>
                <a:cxn ang="0">
                  <a:pos x="27" y="0"/>
                </a:cxn>
                <a:cxn ang="0">
                  <a:pos x="27" y="0"/>
                </a:cxn>
              </a:cxnLst>
              <a:rect l="0" t="0" r="r" b="b"/>
              <a:pathLst>
                <a:path w="56" h="12">
                  <a:moveTo>
                    <a:pt x="27" y="0"/>
                  </a:moveTo>
                  <a:lnTo>
                    <a:pt x="22" y="0"/>
                  </a:lnTo>
                  <a:lnTo>
                    <a:pt x="16" y="1"/>
                  </a:lnTo>
                  <a:lnTo>
                    <a:pt x="10" y="4"/>
                  </a:lnTo>
                  <a:lnTo>
                    <a:pt x="5" y="7"/>
                  </a:lnTo>
                  <a:lnTo>
                    <a:pt x="0" y="12"/>
                  </a:lnTo>
                  <a:lnTo>
                    <a:pt x="56" y="12"/>
                  </a:lnTo>
                  <a:lnTo>
                    <a:pt x="51" y="8"/>
                  </a:lnTo>
                  <a:lnTo>
                    <a:pt x="47" y="5"/>
                  </a:lnTo>
                  <a:lnTo>
                    <a:pt x="43" y="3"/>
                  </a:lnTo>
                  <a:lnTo>
                    <a:pt x="39" y="1"/>
                  </a:lnTo>
                  <a:lnTo>
                    <a:pt x="33" y="0"/>
                  </a:lnTo>
                  <a:lnTo>
                    <a:pt x="27" y="0"/>
                  </a:lnTo>
                  <a:lnTo>
                    <a:pt x="27" y="0"/>
                  </a:lnTo>
                  <a:close/>
                </a:path>
              </a:pathLst>
            </a:custGeom>
            <a:gradFill rotWithShape="0">
              <a:gsLst>
                <a:gs pos="0">
                  <a:srgbClr val="DF9F7F"/>
                </a:gs>
                <a:gs pos="100000">
                  <a:srgbClr val="B6B6B6"/>
                </a:gs>
              </a:gsLst>
              <a:lin ang="5400000" scaled="1"/>
            </a:gradFill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360" name="Freeform 496"/>
            <p:cNvSpPr>
              <a:spLocks noChangeArrowheads="1"/>
            </p:cNvSpPr>
            <p:nvPr/>
          </p:nvSpPr>
          <p:spPr bwMode="auto">
            <a:xfrm>
              <a:off x="1836" y="867"/>
              <a:ext cx="62" cy="16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2" y="0"/>
                </a:cxn>
                <a:cxn ang="0">
                  <a:pos x="62" y="153"/>
                </a:cxn>
                <a:cxn ang="0">
                  <a:pos x="60" y="153"/>
                </a:cxn>
                <a:cxn ang="0">
                  <a:pos x="59" y="164"/>
                </a:cxn>
                <a:cxn ang="0">
                  <a:pos x="55" y="164"/>
                </a:cxn>
                <a:cxn ang="0">
                  <a:pos x="54" y="153"/>
                </a:cxn>
                <a:cxn ang="0">
                  <a:pos x="8" y="153"/>
                </a:cxn>
                <a:cxn ang="0">
                  <a:pos x="7" y="164"/>
                </a:cxn>
                <a:cxn ang="0">
                  <a:pos x="3" y="164"/>
                </a:cxn>
                <a:cxn ang="0">
                  <a:pos x="2" y="153"/>
                </a:cxn>
                <a:cxn ang="0">
                  <a:pos x="0" y="15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2" h="164">
                  <a:moveTo>
                    <a:pt x="0" y="0"/>
                  </a:moveTo>
                  <a:lnTo>
                    <a:pt x="62" y="0"/>
                  </a:lnTo>
                  <a:lnTo>
                    <a:pt x="62" y="153"/>
                  </a:lnTo>
                  <a:lnTo>
                    <a:pt x="60" y="153"/>
                  </a:lnTo>
                  <a:lnTo>
                    <a:pt x="59" y="164"/>
                  </a:lnTo>
                  <a:lnTo>
                    <a:pt x="55" y="164"/>
                  </a:lnTo>
                  <a:lnTo>
                    <a:pt x="54" y="153"/>
                  </a:lnTo>
                  <a:lnTo>
                    <a:pt x="8" y="153"/>
                  </a:lnTo>
                  <a:lnTo>
                    <a:pt x="7" y="164"/>
                  </a:lnTo>
                  <a:lnTo>
                    <a:pt x="3" y="164"/>
                  </a:lnTo>
                  <a:lnTo>
                    <a:pt x="2" y="153"/>
                  </a:lnTo>
                  <a:lnTo>
                    <a:pt x="0" y="15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F0F0F0"/>
                </a:gs>
                <a:gs pos="100000">
                  <a:srgbClr val="E3E3E3"/>
                </a:gs>
              </a:gsLst>
              <a:lin ang="17820000" scaled="1"/>
            </a:gradFill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361" name="Freeform 497"/>
            <p:cNvSpPr>
              <a:spLocks noChangeArrowheads="1"/>
            </p:cNvSpPr>
            <p:nvPr/>
          </p:nvSpPr>
          <p:spPr bwMode="auto">
            <a:xfrm>
              <a:off x="1845" y="879"/>
              <a:ext cx="45" cy="12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5" y="0"/>
                </a:cxn>
                <a:cxn ang="0">
                  <a:pos x="45" y="122"/>
                </a:cxn>
                <a:cxn ang="0">
                  <a:pos x="0" y="12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5" h="122">
                  <a:moveTo>
                    <a:pt x="0" y="0"/>
                  </a:moveTo>
                  <a:lnTo>
                    <a:pt x="45" y="0"/>
                  </a:lnTo>
                  <a:lnTo>
                    <a:pt x="45" y="122"/>
                  </a:lnTo>
                  <a:lnTo>
                    <a:pt x="0" y="12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5400000" scaled="1"/>
            </a:gradFill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362" name="Freeform 498"/>
            <p:cNvSpPr>
              <a:spLocks noChangeArrowheads="1"/>
            </p:cNvSpPr>
            <p:nvPr/>
          </p:nvSpPr>
          <p:spPr bwMode="auto">
            <a:xfrm>
              <a:off x="1845" y="879"/>
              <a:ext cx="45" cy="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5" y="0"/>
                </a:cxn>
                <a:cxn ang="0">
                  <a:pos x="45" y="60"/>
                </a:cxn>
                <a:cxn ang="0">
                  <a:pos x="0" y="6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5" h="60">
                  <a:moveTo>
                    <a:pt x="0" y="0"/>
                  </a:moveTo>
                  <a:lnTo>
                    <a:pt x="45" y="0"/>
                  </a:lnTo>
                  <a:lnTo>
                    <a:pt x="45" y="60"/>
                  </a:lnTo>
                  <a:lnTo>
                    <a:pt x="0" y="6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141414"/>
                </a:gs>
                <a:gs pos="100000">
                  <a:srgbClr val="AFFFDF"/>
                </a:gs>
              </a:gsLst>
              <a:lin ang="5400000" scaled="1"/>
            </a:gradFill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363" name="Freeform 499"/>
            <p:cNvSpPr>
              <a:spLocks noChangeArrowheads="1"/>
            </p:cNvSpPr>
            <p:nvPr/>
          </p:nvSpPr>
          <p:spPr bwMode="auto">
            <a:xfrm>
              <a:off x="1827" y="838"/>
              <a:ext cx="80" cy="31"/>
            </a:xfrm>
            <a:custGeom>
              <a:avLst/>
              <a:gdLst/>
              <a:ahLst/>
              <a:cxnLst>
                <a:cxn ang="0">
                  <a:pos x="0" y="31"/>
                </a:cxn>
                <a:cxn ang="0">
                  <a:pos x="80" y="31"/>
                </a:cxn>
                <a:cxn ang="0">
                  <a:pos x="80" y="21"/>
                </a:cxn>
                <a:cxn ang="0">
                  <a:pos x="39" y="0"/>
                </a:cxn>
                <a:cxn ang="0">
                  <a:pos x="0" y="21"/>
                </a:cxn>
                <a:cxn ang="0">
                  <a:pos x="0" y="31"/>
                </a:cxn>
                <a:cxn ang="0">
                  <a:pos x="0" y="31"/>
                </a:cxn>
              </a:cxnLst>
              <a:rect l="0" t="0" r="r" b="b"/>
              <a:pathLst>
                <a:path w="80" h="31">
                  <a:moveTo>
                    <a:pt x="0" y="31"/>
                  </a:moveTo>
                  <a:lnTo>
                    <a:pt x="80" y="31"/>
                  </a:lnTo>
                  <a:lnTo>
                    <a:pt x="80" y="21"/>
                  </a:lnTo>
                  <a:lnTo>
                    <a:pt x="39" y="0"/>
                  </a:lnTo>
                  <a:lnTo>
                    <a:pt x="0" y="21"/>
                  </a:lnTo>
                  <a:lnTo>
                    <a:pt x="0" y="31"/>
                  </a:lnTo>
                  <a:lnTo>
                    <a:pt x="0" y="31"/>
                  </a:lnTo>
                  <a:close/>
                </a:path>
              </a:pathLst>
            </a:custGeom>
            <a:gradFill rotWithShape="0">
              <a:gsLst>
                <a:gs pos="0">
                  <a:srgbClr val="F0F0F0"/>
                </a:gs>
                <a:gs pos="100000">
                  <a:srgbClr val="E3E3E3"/>
                </a:gs>
              </a:gsLst>
              <a:lin ang="17820000" scaled="1"/>
            </a:gradFill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364" name="Freeform 500"/>
            <p:cNvSpPr>
              <a:spLocks noChangeArrowheads="1"/>
            </p:cNvSpPr>
            <p:nvPr/>
          </p:nvSpPr>
          <p:spPr bwMode="auto">
            <a:xfrm>
              <a:off x="1838" y="847"/>
              <a:ext cx="58" cy="15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0" y="15"/>
                </a:cxn>
                <a:cxn ang="0">
                  <a:pos x="58" y="15"/>
                </a:cxn>
                <a:cxn ang="0">
                  <a:pos x="29" y="0"/>
                </a:cxn>
                <a:cxn ang="0">
                  <a:pos x="29" y="0"/>
                </a:cxn>
              </a:cxnLst>
              <a:rect l="0" t="0" r="r" b="b"/>
              <a:pathLst>
                <a:path w="58" h="15">
                  <a:moveTo>
                    <a:pt x="29" y="0"/>
                  </a:moveTo>
                  <a:lnTo>
                    <a:pt x="0" y="15"/>
                  </a:lnTo>
                  <a:lnTo>
                    <a:pt x="58" y="15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gradFill rotWithShape="0">
              <a:gsLst>
                <a:gs pos="0">
                  <a:srgbClr val="DF9F7F"/>
                </a:gs>
                <a:gs pos="100000">
                  <a:srgbClr val="B6B6B6"/>
                </a:gs>
              </a:gsLst>
              <a:lin ang="5400000" scaled="1"/>
            </a:gradFill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365" name="Freeform 501"/>
            <p:cNvSpPr>
              <a:spLocks noChangeArrowheads="1"/>
            </p:cNvSpPr>
            <p:nvPr/>
          </p:nvSpPr>
          <p:spPr bwMode="auto">
            <a:xfrm>
              <a:off x="1971" y="867"/>
              <a:ext cx="63" cy="16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3" y="0"/>
                </a:cxn>
                <a:cxn ang="0">
                  <a:pos x="63" y="153"/>
                </a:cxn>
                <a:cxn ang="0">
                  <a:pos x="60" y="153"/>
                </a:cxn>
                <a:cxn ang="0">
                  <a:pos x="59" y="164"/>
                </a:cxn>
                <a:cxn ang="0">
                  <a:pos x="56" y="164"/>
                </a:cxn>
                <a:cxn ang="0">
                  <a:pos x="55" y="153"/>
                </a:cxn>
                <a:cxn ang="0">
                  <a:pos x="8" y="153"/>
                </a:cxn>
                <a:cxn ang="0">
                  <a:pos x="8" y="164"/>
                </a:cxn>
                <a:cxn ang="0">
                  <a:pos x="4" y="164"/>
                </a:cxn>
                <a:cxn ang="0">
                  <a:pos x="3" y="153"/>
                </a:cxn>
                <a:cxn ang="0">
                  <a:pos x="0" y="15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3" h="164">
                  <a:moveTo>
                    <a:pt x="0" y="0"/>
                  </a:moveTo>
                  <a:lnTo>
                    <a:pt x="63" y="0"/>
                  </a:lnTo>
                  <a:lnTo>
                    <a:pt x="63" y="153"/>
                  </a:lnTo>
                  <a:lnTo>
                    <a:pt x="60" y="153"/>
                  </a:lnTo>
                  <a:lnTo>
                    <a:pt x="59" y="164"/>
                  </a:lnTo>
                  <a:lnTo>
                    <a:pt x="56" y="164"/>
                  </a:lnTo>
                  <a:lnTo>
                    <a:pt x="55" y="153"/>
                  </a:lnTo>
                  <a:lnTo>
                    <a:pt x="8" y="153"/>
                  </a:lnTo>
                  <a:lnTo>
                    <a:pt x="8" y="164"/>
                  </a:lnTo>
                  <a:lnTo>
                    <a:pt x="4" y="164"/>
                  </a:lnTo>
                  <a:lnTo>
                    <a:pt x="3" y="153"/>
                  </a:lnTo>
                  <a:lnTo>
                    <a:pt x="0" y="15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F0F0F0"/>
                </a:gs>
                <a:gs pos="100000">
                  <a:srgbClr val="E3E3E3"/>
                </a:gs>
              </a:gsLst>
              <a:lin ang="17820000" scaled="1"/>
            </a:gradFill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366" name="Freeform 502"/>
            <p:cNvSpPr>
              <a:spLocks noChangeArrowheads="1"/>
            </p:cNvSpPr>
            <p:nvPr/>
          </p:nvSpPr>
          <p:spPr bwMode="auto">
            <a:xfrm>
              <a:off x="1980" y="879"/>
              <a:ext cx="46" cy="12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6" y="0"/>
                </a:cxn>
                <a:cxn ang="0">
                  <a:pos x="46" y="122"/>
                </a:cxn>
                <a:cxn ang="0">
                  <a:pos x="0" y="12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6" h="122">
                  <a:moveTo>
                    <a:pt x="0" y="0"/>
                  </a:moveTo>
                  <a:lnTo>
                    <a:pt x="46" y="0"/>
                  </a:lnTo>
                  <a:lnTo>
                    <a:pt x="46" y="122"/>
                  </a:lnTo>
                  <a:lnTo>
                    <a:pt x="0" y="12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5400000" scaled="1"/>
            </a:gradFill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367" name="Freeform 503"/>
            <p:cNvSpPr>
              <a:spLocks noChangeArrowheads="1"/>
            </p:cNvSpPr>
            <p:nvPr/>
          </p:nvSpPr>
          <p:spPr bwMode="auto">
            <a:xfrm>
              <a:off x="1980" y="879"/>
              <a:ext cx="46" cy="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6" y="0"/>
                </a:cxn>
                <a:cxn ang="0">
                  <a:pos x="46" y="60"/>
                </a:cxn>
                <a:cxn ang="0">
                  <a:pos x="0" y="6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6" h="60">
                  <a:moveTo>
                    <a:pt x="0" y="0"/>
                  </a:moveTo>
                  <a:lnTo>
                    <a:pt x="46" y="0"/>
                  </a:lnTo>
                  <a:lnTo>
                    <a:pt x="46" y="60"/>
                  </a:lnTo>
                  <a:lnTo>
                    <a:pt x="0" y="6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141414"/>
                </a:gs>
                <a:gs pos="100000">
                  <a:srgbClr val="AFFFDF"/>
                </a:gs>
              </a:gsLst>
              <a:lin ang="5400000" scaled="1"/>
            </a:gradFill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368" name="Freeform 504"/>
            <p:cNvSpPr>
              <a:spLocks noChangeArrowheads="1"/>
            </p:cNvSpPr>
            <p:nvPr/>
          </p:nvSpPr>
          <p:spPr bwMode="auto">
            <a:xfrm>
              <a:off x="1962" y="841"/>
              <a:ext cx="80" cy="28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80" y="28"/>
                </a:cxn>
                <a:cxn ang="0">
                  <a:pos x="80" y="20"/>
                </a:cxn>
                <a:cxn ang="0">
                  <a:pos x="76" y="14"/>
                </a:cxn>
                <a:cxn ang="0">
                  <a:pos x="71" y="10"/>
                </a:cxn>
                <a:cxn ang="0">
                  <a:pos x="64" y="5"/>
                </a:cxn>
                <a:cxn ang="0">
                  <a:pos x="56" y="2"/>
                </a:cxn>
                <a:cxn ang="0">
                  <a:pos x="49" y="1"/>
                </a:cxn>
                <a:cxn ang="0">
                  <a:pos x="41" y="0"/>
                </a:cxn>
                <a:cxn ang="0">
                  <a:pos x="32" y="0"/>
                </a:cxn>
                <a:cxn ang="0">
                  <a:pos x="26" y="1"/>
                </a:cxn>
                <a:cxn ang="0">
                  <a:pos x="18" y="5"/>
                </a:cxn>
                <a:cxn ang="0">
                  <a:pos x="11" y="9"/>
                </a:cxn>
                <a:cxn ang="0">
                  <a:pos x="5" y="14"/>
                </a:cxn>
                <a:cxn ang="0">
                  <a:pos x="0" y="20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80" h="28">
                  <a:moveTo>
                    <a:pt x="0" y="28"/>
                  </a:moveTo>
                  <a:lnTo>
                    <a:pt x="80" y="28"/>
                  </a:lnTo>
                  <a:lnTo>
                    <a:pt x="80" y="20"/>
                  </a:lnTo>
                  <a:lnTo>
                    <a:pt x="76" y="14"/>
                  </a:lnTo>
                  <a:lnTo>
                    <a:pt x="71" y="10"/>
                  </a:lnTo>
                  <a:lnTo>
                    <a:pt x="64" y="5"/>
                  </a:lnTo>
                  <a:lnTo>
                    <a:pt x="56" y="2"/>
                  </a:lnTo>
                  <a:lnTo>
                    <a:pt x="49" y="1"/>
                  </a:lnTo>
                  <a:lnTo>
                    <a:pt x="41" y="0"/>
                  </a:lnTo>
                  <a:lnTo>
                    <a:pt x="32" y="0"/>
                  </a:lnTo>
                  <a:lnTo>
                    <a:pt x="26" y="1"/>
                  </a:lnTo>
                  <a:lnTo>
                    <a:pt x="18" y="5"/>
                  </a:lnTo>
                  <a:lnTo>
                    <a:pt x="11" y="9"/>
                  </a:lnTo>
                  <a:lnTo>
                    <a:pt x="5" y="14"/>
                  </a:lnTo>
                  <a:lnTo>
                    <a:pt x="0" y="20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F0F0F0"/>
                </a:gs>
                <a:gs pos="100000">
                  <a:srgbClr val="E3E3E3"/>
                </a:gs>
              </a:gsLst>
              <a:lin ang="17820000" scaled="1"/>
            </a:gradFill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369" name="Freeform 505"/>
            <p:cNvSpPr>
              <a:spLocks noChangeArrowheads="1"/>
            </p:cNvSpPr>
            <p:nvPr/>
          </p:nvSpPr>
          <p:spPr bwMode="auto">
            <a:xfrm>
              <a:off x="1974" y="850"/>
              <a:ext cx="57" cy="12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2" y="0"/>
                </a:cxn>
                <a:cxn ang="0">
                  <a:pos x="17" y="1"/>
                </a:cxn>
                <a:cxn ang="0">
                  <a:pos x="11" y="4"/>
                </a:cxn>
                <a:cxn ang="0">
                  <a:pos x="6" y="7"/>
                </a:cxn>
                <a:cxn ang="0">
                  <a:pos x="0" y="12"/>
                </a:cxn>
                <a:cxn ang="0">
                  <a:pos x="57" y="12"/>
                </a:cxn>
                <a:cxn ang="0">
                  <a:pos x="53" y="8"/>
                </a:cxn>
                <a:cxn ang="0">
                  <a:pos x="48" y="5"/>
                </a:cxn>
                <a:cxn ang="0">
                  <a:pos x="44" y="3"/>
                </a:cxn>
                <a:cxn ang="0">
                  <a:pos x="40" y="1"/>
                </a:cxn>
                <a:cxn ang="0">
                  <a:pos x="34" y="0"/>
                </a:cxn>
                <a:cxn ang="0">
                  <a:pos x="29" y="0"/>
                </a:cxn>
                <a:cxn ang="0">
                  <a:pos x="29" y="0"/>
                </a:cxn>
              </a:cxnLst>
              <a:rect l="0" t="0" r="r" b="b"/>
              <a:pathLst>
                <a:path w="57" h="12">
                  <a:moveTo>
                    <a:pt x="29" y="0"/>
                  </a:moveTo>
                  <a:lnTo>
                    <a:pt x="22" y="0"/>
                  </a:lnTo>
                  <a:lnTo>
                    <a:pt x="17" y="1"/>
                  </a:lnTo>
                  <a:lnTo>
                    <a:pt x="11" y="4"/>
                  </a:lnTo>
                  <a:lnTo>
                    <a:pt x="6" y="7"/>
                  </a:lnTo>
                  <a:lnTo>
                    <a:pt x="0" y="12"/>
                  </a:lnTo>
                  <a:lnTo>
                    <a:pt x="57" y="12"/>
                  </a:lnTo>
                  <a:lnTo>
                    <a:pt x="53" y="8"/>
                  </a:lnTo>
                  <a:lnTo>
                    <a:pt x="48" y="5"/>
                  </a:lnTo>
                  <a:lnTo>
                    <a:pt x="44" y="3"/>
                  </a:lnTo>
                  <a:lnTo>
                    <a:pt x="40" y="1"/>
                  </a:lnTo>
                  <a:lnTo>
                    <a:pt x="34" y="0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gradFill rotWithShape="0">
              <a:gsLst>
                <a:gs pos="0">
                  <a:srgbClr val="DF9F7F"/>
                </a:gs>
                <a:gs pos="100000">
                  <a:srgbClr val="B6B6B6"/>
                </a:gs>
              </a:gsLst>
              <a:lin ang="5400000" scaled="1"/>
            </a:gradFill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370" name="Freeform 506"/>
            <p:cNvSpPr>
              <a:spLocks noChangeArrowheads="1"/>
            </p:cNvSpPr>
            <p:nvPr/>
          </p:nvSpPr>
          <p:spPr bwMode="auto">
            <a:xfrm>
              <a:off x="1573" y="1057"/>
              <a:ext cx="48" cy="7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" y="0"/>
                </a:cxn>
                <a:cxn ang="0">
                  <a:pos x="48" y="70"/>
                </a:cxn>
                <a:cxn ang="0">
                  <a:pos x="0" y="7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" h="70">
                  <a:moveTo>
                    <a:pt x="0" y="0"/>
                  </a:moveTo>
                  <a:lnTo>
                    <a:pt x="48" y="0"/>
                  </a:lnTo>
                  <a:lnTo>
                    <a:pt x="48" y="70"/>
                  </a:lnTo>
                  <a:lnTo>
                    <a:pt x="0" y="7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5400000" scaled="1"/>
            </a:gradFill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371" name="Freeform 507"/>
            <p:cNvSpPr>
              <a:spLocks noChangeArrowheads="1"/>
            </p:cNvSpPr>
            <p:nvPr/>
          </p:nvSpPr>
          <p:spPr bwMode="auto">
            <a:xfrm>
              <a:off x="1709" y="1057"/>
              <a:ext cx="48" cy="7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" y="0"/>
                </a:cxn>
                <a:cxn ang="0">
                  <a:pos x="48" y="70"/>
                </a:cxn>
                <a:cxn ang="0">
                  <a:pos x="0" y="7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" h="70">
                  <a:moveTo>
                    <a:pt x="0" y="0"/>
                  </a:moveTo>
                  <a:lnTo>
                    <a:pt x="48" y="0"/>
                  </a:lnTo>
                  <a:lnTo>
                    <a:pt x="48" y="70"/>
                  </a:lnTo>
                  <a:lnTo>
                    <a:pt x="0" y="7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5400000" scaled="1"/>
            </a:gradFill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372" name="Freeform 508"/>
            <p:cNvSpPr>
              <a:spLocks noChangeArrowheads="1"/>
            </p:cNvSpPr>
            <p:nvPr/>
          </p:nvSpPr>
          <p:spPr bwMode="auto">
            <a:xfrm>
              <a:off x="1551" y="552"/>
              <a:ext cx="543" cy="11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543" y="11"/>
                </a:cxn>
                <a:cxn ang="0">
                  <a:pos x="543" y="0"/>
                </a:cxn>
                <a:cxn ang="0">
                  <a:pos x="0" y="0"/>
                </a:cxn>
                <a:cxn ang="0">
                  <a:pos x="0" y="11"/>
                </a:cxn>
                <a:cxn ang="0">
                  <a:pos x="0" y="11"/>
                </a:cxn>
              </a:cxnLst>
              <a:rect l="0" t="0" r="r" b="b"/>
              <a:pathLst>
                <a:path w="543" h="11">
                  <a:moveTo>
                    <a:pt x="0" y="11"/>
                  </a:moveTo>
                  <a:lnTo>
                    <a:pt x="543" y="11"/>
                  </a:lnTo>
                  <a:lnTo>
                    <a:pt x="543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17820000" scaled="1"/>
            </a:gradFill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373" name="Freeform 509"/>
            <p:cNvSpPr>
              <a:spLocks noChangeArrowheads="1"/>
            </p:cNvSpPr>
            <p:nvPr/>
          </p:nvSpPr>
          <p:spPr bwMode="auto">
            <a:xfrm>
              <a:off x="1551" y="640"/>
              <a:ext cx="543" cy="0"/>
            </a:xfrm>
            <a:custGeom>
              <a:avLst/>
              <a:gdLst/>
              <a:ahLst/>
              <a:cxnLst>
                <a:cxn ang="0">
                  <a:pos x="543" y="0"/>
                </a:cxn>
                <a:cxn ang="0">
                  <a:pos x="0" y="0"/>
                </a:cxn>
              </a:cxnLst>
              <a:rect l="0" t="0" r="r" b="b"/>
              <a:pathLst>
                <a:path w="543">
                  <a:moveTo>
                    <a:pt x="543" y="0"/>
                  </a:moveTo>
                  <a:lnTo>
                    <a:pt x="0" y="0"/>
                  </a:lnTo>
                </a:path>
              </a:pathLst>
            </a:custGeom>
            <a:noFill/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374" name="Freeform 510"/>
            <p:cNvSpPr>
              <a:spLocks noChangeArrowheads="1"/>
            </p:cNvSpPr>
            <p:nvPr/>
          </p:nvSpPr>
          <p:spPr bwMode="auto">
            <a:xfrm>
              <a:off x="1551" y="593"/>
              <a:ext cx="543" cy="32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543" y="32"/>
                </a:cxn>
                <a:cxn ang="0">
                  <a:pos x="536" y="0"/>
                </a:cxn>
                <a:cxn ang="0">
                  <a:pos x="0" y="0"/>
                </a:cxn>
                <a:cxn ang="0">
                  <a:pos x="0" y="32"/>
                </a:cxn>
                <a:cxn ang="0">
                  <a:pos x="0" y="32"/>
                </a:cxn>
              </a:cxnLst>
              <a:rect l="0" t="0" r="r" b="b"/>
              <a:pathLst>
                <a:path w="543" h="32">
                  <a:moveTo>
                    <a:pt x="0" y="32"/>
                  </a:moveTo>
                  <a:lnTo>
                    <a:pt x="543" y="32"/>
                  </a:lnTo>
                  <a:lnTo>
                    <a:pt x="536" y="0"/>
                  </a:lnTo>
                  <a:lnTo>
                    <a:pt x="0" y="0"/>
                  </a:lnTo>
                  <a:lnTo>
                    <a:pt x="0" y="32"/>
                  </a:lnTo>
                  <a:lnTo>
                    <a:pt x="0" y="32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17820000" scaled="1"/>
            </a:gradFill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375" name="Freeform 511"/>
            <p:cNvSpPr>
              <a:spLocks noChangeArrowheads="1"/>
            </p:cNvSpPr>
            <p:nvPr/>
          </p:nvSpPr>
          <p:spPr bwMode="auto">
            <a:xfrm>
              <a:off x="1551" y="638"/>
              <a:ext cx="553" cy="1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553" y="0"/>
                </a:cxn>
                <a:cxn ang="0">
                  <a:pos x="543" y="10"/>
                </a:cxn>
                <a:cxn ang="0">
                  <a:pos x="0" y="1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553" h="10">
                  <a:moveTo>
                    <a:pt x="2" y="0"/>
                  </a:moveTo>
                  <a:lnTo>
                    <a:pt x="553" y="0"/>
                  </a:lnTo>
                  <a:lnTo>
                    <a:pt x="543" y="10"/>
                  </a:lnTo>
                  <a:lnTo>
                    <a:pt x="0" y="1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adFill rotWithShape="0">
              <a:gsLst>
                <a:gs pos="0">
                  <a:srgbClr val="DF9F7F"/>
                </a:gs>
                <a:gs pos="100000">
                  <a:srgbClr val="B6B6B6"/>
                </a:gs>
              </a:gsLst>
              <a:lin ang="5400000" scaled="1"/>
            </a:gradFill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376" name="Freeform 512"/>
            <p:cNvSpPr>
              <a:spLocks noChangeArrowheads="1"/>
            </p:cNvSpPr>
            <p:nvPr/>
          </p:nvSpPr>
          <p:spPr bwMode="auto">
            <a:xfrm>
              <a:off x="945" y="611"/>
              <a:ext cx="607" cy="458"/>
            </a:xfrm>
            <a:custGeom>
              <a:avLst/>
              <a:gdLst/>
              <a:ahLst/>
              <a:cxnLst>
                <a:cxn ang="0">
                  <a:pos x="2" y="60"/>
                </a:cxn>
                <a:cxn ang="0">
                  <a:pos x="0" y="69"/>
                </a:cxn>
                <a:cxn ang="0">
                  <a:pos x="7" y="75"/>
                </a:cxn>
                <a:cxn ang="0">
                  <a:pos x="18" y="78"/>
                </a:cxn>
                <a:cxn ang="0">
                  <a:pos x="18" y="458"/>
                </a:cxn>
                <a:cxn ang="0">
                  <a:pos x="587" y="458"/>
                </a:cxn>
                <a:cxn ang="0">
                  <a:pos x="587" y="81"/>
                </a:cxn>
                <a:cxn ang="0">
                  <a:pos x="598" y="77"/>
                </a:cxn>
                <a:cxn ang="0">
                  <a:pos x="607" y="69"/>
                </a:cxn>
                <a:cxn ang="0">
                  <a:pos x="603" y="55"/>
                </a:cxn>
                <a:cxn ang="0">
                  <a:pos x="303" y="0"/>
                </a:cxn>
                <a:cxn ang="0">
                  <a:pos x="2" y="60"/>
                </a:cxn>
                <a:cxn ang="0">
                  <a:pos x="2" y="60"/>
                </a:cxn>
              </a:cxnLst>
              <a:rect l="0" t="0" r="r" b="b"/>
              <a:pathLst>
                <a:path w="607" h="458">
                  <a:moveTo>
                    <a:pt x="2" y="60"/>
                  </a:moveTo>
                  <a:lnTo>
                    <a:pt x="0" y="69"/>
                  </a:lnTo>
                  <a:lnTo>
                    <a:pt x="7" y="75"/>
                  </a:lnTo>
                  <a:lnTo>
                    <a:pt x="18" y="78"/>
                  </a:lnTo>
                  <a:lnTo>
                    <a:pt x="18" y="458"/>
                  </a:lnTo>
                  <a:lnTo>
                    <a:pt x="587" y="458"/>
                  </a:lnTo>
                  <a:lnTo>
                    <a:pt x="587" y="81"/>
                  </a:lnTo>
                  <a:lnTo>
                    <a:pt x="598" y="77"/>
                  </a:lnTo>
                  <a:lnTo>
                    <a:pt x="607" y="69"/>
                  </a:lnTo>
                  <a:lnTo>
                    <a:pt x="603" y="55"/>
                  </a:lnTo>
                  <a:lnTo>
                    <a:pt x="303" y="0"/>
                  </a:lnTo>
                  <a:lnTo>
                    <a:pt x="2" y="60"/>
                  </a:lnTo>
                  <a:lnTo>
                    <a:pt x="2" y="60"/>
                  </a:lnTo>
                  <a:close/>
                </a:path>
              </a:pathLst>
            </a:custGeom>
            <a:gradFill rotWithShape="0">
              <a:gsLst>
                <a:gs pos="0">
                  <a:srgbClr val="DFBFAA"/>
                </a:gs>
                <a:gs pos="100000">
                  <a:srgbClr val="E3E3E3"/>
                </a:gs>
              </a:gsLst>
              <a:lin ang="5400000" scaled="1"/>
            </a:gradFill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377" name="Freeform 513"/>
            <p:cNvSpPr>
              <a:spLocks noChangeArrowheads="1"/>
            </p:cNvSpPr>
            <p:nvPr/>
          </p:nvSpPr>
          <p:spPr bwMode="auto">
            <a:xfrm>
              <a:off x="984" y="803"/>
              <a:ext cx="507" cy="39"/>
            </a:xfrm>
            <a:custGeom>
              <a:avLst/>
              <a:gdLst/>
              <a:ahLst/>
              <a:cxnLst>
                <a:cxn ang="0">
                  <a:pos x="2" y="16"/>
                </a:cxn>
                <a:cxn ang="0">
                  <a:pos x="44" y="11"/>
                </a:cxn>
                <a:cxn ang="0">
                  <a:pos x="103" y="5"/>
                </a:cxn>
                <a:cxn ang="0">
                  <a:pos x="194" y="2"/>
                </a:cxn>
                <a:cxn ang="0">
                  <a:pos x="268" y="0"/>
                </a:cxn>
                <a:cxn ang="0">
                  <a:pos x="351" y="2"/>
                </a:cxn>
                <a:cxn ang="0">
                  <a:pos x="405" y="5"/>
                </a:cxn>
                <a:cxn ang="0">
                  <a:pos x="461" y="9"/>
                </a:cxn>
                <a:cxn ang="0">
                  <a:pos x="507" y="13"/>
                </a:cxn>
                <a:cxn ang="0">
                  <a:pos x="505" y="37"/>
                </a:cxn>
                <a:cxn ang="0">
                  <a:pos x="467" y="34"/>
                </a:cxn>
                <a:cxn ang="0">
                  <a:pos x="412" y="31"/>
                </a:cxn>
                <a:cxn ang="0">
                  <a:pos x="353" y="28"/>
                </a:cxn>
                <a:cxn ang="0">
                  <a:pos x="267" y="26"/>
                </a:cxn>
                <a:cxn ang="0">
                  <a:pos x="180" y="28"/>
                </a:cxn>
                <a:cxn ang="0">
                  <a:pos x="95" y="31"/>
                </a:cxn>
                <a:cxn ang="0">
                  <a:pos x="38" y="36"/>
                </a:cxn>
                <a:cxn ang="0">
                  <a:pos x="0" y="39"/>
                </a:cxn>
                <a:cxn ang="0">
                  <a:pos x="2" y="16"/>
                </a:cxn>
                <a:cxn ang="0">
                  <a:pos x="2" y="16"/>
                </a:cxn>
              </a:cxnLst>
              <a:rect l="0" t="0" r="r" b="b"/>
              <a:pathLst>
                <a:path w="507" h="39">
                  <a:moveTo>
                    <a:pt x="2" y="16"/>
                  </a:moveTo>
                  <a:lnTo>
                    <a:pt x="44" y="11"/>
                  </a:lnTo>
                  <a:lnTo>
                    <a:pt x="103" y="5"/>
                  </a:lnTo>
                  <a:lnTo>
                    <a:pt x="194" y="2"/>
                  </a:lnTo>
                  <a:lnTo>
                    <a:pt x="268" y="0"/>
                  </a:lnTo>
                  <a:lnTo>
                    <a:pt x="351" y="2"/>
                  </a:lnTo>
                  <a:lnTo>
                    <a:pt x="405" y="5"/>
                  </a:lnTo>
                  <a:lnTo>
                    <a:pt x="461" y="9"/>
                  </a:lnTo>
                  <a:lnTo>
                    <a:pt x="507" y="13"/>
                  </a:lnTo>
                  <a:lnTo>
                    <a:pt x="505" y="37"/>
                  </a:lnTo>
                  <a:lnTo>
                    <a:pt x="467" y="34"/>
                  </a:lnTo>
                  <a:lnTo>
                    <a:pt x="412" y="31"/>
                  </a:lnTo>
                  <a:lnTo>
                    <a:pt x="353" y="28"/>
                  </a:lnTo>
                  <a:lnTo>
                    <a:pt x="267" y="26"/>
                  </a:lnTo>
                  <a:lnTo>
                    <a:pt x="180" y="28"/>
                  </a:lnTo>
                  <a:lnTo>
                    <a:pt x="95" y="31"/>
                  </a:lnTo>
                  <a:lnTo>
                    <a:pt x="38" y="36"/>
                  </a:lnTo>
                  <a:lnTo>
                    <a:pt x="0" y="39"/>
                  </a:lnTo>
                  <a:lnTo>
                    <a:pt x="2" y="16"/>
                  </a:lnTo>
                  <a:lnTo>
                    <a:pt x="2" y="16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17820000" scaled="1"/>
            </a:gradFill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378" name="Freeform 514"/>
            <p:cNvSpPr>
              <a:spLocks noChangeArrowheads="1"/>
            </p:cNvSpPr>
            <p:nvPr/>
          </p:nvSpPr>
          <p:spPr bwMode="auto">
            <a:xfrm>
              <a:off x="1219" y="859"/>
              <a:ext cx="57" cy="149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0" y="0"/>
                </a:cxn>
                <a:cxn ang="0">
                  <a:pos x="0" y="139"/>
                </a:cxn>
                <a:cxn ang="0">
                  <a:pos x="2" y="139"/>
                </a:cxn>
                <a:cxn ang="0">
                  <a:pos x="3" y="149"/>
                </a:cxn>
                <a:cxn ang="0">
                  <a:pos x="6" y="149"/>
                </a:cxn>
                <a:cxn ang="0">
                  <a:pos x="7" y="140"/>
                </a:cxn>
                <a:cxn ang="0">
                  <a:pos x="50" y="140"/>
                </a:cxn>
                <a:cxn ang="0">
                  <a:pos x="50" y="149"/>
                </a:cxn>
                <a:cxn ang="0">
                  <a:pos x="54" y="149"/>
                </a:cxn>
                <a:cxn ang="0">
                  <a:pos x="55" y="140"/>
                </a:cxn>
                <a:cxn ang="0">
                  <a:pos x="57" y="139"/>
                </a:cxn>
                <a:cxn ang="0">
                  <a:pos x="57" y="0"/>
                </a:cxn>
                <a:cxn ang="0">
                  <a:pos x="57" y="0"/>
                </a:cxn>
              </a:cxnLst>
              <a:rect l="0" t="0" r="r" b="b"/>
              <a:pathLst>
                <a:path w="57" h="149">
                  <a:moveTo>
                    <a:pt x="57" y="0"/>
                  </a:moveTo>
                  <a:lnTo>
                    <a:pt x="0" y="0"/>
                  </a:lnTo>
                  <a:lnTo>
                    <a:pt x="0" y="139"/>
                  </a:lnTo>
                  <a:lnTo>
                    <a:pt x="2" y="139"/>
                  </a:lnTo>
                  <a:lnTo>
                    <a:pt x="3" y="149"/>
                  </a:lnTo>
                  <a:lnTo>
                    <a:pt x="6" y="149"/>
                  </a:lnTo>
                  <a:lnTo>
                    <a:pt x="7" y="140"/>
                  </a:lnTo>
                  <a:lnTo>
                    <a:pt x="50" y="140"/>
                  </a:lnTo>
                  <a:lnTo>
                    <a:pt x="50" y="149"/>
                  </a:lnTo>
                  <a:lnTo>
                    <a:pt x="54" y="149"/>
                  </a:lnTo>
                  <a:lnTo>
                    <a:pt x="55" y="140"/>
                  </a:lnTo>
                  <a:lnTo>
                    <a:pt x="57" y="139"/>
                  </a:lnTo>
                  <a:lnTo>
                    <a:pt x="57" y="0"/>
                  </a:lnTo>
                  <a:lnTo>
                    <a:pt x="57" y="0"/>
                  </a:lnTo>
                  <a:close/>
                </a:path>
              </a:pathLst>
            </a:custGeom>
            <a:gradFill rotWithShape="0">
              <a:gsLst>
                <a:gs pos="0">
                  <a:srgbClr val="F0F0F0"/>
                </a:gs>
                <a:gs pos="100000">
                  <a:srgbClr val="E3E3E3"/>
                </a:gs>
              </a:gsLst>
              <a:lin ang="17820000" scaled="1"/>
            </a:gradFill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379" name="Freeform 515"/>
            <p:cNvSpPr>
              <a:spLocks noChangeArrowheads="1"/>
            </p:cNvSpPr>
            <p:nvPr/>
          </p:nvSpPr>
          <p:spPr bwMode="auto">
            <a:xfrm>
              <a:off x="1226" y="870"/>
              <a:ext cx="42" cy="112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0" y="0"/>
                </a:cxn>
                <a:cxn ang="0">
                  <a:pos x="0" y="112"/>
                </a:cxn>
                <a:cxn ang="0">
                  <a:pos x="42" y="112"/>
                </a:cxn>
                <a:cxn ang="0">
                  <a:pos x="42" y="0"/>
                </a:cxn>
                <a:cxn ang="0">
                  <a:pos x="42" y="0"/>
                </a:cxn>
              </a:cxnLst>
              <a:rect l="0" t="0" r="r" b="b"/>
              <a:pathLst>
                <a:path w="42" h="112">
                  <a:moveTo>
                    <a:pt x="42" y="0"/>
                  </a:moveTo>
                  <a:lnTo>
                    <a:pt x="0" y="0"/>
                  </a:lnTo>
                  <a:lnTo>
                    <a:pt x="0" y="112"/>
                  </a:lnTo>
                  <a:lnTo>
                    <a:pt x="42" y="112"/>
                  </a:ln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5400000" scaled="1"/>
            </a:gradFill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380" name="Freeform 516"/>
            <p:cNvSpPr>
              <a:spLocks noChangeArrowheads="1"/>
            </p:cNvSpPr>
            <p:nvPr/>
          </p:nvSpPr>
          <p:spPr bwMode="auto">
            <a:xfrm>
              <a:off x="1211" y="835"/>
              <a:ext cx="73" cy="26"/>
            </a:xfrm>
            <a:custGeom>
              <a:avLst/>
              <a:gdLst/>
              <a:ahLst/>
              <a:cxnLst>
                <a:cxn ang="0">
                  <a:pos x="73" y="26"/>
                </a:cxn>
                <a:cxn ang="0">
                  <a:pos x="0" y="26"/>
                </a:cxn>
                <a:cxn ang="0">
                  <a:pos x="0" y="18"/>
                </a:cxn>
                <a:cxn ang="0">
                  <a:pos x="4" y="13"/>
                </a:cxn>
                <a:cxn ang="0">
                  <a:pos x="9" y="8"/>
                </a:cxn>
                <a:cxn ang="0">
                  <a:pos x="15" y="5"/>
                </a:cxn>
                <a:cxn ang="0">
                  <a:pos x="22" y="2"/>
                </a:cxn>
                <a:cxn ang="0">
                  <a:pos x="29" y="0"/>
                </a:cxn>
                <a:cxn ang="0">
                  <a:pos x="37" y="0"/>
                </a:cxn>
                <a:cxn ang="0">
                  <a:pos x="44" y="0"/>
                </a:cxn>
                <a:cxn ang="0">
                  <a:pos x="49" y="1"/>
                </a:cxn>
                <a:cxn ang="0">
                  <a:pos x="57" y="4"/>
                </a:cxn>
                <a:cxn ang="0">
                  <a:pos x="63" y="8"/>
                </a:cxn>
                <a:cxn ang="0">
                  <a:pos x="69" y="13"/>
                </a:cxn>
                <a:cxn ang="0">
                  <a:pos x="73" y="18"/>
                </a:cxn>
                <a:cxn ang="0">
                  <a:pos x="73" y="26"/>
                </a:cxn>
                <a:cxn ang="0">
                  <a:pos x="73" y="26"/>
                </a:cxn>
              </a:cxnLst>
              <a:rect l="0" t="0" r="r" b="b"/>
              <a:pathLst>
                <a:path w="73" h="26">
                  <a:moveTo>
                    <a:pt x="73" y="26"/>
                  </a:moveTo>
                  <a:lnTo>
                    <a:pt x="0" y="26"/>
                  </a:lnTo>
                  <a:lnTo>
                    <a:pt x="0" y="18"/>
                  </a:lnTo>
                  <a:lnTo>
                    <a:pt x="4" y="13"/>
                  </a:lnTo>
                  <a:lnTo>
                    <a:pt x="9" y="8"/>
                  </a:lnTo>
                  <a:lnTo>
                    <a:pt x="15" y="5"/>
                  </a:lnTo>
                  <a:lnTo>
                    <a:pt x="22" y="2"/>
                  </a:lnTo>
                  <a:lnTo>
                    <a:pt x="29" y="0"/>
                  </a:lnTo>
                  <a:lnTo>
                    <a:pt x="37" y="0"/>
                  </a:lnTo>
                  <a:lnTo>
                    <a:pt x="44" y="0"/>
                  </a:lnTo>
                  <a:lnTo>
                    <a:pt x="49" y="1"/>
                  </a:lnTo>
                  <a:lnTo>
                    <a:pt x="57" y="4"/>
                  </a:lnTo>
                  <a:lnTo>
                    <a:pt x="63" y="8"/>
                  </a:lnTo>
                  <a:lnTo>
                    <a:pt x="69" y="13"/>
                  </a:lnTo>
                  <a:lnTo>
                    <a:pt x="73" y="18"/>
                  </a:lnTo>
                  <a:lnTo>
                    <a:pt x="73" y="26"/>
                  </a:lnTo>
                  <a:lnTo>
                    <a:pt x="73" y="26"/>
                  </a:lnTo>
                  <a:close/>
                </a:path>
              </a:pathLst>
            </a:custGeom>
            <a:gradFill rotWithShape="0">
              <a:gsLst>
                <a:gs pos="0">
                  <a:srgbClr val="F0F0F0"/>
                </a:gs>
                <a:gs pos="100000">
                  <a:srgbClr val="E3E3E3"/>
                </a:gs>
              </a:gsLst>
              <a:lin ang="17820000" scaled="1"/>
            </a:gradFill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381" name="Freeform 517"/>
            <p:cNvSpPr>
              <a:spLocks noChangeArrowheads="1"/>
            </p:cNvSpPr>
            <p:nvPr/>
          </p:nvSpPr>
          <p:spPr bwMode="auto">
            <a:xfrm>
              <a:off x="1222" y="842"/>
              <a:ext cx="51" cy="12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30" y="1"/>
                </a:cxn>
                <a:cxn ang="0">
                  <a:pos x="36" y="2"/>
                </a:cxn>
                <a:cxn ang="0">
                  <a:pos x="41" y="5"/>
                </a:cxn>
                <a:cxn ang="0">
                  <a:pos x="46" y="8"/>
                </a:cxn>
                <a:cxn ang="0">
                  <a:pos x="51" y="12"/>
                </a:cxn>
                <a:cxn ang="0">
                  <a:pos x="0" y="12"/>
                </a:cxn>
                <a:cxn ang="0">
                  <a:pos x="3" y="9"/>
                </a:cxn>
                <a:cxn ang="0">
                  <a:pos x="8" y="6"/>
                </a:cxn>
                <a:cxn ang="0">
                  <a:pos x="11" y="4"/>
                </a:cxn>
                <a:cxn ang="0">
                  <a:pos x="15" y="2"/>
                </a:cxn>
                <a:cxn ang="0">
                  <a:pos x="20" y="1"/>
                </a:cxn>
                <a:cxn ang="0">
                  <a:pos x="26" y="0"/>
                </a:cxn>
                <a:cxn ang="0">
                  <a:pos x="26" y="0"/>
                </a:cxn>
              </a:cxnLst>
              <a:rect l="0" t="0" r="r" b="b"/>
              <a:pathLst>
                <a:path w="51" h="12">
                  <a:moveTo>
                    <a:pt x="26" y="0"/>
                  </a:moveTo>
                  <a:lnTo>
                    <a:pt x="30" y="1"/>
                  </a:lnTo>
                  <a:lnTo>
                    <a:pt x="36" y="2"/>
                  </a:lnTo>
                  <a:lnTo>
                    <a:pt x="41" y="5"/>
                  </a:lnTo>
                  <a:lnTo>
                    <a:pt x="46" y="8"/>
                  </a:lnTo>
                  <a:lnTo>
                    <a:pt x="51" y="12"/>
                  </a:lnTo>
                  <a:lnTo>
                    <a:pt x="0" y="12"/>
                  </a:lnTo>
                  <a:lnTo>
                    <a:pt x="3" y="9"/>
                  </a:lnTo>
                  <a:lnTo>
                    <a:pt x="8" y="6"/>
                  </a:lnTo>
                  <a:lnTo>
                    <a:pt x="11" y="4"/>
                  </a:lnTo>
                  <a:lnTo>
                    <a:pt x="15" y="2"/>
                  </a:lnTo>
                  <a:lnTo>
                    <a:pt x="20" y="1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gradFill rotWithShape="0">
              <a:gsLst>
                <a:gs pos="0">
                  <a:srgbClr val="DF9F7F"/>
                </a:gs>
                <a:gs pos="100000">
                  <a:srgbClr val="B6B6B6"/>
                </a:gs>
              </a:gsLst>
              <a:lin ang="5400000" scaled="1"/>
            </a:gradFill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382" name="Freeform 518"/>
            <p:cNvSpPr>
              <a:spLocks noChangeArrowheads="1"/>
            </p:cNvSpPr>
            <p:nvPr/>
          </p:nvSpPr>
          <p:spPr bwMode="auto">
            <a:xfrm>
              <a:off x="1219" y="694"/>
              <a:ext cx="58" cy="100"/>
            </a:xfrm>
            <a:custGeom>
              <a:avLst/>
              <a:gdLst/>
              <a:ahLst/>
              <a:cxnLst>
                <a:cxn ang="0">
                  <a:pos x="58" y="0"/>
                </a:cxn>
                <a:cxn ang="0">
                  <a:pos x="0" y="0"/>
                </a:cxn>
                <a:cxn ang="0">
                  <a:pos x="0" y="93"/>
                </a:cxn>
                <a:cxn ang="0">
                  <a:pos x="3" y="93"/>
                </a:cxn>
                <a:cxn ang="0">
                  <a:pos x="3" y="100"/>
                </a:cxn>
                <a:cxn ang="0">
                  <a:pos x="7" y="100"/>
                </a:cxn>
                <a:cxn ang="0">
                  <a:pos x="7" y="94"/>
                </a:cxn>
                <a:cxn ang="0">
                  <a:pos x="51" y="94"/>
                </a:cxn>
                <a:cxn ang="0">
                  <a:pos x="51" y="100"/>
                </a:cxn>
                <a:cxn ang="0">
                  <a:pos x="55" y="100"/>
                </a:cxn>
                <a:cxn ang="0">
                  <a:pos x="55" y="94"/>
                </a:cxn>
                <a:cxn ang="0">
                  <a:pos x="58" y="93"/>
                </a:cxn>
                <a:cxn ang="0">
                  <a:pos x="58" y="0"/>
                </a:cxn>
                <a:cxn ang="0">
                  <a:pos x="58" y="0"/>
                </a:cxn>
              </a:cxnLst>
              <a:rect l="0" t="0" r="r" b="b"/>
              <a:pathLst>
                <a:path w="58" h="100">
                  <a:moveTo>
                    <a:pt x="58" y="0"/>
                  </a:moveTo>
                  <a:lnTo>
                    <a:pt x="0" y="0"/>
                  </a:lnTo>
                  <a:lnTo>
                    <a:pt x="0" y="93"/>
                  </a:lnTo>
                  <a:lnTo>
                    <a:pt x="3" y="93"/>
                  </a:lnTo>
                  <a:lnTo>
                    <a:pt x="3" y="100"/>
                  </a:lnTo>
                  <a:lnTo>
                    <a:pt x="7" y="100"/>
                  </a:lnTo>
                  <a:lnTo>
                    <a:pt x="7" y="94"/>
                  </a:lnTo>
                  <a:lnTo>
                    <a:pt x="51" y="94"/>
                  </a:lnTo>
                  <a:lnTo>
                    <a:pt x="51" y="100"/>
                  </a:lnTo>
                  <a:lnTo>
                    <a:pt x="55" y="100"/>
                  </a:lnTo>
                  <a:lnTo>
                    <a:pt x="55" y="94"/>
                  </a:lnTo>
                  <a:lnTo>
                    <a:pt x="58" y="93"/>
                  </a:lnTo>
                  <a:lnTo>
                    <a:pt x="58" y="0"/>
                  </a:lnTo>
                  <a:lnTo>
                    <a:pt x="58" y="0"/>
                  </a:lnTo>
                  <a:close/>
                </a:path>
              </a:pathLst>
            </a:custGeom>
            <a:gradFill rotWithShape="0">
              <a:gsLst>
                <a:gs pos="0">
                  <a:srgbClr val="F0F0F0"/>
                </a:gs>
                <a:gs pos="100000">
                  <a:srgbClr val="E3E3E3"/>
                </a:gs>
              </a:gsLst>
              <a:lin ang="17820000" scaled="1"/>
            </a:gradFill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383" name="Freeform 519"/>
            <p:cNvSpPr>
              <a:spLocks noChangeArrowheads="1"/>
            </p:cNvSpPr>
            <p:nvPr/>
          </p:nvSpPr>
          <p:spPr bwMode="auto">
            <a:xfrm>
              <a:off x="1227" y="701"/>
              <a:ext cx="42" cy="75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0" y="0"/>
                </a:cxn>
                <a:cxn ang="0">
                  <a:pos x="0" y="75"/>
                </a:cxn>
                <a:cxn ang="0">
                  <a:pos x="42" y="75"/>
                </a:cxn>
                <a:cxn ang="0">
                  <a:pos x="42" y="0"/>
                </a:cxn>
                <a:cxn ang="0">
                  <a:pos x="42" y="0"/>
                </a:cxn>
              </a:cxnLst>
              <a:rect l="0" t="0" r="r" b="b"/>
              <a:pathLst>
                <a:path w="42" h="75">
                  <a:moveTo>
                    <a:pt x="42" y="0"/>
                  </a:moveTo>
                  <a:lnTo>
                    <a:pt x="0" y="0"/>
                  </a:lnTo>
                  <a:lnTo>
                    <a:pt x="0" y="75"/>
                  </a:lnTo>
                  <a:lnTo>
                    <a:pt x="42" y="75"/>
                  </a:ln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5400000" scaled="1"/>
            </a:gradFill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384" name="Freeform 520"/>
            <p:cNvSpPr>
              <a:spLocks noChangeArrowheads="1"/>
            </p:cNvSpPr>
            <p:nvPr/>
          </p:nvSpPr>
          <p:spPr bwMode="auto">
            <a:xfrm>
              <a:off x="1343" y="697"/>
              <a:ext cx="47" cy="101"/>
            </a:xfrm>
            <a:custGeom>
              <a:avLst/>
              <a:gdLst/>
              <a:ahLst/>
              <a:cxnLst>
                <a:cxn ang="0">
                  <a:pos x="47" y="5"/>
                </a:cxn>
                <a:cxn ang="0">
                  <a:pos x="0" y="0"/>
                </a:cxn>
                <a:cxn ang="0">
                  <a:pos x="0" y="89"/>
                </a:cxn>
                <a:cxn ang="0">
                  <a:pos x="2" y="95"/>
                </a:cxn>
                <a:cxn ang="0">
                  <a:pos x="3" y="98"/>
                </a:cxn>
                <a:cxn ang="0">
                  <a:pos x="6" y="98"/>
                </a:cxn>
                <a:cxn ang="0">
                  <a:pos x="6" y="91"/>
                </a:cxn>
                <a:cxn ang="0">
                  <a:pos x="41" y="95"/>
                </a:cxn>
                <a:cxn ang="0">
                  <a:pos x="42" y="101"/>
                </a:cxn>
                <a:cxn ang="0">
                  <a:pos x="45" y="101"/>
                </a:cxn>
                <a:cxn ang="0">
                  <a:pos x="46" y="95"/>
                </a:cxn>
                <a:cxn ang="0">
                  <a:pos x="47" y="95"/>
                </a:cxn>
                <a:cxn ang="0">
                  <a:pos x="47" y="5"/>
                </a:cxn>
                <a:cxn ang="0">
                  <a:pos x="47" y="5"/>
                </a:cxn>
              </a:cxnLst>
              <a:rect l="0" t="0" r="r" b="b"/>
              <a:pathLst>
                <a:path w="47" h="101">
                  <a:moveTo>
                    <a:pt x="47" y="5"/>
                  </a:moveTo>
                  <a:lnTo>
                    <a:pt x="0" y="0"/>
                  </a:lnTo>
                  <a:lnTo>
                    <a:pt x="0" y="89"/>
                  </a:lnTo>
                  <a:lnTo>
                    <a:pt x="2" y="95"/>
                  </a:lnTo>
                  <a:lnTo>
                    <a:pt x="3" y="98"/>
                  </a:lnTo>
                  <a:lnTo>
                    <a:pt x="6" y="98"/>
                  </a:lnTo>
                  <a:lnTo>
                    <a:pt x="6" y="91"/>
                  </a:lnTo>
                  <a:lnTo>
                    <a:pt x="41" y="95"/>
                  </a:lnTo>
                  <a:lnTo>
                    <a:pt x="42" y="101"/>
                  </a:lnTo>
                  <a:lnTo>
                    <a:pt x="45" y="101"/>
                  </a:lnTo>
                  <a:lnTo>
                    <a:pt x="46" y="95"/>
                  </a:lnTo>
                  <a:lnTo>
                    <a:pt x="47" y="95"/>
                  </a:lnTo>
                  <a:lnTo>
                    <a:pt x="47" y="5"/>
                  </a:lnTo>
                  <a:lnTo>
                    <a:pt x="47" y="5"/>
                  </a:lnTo>
                  <a:close/>
                </a:path>
              </a:pathLst>
            </a:custGeom>
            <a:gradFill rotWithShape="0">
              <a:gsLst>
                <a:gs pos="0">
                  <a:srgbClr val="F0F0F0"/>
                </a:gs>
                <a:gs pos="100000">
                  <a:srgbClr val="E3E3E3"/>
                </a:gs>
              </a:gsLst>
              <a:lin ang="17820000" scaled="1"/>
            </a:gradFill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385" name="Freeform 521"/>
            <p:cNvSpPr>
              <a:spLocks noChangeArrowheads="1"/>
            </p:cNvSpPr>
            <p:nvPr/>
          </p:nvSpPr>
          <p:spPr bwMode="auto">
            <a:xfrm>
              <a:off x="1349" y="706"/>
              <a:ext cx="35" cy="75"/>
            </a:xfrm>
            <a:custGeom>
              <a:avLst/>
              <a:gdLst/>
              <a:ahLst/>
              <a:cxnLst>
                <a:cxn ang="0">
                  <a:pos x="35" y="3"/>
                </a:cxn>
                <a:cxn ang="0">
                  <a:pos x="0" y="0"/>
                </a:cxn>
                <a:cxn ang="0">
                  <a:pos x="0" y="71"/>
                </a:cxn>
                <a:cxn ang="0">
                  <a:pos x="35" y="75"/>
                </a:cxn>
                <a:cxn ang="0">
                  <a:pos x="35" y="3"/>
                </a:cxn>
                <a:cxn ang="0">
                  <a:pos x="35" y="3"/>
                </a:cxn>
              </a:cxnLst>
              <a:rect l="0" t="0" r="r" b="b"/>
              <a:pathLst>
                <a:path w="35" h="75">
                  <a:moveTo>
                    <a:pt x="35" y="3"/>
                  </a:moveTo>
                  <a:lnTo>
                    <a:pt x="0" y="0"/>
                  </a:lnTo>
                  <a:lnTo>
                    <a:pt x="0" y="71"/>
                  </a:lnTo>
                  <a:lnTo>
                    <a:pt x="35" y="75"/>
                  </a:lnTo>
                  <a:lnTo>
                    <a:pt x="35" y="3"/>
                  </a:lnTo>
                  <a:lnTo>
                    <a:pt x="35" y="3"/>
                  </a:lnTo>
                  <a:close/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5400000" scaled="1"/>
            </a:gradFill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386" name="Freeform 522"/>
            <p:cNvSpPr>
              <a:spLocks noChangeArrowheads="1"/>
            </p:cNvSpPr>
            <p:nvPr/>
          </p:nvSpPr>
          <p:spPr bwMode="auto">
            <a:xfrm>
              <a:off x="1342" y="861"/>
              <a:ext cx="45" cy="148"/>
            </a:xfrm>
            <a:custGeom>
              <a:avLst/>
              <a:gdLst/>
              <a:ahLst/>
              <a:cxnLst>
                <a:cxn ang="0">
                  <a:pos x="45" y="2"/>
                </a:cxn>
                <a:cxn ang="0">
                  <a:pos x="0" y="0"/>
                </a:cxn>
                <a:cxn ang="0">
                  <a:pos x="0" y="135"/>
                </a:cxn>
                <a:cxn ang="0">
                  <a:pos x="2" y="138"/>
                </a:cxn>
                <a:cxn ang="0">
                  <a:pos x="2" y="148"/>
                </a:cxn>
                <a:cxn ang="0">
                  <a:pos x="5" y="148"/>
                </a:cxn>
                <a:cxn ang="0">
                  <a:pos x="5" y="136"/>
                </a:cxn>
                <a:cxn ang="0">
                  <a:pos x="39" y="138"/>
                </a:cxn>
                <a:cxn ang="0">
                  <a:pos x="39" y="148"/>
                </a:cxn>
                <a:cxn ang="0">
                  <a:pos x="43" y="148"/>
                </a:cxn>
                <a:cxn ang="0">
                  <a:pos x="43" y="138"/>
                </a:cxn>
                <a:cxn ang="0">
                  <a:pos x="45" y="138"/>
                </a:cxn>
                <a:cxn ang="0">
                  <a:pos x="45" y="2"/>
                </a:cxn>
                <a:cxn ang="0">
                  <a:pos x="45" y="2"/>
                </a:cxn>
              </a:cxnLst>
              <a:rect l="0" t="0" r="r" b="b"/>
              <a:pathLst>
                <a:path w="45" h="148">
                  <a:moveTo>
                    <a:pt x="45" y="2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2" y="138"/>
                  </a:lnTo>
                  <a:lnTo>
                    <a:pt x="2" y="148"/>
                  </a:lnTo>
                  <a:lnTo>
                    <a:pt x="5" y="148"/>
                  </a:lnTo>
                  <a:lnTo>
                    <a:pt x="5" y="136"/>
                  </a:lnTo>
                  <a:lnTo>
                    <a:pt x="39" y="138"/>
                  </a:lnTo>
                  <a:lnTo>
                    <a:pt x="39" y="148"/>
                  </a:lnTo>
                  <a:lnTo>
                    <a:pt x="43" y="148"/>
                  </a:lnTo>
                  <a:lnTo>
                    <a:pt x="43" y="138"/>
                  </a:lnTo>
                  <a:lnTo>
                    <a:pt x="45" y="138"/>
                  </a:lnTo>
                  <a:lnTo>
                    <a:pt x="45" y="2"/>
                  </a:lnTo>
                  <a:lnTo>
                    <a:pt x="45" y="2"/>
                  </a:lnTo>
                  <a:close/>
                </a:path>
              </a:pathLst>
            </a:custGeom>
            <a:gradFill rotWithShape="0">
              <a:gsLst>
                <a:gs pos="0">
                  <a:srgbClr val="F0F0F0"/>
                </a:gs>
                <a:gs pos="100000">
                  <a:srgbClr val="E3E3E3"/>
                </a:gs>
              </a:gsLst>
              <a:lin ang="17820000" scaled="1"/>
            </a:gradFill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387" name="Freeform 523"/>
            <p:cNvSpPr>
              <a:spLocks noChangeArrowheads="1"/>
            </p:cNvSpPr>
            <p:nvPr/>
          </p:nvSpPr>
          <p:spPr bwMode="auto">
            <a:xfrm>
              <a:off x="1348" y="872"/>
              <a:ext cx="33" cy="111"/>
            </a:xfrm>
            <a:custGeom>
              <a:avLst/>
              <a:gdLst/>
              <a:ahLst/>
              <a:cxnLst>
                <a:cxn ang="0">
                  <a:pos x="33" y="2"/>
                </a:cxn>
                <a:cxn ang="0">
                  <a:pos x="0" y="0"/>
                </a:cxn>
                <a:cxn ang="0">
                  <a:pos x="1" y="110"/>
                </a:cxn>
                <a:cxn ang="0">
                  <a:pos x="33" y="111"/>
                </a:cxn>
                <a:cxn ang="0">
                  <a:pos x="33" y="2"/>
                </a:cxn>
                <a:cxn ang="0">
                  <a:pos x="33" y="2"/>
                </a:cxn>
              </a:cxnLst>
              <a:rect l="0" t="0" r="r" b="b"/>
              <a:pathLst>
                <a:path w="33" h="111">
                  <a:moveTo>
                    <a:pt x="33" y="2"/>
                  </a:moveTo>
                  <a:lnTo>
                    <a:pt x="0" y="0"/>
                  </a:lnTo>
                  <a:lnTo>
                    <a:pt x="1" y="110"/>
                  </a:lnTo>
                  <a:lnTo>
                    <a:pt x="33" y="111"/>
                  </a:lnTo>
                  <a:lnTo>
                    <a:pt x="33" y="2"/>
                  </a:lnTo>
                  <a:lnTo>
                    <a:pt x="33" y="2"/>
                  </a:lnTo>
                  <a:close/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5400000" scaled="1"/>
            </a:gradFill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388" name="Freeform 524"/>
            <p:cNvSpPr>
              <a:spLocks noChangeArrowheads="1"/>
            </p:cNvSpPr>
            <p:nvPr/>
          </p:nvSpPr>
          <p:spPr bwMode="auto">
            <a:xfrm>
              <a:off x="1335" y="835"/>
              <a:ext cx="58" cy="30"/>
            </a:xfrm>
            <a:custGeom>
              <a:avLst/>
              <a:gdLst/>
              <a:ahLst/>
              <a:cxnLst>
                <a:cxn ang="0">
                  <a:pos x="58" y="30"/>
                </a:cxn>
                <a:cxn ang="0">
                  <a:pos x="0" y="27"/>
                </a:cxn>
                <a:cxn ang="0">
                  <a:pos x="0" y="19"/>
                </a:cxn>
                <a:cxn ang="0">
                  <a:pos x="32" y="0"/>
                </a:cxn>
                <a:cxn ang="0">
                  <a:pos x="58" y="21"/>
                </a:cxn>
                <a:cxn ang="0">
                  <a:pos x="58" y="30"/>
                </a:cxn>
                <a:cxn ang="0">
                  <a:pos x="58" y="30"/>
                </a:cxn>
              </a:cxnLst>
              <a:rect l="0" t="0" r="r" b="b"/>
              <a:pathLst>
                <a:path w="58" h="30">
                  <a:moveTo>
                    <a:pt x="58" y="30"/>
                  </a:moveTo>
                  <a:lnTo>
                    <a:pt x="0" y="27"/>
                  </a:lnTo>
                  <a:lnTo>
                    <a:pt x="0" y="19"/>
                  </a:lnTo>
                  <a:lnTo>
                    <a:pt x="32" y="0"/>
                  </a:lnTo>
                  <a:lnTo>
                    <a:pt x="58" y="21"/>
                  </a:lnTo>
                  <a:lnTo>
                    <a:pt x="58" y="30"/>
                  </a:lnTo>
                  <a:lnTo>
                    <a:pt x="58" y="30"/>
                  </a:lnTo>
                  <a:close/>
                </a:path>
              </a:pathLst>
            </a:custGeom>
            <a:gradFill rotWithShape="0">
              <a:gsLst>
                <a:gs pos="0">
                  <a:srgbClr val="F0F0F0"/>
                </a:gs>
                <a:gs pos="100000">
                  <a:srgbClr val="E3E3E3"/>
                </a:gs>
              </a:gsLst>
              <a:lin ang="17820000" scaled="1"/>
            </a:gradFill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389" name="Freeform 525"/>
            <p:cNvSpPr>
              <a:spLocks noChangeArrowheads="1"/>
            </p:cNvSpPr>
            <p:nvPr/>
          </p:nvSpPr>
          <p:spPr bwMode="auto">
            <a:xfrm>
              <a:off x="1344" y="844"/>
              <a:ext cx="41" cy="14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41" y="14"/>
                </a:cxn>
                <a:cxn ang="0">
                  <a:pos x="0" y="12"/>
                </a:cxn>
                <a:cxn ang="0">
                  <a:pos x="23" y="0"/>
                </a:cxn>
                <a:cxn ang="0">
                  <a:pos x="23" y="0"/>
                </a:cxn>
              </a:cxnLst>
              <a:rect l="0" t="0" r="r" b="b"/>
              <a:pathLst>
                <a:path w="41" h="14">
                  <a:moveTo>
                    <a:pt x="23" y="0"/>
                  </a:moveTo>
                  <a:lnTo>
                    <a:pt x="41" y="14"/>
                  </a:lnTo>
                  <a:lnTo>
                    <a:pt x="0" y="12"/>
                  </a:lnTo>
                  <a:lnTo>
                    <a:pt x="23" y="0"/>
                  </a:lnTo>
                  <a:lnTo>
                    <a:pt x="23" y="0"/>
                  </a:lnTo>
                  <a:close/>
                </a:path>
              </a:pathLst>
            </a:custGeom>
            <a:gradFill rotWithShape="0">
              <a:gsLst>
                <a:gs pos="0">
                  <a:srgbClr val="DF9F7F"/>
                </a:gs>
                <a:gs pos="100000">
                  <a:srgbClr val="B6B6B6"/>
                </a:gs>
              </a:gsLst>
              <a:lin ang="5400000" scaled="1"/>
            </a:gradFill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390" name="Freeform 526"/>
            <p:cNvSpPr>
              <a:spLocks noChangeArrowheads="1"/>
            </p:cNvSpPr>
            <p:nvPr/>
          </p:nvSpPr>
          <p:spPr bwMode="auto">
            <a:xfrm>
              <a:off x="1460" y="874"/>
              <a:ext cx="57" cy="150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0" y="0"/>
                </a:cxn>
                <a:cxn ang="0">
                  <a:pos x="0" y="140"/>
                </a:cxn>
                <a:cxn ang="0">
                  <a:pos x="3" y="140"/>
                </a:cxn>
                <a:cxn ang="0">
                  <a:pos x="4" y="150"/>
                </a:cxn>
                <a:cxn ang="0">
                  <a:pos x="7" y="150"/>
                </a:cxn>
                <a:cxn ang="0">
                  <a:pos x="8" y="140"/>
                </a:cxn>
                <a:cxn ang="0">
                  <a:pos x="50" y="140"/>
                </a:cxn>
                <a:cxn ang="0">
                  <a:pos x="51" y="150"/>
                </a:cxn>
                <a:cxn ang="0">
                  <a:pos x="54" y="150"/>
                </a:cxn>
                <a:cxn ang="0">
                  <a:pos x="55" y="140"/>
                </a:cxn>
                <a:cxn ang="0">
                  <a:pos x="57" y="140"/>
                </a:cxn>
                <a:cxn ang="0">
                  <a:pos x="57" y="0"/>
                </a:cxn>
                <a:cxn ang="0">
                  <a:pos x="57" y="0"/>
                </a:cxn>
              </a:cxnLst>
              <a:rect l="0" t="0" r="r" b="b"/>
              <a:pathLst>
                <a:path w="57" h="150">
                  <a:moveTo>
                    <a:pt x="57" y="0"/>
                  </a:moveTo>
                  <a:lnTo>
                    <a:pt x="0" y="0"/>
                  </a:lnTo>
                  <a:lnTo>
                    <a:pt x="0" y="140"/>
                  </a:lnTo>
                  <a:lnTo>
                    <a:pt x="3" y="140"/>
                  </a:lnTo>
                  <a:lnTo>
                    <a:pt x="4" y="150"/>
                  </a:lnTo>
                  <a:lnTo>
                    <a:pt x="7" y="150"/>
                  </a:lnTo>
                  <a:lnTo>
                    <a:pt x="8" y="140"/>
                  </a:lnTo>
                  <a:lnTo>
                    <a:pt x="50" y="140"/>
                  </a:lnTo>
                  <a:lnTo>
                    <a:pt x="51" y="150"/>
                  </a:lnTo>
                  <a:lnTo>
                    <a:pt x="54" y="150"/>
                  </a:lnTo>
                  <a:lnTo>
                    <a:pt x="55" y="140"/>
                  </a:lnTo>
                  <a:lnTo>
                    <a:pt x="57" y="140"/>
                  </a:lnTo>
                  <a:lnTo>
                    <a:pt x="57" y="0"/>
                  </a:lnTo>
                  <a:lnTo>
                    <a:pt x="57" y="0"/>
                  </a:lnTo>
                  <a:close/>
                </a:path>
              </a:pathLst>
            </a:custGeom>
            <a:gradFill rotWithShape="0">
              <a:gsLst>
                <a:gs pos="0">
                  <a:srgbClr val="F0F0F0"/>
                </a:gs>
                <a:gs pos="100000">
                  <a:srgbClr val="E3E3E3"/>
                </a:gs>
              </a:gsLst>
              <a:lin ang="17820000" scaled="1"/>
            </a:gradFill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391" name="Freeform 527"/>
            <p:cNvSpPr>
              <a:spLocks noChangeArrowheads="1"/>
            </p:cNvSpPr>
            <p:nvPr/>
          </p:nvSpPr>
          <p:spPr bwMode="auto">
            <a:xfrm>
              <a:off x="1468" y="886"/>
              <a:ext cx="42" cy="111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0" y="0"/>
                </a:cxn>
                <a:cxn ang="0">
                  <a:pos x="0" y="111"/>
                </a:cxn>
                <a:cxn ang="0">
                  <a:pos x="42" y="111"/>
                </a:cxn>
                <a:cxn ang="0">
                  <a:pos x="42" y="0"/>
                </a:cxn>
                <a:cxn ang="0">
                  <a:pos x="42" y="0"/>
                </a:cxn>
              </a:cxnLst>
              <a:rect l="0" t="0" r="r" b="b"/>
              <a:pathLst>
                <a:path w="42" h="111">
                  <a:moveTo>
                    <a:pt x="42" y="0"/>
                  </a:moveTo>
                  <a:lnTo>
                    <a:pt x="0" y="0"/>
                  </a:lnTo>
                  <a:lnTo>
                    <a:pt x="0" y="111"/>
                  </a:lnTo>
                  <a:lnTo>
                    <a:pt x="42" y="111"/>
                  </a:ln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5400000" scaled="1"/>
            </a:gradFill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392" name="Freeform 528"/>
            <p:cNvSpPr>
              <a:spLocks noChangeArrowheads="1"/>
            </p:cNvSpPr>
            <p:nvPr/>
          </p:nvSpPr>
          <p:spPr bwMode="auto">
            <a:xfrm>
              <a:off x="1452" y="850"/>
              <a:ext cx="74" cy="26"/>
            </a:xfrm>
            <a:custGeom>
              <a:avLst/>
              <a:gdLst/>
              <a:ahLst/>
              <a:cxnLst>
                <a:cxn ang="0">
                  <a:pos x="74" y="26"/>
                </a:cxn>
                <a:cxn ang="0">
                  <a:pos x="0" y="26"/>
                </a:cxn>
                <a:cxn ang="0">
                  <a:pos x="0" y="19"/>
                </a:cxn>
                <a:cxn ang="0">
                  <a:pos x="4" y="14"/>
                </a:cxn>
                <a:cxn ang="0">
                  <a:pos x="9" y="9"/>
                </a:cxn>
                <a:cxn ang="0">
                  <a:pos x="15" y="5"/>
                </a:cxn>
                <a:cxn ang="0">
                  <a:pos x="23" y="2"/>
                </a:cxn>
                <a:cxn ang="0">
                  <a:pos x="29" y="1"/>
                </a:cxn>
                <a:cxn ang="0">
                  <a:pos x="37" y="0"/>
                </a:cxn>
                <a:cxn ang="0">
                  <a:pos x="44" y="1"/>
                </a:cxn>
                <a:cxn ang="0">
                  <a:pos x="50" y="2"/>
                </a:cxn>
                <a:cxn ang="0">
                  <a:pos x="57" y="5"/>
                </a:cxn>
                <a:cxn ang="0">
                  <a:pos x="64" y="8"/>
                </a:cxn>
                <a:cxn ang="0">
                  <a:pos x="69" y="13"/>
                </a:cxn>
                <a:cxn ang="0">
                  <a:pos x="74" y="19"/>
                </a:cxn>
                <a:cxn ang="0">
                  <a:pos x="74" y="26"/>
                </a:cxn>
                <a:cxn ang="0">
                  <a:pos x="74" y="26"/>
                </a:cxn>
              </a:cxnLst>
              <a:rect l="0" t="0" r="r" b="b"/>
              <a:pathLst>
                <a:path w="74" h="26">
                  <a:moveTo>
                    <a:pt x="74" y="26"/>
                  </a:moveTo>
                  <a:lnTo>
                    <a:pt x="0" y="26"/>
                  </a:lnTo>
                  <a:lnTo>
                    <a:pt x="0" y="19"/>
                  </a:lnTo>
                  <a:lnTo>
                    <a:pt x="4" y="14"/>
                  </a:lnTo>
                  <a:lnTo>
                    <a:pt x="9" y="9"/>
                  </a:lnTo>
                  <a:lnTo>
                    <a:pt x="15" y="5"/>
                  </a:lnTo>
                  <a:lnTo>
                    <a:pt x="23" y="2"/>
                  </a:lnTo>
                  <a:lnTo>
                    <a:pt x="29" y="1"/>
                  </a:lnTo>
                  <a:lnTo>
                    <a:pt x="37" y="0"/>
                  </a:lnTo>
                  <a:lnTo>
                    <a:pt x="44" y="1"/>
                  </a:lnTo>
                  <a:lnTo>
                    <a:pt x="50" y="2"/>
                  </a:lnTo>
                  <a:lnTo>
                    <a:pt x="57" y="5"/>
                  </a:lnTo>
                  <a:lnTo>
                    <a:pt x="64" y="8"/>
                  </a:lnTo>
                  <a:lnTo>
                    <a:pt x="69" y="13"/>
                  </a:lnTo>
                  <a:lnTo>
                    <a:pt x="74" y="19"/>
                  </a:lnTo>
                  <a:lnTo>
                    <a:pt x="74" y="26"/>
                  </a:lnTo>
                  <a:lnTo>
                    <a:pt x="74" y="26"/>
                  </a:lnTo>
                  <a:close/>
                </a:path>
              </a:pathLst>
            </a:custGeom>
            <a:gradFill rotWithShape="0">
              <a:gsLst>
                <a:gs pos="0">
                  <a:srgbClr val="F0F0F0"/>
                </a:gs>
                <a:gs pos="100000">
                  <a:srgbClr val="E3E3E3"/>
                </a:gs>
              </a:gsLst>
              <a:lin ang="17820000" scaled="1"/>
            </a:gradFill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393" name="Freeform 529"/>
            <p:cNvSpPr>
              <a:spLocks noChangeArrowheads="1"/>
            </p:cNvSpPr>
            <p:nvPr/>
          </p:nvSpPr>
          <p:spPr bwMode="auto">
            <a:xfrm>
              <a:off x="1463" y="858"/>
              <a:ext cx="51" cy="12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31" y="1"/>
                </a:cxn>
                <a:cxn ang="0">
                  <a:pos x="36" y="2"/>
                </a:cxn>
                <a:cxn ang="0">
                  <a:pos x="42" y="4"/>
                </a:cxn>
                <a:cxn ang="0">
                  <a:pos x="46" y="7"/>
                </a:cxn>
                <a:cxn ang="0">
                  <a:pos x="51" y="12"/>
                </a:cxn>
                <a:cxn ang="0">
                  <a:pos x="0" y="12"/>
                </a:cxn>
                <a:cxn ang="0">
                  <a:pos x="4" y="8"/>
                </a:cxn>
                <a:cxn ang="0">
                  <a:pos x="9" y="5"/>
                </a:cxn>
                <a:cxn ang="0">
                  <a:pos x="12" y="3"/>
                </a:cxn>
                <a:cxn ang="0">
                  <a:pos x="15" y="2"/>
                </a:cxn>
                <a:cxn ang="0">
                  <a:pos x="20" y="1"/>
                </a:cxn>
                <a:cxn ang="0">
                  <a:pos x="26" y="0"/>
                </a:cxn>
                <a:cxn ang="0">
                  <a:pos x="26" y="0"/>
                </a:cxn>
              </a:cxnLst>
              <a:rect l="0" t="0" r="r" b="b"/>
              <a:pathLst>
                <a:path w="51" h="12">
                  <a:moveTo>
                    <a:pt x="26" y="0"/>
                  </a:moveTo>
                  <a:lnTo>
                    <a:pt x="31" y="1"/>
                  </a:lnTo>
                  <a:lnTo>
                    <a:pt x="36" y="2"/>
                  </a:lnTo>
                  <a:lnTo>
                    <a:pt x="42" y="4"/>
                  </a:lnTo>
                  <a:lnTo>
                    <a:pt x="46" y="7"/>
                  </a:lnTo>
                  <a:lnTo>
                    <a:pt x="51" y="12"/>
                  </a:lnTo>
                  <a:lnTo>
                    <a:pt x="0" y="12"/>
                  </a:lnTo>
                  <a:lnTo>
                    <a:pt x="4" y="8"/>
                  </a:lnTo>
                  <a:lnTo>
                    <a:pt x="9" y="5"/>
                  </a:lnTo>
                  <a:lnTo>
                    <a:pt x="12" y="3"/>
                  </a:lnTo>
                  <a:lnTo>
                    <a:pt x="15" y="2"/>
                  </a:lnTo>
                  <a:lnTo>
                    <a:pt x="20" y="1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gradFill rotWithShape="0">
              <a:gsLst>
                <a:gs pos="0">
                  <a:srgbClr val="DF9F7F"/>
                </a:gs>
                <a:gs pos="100000">
                  <a:srgbClr val="B6B6B6"/>
                </a:gs>
              </a:gsLst>
              <a:lin ang="5400000" scaled="1"/>
            </a:gradFill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394" name="Freeform 530"/>
            <p:cNvSpPr>
              <a:spLocks noChangeArrowheads="1"/>
            </p:cNvSpPr>
            <p:nvPr/>
          </p:nvSpPr>
          <p:spPr bwMode="auto">
            <a:xfrm>
              <a:off x="1460" y="709"/>
              <a:ext cx="58" cy="100"/>
            </a:xfrm>
            <a:custGeom>
              <a:avLst/>
              <a:gdLst/>
              <a:ahLst/>
              <a:cxnLst>
                <a:cxn ang="0">
                  <a:pos x="58" y="0"/>
                </a:cxn>
                <a:cxn ang="0">
                  <a:pos x="0" y="0"/>
                </a:cxn>
                <a:cxn ang="0">
                  <a:pos x="0" y="94"/>
                </a:cxn>
                <a:cxn ang="0">
                  <a:pos x="3" y="94"/>
                </a:cxn>
                <a:cxn ang="0">
                  <a:pos x="4" y="100"/>
                </a:cxn>
                <a:cxn ang="0">
                  <a:pos x="7" y="100"/>
                </a:cxn>
                <a:cxn ang="0">
                  <a:pos x="8" y="94"/>
                </a:cxn>
                <a:cxn ang="0">
                  <a:pos x="51" y="94"/>
                </a:cxn>
                <a:cxn ang="0">
                  <a:pos x="52" y="100"/>
                </a:cxn>
                <a:cxn ang="0">
                  <a:pos x="55" y="100"/>
                </a:cxn>
                <a:cxn ang="0">
                  <a:pos x="56" y="94"/>
                </a:cxn>
                <a:cxn ang="0">
                  <a:pos x="58" y="94"/>
                </a:cxn>
                <a:cxn ang="0">
                  <a:pos x="58" y="0"/>
                </a:cxn>
                <a:cxn ang="0">
                  <a:pos x="58" y="0"/>
                </a:cxn>
              </a:cxnLst>
              <a:rect l="0" t="0" r="r" b="b"/>
              <a:pathLst>
                <a:path w="58" h="100">
                  <a:moveTo>
                    <a:pt x="58" y="0"/>
                  </a:moveTo>
                  <a:lnTo>
                    <a:pt x="0" y="0"/>
                  </a:lnTo>
                  <a:lnTo>
                    <a:pt x="0" y="94"/>
                  </a:lnTo>
                  <a:lnTo>
                    <a:pt x="3" y="94"/>
                  </a:lnTo>
                  <a:lnTo>
                    <a:pt x="4" y="100"/>
                  </a:lnTo>
                  <a:lnTo>
                    <a:pt x="7" y="100"/>
                  </a:lnTo>
                  <a:lnTo>
                    <a:pt x="8" y="94"/>
                  </a:lnTo>
                  <a:lnTo>
                    <a:pt x="51" y="94"/>
                  </a:lnTo>
                  <a:lnTo>
                    <a:pt x="52" y="100"/>
                  </a:lnTo>
                  <a:lnTo>
                    <a:pt x="55" y="100"/>
                  </a:lnTo>
                  <a:lnTo>
                    <a:pt x="56" y="94"/>
                  </a:lnTo>
                  <a:lnTo>
                    <a:pt x="58" y="94"/>
                  </a:lnTo>
                  <a:lnTo>
                    <a:pt x="58" y="0"/>
                  </a:lnTo>
                  <a:lnTo>
                    <a:pt x="58" y="0"/>
                  </a:lnTo>
                  <a:close/>
                </a:path>
              </a:pathLst>
            </a:custGeom>
            <a:gradFill rotWithShape="0">
              <a:gsLst>
                <a:gs pos="0">
                  <a:srgbClr val="F0F0F0"/>
                </a:gs>
                <a:gs pos="100000">
                  <a:srgbClr val="E3E3E3"/>
                </a:gs>
              </a:gsLst>
              <a:lin ang="17820000" scaled="1"/>
            </a:gradFill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395" name="Freeform 531"/>
            <p:cNvSpPr>
              <a:spLocks noChangeArrowheads="1"/>
            </p:cNvSpPr>
            <p:nvPr/>
          </p:nvSpPr>
          <p:spPr bwMode="auto">
            <a:xfrm>
              <a:off x="1468" y="717"/>
              <a:ext cx="43" cy="75"/>
            </a:xfrm>
            <a:custGeom>
              <a:avLst/>
              <a:gdLst/>
              <a:ahLst/>
              <a:cxnLst>
                <a:cxn ang="0">
                  <a:pos x="43" y="0"/>
                </a:cxn>
                <a:cxn ang="0">
                  <a:pos x="0" y="0"/>
                </a:cxn>
                <a:cxn ang="0">
                  <a:pos x="0" y="75"/>
                </a:cxn>
                <a:cxn ang="0">
                  <a:pos x="43" y="75"/>
                </a:cxn>
                <a:cxn ang="0">
                  <a:pos x="43" y="0"/>
                </a:cxn>
                <a:cxn ang="0">
                  <a:pos x="43" y="0"/>
                </a:cxn>
              </a:cxnLst>
              <a:rect l="0" t="0" r="r" b="b"/>
              <a:pathLst>
                <a:path w="43" h="75">
                  <a:moveTo>
                    <a:pt x="43" y="0"/>
                  </a:moveTo>
                  <a:lnTo>
                    <a:pt x="0" y="0"/>
                  </a:lnTo>
                  <a:lnTo>
                    <a:pt x="0" y="75"/>
                  </a:lnTo>
                  <a:lnTo>
                    <a:pt x="43" y="75"/>
                  </a:lnTo>
                  <a:lnTo>
                    <a:pt x="43" y="0"/>
                  </a:lnTo>
                  <a:lnTo>
                    <a:pt x="43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5400000" scaled="1"/>
            </a:gradFill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396" name="Freeform 532"/>
            <p:cNvSpPr>
              <a:spLocks noChangeArrowheads="1"/>
            </p:cNvSpPr>
            <p:nvPr/>
          </p:nvSpPr>
          <p:spPr bwMode="auto">
            <a:xfrm>
              <a:off x="1104" y="697"/>
              <a:ext cx="48" cy="101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48" y="0"/>
                </a:cxn>
                <a:cxn ang="0">
                  <a:pos x="48" y="89"/>
                </a:cxn>
                <a:cxn ang="0">
                  <a:pos x="46" y="95"/>
                </a:cxn>
                <a:cxn ang="0">
                  <a:pos x="45" y="98"/>
                </a:cxn>
                <a:cxn ang="0">
                  <a:pos x="43" y="98"/>
                </a:cxn>
                <a:cxn ang="0">
                  <a:pos x="41" y="91"/>
                </a:cxn>
                <a:cxn ang="0">
                  <a:pos x="7" y="95"/>
                </a:cxn>
                <a:cxn ang="0">
                  <a:pos x="6" y="101"/>
                </a:cxn>
                <a:cxn ang="0">
                  <a:pos x="3" y="101"/>
                </a:cxn>
                <a:cxn ang="0">
                  <a:pos x="2" y="95"/>
                </a:cxn>
                <a:cxn ang="0">
                  <a:pos x="0" y="95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48" h="101">
                  <a:moveTo>
                    <a:pt x="0" y="5"/>
                  </a:moveTo>
                  <a:lnTo>
                    <a:pt x="48" y="0"/>
                  </a:lnTo>
                  <a:lnTo>
                    <a:pt x="48" y="89"/>
                  </a:lnTo>
                  <a:lnTo>
                    <a:pt x="46" y="95"/>
                  </a:lnTo>
                  <a:lnTo>
                    <a:pt x="45" y="98"/>
                  </a:lnTo>
                  <a:lnTo>
                    <a:pt x="43" y="98"/>
                  </a:lnTo>
                  <a:lnTo>
                    <a:pt x="41" y="91"/>
                  </a:lnTo>
                  <a:lnTo>
                    <a:pt x="7" y="95"/>
                  </a:lnTo>
                  <a:lnTo>
                    <a:pt x="6" y="101"/>
                  </a:lnTo>
                  <a:lnTo>
                    <a:pt x="3" y="101"/>
                  </a:lnTo>
                  <a:lnTo>
                    <a:pt x="2" y="95"/>
                  </a:lnTo>
                  <a:lnTo>
                    <a:pt x="0" y="9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adFill rotWithShape="0">
              <a:gsLst>
                <a:gs pos="0">
                  <a:srgbClr val="F0F0F0"/>
                </a:gs>
                <a:gs pos="100000">
                  <a:srgbClr val="E3E3E3"/>
                </a:gs>
              </a:gsLst>
              <a:lin ang="17820000" scaled="1"/>
            </a:gradFill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397" name="Freeform 533"/>
            <p:cNvSpPr>
              <a:spLocks noChangeArrowheads="1"/>
            </p:cNvSpPr>
            <p:nvPr/>
          </p:nvSpPr>
          <p:spPr bwMode="auto">
            <a:xfrm>
              <a:off x="1111" y="706"/>
              <a:ext cx="34" cy="75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34" y="0"/>
                </a:cxn>
                <a:cxn ang="0">
                  <a:pos x="34" y="71"/>
                </a:cxn>
                <a:cxn ang="0">
                  <a:pos x="0" y="75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34" h="75">
                  <a:moveTo>
                    <a:pt x="0" y="3"/>
                  </a:moveTo>
                  <a:lnTo>
                    <a:pt x="34" y="0"/>
                  </a:lnTo>
                  <a:lnTo>
                    <a:pt x="34" y="71"/>
                  </a:lnTo>
                  <a:lnTo>
                    <a:pt x="0" y="75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5400000" scaled="1"/>
            </a:gradFill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398" name="Freeform 534"/>
            <p:cNvSpPr>
              <a:spLocks noChangeArrowheads="1"/>
            </p:cNvSpPr>
            <p:nvPr/>
          </p:nvSpPr>
          <p:spPr bwMode="auto">
            <a:xfrm>
              <a:off x="1107" y="861"/>
              <a:ext cx="46" cy="148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46" y="0"/>
                </a:cxn>
                <a:cxn ang="0">
                  <a:pos x="46" y="135"/>
                </a:cxn>
                <a:cxn ang="0">
                  <a:pos x="44" y="138"/>
                </a:cxn>
                <a:cxn ang="0">
                  <a:pos x="44" y="148"/>
                </a:cxn>
                <a:cxn ang="0">
                  <a:pos x="41" y="148"/>
                </a:cxn>
                <a:cxn ang="0">
                  <a:pos x="41" y="136"/>
                </a:cxn>
                <a:cxn ang="0">
                  <a:pos x="7" y="138"/>
                </a:cxn>
                <a:cxn ang="0">
                  <a:pos x="6" y="148"/>
                </a:cxn>
                <a:cxn ang="0">
                  <a:pos x="3" y="148"/>
                </a:cxn>
                <a:cxn ang="0">
                  <a:pos x="2" y="138"/>
                </a:cxn>
                <a:cxn ang="0">
                  <a:pos x="0" y="138"/>
                </a:cxn>
                <a:cxn ang="0">
                  <a:pos x="1" y="2"/>
                </a:cxn>
                <a:cxn ang="0">
                  <a:pos x="1" y="2"/>
                </a:cxn>
              </a:cxnLst>
              <a:rect l="0" t="0" r="r" b="b"/>
              <a:pathLst>
                <a:path w="46" h="148">
                  <a:moveTo>
                    <a:pt x="1" y="2"/>
                  </a:moveTo>
                  <a:lnTo>
                    <a:pt x="46" y="0"/>
                  </a:lnTo>
                  <a:lnTo>
                    <a:pt x="46" y="135"/>
                  </a:lnTo>
                  <a:lnTo>
                    <a:pt x="44" y="138"/>
                  </a:lnTo>
                  <a:lnTo>
                    <a:pt x="44" y="148"/>
                  </a:lnTo>
                  <a:lnTo>
                    <a:pt x="41" y="148"/>
                  </a:lnTo>
                  <a:lnTo>
                    <a:pt x="41" y="136"/>
                  </a:lnTo>
                  <a:lnTo>
                    <a:pt x="7" y="138"/>
                  </a:lnTo>
                  <a:lnTo>
                    <a:pt x="6" y="148"/>
                  </a:lnTo>
                  <a:lnTo>
                    <a:pt x="3" y="148"/>
                  </a:lnTo>
                  <a:lnTo>
                    <a:pt x="2" y="138"/>
                  </a:lnTo>
                  <a:lnTo>
                    <a:pt x="0" y="138"/>
                  </a:lnTo>
                  <a:lnTo>
                    <a:pt x="1" y="2"/>
                  </a:lnTo>
                  <a:lnTo>
                    <a:pt x="1" y="2"/>
                  </a:lnTo>
                  <a:close/>
                </a:path>
              </a:pathLst>
            </a:custGeom>
            <a:gradFill rotWithShape="0">
              <a:gsLst>
                <a:gs pos="0">
                  <a:srgbClr val="F0F0F0"/>
                </a:gs>
                <a:gs pos="100000">
                  <a:srgbClr val="E3E3E3"/>
                </a:gs>
              </a:gsLst>
              <a:lin ang="17820000" scaled="1"/>
            </a:gradFill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399" name="Freeform 535"/>
            <p:cNvSpPr>
              <a:spLocks noChangeArrowheads="1"/>
            </p:cNvSpPr>
            <p:nvPr/>
          </p:nvSpPr>
          <p:spPr bwMode="auto">
            <a:xfrm>
              <a:off x="1114" y="872"/>
              <a:ext cx="33" cy="111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33" y="0"/>
                </a:cxn>
                <a:cxn ang="0">
                  <a:pos x="33" y="110"/>
                </a:cxn>
                <a:cxn ang="0">
                  <a:pos x="0" y="111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33" h="111">
                  <a:moveTo>
                    <a:pt x="0" y="2"/>
                  </a:moveTo>
                  <a:lnTo>
                    <a:pt x="33" y="0"/>
                  </a:lnTo>
                  <a:lnTo>
                    <a:pt x="33" y="110"/>
                  </a:lnTo>
                  <a:lnTo>
                    <a:pt x="0" y="111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5400000" scaled="1"/>
            </a:gradFill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400" name="Freeform 536"/>
            <p:cNvSpPr>
              <a:spLocks noChangeArrowheads="1"/>
            </p:cNvSpPr>
            <p:nvPr/>
          </p:nvSpPr>
          <p:spPr bwMode="auto">
            <a:xfrm>
              <a:off x="1102" y="835"/>
              <a:ext cx="58" cy="30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58" y="27"/>
                </a:cxn>
                <a:cxn ang="0">
                  <a:pos x="58" y="19"/>
                </a:cxn>
                <a:cxn ang="0">
                  <a:pos x="26" y="0"/>
                </a:cxn>
                <a:cxn ang="0">
                  <a:pos x="0" y="21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58" h="30">
                  <a:moveTo>
                    <a:pt x="0" y="30"/>
                  </a:moveTo>
                  <a:lnTo>
                    <a:pt x="58" y="27"/>
                  </a:lnTo>
                  <a:lnTo>
                    <a:pt x="58" y="19"/>
                  </a:lnTo>
                  <a:lnTo>
                    <a:pt x="26" y="0"/>
                  </a:lnTo>
                  <a:lnTo>
                    <a:pt x="0" y="21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rgbClr val="F0F0F0"/>
                </a:gs>
                <a:gs pos="100000">
                  <a:srgbClr val="E3E3E3"/>
                </a:gs>
              </a:gsLst>
              <a:lin ang="17820000" scaled="1"/>
            </a:gradFill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401" name="Freeform 537"/>
            <p:cNvSpPr>
              <a:spLocks noChangeArrowheads="1"/>
            </p:cNvSpPr>
            <p:nvPr/>
          </p:nvSpPr>
          <p:spPr bwMode="auto">
            <a:xfrm>
              <a:off x="1110" y="844"/>
              <a:ext cx="41" cy="14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0" y="14"/>
                </a:cxn>
                <a:cxn ang="0">
                  <a:pos x="41" y="12"/>
                </a:cxn>
                <a:cxn ang="0">
                  <a:pos x="18" y="0"/>
                </a:cxn>
                <a:cxn ang="0">
                  <a:pos x="18" y="0"/>
                </a:cxn>
              </a:cxnLst>
              <a:rect l="0" t="0" r="r" b="b"/>
              <a:pathLst>
                <a:path w="41" h="14">
                  <a:moveTo>
                    <a:pt x="18" y="0"/>
                  </a:moveTo>
                  <a:lnTo>
                    <a:pt x="0" y="14"/>
                  </a:lnTo>
                  <a:lnTo>
                    <a:pt x="41" y="12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gradFill rotWithShape="0">
              <a:gsLst>
                <a:gs pos="0">
                  <a:srgbClr val="DF9F7F"/>
                </a:gs>
                <a:gs pos="100000">
                  <a:srgbClr val="B6B6B6"/>
                </a:gs>
              </a:gsLst>
              <a:lin ang="5400000" scaled="1"/>
            </a:gradFill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402" name="Freeform 538"/>
            <p:cNvSpPr>
              <a:spLocks noChangeArrowheads="1"/>
            </p:cNvSpPr>
            <p:nvPr/>
          </p:nvSpPr>
          <p:spPr bwMode="auto">
            <a:xfrm>
              <a:off x="977" y="874"/>
              <a:ext cx="58" cy="1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8" y="0"/>
                </a:cxn>
                <a:cxn ang="0">
                  <a:pos x="58" y="140"/>
                </a:cxn>
                <a:cxn ang="0">
                  <a:pos x="55" y="140"/>
                </a:cxn>
                <a:cxn ang="0">
                  <a:pos x="55" y="150"/>
                </a:cxn>
                <a:cxn ang="0">
                  <a:pos x="51" y="150"/>
                </a:cxn>
                <a:cxn ang="0">
                  <a:pos x="50" y="140"/>
                </a:cxn>
                <a:cxn ang="0">
                  <a:pos x="8" y="140"/>
                </a:cxn>
                <a:cxn ang="0">
                  <a:pos x="7" y="150"/>
                </a:cxn>
                <a:cxn ang="0">
                  <a:pos x="3" y="150"/>
                </a:cxn>
                <a:cxn ang="0">
                  <a:pos x="2" y="140"/>
                </a:cxn>
                <a:cxn ang="0">
                  <a:pos x="0" y="14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8" h="150">
                  <a:moveTo>
                    <a:pt x="0" y="0"/>
                  </a:moveTo>
                  <a:lnTo>
                    <a:pt x="58" y="0"/>
                  </a:lnTo>
                  <a:lnTo>
                    <a:pt x="58" y="140"/>
                  </a:lnTo>
                  <a:lnTo>
                    <a:pt x="55" y="140"/>
                  </a:lnTo>
                  <a:lnTo>
                    <a:pt x="55" y="150"/>
                  </a:lnTo>
                  <a:lnTo>
                    <a:pt x="51" y="150"/>
                  </a:lnTo>
                  <a:lnTo>
                    <a:pt x="50" y="140"/>
                  </a:lnTo>
                  <a:lnTo>
                    <a:pt x="8" y="140"/>
                  </a:lnTo>
                  <a:lnTo>
                    <a:pt x="7" y="150"/>
                  </a:lnTo>
                  <a:lnTo>
                    <a:pt x="3" y="150"/>
                  </a:lnTo>
                  <a:lnTo>
                    <a:pt x="2" y="140"/>
                  </a:lnTo>
                  <a:lnTo>
                    <a:pt x="0" y="14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F0F0F0"/>
                </a:gs>
                <a:gs pos="100000">
                  <a:srgbClr val="E3E3E3"/>
                </a:gs>
              </a:gsLst>
              <a:lin ang="17820000" scaled="1"/>
            </a:gradFill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403" name="Freeform 539"/>
            <p:cNvSpPr>
              <a:spLocks noChangeArrowheads="1"/>
            </p:cNvSpPr>
            <p:nvPr/>
          </p:nvSpPr>
          <p:spPr bwMode="auto">
            <a:xfrm>
              <a:off x="985" y="886"/>
              <a:ext cx="42" cy="1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2" y="0"/>
                </a:cxn>
                <a:cxn ang="0">
                  <a:pos x="42" y="111"/>
                </a:cxn>
                <a:cxn ang="0">
                  <a:pos x="0" y="11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2" h="111">
                  <a:moveTo>
                    <a:pt x="0" y="0"/>
                  </a:moveTo>
                  <a:lnTo>
                    <a:pt x="42" y="0"/>
                  </a:lnTo>
                  <a:lnTo>
                    <a:pt x="42" y="111"/>
                  </a:lnTo>
                  <a:lnTo>
                    <a:pt x="0" y="11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5400000" scaled="1"/>
            </a:gradFill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404" name="Freeform 540"/>
            <p:cNvSpPr>
              <a:spLocks noChangeArrowheads="1"/>
            </p:cNvSpPr>
            <p:nvPr/>
          </p:nvSpPr>
          <p:spPr bwMode="auto">
            <a:xfrm>
              <a:off x="969" y="850"/>
              <a:ext cx="74" cy="26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74" y="26"/>
                </a:cxn>
                <a:cxn ang="0">
                  <a:pos x="74" y="19"/>
                </a:cxn>
                <a:cxn ang="0">
                  <a:pos x="69" y="14"/>
                </a:cxn>
                <a:cxn ang="0">
                  <a:pos x="64" y="9"/>
                </a:cxn>
                <a:cxn ang="0">
                  <a:pos x="58" y="5"/>
                </a:cxn>
                <a:cxn ang="0">
                  <a:pos x="51" y="2"/>
                </a:cxn>
                <a:cxn ang="0">
                  <a:pos x="45" y="1"/>
                </a:cxn>
                <a:cxn ang="0">
                  <a:pos x="37" y="0"/>
                </a:cxn>
                <a:cxn ang="0">
                  <a:pos x="30" y="1"/>
                </a:cxn>
                <a:cxn ang="0">
                  <a:pos x="24" y="2"/>
                </a:cxn>
                <a:cxn ang="0">
                  <a:pos x="17" y="5"/>
                </a:cxn>
                <a:cxn ang="0">
                  <a:pos x="10" y="8"/>
                </a:cxn>
                <a:cxn ang="0">
                  <a:pos x="4" y="13"/>
                </a:cxn>
                <a:cxn ang="0">
                  <a:pos x="0" y="19"/>
                </a:cxn>
                <a:cxn ang="0">
                  <a:pos x="0" y="26"/>
                </a:cxn>
                <a:cxn ang="0">
                  <a:pos x="0" y="26"/>
                </a:cxn>
              </a:cxnLst>
              <a:rect l="0" t="0" r="r" b="b"/>
              <a:pathLst>
                <a:path w="74" h="26">
                  <a:moveTo>
                    <a:pt x="0" y="26"/>
                  </a:moveTo>
                  <a:lnTo>
                    <a:pt x="74" y="26"/>
                  </a:lnTo>
                  <a:lnTo>
                    <a:pt x="74" y="19"/>
                  </a:lnTo>
                  <a:lnTo>
                    <a:pt x="69" y="14"/>
                  </a:lnTo>
                  <a:lnTo>
                    <a:pt x="64" y="9"/>
                  </a:lnTo>
                  <a:lnTo>
                    <a:pt x="58" y="5"/>
                  </a:lnTo>
                  <a:lnTo>
                    <a:pt x="51" y="2"/>
                  </a:lnTo>
                  <a:lnTo>
                    <a:pt x="45" y="1"/>
                  </a:lnTo>
                  <a:lnTo>
                    <a:pt x="37" y="0"/>
                  </a:lnTo>
                  <a:lnTo>
                    <a:pt x="30" y="1"/>
                  </a:lnTo>
                  <a:lnTo>
                    <a:pt x="24" y="2"/>
                  </a:lnTo>
                  <a:lnTo>
                    <a:pt x="17" y="5"/>
                  </a:lnTo>
                  <a:lnTo>
                    <a:pt x="10" y="8"/>
                  </a:lnTo>
                  <a:lnTo>
                    <a:pt x="4" y="13"/>
                  </a:lnTo>
                  <a:lnTo>
                    <a:pt x="0" y="19"/>
                  </a:lnTo>
                  <a:lnTo>
                    <a:pt x="0" y="26"/>
                  </a:lnTo>
                  <a:lnTo>
                    <a:pt x="0" y="26"/>
                  </a:lnTo>
                  <a:close/>
                </a:path>
              </a:pathLst>
            </a:custGeom>
            <a:gradFill rotWithShape="0">
              <a:gsLst>
                <a:gs pos="0">
                  <a:srgbClr val="F0F0F0"/>
                </a:gs>
                <a:gs pos="100000">
                  <a:srgbClr val="E3E3E3"/>
                </a:gs>
              </a:gsLst>
              <a:lin ang="17820000" scaled="1"/>
            </a:gradFill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405" name="Freeform 541"/>
            <p:cNvSpPr>
              <a:spLocks noChangeArrowheads="1"/>
            </p:cNvSpPr>
            <p:nvPr/>
          </p:nvSpPr>
          <p:spPr bwMode="auto">
            <a:xfrm>
              <a:off x="980" y="858"/>
              <a:ext cx="52" cy="12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21" y="1"/>
                </a:cxn>
                <a:cxn ang="0">
                  <a:pos x="16" y="2"/>
                </a:cxn>
                <a:cxn ang="0">
                  <a:pos x="10" y="4"/>
                </a:cxn>
                <a:cxn ang="0">
                  <a:pos x="6" y="7"/>
                </a:cxn>
                <a:cxn ang="0">
                  <a:pos x="0" y="12"/>
                </a:cxn>
                <a:cxn ang="0">
                  <a:pos x="52" y="12"/>
                </a:cxn>
                <a:cxn ang="0">
                  <a:pos x="48" y="8"/>
                </a:cxn>
                <a:cxn ang="0">
                  <a:pos x="43" y="5"/>
                </a:cxn>
                <a:cxn ang="0">
                  <a:pos x="40" y="3"/>
                </a:cxn>
                <a:cxn ang="0">
                  <a:pos x="36" y="2"/>
                </a:cxn>
                <a:cxn ang="0">
                  <a:pos x="31" y="1"/>
                </a:cxn>
                <a:cxn ang="0">
                  <a:pos x="26" y="0"/>
                </a:cxn>
                <a:cxn ang="0">
                  <a:pos x="26" y="0"/>
                </a:cxn>
              </a:cxnLst>
              <a:rect l="0" t="0" r="r" b="b"/>
              <a:pathLst>
                <a:path w="52" h="12">
                  <a:moveTo>
                    <a:pt x="26" y="0"/>
                  </a:moveTo>
                  <a:lnTo>
                    <a:pt x="21" y="1"/>
                  </a:lnTo>
                  <a:lnTo>
                    <a:pt x="16" y="2"/>
                  </a:lnTo>
                  <a:lnTo>
                    <a:pt x="10" y="4"/>
                  </a:lnTo>
                  <a:lnTo>
                    <a:pt x="6" y="7"/>
                  </a:lnTo>
                  <a:lnTo>
                    <a:pt x="0" y="12"/>
                  </a:lnTo>
                  <a:lnTo>
                    <a:pt x="52" y="12"/>
                  </a:lnTo>
                  <a:lnTo>
                    <a:pt x="48" y="8"/>
                  </a:lnTo>
                  <a:lnTo>
                    <a:pt x="43" y="5"/>
                  </a:lnTo>
                  <a:lnTo>
                    <a:pt x="40" y="3"/>
                  </a:lnTo>
                  <a:lnTo>
                    <a:pt x="36" y="2"/>
                  </a:lnTo>
                  <a:lnTo>
                    <a:pt x="31" y="1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gradFill rotWithShape="0">
              <a:gsLst>
                <a:gs pos="0">
                  <a:srgbClr val="DF9F7F"/>
                </a:gs>
                <a:gs pos="100000">
                  <a:srgbClr val="B6B6B6"/>
                </a:gs>
              </a:gsLst>
              <a:lin ang="5400000" scaled="1"/>
            </a:gradFill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406" name="Freeform 542"/>
            <p:cNvSpPr>
              <a:spLocks noChangeArrowheads="1"/>
            </p:cNvSpPr>
            <p:nvPr/>
          </p:nvSpPr>
          <p:spPr bwMode="auto">
            <a:xfrm>
              <a:off x="976" y="709"/>
              <a:ext cx="59" cy="1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9" y="0"/>
                </a:cxn>
                <a:cxn ang="0">
                  <a:pos x="59" y="94"/>
                </a:cxn>
                <a:cxn ang="0">
                  <a:pos x="56" y="94"/>
                </a:cxn>
                <a:cxn ang="0">
                  <a:pos x="56" y="100"/>
                </a:cxn>
                <a:cxn ang="0">
                  <a:pos x="52" y="100"/>
                </a:cxn>
                <a:cxn ang="0">
                  <a:pos x="51" y="94"/>
                </a:cxn>
                <a:cxn ang="0">
                  <a:pos x="8" y="94"/>
                </a:cxn>
                <a:cxn ang="0">
                  <a:pos x="8" y="100"/>
                </a:cxn>
                <a:cxn ang="0">
                  <a:pos x="3" y="100"/>
                </a:cxn>
                <a:cxn ang="0">
                  <a:pos x="3" y="94"/>
                </a:cxn>
                <a:cxn ang="0">
                  <a:pos x="0" y="9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9" h="100">
                  <a:moveTo>
                    <a:pt x="0" y="0"/>
                  </a:moveTo>
                  <a:lnTo>
                    <a:pt x="59" y="0"/>
                  </a:lnTo>
                  <a:lnTo>
                    <a:pt x="59" y="94"/>
                  </a:lnTo>
                  <a:lnTo>
                    <a:pt x="56" y="94"/>
                  </a:lnTo>
                  <a:lnTo>
                    <a:pt x="56" y="100"/>
                  </a:lnTo>
                  <a:lnTo>
                    <a:pt x="52" y="100"/>
                  </a:lnTo>
                  <a:lnTo>
                    <a:pt x="51" y="94"/>
                  </a:lnTo>
                  <a:lnTo>
                    <a:pt x="8" y="94"/>
                  </a:lnTo>
                  <a:lnTo>
                    <a:pt x="8" y="100"/>
                  </a:lnTo>
                  <a:lnTo>
                    <a:pt x="3" y="100"/>
                  </a:lnTo>
                  <a:lnTo>
                    <a:pt x="3" y="94"/>
                  </a:lnTo>
                  <a:lnTo>
                    <a:pt x="0" y="9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F0F0F0"/>
                </a:gs>
                <a:gs pos="100000">
                  <a:srgbClr val="E3E3E3"/>
                </a:gs>
              </a:gsLst>
              <a:lin ang="17820000" scaled="1"/>
            </a:gradFill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407" name="Freeform 543"/>
            <p:cNvSpPr>
              <a:spLocks noChangeArrowheads="1"/>
            </p:cNvSpPr>
            <p:nvPr/>
          </p:nvSpPr>
          <p:spPr bwMode="auto">
            <a:xfrm>
              <a:off x="984" y="717"/>
              <a:ext cx="43" cy="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3" y="0"/>
                </a:cxn>
                <a:cxn ang="0">
                  <a:pos x="43" y="75"/>
                </a:cxn>
                <a:cxn ang="0">
                  <a:pos x="0" y="7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3" h="75">
                  <a:moveTo>
                    <a:pt x="0" y="0"/>
                  </a:moveTo>
                  <a:lnTo>
                    <a:pt x="43" y="0"/>
                  </a:lnTo>
                  <a:lnTo>
                    <a:pt x="43" y="75"/>
                  </a:lnTo>
                  <a:lnTo>
                    <a:pt x="0" y="7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5400000" scaled="1"/>
            </a:gradFill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408" name="Freeform 544"/>
            <p:cNvSpPr>
              <a:spLocks noChangeArrowheads="1"/>
            </p:cNvSpPr>
            <p:nvPr/>
          </p:nvSpPr>
          <p:spPr bwMode="auto">
            <a:xfrm>
              <a:off x="1381" y="465"/>
              <a:ext cx="47" cy="100"/>
            </a:xfrm>
            <a:custGeom>
              <a:avLst/>
              <a:gdLst/>
              <a:ahLst/>
              <a:cxnLst>
                <a:cxn ang="0">
                  <a:pos x="47" y="0"/>
                </a:cxn>
                <a:cxn ang="0">
                  <a:pos x="40" y="13"/>
                </a:cxn>
                <a:cxn ang="0">
                  <a:pos x="40" y="100"/>
                </a:cxn>
                <a:cxn ang="0">
                  <a:pos x="6" y="100"/>
                </a:cxn>
                <a:cxn ang="0">
                  <a:pos x="6" y="13"/>
                </a:cxn>
                <a:cxn ang="0">
                  <a:pos x="0" y="0"/>
                </a:cxn>
                <a:cxn ang="0">
                  <a:pos x="47" y="0"/>
                </a:cxn>
                <a:cxn ang="0">
                  <a:pos x="47" y="0"/>
                </a:cxn>
              </a:cxnLst>
              <a:rect l="0" t="0" r="r" b="b"/>
              <a:pathLst>
                <a:path w="47" h="100">
                  <a:moveTo>
                    <a:pt x="47" y="0"/>
                  </a:moveTo>
                  <a:lnTo>
                    <a:pt x="40" y="13"/>
                  </a:lnTo>
                  <a:lnTo>
                    <a:pt x="40" y="100"/>
                  </a:lnTo>
                  <a:lnTo>
                    <a:pt x="6" y="100"/>
                  </a:lnTo>
                  <a:lnTo>
                    <a:pt x="6" y="13"/>
                  </a:lnTo>
                  <a:lnTo>
                    <a:pt x="0" y="0"/>
                  </a:lnTo>
                  <a:lnTo>
                    <a:pt x="47" y="0"/>
                  </a:lnTo>
                  <a:lnTo>
                    <a:pt x="47" y="0"/>
                  </a:lnTo>
                  <a:close/>
                </a:path>
              </a:pathLst>
            </a:custGeom>
            <a:gradFill rotWithShape="0">
              <a:gsLst>
                <a:gs pos="0">
                  <a:srgbClr val="FFCFBF"/>
                </a:gs>
                <a:gs pos="100000">
                  <a:srgbClr val="F0F0F0"/>
                </a:gs>
              </a:gsLst>
              <a:lin ang="5400000" scaled="1"/>
            </a:gradFill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409" name="Freeform 545"/>
            <p:cNvSpPr>
              <a:spLocks noChangeArrowheads="1"/>
            </p:cNvSpPr>
            <p:nvPr/>
          </p:nvSpPr>
          <p:spPr bwMode="auto">
            <a:xfrm>
              <a:off x="1387" y="467"/>
              <a:ext cx="34" cy="6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1" y="0"/>
                </a:cxn>
                <a:cxn ang="0">
                  <a:pos x="33" y="0"/>
                </a:cxn>
                <a:cxn ang="0">
                  <a:pos x="34" y="6"/>
                </a:cxn>
              </a:cxnLst>
              <a:rect l="0" t="0" r="r" b="b"/>
              <a:pathLst>
                <a:path w="34" h="6">
                  <a:moveTo>
                    <a:pt x="0" y="6"/>
                  </a:moveTo>
                  <a:lnTo>
                    <a:pt x="1" y="0"/>
                  </a:lnTo>
                  <a:lnTo>
                    <a:pt x="33" y="0"/>
                  </a:lnTo>
                  <a:lnTo>
                    <a:pt x="34" y="6"/>
                  </a:lnTo>
                </a:path>
              </a:pathLst>
            </a:custGeom>
            <a:noFill/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410" name="Freeform 546"/>
            <p:cNvSpPr>
              <a:spLocks noChangeArrowheads="1"/>
            </p:cNvSpPr>
            <p:nvPr/>
          </p:nvSpPr>
          <p:spPr bwMode="auto">
            <a:xfrm>
              <a:off x="1392" y="459"/>
              <a:ext cx="24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0"/>
                </a:cxn>
                <a:cxn ang="0">
                  <a:pos x="24" y="4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" h="4">
                  <a:moveTo>
                    <a:pt x="0" y="0"/>
                  </a:moveTo>
                  <a:lnTo>
                    <a:pt x="24" y="0"/>
                  </a:lnTo>
                  <a:lnTo>
                    <a:pt x="24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5400000" scaled="1"/>
            </a:gradFill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411" name="Freeform 547"/>
            <p:cNvSpPr>
              <a:spLocks noChangeArrowheads="1"/>
            </p:cNvSpPr>
            <p:nvPr/>
          </p:nvSpPr>
          <p:spPr bwMode="auto">
            <a:xfrm>
              <a:off x="1381" y="461"/>
              <a:ext cx="47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7" y="0"/>
                </a:cxn>
                <a:cxn ang="0">
                  <a:pos x="47" y="4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7" h="4">
                  <a:moveTo>
                    <a:pt x="0" y="0"/>
                  </a:moveTo>
                  <a:lnTo>
                    <a:pt x="47" y="0"/>
                  </a:lnTo>
                  <a:lnTo>
                    <a:pt x="47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FFCFBF"/>
                </a:gs>
                <a:gs pos="100000">
                  <a:srgbClr val="F0F0F0"/>
                </a:gs>
              </a:gsLst>
              <a:lin ang="5400000" scaled="1"/>
            </a:gradFill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412" name="Freeform 548"/>
            <p:cNvSpPr>
              <a:spLocks noChangeArrowheads="1"/>
            </p:cNvSpPr>
            <p:nvPr/>
          </p:nvSpPr>
          <p:spPr bwMode="auto">
            <a:xfrm>
              <a:off x="1392" y="457"/>
              <a:ext cx="24" cy="3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24" y="3"/>
                </a:cxn>
                <a:cxn ang="0">
                  <a:pos x="24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24" h="3">
                  <a:moveTo>
                    <a:pt x="0" y="3"/>
                  </a:moveTo>
                  <a:lnTo>
                    <a:pt x="24" y="3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adFill rotWithShape="0">
              <a:gsLst>
                <a:gs pos="0">
                  <a:srgbClr val="FFCFBF"/>
                </a:gs>
                <a:gs pos="100000">
                  <a:srgbClr val="F0F0F0"/>
                </a:gs>
              </a:gsLst>
              <a:lin ang="5400000" scaled="1"/>
            </a:gradFill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413" name="Freeform 549"/>
            <p:cNvSpPr>
              <a:spLocks noChangeArrowheads="1"/>
            </p:cNvSpPr>
            <p:nvPr/>
          </p:nvSpPr>
          <p:spPr bwMode="auto">
            <a:xfrm>
              <a:off x="1069" y="465"/>
              <a:ext cx="47" cy="9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13"/>
                </a:cxn>
                <a:cxn ang="0">
                  <a:pos x="7" y="99"/>
                </a:cxn>
                <a:cxn ang="0">
                  <a:pos x="40" y="99"/>
                </a:cxn>
                <a:cxn ang="0">
                  <a:pos x="40" y="13"/>
                </a:cxn>
                <a:cxn ang="0">
                  <a:pos x="4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7" h="99">
                  <a:moveTo>
                    <a:pt x="0" y="0"/>
                  </a:moveTo>
                  <a:lnTo>
                    <a:pt x="7" y="13"/>
                  </a:lnTo>
                  <a:lnTo>
                    <a:pt x="7" y="99"/>
                  </a:lnTo>
                  <a:lnTo>
                    <a:pt x="40" y="99"/>
                  </a:lnTo>
                  <a:lnTo>
                    <a:pt x="40" y="13"/>
                  </a:lnTo>
                  <a:lnTo>
                    <a:pt x="4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FFCFBF"/>
                </a:gs>
                <a:gs pos="100000">
                  <a:srgbClr val="F0F0F0"/>
                </a:gs>
              </a:gsLst>
              <a:lin ang="5400000" scaled="1"/>
            </a:gradFill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414" name="Freeform 550"/>
            <p:cNvSpPr>
              <a:spLocks noChangeArrowheads="1"/>
            </p:cNvSpPr>
            <p:nvPr/>
          </p:nvSpPr>
          <p:spPr bwMode="auto">
            <a:xfrm>
              <a:off x="1076" y="467"/>
              <a:ext cx="33" cy="6"/>
            </a:xfrm>
            <a:custGeom>
              <a:avLst/>
              <a:gdLst/>
              <a:ahLst/>
              <a:cxnLst>
                <a:cxn ang="0">
                  <a:pos x="33" y="6"/>
                </a:cxn>
                <a:cxn ang="0">
                  <a:pos x="33" y="0"/>
                </a:cxn>
                <a:cxn ang="0">
                  <a:pos x="0" y="0"/>
                </a:cxn>
                <a:cxn ang="0">
                  <a:pos x="0" y="6"/>
                </a:cxn>
              </a:cxnLst>
              <a:rect l="0" t="0" r="r" b="b"/>
              <a:pathLst>
                <a:path w="33" h="6">
                  <a:moveTo>
                    <a:pt x="33" y="6"/>
                  </a:moveTo>
                  <a:lnTo>
                    <a:pt x="33" y="0"/>
                  </a:lnTo>
                  <a:lnTo>
                    <a:pt x="0" y="0"/>
                  </a:lnTo>
                  <a:lnTo>
                    <a:pt x="0" y="6"/>
                  </a:lnTo>
                </a:path>
              </a:pathLst>
            </a:custGeom>
            <a:noFill/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415" name="Freeform 551"/>
            <p:cNvSpPr>
              <a:spLocks noChangeArrowheads="1"/>
            </p:cNvSpPr>
            <p:nvPr/>
          </p:nvSpPr>
          <p:spPr bwMode="auto">
            <a:xfrm>
              <a:off x="1080" y="459"/>
              <a:ext cx="25" cy="4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25" y="4"/>
                </a:cxn>
                <a:cxn ang="0">
                  <a:pos x="25" y="0"/>
                </a:cxn>
                <a:cxn ang="0">
                  <a:pos x="25" y="0"/>
                </a:cxn>
              </a:cxnLst>
              <a:rect l="0" t="0" r="r" b="b"/>
              <a:pathLst>
                <a:path w="25" h="4">
                  <a:moveTo>
                    <a:pt x="2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25" y="4"/>
                  </a:lnTo>
                  <a:lnTo>
                    <a:pt x="25" y="0"/>
                  </a:lnTo>
                  <a:lnTo>
                    <a:pt x="25" y="0"/>
                  </a:lnTo>
                  <a:close/>
                </a:path>
              </a:pathLst>
            </a:custGeom>
            <a:gradFill rotWithShape="0">
              <a:gsLst>
                <a:gs pos="0">
                  <a:srgbClr val="FFCFBF"/>
                </a:gs>
                <a:gs pos="100000">
                  <a:srgbClr val="F0F0F0"/>
                </a:gs>
              </a:gsLst>
              <a:lin ang="5400000" scaled="1"/>
            </a:gradFill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416" name="Freeform 552"/>
            <p:cNvSpPr>
              <a:spLocks noChangeArrowheads="1"/>
            </p:cNvSpPr>
            <p:nvPr/>
          </p:nvSpPr>
          <p:spPr bwMode="auto">
            <a:xfrm>
              <a:off x="1069" y="461"/>
              <a:ext cx="47" cy="4"/>
            </a:xfrm>
            <a:custGeom>
              <a:avLst/>
              <a:gdLst/>
              <a:ahLst/>
              <a:cxnLst>
                <a:cxn ang="0">
                  <a:pos x="47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47" y="4"/>
                </a:cxn>
                <a:cxn ang="0">
                  <a:pos x="47" y="0"/>
                </a:cxn>
                <a:cxn ang="0">
                  <a:pos x="47" y="0"/>
                </a:cxn>
              </a:cxnLst>
              <a:rect l="0" t="0" r="r" b="b"/>
              <a:pathLst>
                <a:path w="47" h="4">
                  <a:moveTo>
                    <a:pt x="47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47" y="4"/>
                  </a:lnTo>
                  <a:lnTo>
                    <a:pt x="47" y="0"/>
                  </a:lnTo>
                  <a:lnTo>
                    <a:pt x="47" y="0"/>
                  </a:lnTo>
                  <a:close/>
                </a:path>
              </a:pathLst>
            </a:custGeom>
            <a:gradFill rotWithShape="0">
              <a:gsLst>
                <a:gs pos="0">
                  <a:srgbClr val="FFCFBF"/>
                </a:gs>
                <a:gs pos="100000">
                  <a:srgbClr val="F0F0F0"/>
                </a:gs>
              </a:gsLst>
              <a:lin ang="5400000" scaled="1"/>
            </a:gradFill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417" name="Freeform 553"/>
            <p:cNvSpPr>
              <a:spLocks noChangeArrowheads="1"/>
            </p:cNvSpPr>
            <p:nvPr/>
          </p:nvSpPr>
          <p:spPr bwMode="auto">
            <a:xfrm>
              <a:off x="1080" y="457"/>
              <a:ext cx="25" cy="3"/>
            </a:xfrm>
            <a:custGeom>
              <a:avLst/>
              <a:gdLst/>
              <a:ahLst/>
              <a:cxnLst>
                <a:cxn ang="0">
                  <a:pos x="25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25" y="0"/>
                </a:cxn>
                <a:cxn ang="0">
                  <a:pos x="25" y="3"/>
                </a:cxn>
                <a:cxn ang="0">
                  <a:pos x="25" y="3"/>
                </a:cxn>
              </a:cxnLst>
              <a:rect l="0" t="0" r="r" b="b"/>
              <a:pathLst>
                <a:path w="25" h="3">
                  <a:moveTo>
                    <a:pt x="25" y="3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25" y="0"/>
                  </a:lnTo>
                  <a:lnTo>
                    <a:pt x="25" y="3"/>
                  </a:lnTo>
                  <a:lnTo>
                    <a:pt x="25" y="3"/>
                  </a:lnTo>
                  <a:close/>
                </a:path>
              </a:pathLst>
            </a:custGeom>
            <a:gradFill rotWithShape="0">
              <a:gsLst>
                <a:gs pos="0">
                  <a:srgbClr val="FFCFBF"/>
                </a:gs>
                <a:gs pos="100000">
                  <a:srgbClr val="F0F0F0"/>
                </a:gs>
              </a:gsLst>
              <a:lin ang="5400000" scaled="1"/>
            </a:gradFill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418" name="Freeform 554"/>
            <p:cNvSpPr>
              <a:spLocks noChangeArrowheads="1"/>
            </p:cNvSpPr>
            <p:nvPr/>
          </p:nvSpPr>
          <p:spPr bwMode="auto">
            <a:xfrm>
              <a:off x="1087" y="493"/>
              <a:ext cx="318" cy="89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62" y="0"/>
                </a:cxn>
                <a:cxn ang="0">
                  <a:pos x="252" y="0"/>
                </a:cxn>
                <a:cxn ang="0">
                  <a:pos x="318" y="15"/>
                </a:cxn>
                <a:cxn ang="0">
                  <a:pos x="318" y="89"/>
                </a:cxn>
                <a:cxn ang="0">
                  <a:pos x="0" y="89"/>
                </a:cxn>
                <a:cxn ang="0">
                  <a:pos x="0" y="15"/>
                </a:cxn>
                <a:cxn ang="0">
                  <a:pos x="0" y="15"/>
                </a:cxn>
              </a:cxnLst>
              <a:rect l="0" t="0" r="r" b="b"/>
              <a:pathLst>
                <a:path w="318" h="89">
                  <a:moveTo>
                    <a:pt x="0" y="15"/>
                  </a:moveTo>
                  <a:lnTo>
                    <a:pt x="62" y="0"/>
                  </a:lnTo>
                  <a:lnTo>
                    <a:pt x="252" y="0"/>
                  </a:lnTo>
                  <a:lnTo>
                    <a:pt x="318" y="15"/>
                  </a:lnTo>
                  <a:lnTo>
                    <a:pt x="318" y="89"/>
                  </a:lnTo>
                  <a:lnTo>
                    <a:pt x="0" y="89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5400000" scaled="1"/>
            </a:gradFill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419" name="Freeform 555"/>
            <p:cNvSpPr>
              <a:spLocks noChangeArrowheads="1"/>
            </p:cNvSpPr>
            <p:nvPr/>
          </p:nvSpPr>
          <p:spPr bwMode="auto">
            <a:xfrm>
              <a:off x="1080" y="488"/>
              <a:ext cx="338" cy="27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65" y="0"/>
                </a:cxn>
                <a:cxn ang="0">
                  <a:pos x="269" y="0"/>
                </a:cxn>
                <a:cxn ang="0">
                  <a:pos x="338" y="16"/>
                </a:cxn>
                <a:cxn ang="0">
                  <a:pos x="332" y="27"/>
                </a:cxn>
                <a:cxn ang="0">
                  <a:pos x="271" y="13"/>
                </a:cxn>
                <a:cxn ang="0">
                  <a:pos x="68" y="13"/>
                </a:cxn>
                <a:cxn ang="0">
                  <a:pos x="8" y="27"/>
                </a:cxn>
                <a:cxn ang="0">
                  <a:pos x="0" y="16"/>
                </a:cxn>
                <a:cxn ang="0">
                  <a:pos x="0" y="16"/>
                </a:cxn>
              </a:cxnLst>
              <a:rect l="0" t="0" r="r" b="b"/>
              <a:pathLst>
                <a:path w="338" h="27">
                  <a:moveTo>
                    <a:pt x="0" y="16"/>
                  </a:moveTo>
                  <a:lnTo>
                    <a:pt x="65" y="0"/>
                  </a:lnTo>
                  <a:lnTo>
                    <a:pt x="269" y="0"/>
                  </a:lnTo>
                  <a:lnTo>
                    <a:pt x="338" y="16"/>
                  </a:lnTo>
                  <a:lnTo>
                    <a:pt x="332" y="27"/>
                  </a:lnTo>
                  <a:lnTo>
                    <a:pt x="271" y="13"/>
                  </a:lnTo>
                  <a:lnTo>
                    <a:pt x="68" y="13"/>
                  </a:lnTo>
                  <a:lnTo>
                    <a:pt x="8" y="27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gradFill rotWithShape="0">
              <a:gsLst>
                <a:gs pos="0">
                  <a:srgbClr val="FFD7AF"/>
                </a:gs>
                <a:gs pos="100000">
                  <a:srgbClr val="F0F0F0"/>
                </a:gs>
              </a:gsLst>
              <a:lin ang="5400000" scaled="1"/>
            </a:gradFill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420" name="Freeform 556"/>
            <p:cNvSpPr>
              <a:spLocks noChangeArrowheads="1"/>
            </p:cNvSpPr>
            <p:nvPr/>
          </p:nvSpPr>
          <p:spPr bwMode="auto">
            <a:xfrm>
              <a:off x="1391" y="656"/>
              <a:ext cx="48" cy="379"/>
            </a:xfrm>
            <a:custGeom>
              <a:avLst/>
              <a:gdLst/>
              <a:ahLst/>
              <a:cxnLst>
                <a:cxn ang="0">
                  <a:pos x="43" y="2"/>
                </a:cxn>
                <a:cxn ang="0">
                  <a:pos x="47" y="6"/>
                </a:cxn>
                <a:cxn ang="0">
                  <a:pos x="48" y="12"/>
                </a:cxn>
                <a:cxn ang="0">
                  <a:pos x="48" y="16"/>
                </a:cxn>
                <a:cxn ang="0">
                  <a:pos x="46" y="21"/>
                </a:cxn>
                <a:cxn ang="0">
                  <a:pos x="40" y="25"/>
                </a:cxn>
                <a:cxn ang="0">
                  <a:pos x="40" y="332"/>
                </a:cxn>
                <a:cxn ang="0">
                  <a:pos x="44" y="338"/>
                </a:cxn>
                <a:cxn ang="0">
                  <a:pos x="44" y="379"/>
                </a:cxn>
                <a:cxn ang="0">
                  <a:pos x="6" y="379"/>
                </a:cxn>
                <a:cxn ang="0">
                  <a:pos x="6" y="338"/>
                </a:cxn>
                <a:cxn ang="0">
                  <a:pos x="10" y="332"/>
                </a:cxn>
                <a:cxn ang="0">
                  <a:pos x="10" y="25"/>
                </a:cxn>
                <a:cxn ang="0">
                  <a:pos x="6" y="24"/>
                </a:cxn>
                <a:cxn ang="0">
                  <a:pos x="2" y="21"/>
                </a:cxn>
                <a:cxn ang="0">
                  <a:pos x="0" y="17"/>
                </a:cxn>
                <a:cxn ang="0">
                  <a:pos x="0" y="11"/>
                </a:cxn>
                <a:cxn ang="0">
                  <a:pos x="1" y="5"/>
                </a:cxn>
                <a:cxn ang="0">
                  <a:pos x="6" y="2"/>
                </a:cxn>
                <a:cxn ang="0">
                  <a:pos x="12" y="0"/>
                </a:cxn>
                <a:cxn ang="0">
                  <a:pos x="43" y="2"/>
                </a:cxn>
                <a:cxn ang="0">
                  <a:pos x="43" y="2"/>
                </a:cxn>
              </a:cxnLst>
              <a:rect l="0" t="0" r="r" b="b"/>
              <a:pathLst>
                <a:path w="48" h="379">
                  <a:moveTo>
                    <a:pt x="43" y="2"/>
                  </a:moveTo>
                  <a:lnTo>
                    <a:pt x="47" y="6"/>
                  </a:lnTo>
                  <a:lnTo>
                    <a:pt x="48" y="12"/>
                  </a:lnTo>
                  <a:lnTo>
                    <a:pt x="48" y="16"/>
                  </a:lnTo>
                  <a:lnTo>
                    <a:pt x="46" y="21"/>
                  </a:lnTo>
                  <a:lnTo>
                    <a:pt x="40" y="25"/>
                  </a:lnTo>
                  <a:lnTo>
                    <a:pt x="40" y="332"/>
                  </a:lnTo>
                  <a:lnTo>
                    <a:pt x="44" y="338"/>
                  </a:lnTo>
                  <a:lnTo>
                    <a:pt x="44" y="379"/>
                  </a:lnTo>
                  <a:lnTo>
                    <a:pt x="6" y="379"/>
                  </a:lnTo>
                  <a:lnTo>
                    <a:pt x="6" y="338"/>
                  </a:lnTo>
                  <a:lnTo>
                    <a:pt x="10" y="332"/>
                  </a:lnTo>
                  <a:lnTo>
                    <a:pt x="10" y="25"/>
                  </a:lnTo>
                  <a:lnTo>
                    <a:pt x="6" y="24"/>
                  </a:lnTo>
                  <a:lnTo>
                    <a:pt x="2" y="21"/>
                  </a:lnTo>
                  <a:lnTo>
                    <a:pt x="0" y="17"/>
                  </a:lnTo>
                  <a:lnTo>
                    <a:pt x="0" y="11"/>
                  </a:lnTo>
                  <a:lnTo>
                    <a:pt x="1" y="5"/>
                  </a:lnTo>
                  <a:lnTo>
                    <a:pt x="6" y="2"/>
                  </a:lnTo>
                  <a:lnTo>
                    <a:pt x="12" y="0"/>
                  </a:lnTo>
                  <a:lnTo>
                    <a:pt x="43" y="2"/>
                  </a:lnTo>
                  <a:lnTo>
                    <a:pt x="43" y="2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17820000" scaled="1"/>
            </a:gradFill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421" name="Freeform 557"/>
            <p:cNvSpPr>
              <a:spLocks noChangeArrowheads="1"/>
            </p:cNvSpPr>
            <p:nvPr/>
          </p:nvSpPr>
          <p:spPr bwMode="auto">
            <a:xfrm>
              <a:off x="1283" y="652"/>
              <a:ext cx="56" cy="379"/>
            </a:xfrm>
            <a:custGeom>
              <a:avLst/>
              <a:gdLst/>
              <a:ahLst/>
              <a:cxnLst>
                <a:cxn ang="0">
                  <a:pos x="49" y="0"/>
                </a:cxn>
                <a:cxn ang="0">
                  <a:pos x="54" y="3"/>
                </a:cxn>
                <a:cxn ang="0">
                  <a:pos x="56" y="8"/>
                </a:cxn>
                <a:cxn ang="0">
                  <a:pos x="56" y="13"/>
                </a:cxn>
                <a:cxn ang="0">
                  <a:pos x="54" y="17"/>
                </a:cxn>
                <a:cxn ang="0">
                  <a:pos x="50" y="20"/>
                </a:cxn>
                <a:cxn ang="0">
                  <a:pos x="45" y="21"/>
                </a:cxn>
                <a:cxn ang="0">
                  <a:pos x="45" y="332"/>
                </a:cxn>
                <a:cxn ang="0">
                  <a:pos x="49" y="338"/>
                </a:cxn>
                <a:cxn ang="0">
                  <a:pos x="49" y="379"/>
                </a:cxn>
                <a:cxn ang="0">
                  <a:pos x="7" y="379"/>
                </a:cxn>
                <a:cxn ang="0">
                  <a:pos x="7" y="338"/>
                </a:cxn>
                <a:cxn ang="0">
                  <a:pos x="11" y="332"/>
                </a:cxn>
                <a:cxn ang="0">
                  <a:pos x="11" y="21"/>
                </a:cxn>
                <a:cxn ang="0">
                  <a:pos x="5" y="20"/>
                </a:cxn>
                <a:cxn ang="0">
                  <a:pos x="1" y="18"/>
                </a:cxn>
                <a:cxn ang="0">
                  <a:pos x="0" y="13"/>
                </a:cxn>
                <a:cxn ang="0">
                  <a:pos x="0" y="8"/>
                </a:cxn>
                <a:cxn ang="0">
                  <a:pos x="1" y="4"/>
                </a:cxn>
                <a:cxn ang="0">
                  <a:pos x="5" y="1"/>
                </a:cxn>
                <a:cxn ang="0">
                  <a:pos x="10" y="0"/>
                </a:cxn>
                <a:cxn ang="0">
                  <a:pos x="49" y="0"/>
                </a:cxn>
                <a:cxn ang="0">
                  <a:pos x="49" y="0"/>
                </a:cxn>
              </a:cxnLst>
              <a:rect l="0" t="0" r="r" b="b"/>
              <a:pathLst>
                <a:path w="56" h="379">
                  <a:moveTo>
                    <a:pt x="49" y="0"/>
                  </a:moveTo>
                  <a:lnTo>
                    <a:pt x="54" y="3"/>
                  </a:lnTo>
                  <a:lnTo>
                    <a:pt x="56" y="8"/>
                  </a:lnTo>
                  <a:lnTo>
                    <a:pt x="56" y="13"/>
                  </a:lnTo>
                  <a:lnTo>
                    <a:pt x="54" y="17"/>
                  </a:lnTo>
                  <a:lnTo>
                    <a:pt x="50" y="20"/>
                  </a:lnTo>
                  <a:lnTo>
                    <a:pt x="45" y="21"/>
                  </a:lnTo>
                  <a:lnTo>
                    <a:pt x="45" y="332"/>
                  </a:lnTo>
                  <a:lnTo>
                    <a:pt x="49" y="338"/>
                  </a:lnTo>
                  <a:lnTo>
                    <a:pt x="49" y="379"/>
                  </a:lnTo>
                  <a:lnTo>
                    <a:pt x="7" y="379"/>
                  </a:lnTo>
                  <a:lnTo>
                    <a:pt x="7" y="338"/>
                  </a:lnTo>
                  <a:lnTo>
                    <a:pt x="11" y="332"/>
                  </a:lnTo>
                  <a:lnTo>
                    <a:pt x="11" y="21"/>
                  </a:lnTo>
                  <a:lnTo>
                    <a:pt x="5" y="20"/>
                  </a:lnTo>
                  <a:lnTo>
                    <a:pt x="1" y="18"/>
                  </a:lnTo>
                  <a:lnTo>
                    <a:pt x="0" y="13"/>
                  </a:lnTo>
                  <a:lnTo>
                    <a:pt x="0" y="8"/>
                  </a:lnTo>
                  <a:lnTo>
                    <a:pt x="1" y="4"/>
                  </a:lnTo>
                  <a:lnTo>
                    <a:pt x="5" y="1"/>
                  </a:lnTo>
                  <a:lnTo>
                    <a:pt x="10" y="0"/>
                  </a:lnTo>
                  <a:lnTo>
                    <a:pt x="49" y="0"/>
                  </a:lnTo>
                  <a:lnTo>
                    <a:pt x="49" y="0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17820000" scaled="1"/>
            </a:gradFill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422" name="Freeform 558"/>
            <p:cNvSpPr>
              <a:spLocks noChangeArrowheads="1"/>
            </p:cNvSpPr>
            <p:nvPr/>
          </p:nvSpPr>
          <p:spPr bwMode="auto">
            <a:xfrm>
              <a:off x="1294" y="660"/>
              <a:ext cx="34" cy="13"/>
            </a:xfrm>
            <a:custGeom>
              <a:avLst/>
              <a:gdLst/>
              <a:ahLst/>
              <a:cxnLst>
                <a:cxn ang="0">
                  <a:pos x="34" y="13"/>
                </a:cxn>
                <a:cxn ang="0">
                  <a:pos x="28" y="11"/>
                </a:cxn>
                <a:cxn ang="0">
                  <a:pos x="26" y="8"/>
                </a:cxn>
                <a:cxn ang="0">
                  <a:pos x="25" y="5"/>
                </a:cxn>
                <a:cxn ang="0">
                  <a:pos x="24" y="0"/>
                </a:cxn>
                <a:cxn ang="0">
                  <a:pos x="8" y="0"/>
                </a:cxn>
                <a:cxn ang="0">
                  <a:pos x="8" y="4"/>
                </a:cxn>
                <a:cxn ang="0">
                  <a:pos x="7" y="8"/>
                </a:cxn>
                <a:cxn ang="0">
                  <a:pos x="4" y="11"/>
                </a:cxn>
                <a:cxn ang="0">
                  <a:pos x="0" y="13"/>
                </a:cxn>
                <a:cxn ang="0">
                  <a:pos x="13" y="9"/>
                </a:cxn>
                <a:cxn ang="0">
                  <a:pos x="21" y="9"/>
                </a:cxn>
                <a:cxn ang="0">
                  <a:pos x="34" y="13"/>
                </a:cxn>
                <a:cxn ang="0">
                  <a:pos x="34" y="13"/>
                </a:cxn>
              </a:cxnLst>
              <a:rect l="0" t="0" r="r" b="b"/>
              <a:pathLst>
                <a:path w="34" h="13">
                  <a:moveTo>
                    <a:pt x="34" y="13"/>
                  </a:moveTo>
                  <a:lnTo>
                    <a:pt x="28" y="11"/>
                  </a:lnTo>
                  <a:lnTo>
                    <a:pt x="26" y="8"/>
                  </a:lnTo>
                  <a:lnTo>
                    <a:pt x="25" y="5"/>
                  </a:lnTo>
                  <a:lnTo>
                    <a:pt x="24" y="0"/>
                  </a:lnTo>
                  <a:lnTo>
                    <a:pt x="8" y="0"/>
                  </a:lnTo>
                  <a:lnTo>
                    <a:pt x="8" y="4"/>
                  </a:lnTo>
                  <a:lnTo>
                    <a:pt x="7" y="8"/>
                  </a:lnTo>
                  <a:lnTo>
                    <a:pt x="4" y="11"/>
                  </a:lnTo>
                  <a:lnTo>
                    <a:pt x="0" y="13"/>
                  </a:lnTo>
                  <a:lnTo>
                    <a:pt x="13" y="9"/>
                  </a:lnTo>
                  <a:lnTo>
                    <a:pt x="21" y="9"/>
                  </a:lnTo>
                  <a:lnTo>
                    <a:pt x="34" y="13"/>
                  </a:lnTo>
                  <a:lnTo>
                    <a:pt x="34" y="13"/>
                  </a:lnTo>
                  <a:close/>
                </a:path>
              </a:pathLst>
            </a:custGeom>
            <a:gradFill rotWithShape="0">
              <a:gsLst>
                <a:gs pos="0">
                  <a:srgbClr val="DF9F7F"/>
                </a:gs>
                <a:gs pos="100000">
                  <a:srgbClr val="B6B6B6"/>
                </a:gs>
              </a:gsLst>
              <a:lin ang="5400000" scaled="1"/>
            </a:gradFill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423" name="Freeform 559"/>
            <p:cNvSpPr>
              <a:spLocks noChangeArrowheads="1"/>
            </p:cNvSpPr>
            <p:nvPr/>
          </p:nvSpPr>
          <p:spPr bwMode="auto">
            <a:xfrm>
              <a:off x="1295" y="982"/>
              <a:ext cx="33" cy="2"/>
            </a:xfrm>
            <a:custGeom>
              <a:avLst/>
              <a:gdLst/>
              <a:ahLst/>
              <a:cxnLst>
                <a:cxn ang="0">
                  <a:pos x="33" y="2"/>
                </a:cxn>
                <a:cxn ang="0">
                  <a:pos x="24" y="1"/>
                </a:cxn>
                <a:cxn ang="0">
                  <a:pos x="16" y="0"/>
                </a:cxn>
                <a:cxn ang="0">
                  <a:pos x="7" y="1"/>
                </a:cxn>
                <a:cxn ang="0">
                  <a:pos x="0" y="2"/>
                </a:cxn>
              </a:cxnLst>
              <a:rect l="0" t="0" r="r" b="b"/>
              <a:pathLst>
                <a:path w="33" h="2">
                  <a:moveTo>
                    <a:pt x="33" y="2"/>
                  </a:moveTo>
                  <a:lnTo>
                    <a:pt x="24" y="1"/>
                  </a:lnTo>
                  <a:lnTo>
                    <a:pt x="16" y="0"/>
                  </a:lnTo>
                  <a:lnTo>
                    <a:pt x="7" y="1"/>
                  </a:lnTo>
                  <a:lnTo>
                    <a:pt x="0" y="2"/>
                  </a:lnTo>
                </a:path>
              </a:pathLst>
            </a:custGeom>
            <a:noFill/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424" name="Freeform 560"/>
            <p:cNvSpPr>
              <a:spLocks noChangeArrowheads="1"/>
            </p:cNvSpPr>
            <p:nvPr/>
          </p:nvSpPr>
          <p:spPr bwMode="auto">
            <a:xfrm>
              <a:off x="1291" y="992"/>
              <a:ext cx="41" cy="0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0" y="0"/>
                </a:cxn>
              </a:cxnLst>
              <a:rect l="0" t="0" r="r" b="b"/>
              <a:pathLst>
                <a:path w="41">
                  <a:moveTo>
                    <a:pt x="41" y="0"/>
                  </a:moveTo>
                  <a:lnTo>
                    <a:pt x="0" y="0"/>
                  </a:lnTo>
                </a:path>
              </a:pathLst>
            </a:custGeom>
            <a:noFill/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425" name="Freeform 561"/>
            <p:cNvSpPr>
              <a:spLocks noChangeArrowheads="1"/>
            </p:cNvSpPr>
            <p:nvPr/>
          </p:nvSpPr>
          <p:spPr bwMode="auto">
            <a:xfrm>
              <a:off x="1401" y="669"/>
              <a:ext cx="30" cy="12"/>
            </a:xfrm>
            <a:custGeom>
              <a:avLst/>
              <a:gdLst/>
              <a:ahLst/>
              <a:cxnLst>
                <a:cxn ang="0">
                  <a:pos x="30" y="12"/>
                </a:cxn>
                <a:cxn ang="0">
                  <a:pos x="29" y="10"/>
                </a:cxn>
                <a:cxn ang="0">
                  <a:pos x="27" y="6"/>
                </a:cxn>
                <a:cxn ang="0">
                  <a:pos x="26" y="2"/>
                </a:cxn>
                <a:cxn ang="0">
                  <a:pos x="26" y="0"/>
                </a:cxn>
                <a:cxn ang="0">
                  <a:pos x="14" y="0"/>
                </a:cxn>
                <a:cxn ang="0">
                  <a:pos x="13" y="5"/>
                </a:cxn>
                <a:cxn ang="0">
                  <a:pos x="9" y="8"/>
                </a:cxn>
                <a:cxn ang="0">
                  <a:pos x="6" y="11"/>
                </a:cxn>
                <a:cxn ang="0">
                  <a:pos x="0" y="12"/>
                </a:cxn>
                <a:cxn ang="0">
                  <a:pos x="15" y="7"/>
                </a:cxn>
                <a:cxn ang="0">
                  <a:pos x="24" y="7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30" h="12">
                  <a:moveTo>
                    <a:pt x="30" y="12"/>
                  </a:moveTo>
                  <a:lnTo>
                    <a:pt x="29" y="10"/>
                  </a:lnTo>
                  <a:lnTo>
                    <a:pt x="27" y="6"/>
                  </a:lnTo>
                  <a:lnTo>
                    <a:pt x="26" y="2"/>
                  </a:lnTo>
                  <a:lnTo>
                    <a:pt x="26" y="0"/>
                  </a:lnTo>
                  <a:lnTo>
                    <a:pt x="14" y="0"/>
                  </a:lnTo>
                  <a:lnTo>
                    <a:pt x="13" y="5"/>
                  </a:lnTo>
                  <a:lnTo>
                    <a:pt x="9" y="8"/>
                  </a:lnTo>
                  <a:lnTo>
                    <a:pt x="6" y="11"/>
                  </a:lnTo>
                  <a:lnTo>
                    <a:pt x="0" y="12"/>
                  </a:lnTo>
                  <a:lnTo>
                    <a:pt x="15" y="7"/>
                  </a:lnTo>
                  <a:lnTo>
                    <a:pt x="24" y="7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rgbClr val="DF9F7F"/>
                </a:gs>
                <a:gs pos="100000">
                  <a:srgbClr val="B6B6B6"/>
                </a:gs>
              </a:gsLst>
              <a:lin ang="5400000" scaled="1"/>
            </a:gradFill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426" name="Freeform 562"/>
            <p:cNvSpPr>
              <a:spLocks noChangeArrowheads="1"/>
            </p:cNvSpPr>
            <p:nvPr/>
          </p:nvSpPr>
          <p:spPr bwMode="auto">
            <a:xfrm>
              <a:off x="1401" y="986"/>
              <a:ext cx="30" cy="1"/>
            </a:xfrm>
            <a:custGeom>
              <a:avLst/>
              <a:gdLst/>
              <a:ahLst/>
              <a:cxnLst>
                <a:cxn ang="0">
                  <a:pos x="30" y="1"/>
                </a:cxn>
                <a:cxn ang="0">
                  <a:pos x="22" y="0"/>
                </a:cxn>
                <a:cxn ang="0">
                  <a:pos x="15" y="0"/>
                </a:cxn>
                <a:cxn ang="0">
                  <a:pos x="7" y="0"/>
                </a:cxn>
                <a:cxn ang="0">
                  <a:pos x="0" y="1"/>
                </a:cxn>
              </a:cxnLst>
              <a:rect l="0" t="0" r="r" b="b"/>
              <a:pathLst>
                <a:path w="30" h="1">
                  <a:moveTo>
                    <a:pt x="30" y="1"/>
                  </a:moveTo>
                  <a:lnTo>
                    <a:pt x="22" y="0"/>
                  </a:lnTo>
                  <a:lnTo>
                    <a:pt x="15" y="0"/>
                  </a:lnTo>
                  <a:lnTo>
                    <a:pt x="7" y="0"/>
                  </a:lnTo>
                  <a:lnTo>
                    <a:pt x="0" y="1"/>
                  </a:lnTo>
                </a:path>
              </a:pathLst>
            </a:custGeom>
            <a:noFill/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427" name="Freeform 563"/>
            <p:cNvSpPr>
              <a:spLocks noChangeArrowheads="1"/>
            </p:cNvSpPr>
            <p:nvPr/>
          </p:nvSpPr>
          <p:spPr bwMode="auto">
            <a:xfrm>
              <a:off x="1397" y="993"/>
              <a:ext cx="38" cy="1"/>
            </a:xfrm>
            <a:custGeom>
              <a:avLst/>
              <a:gdLst/>
              <a:ahLst/>
              <a:cxnLst>
                <a:cxn ang="0">
                  <a:pos x="38" y="1"/>
                </a:cxn>
                <a:cxn ang="0">
                  <a:pos x="8" y="0"/>
                </a:cxn>
                <a:cxn ang="0">
                  <a:pos x="0" y="1"/>
                </a:cxn>
              </a:cxnLst>
              <a:rect l="0" t="0" r="r" b="b"/>
              <a:pathLst>
                <a:path w="38" h="1">
                  <a:moveTo>
                    <a:pt x="38" y="1"/>
                  </a:moveTo>
                  <a:lnTo>
                    <a:pt x="8" y="0"/>
                  </a:lnTo>
                  <a:lnTo>
                    <a:pt x="0" y="1"/>
                  </a:lnTo>
                </a:path>
              </a:pathLst>
            </a:custGeom>
            <a:noFill/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428" name="Freeform 564"/>
            <p:cNvSpPr>
              <a:spLocks noChangeArrowheads="1"/>
            </p:cNvSpPr>
            <p:nvPr/>
          </p:nvSpPr>
          <p:spPr bwMode="auto">
            <a:xfrm>
              <a:off x="1482" y="664"/>
              <a:ext cx="45" cy="375"/>
            </a:xfrm>
            <a:custGeom>
              <a:avLst/>
              <a:gdLst/>
              <a:ahLst/>
              <a:cxnLst>
                <a:cxn ang="0">
                  <a:pos x="40" y="5"/>
                </a:cxn>
                <a:cxn ang="0">
                  <a:pos x="44" y="7"/>
                </a:cxn>
                <a:cxn ang="0">
                  <a:pos x="45" y="11"/>
                </a:cxn>
                <a:cxn ang="0">
                  <a:pos x="45" y="17"/>
                </a:cxn>
                <a:cxn ang="0">
                  <a:pos x="44" y="20"/>
                </a:cxn>
                <a:cxn ang="0">
                  <a:pos x="41" y="23"/>
                </a:cxn>
                <a:cxn ang="0">
                  <a:pos x="36" y="25"/>
                </a:cxn>
                <a:cxn ang="0">
                  <a:pos x="36" y="330"/>
                </a:cxn>
                <a:cxn ang="0">
                  <a:pos x="40" y="336"/>
                </a:cxn>
                <a:cxn ang="0">
                  <a:pos x="40" y="375"/>
                </a:cxn>
                <a:cxn ang="0">
                  <a:pos x="2" y="375"/>
                </a:cxn>
                <a:cxn ang="0">
                  <a:pos x="2" y="336"/>
                </a:cxn>
                <a:cxn ang="0">
                  <a:pos x="5" y="330"/>
                </a:cxn>
                <a:cxn ang="0">
                  <a:pos x="5" y="26"/>
                </a:cxn>
                <a:cxn ang="0">
                  <a:pos x="2" y="21"/>
                </a:cxn>
                <a:cxn ang="0">
                  <a:pos x="1" y="19"/>
                </a:cxn>
                <a:cxn ang="0">
                  <a:pos x="0" y="13"/>
                </a:cxn>
                <a:cxn ang="0">
                  <a:pos x="1" y="8"/>
                </a:cxn>
                <a:cxn ang="0">
                  <a:pos x="4" y="3"/>
                </a:cxn>
                <a:cxn ang="0">
                  <a:pos x="8" y="0"/>
                </a:cxn>
                <a:cxn ang="0">
                  <a:pos x="40" y="5"/>
                </a:cxn>
                <a:cxn ang="0">
                  <a:pos x="40" y="5"/>
                </a:cxn>
              </a:cxnLst>
              <a:rect l="0" t="0" r="r" b="b"/>
              <a:pathLst>
                <a:path w="45" h="375">
                  <a:moveTo>
                    <a:pt x="40" y="5"/>
                  </a:moveTo>
                  <a:lnTo>
                    <a:pt x="44" y="7"/>
                  </a:lnTo>
                  <a:lnTo>
                    <a:pt x="45" y="11"/>
                  </a:lnTo>
                  <a:lnTo>
                    <a:pt x="45" y="17"/>
                  </a:lnTo>
                  <a:lnTo>
                    <a:pt x="44" y="20"/>
                  </a:lnTo>
                  <a:lnTo>
                    <a:pt x="41" y="23"/>
                  </a:lnTo>
                  <a:lnTo>
                    <a:pt x="36" y="25"/>
                  </a:lnTo>
                  <a:lnTo>
                    <a:pt x="36" y="330"/>
                  </a:lnTo>
                  <a:lnTo>
                    <a:pt x="40" y="336"/>
                  </a:lnTo>
                  <a:lnTo>
                    <a:pt x="40" y="375"/>
                  </a:lnTo>
                  <a:lnTo>
                    <a:pt x="2" y="375"/>
                  </a:lnTo>
                  <a:lnTo>
                    <a:pt x="2" y="336"/>
                  </a:lnTo>
                  <a:lnTo>
                    <a:pt x="5" y="330"/>
                  </a:lnTo>
                  <a:lnTo>
                    <a:pt x="5" y="26"/>
                  </a:lnTo>
                  <a:lnTo>
                    <a:pt x="2" y="21"/>
                  </a:lnTo>
                  <a:lnTo>
                    <a:pt x="1" y="19"/>
                  </a:lnTo>
                  <a:lnTo>
                    <a:pt x="0" y="13"/>
                  </a:lnTo>
                  <a:lnTo>
                    <a:pt x="1" y="8"/>
                  </a:lnTo>
                  <a:lnTo>
                    <a:pt x="4" y="3"/>
                  </a:lnTo>
                  <a:lnTo>
                    <a:pt x="8" y="0"/>
                  </a:lnTo>
                  <a:lnTo>
                    <a:pt x="40" y="5"/>
                  </a:lnTo>
                  <a:lnTo>
                    <a:pt x="40" y="5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17820000" scaled="1"/>
            </a:gradFill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429" name="Freeform 565"/>
            <p:cNvSpPr>
              <a:spLocks noChangeArrowheads="1"/>
            </p:cNvSpPr>
            <p:nvPr/>
          </p:nvSpPr>
          <p:spPr bwMode="auto">
            <a:xfrm>
              <a:off x="1506" y="675"/>
              <a:ext cx="12" cy="13"/>
            </a:xfrm>
            <a:custGeom>
              <a:avLst/>
              <a:gdLst/>
              <a:ahLst/>
              <a:cxnLst>
                <a:cxn ang="0">
                  <a:pos x="12" y="13"/>
                </a:cxn>
                <a:cxn ang="0">
                  <a:pos x="11" y="2"/>
                </a:cxn>
                <a:cxn ang="0">
                  <a:pos x="5" y="1"/>
                </a:cxn>
                <a:cxn ang="0">
                  <a:pos x="0" y="0"/>
                </a:cxn>
                <a:cxn ang="0">
                  <a:pos x="1" y="5"/>
                </a:cxn>
                <a:cxn ang="0">
                  <a:pos x="0" y="11"/>
                </a:cxn>
                <a:cxn ang="0">
                  <a:pos x="2" y="9"/>
                </a:cxn>
                <a:cxn ang="0">
                  <a:pos x="8" y="9"/>
                </a:cxn>
                <a:cxn ang="0">
                  <a:pos x="12" y="13"/>
                </a:cxn>
                <a:cxn ang="0">
                  <a:pos x="12" y="13"/>
                </a:cxn>
              </a:cxnLst>
              <a:rect l="0" t="0" r="r" b="b"/>
              <a:pathLst>
                <a:path w="12" h="13">
                  <a:moveTo>
                    <a:pt x="12" y="13"/>
                  </a:moveTo>
                  <a:lnTo>
                    <a:pt x="11" y="2"/>
                  </a:lnTo>
                  <a:lnTo>
                    <a:pt x="5" y="1"/>
                  </a:lnTo>
                  <a:lnTo>
                    <a:pt x="0" y="0"/>
                  </a:lnTo>
                  <a:lnTo>
                    <a:pt x="1" y="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8" y="9"/>
                  </a:lnTo>
                  <a:lnTo>
                    <a:pt x="12" y="13"/>
                  </a:lnTo>
                  <a:lnTo>
                    <a:pt x="12" y="13"/>
                  </a:lnTo>
                  <a:close/>
                </a:path>
              </a:pathLst>
            </a:custGeom>
            <a:gradFill rotWithShape="0">
              <a:gsLst>
                <a:gs pos="0">
                  <a:srgbClr val="DF9F7F"/>
                </a:gs>
                <a:gs pos="100000">
                  <a:srgbClr val="B6B6B6"/>
                </a:gs>
              </a:gsLst>
              <a:lin ang="5400000" scaled="1"/>
            </a:gradFill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430" name="Freeform 566"/>
            <p:cNvSpPr>
              <a:spLocks noChangeArrowheads="1"/>
            </p:cNvSpPr>
            <p:nvPr/>
          </p:nvSpPr>
          <p:spPr bwMode="auto">
            <a:xfrm>
              <a:off x="1488" y="992"/>
              <a:ext cx="29" cy="1"/>
            </a:xfrm>
            <a:custGeom>
              <a:avLst/>
              <a:gdLst/>
              <a:ahLst/>
              <a:cxnLst>
                <a:cxn ang="0">
                  <a:pos x="29" y="1"/>
                </a:cxn>
                <a:cxn ang="0">
                  <a:pos x="22" y="0"/>
                </a:cxn>
                <a:cxn ang="0">
                  <a:pos x="14" y="0"/>
                </a:cxn>
                <a:cxn ang="0">
                  <a:pos x="7" y="0"/>
                </a:cxn>
                <a:cxn ang="0">
                  <a:pos x="0" y="1"/>
                </a:cxn>
              </a:cxnLst>
              <a:rect l="0" t="0" r="r" b="b"/>
              <a:pathLst>
                <a:path w="29" h="1">
                  <a:moveTo>
                    <a:pt x="29" y="1"/>
                  </a:moveTo>
                  <a:lnTo>
                    <a:pt x="22" y="0"/>
                  </a:lnTo>
                  <a:lnTo>
                    <a:pt x="14" y="0"/>
                  </a:lnTo>
                  <a:lnTo>
                    <a:pt x="7" y="0"/>
                  </a:lnTo>
                  <a:lnTo>
                    <a:pt x="0" y="1"/>
                  </a:lnTo>
                </a:path>
              </a:pathLst>
            </a:custGeom>
            <a:noFill/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431" name="Freeform 567"/>
            <p:cNvSpPr>
              <a:spLocks noChangeArrowheads="1"/>
            </p:cNvSpPr>
            <p:nvPr/>
          </p:nvSpPr>
          <p:spPr bwMode="auto">
            <a:xfrm>
              <a:off x="1484" y="997"/>
              <a:ext cx="37" cy="3"/>
            </a:xfrm>
            <a:custGeom>
              <a:avLst/>
              <a:gdLst/>
              <a:ahLst/>
              <a:cxnLst>
                <a:cxn ang="0">
                  <a:pos x="37" y="3"/>
                </a:cxn>
                <a:cxn ang="0">
                  <a:pos x="15" y="0"/>
                </a:cxn>
                <a:cxn ang="0">
                  <a:pos x="0" y="3"/>
                </a:cxn>
              </a:cxnLst>
              <a:rect l="0" t="0" r="r" b="b"/>
              <a:pathLst>
                <a:path w="37" h="3">
                  <a:moveTo>
                    <a:pt x="37" y="3"/>
                  </a:moveTo>
                  <a:lnTo>
                    <a:pt x="15" y="0"/>
                  </a:lnTo>
                  <a:lnTo>
                    <a:pt x="0" y="3"/>
                  </a:lnTo>
                </a:path>
              </a:pathLst>
            </a:custGeom>
            <a:noFill/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432" name="Freeform 568"/>
            <p:cNvSpPr>
              <a:spLocks noChangeArrowheads="1"/>
            </p:cNvSpPr>
            <p:nvPr/>
          </p:nvSpPr>
          <p:spPr bwMode="auto">
            <a:xfrm>
              <a:off x="1488" y="687"/>
              <a:ext cx="17" cy="4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3" y="4"/>
                </a:cxn>
                <a:cxn ang="0">
                  <a:pos x="9" y="4"/>
                </a:cxn>
                <a:cxn ang="0">
                  <a:pos x="14" y="3"/>
                </a:cxn>
                <a:cxn ang="0">
                  <a:pos x="17" y="0"/>
                </a:cxn>
              </a:cxnLst>
              <a:rect l="0" t="0" r="r" b="b"/>
              <a:pathLst>
                <a:path w="17" h="4">
                  <a:moveTo>
                    <a:pt x="0" y="3"/>
                  </a:moveTo>
                  <a:lnTo>
                    <a:pt x="3" y="4"/>
                  </a:lnTo>
                  <a:lnTo>
                    <a:pt x="9" y="4"/>
                  </a:lnTo>
                  <a:lnTo>
                    <a:pt x="14" y="3"/>
                  </a:lnTo>
                  <a:lnTo>
                    <a:pt x="17" y="0"/>
                  </a:lnTo>
                </a:path>
              </a:pathLst>
            </a:custGeom>
            <a:noFill/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433" name="Freeform 569"/>
            <p:cNvSpPr>
              <a:spLocks noChangeArrowheads="1"/>
            </p:cNvSpPr>
            <p:nvPr/>
          </p:nvSpPr>
          <p:spPr bwMode="auto">
            <a:xfrm>
              <a:off x="1405" y="994"/>
              <a:ext cx="0" cy="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9"/>
                </a:cxn>
              </a:cxnLst>
              <a:rect l="0" t="0" r="r" b="b"/>
              <a:pathLst>
                <a:path h="39">
                  <a:moveTo>
                    <a:pt x="0" y="0"/>
                  </a:moveTo>
                  <a:lnTo>
                    <a:pt x="0" y="39"/>
                  </a:lnTo>
                </a:path>
              </a:pathLst>
            </a:custGeom>
            <a:noFill/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434" name="Freeform 570"/>
            <p:cNvSpPr>
              <a:spLocks noChangeArrowheads="1"/>
            </p:cNvSpPr>
            <p:nvPr/>
          </p:nvSpPr>
          <p:spPr bwMode="auto">
            <a:xfrm>
              <a:off x="1499" y="999"/>
              <a:ext cx="0" cy="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1"/>
                </a:cxn>
              </a:cxnLst>
              <a:rect l="0" t="0" r="r" b="b"/>
              <a:pathLst>
                <a:path h="41">
                  <a:moveTo>
                    <a:pt x="0" y="0"/>
                  </a:moveTo>
                  <a:lnTo>
                    <a:pt x="0" y="41"/>
                  </a:lnTo>
                </a:path>
              </a:pathLst>
            </a:custGeom>
            <a:noFill/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435" name="Freeform 571"/>
            <p:cNvSpPr>
              <a:spLocks noChangeArrowheads="1"/>
            </p:cNvSpPr>
            <p:nvPr/>
          </p:nvSpPr>
          <p:spPr bwMode="auto">
            <a:xfrm>
              <a:off x="1155" y="651"/>
              <a:ext cx="57" cy="379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2" y="3"/>
                </a:cxn>
                <a:cxn ang="0">
                  <a:pos x="0" y="8"/>
                </a:cxn>
                <a:cxn ang="0">
                  <a:pos x="0" y="13"/>
                </a:cxn>
                <a:cxn ang="0">
                  <a:pos x="2" y="17"/>
                </a:cxn>
                <a:cxn ang="0">
                  <a:pos x="6" y="20"/>
                </a:cxn>
                <a:cxn ang="0">
                  <a:pos x="11" y="21"/>
                </a:cxn>
                <a:cxn ang="0">
                  <a:pos x="11" y="333"/>
                </a:cxn>
                <a:cxn ang="0">
                  <a:pos x="7" y="339"/>
                </a:cxn>
                <a:cxn ang="0">
                  <a:pos x="7" y="379"/>
                </a:cxn>
                <a:cxn ang="0">
                  <a:pos x="48" y="379"/>
                </a:cxn>
                <a:cxn ang="0">
                  <a:pos x="48" y="339"/>
                </a:cxn>
                <a:cxn ang="0">
                  <a:pos x="45" y="333"/>
                </a:cxn>
                <a:cxn ang="0">
                  <a:pos x="45" y="21"/>
                </a:cxn>
                <a:cxn ang="0">
                  <a:pos x="50" y="20"/>
                </a:cxn>
                <a:cxn ang="0">
                  <a:pos x="54" y="18"/>
                </a:cxn>
                <a:cxn ang="0">
                  <a:pos x="57" y="13"/>
                </a:cxn>
                <a:cxn ang="0">
                  <a:pos x="57" y="8"/>
                </a:cxn>
                <a:cxn ang="0">
                  <a:pos x="55" y="4"/>
                </a:cxn>
                <a:cxn ang="0">
                  <a:pos x="50" y="1"/>
                </a:cxn>
                <a:cxn ang="0">
                  <a:pos x="46" y="0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57" h="379">
                  <a:moveTo>
                    <a:pt x="7" y="0"/>
                  </a:moveTo>
                  <a:lnTo>
                    <a:pt x="2" y="3"/>
                  </a:lnTo>
                  <a:lnTo>
                    <a:pt x="0" y="8"/>
                  </a:lnTo>
                  <a:lnTo>
                    <a:pt x="0" y="13"/>
                  </a:lnTo>
                  <a:lnTo>
                    <a:pt x="2" y="17"/>
                  </a:lnTo>
                  <a:lnTo>
                    <a:pt x="6" y="20"/>
                  </a:lnTo>
                  <a:lnTo>
                    <a:pt x="11" y="21"/>
                  </a:lnTo>
                  <a:lnTo>
                    <a:pt x="11" y="333"/>
                  </a:lnTo>
                  <a:lnTo>
                    <a:pt x="7" y="339"/>
                  </a:lnTo>
                  <a:lnTo>
                    <a:pt x="7" y="379"/>
                  </a:lnTo>
                  <a:lnTo>
                    <a:pt x="48" y="379"/>
                  </a:lnTo>
                  <a:lnTo>
                    <a:pt x="48" y="339"/>
                  </a:lnTo>
                  <a:lnTo>
                    <a:pt x="45" y="333"/>
                  </a:lnTo>
                  <a:lnTo>
                    <a:pt x="45" y="21"/>
                  </a:lnTo>
                  <a:lnTo>
                    <a:pt x="50" y="20"/>
                  </a:lnTo>
                  <a:lnTo>
                    <a:pt x="54" y="18"/>
                  </a:lnTo>
                  <a:lnTo>
                    <a:pt x="57" y="13"/>
                  </a:lnTo>
                  <a:lnTo>
                    <a:pt x="57" y="8"/>
                  </a:lnTo>
                  <a:lnTo>
                    <a:pt x="55" y="4"/>
                  </a:lnTo>
                  <a:lnTo>
                    <a:pt x="50" y="1"/>
                  </a:lnTo>
                  <a:lnTo>
                    <a:pt x="46" y="0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17820000" scaled="1"/>
            </a:gradFill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436" name="Freeform 572"/>
            <p:cNvSpPr>
              <a:spLocks noChangeArrowheads="1"/>
            </p:cNvSpPr>
            <p:nvPr/>
          </p:nvSpPr>
          <p:spPr bwMode="auto">
            <a:xfrm>
              <a:off x="1165" y="659"/>
              <a:ext cx="35" cy="13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6" y="11"/>
                </a:cxn>
                <a:cxn ang="0">
                  <a:pos x="9" y="8"/>
                </a:cxn>
                <a:cxn ang="0">
                  <a:pos x="10" y="5"/>
                </a:cxn>
                <a:cxn ang="0">
                  <a:pos x="11" y="0"/>
                </a:cxn>
                <a:cxn ang="0">
                  <a:pos x="26" y="0"/>
                </a:cxn>
                <a:cxn ang="0">
                  <a:pos x="26" y="4"/>
                </a:cxn>
                <a:cxn ang="0">
                  <a:pos x="28" y="8"/>
                </a:cxn>
                <a:cxn ang="0">
                  <a:pos x="30" y="11"/>
                </a:cxn>
                <a:cxn ang="0">
                  <a:pos x="35" y="13"/>
                </a:cxn>
                <a:cxn ang="0">
                  <a:pos x="22" y="10"/>
                </a:cxn>
                <a:cxn ang="0">
                  <a:pos x="14" y="10"/>
                </a:cxn>
                <a:cxn ang="0">
                  <a:pos x="0" y="13"/>
                </a:cxn>
                <a:cxn ang="0">
                  <a:pos x="0" y="13"/>
                </a:cxn>
              </a:cxnLst>
              <a:rect l="0" t="0" r="r" b="b"/>
              <a:pathLst>
                <a:path w="35" h="13">
                  <a:moveTo>
                    <a:pt x="0" y="13"/>
                  </a:moveTo>
                  <a:lnTo>
                    <a:pt x="6" y="11"/>
                  </a:lnTo>
                  <a:lnTo>
                    <a:pt x="9" y="8"/>
                  </a:lnTo>
                  <a:lnTo>
                    <a:pt x="10" y="5"/>
                  </a:lnTo>
                  <a:lnTo>
                    <a:pt x="11" y="0"/>
                  </a:lnTo>
                  <a:lnTo>
                    <a:pt x="26" y="0"/>
                  </a:lnTo>
                  <a:lnTo>
                    <a:pt x="26" y="4"/>
                  </a:lnTo>
                  <a:lnTo>
                    <a:pt x="28" y="8"/>
                  </a:lnTo>
                  <a:lnTo>
                    <a:pt x="30" y="11"/>
                  </a:lnTo>
                  <a:lnTo>
                    <a:pt x="35" y="13"/>
                  </a:lnTo>
                  <a:lnTo>
                    <a:pt x="22" y="10"/>
                  </a:lnTo>
                  <a:lnTo>
                    <a:pt x="14" y="10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gradFill rotWithShape="0">
              <a:gsLst>
                <a:gs pos="0">
                  <a:srgbClr val="DF9F7F"/>
                </a:gs>
                <a:gs pos="100000">
                  <a:srgbClr val="B6B6B6"/>
                </a:gs>
              </a:gsLst>
              <a:lin ang="5400000" scaled="1"/>
            </a:gradFill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437" name="Freeform 573"/>
            <p:cNvSpPr>
              <a:spLocks noChangeArrowheads="1"/>
            </p:cNvSpPr>
            <p:nvPr/>
          </p:nvSpPr>
          <p:spPr bwMode="auto">
            <a:xfrm>
              <a:off x="1166" y="981"/>
              <a:ext cx="33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9" y="1"/>
                </a:cxn>
                <a:cxn ang="0">
                  <a:pos x="16" y="0"/>
                </a:cxn>
                <a:cxn ang="0">
                  <a:pos x="25" y="1"/>
                </a:cxn>
                <a:cxn ang="0">
                  <a:pos x="33" y="2"/>
                </a:cxn>
              </a:cxnLst>
              <a:rect l="0" t="0" r="r" b="b"/>
              <a:pathLst>
                <a:path w="33" h="2">
                  <a:moveTo>
                    <a:pt x="0" y="2"/>
                  </a:moveTo>
                  <a:lnTo>
                    <a:pt x="9" y="1"/>
                  </a:lnTo>
                  <a:lnTo>
                    <a:pt x="16" y="0"/>
                  </a:lnTo>
                  <a:lnTo>
                    <a:pt x="25" y="1"/>
                  </a:lnTo>
                  <a:lnTo>
                    <a:pt x="33" y="2"/>
                  </a:lnTo>
                </a:path>
              </a:pathLst>
            </a:custGeom>
            <a:noFill/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438" name="Freeform 574"/>
            <p:cNvSpPr>
              <a:spLocks noChangeArrowheads="1"/>
            </p:cNvSpPr>
            <p:nvPr/>
          </p:nvSpPr>
          <p:spPr bwMode="auto">
            <a:xfrm>
              <a:off x="1162" y="990"/>
              <a:ext cx="41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1" y="0"/>
                </a:cxn>
              </a:cxnLst>
              <a:rect l="0" t="0" r="r" b="b"/>
              <a:pathLst>
                <a:path w="41">
                  <a:moveTo>
                    <a:pt x="0" y="0"/>
                  </a:moveTo>
                  <a:lnTo>
                    <a:pt x="41" y="0"/>
                  </a:lnTo>
                </a:path>
              </a:pathLst>
            </a:custGeom>
            <a:noFill/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439" name="Freeform 575"/>
            <p:cNvSpPr>
              <a:spLocks noChangeArrowheads="1"/>
            </p:cNvSpPr>
            <p:nvPr/>
          </p:nvSpPr>
          <p:spPr bwMode="auto">
            <a:xfrm>
              <a:off x="1055" y="655"/>
              <a:ext cx="48" cy="378"/>
            </a:xfrm>
            <a:custGeom>
              <a:avLst/>
              <a:gdLst/>
              <a:ahLst/>
              <a:cxnLst>
                <a:cxn ang="0">
                  <a:pos x="5" y="2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17"/>
                </a:cxn>
                <a:cxn ang="0">
                  <a:pos x="2" y="21"/>
                </a:cxn>
                <a:cxn ang="0">
                  <a:pos x="7" y="26"/>
                </a:cxn>
                <a:cxn ang="0">
                  <a:pos x="7" y="332"/>
                </a:cxn>
                <a:cxn ang="0">
                  <a:pos x="4" y="338"/>
                </a:cxn>
                <a:cxn ang="0">
                  <a:pos x="4" y="378"/>
                </a:cxn>
                <a:cxn ang="0">
                  <a:pos x="42" y="378"/>
                </a:cxn>
                <a:cxn ang="0">
                  <a:pos x="42" y="338"/>
                </a:cxn>
                <a:cxn ang="0">
                  <a:pos x="38" y="332"/>
                </a:cxn>
                <a:cxn ang="0">
                  <a:pos x="38" y="26"/>
                </a:cxn>
                <a:cxn ang="0">
                  <a:pos x="42" y="24"/>
                </a:cxn>
                <a:cxn ang="0">
                  <a:pos x="45" y="22"/>
                </a:cxn>
                <a:cxn ang="0">
                  <a:pos x="48" y="17"/>
                </a:cxn>
                <a:cxn ang="0">
                  <a:pos x="48" y="11"/>
                </a:cxn>
                <a:cxn ang="0">
                  <a:pos x="46" y="5"/>
                </a:cxn>
                <a:cxn ang="0">
                  <a:pos x="42" y="2"/>
                </a:cxn>
                <a:cxn ang="0">
                  <a:pos x="37" y="0"/>
                </a:cxn>
                <a:cxn ang="0">
                  <a:pos x="5" y="2"/>
                </a:cxn>
                <a:cxn ang="0">
                  <a:pos x="5" y="2"/>
                </a:cxn>
              </a:cxnLst>
              <a:rect l="0" t="0" r="r" b="b"/>
              <a:pathLst>
                <a:path w="48" h="378">
                  <a:moveTo>
                    <a:pt x="5" y="2"/>
                  </a:moveTo>
                  <a:lnTo>
                    <a:pt x="1" y="6"/>
                  </a:lnTo>
                  <a:lnTo>
                    <a:pt x="0" y="12"/>
                  </a:lnTo>
                  <a:lnTo>
                    <a:pt x="0" y="17"/>
                  </a:lnTo>
                  <a:lnTo>
                    <a:pt x="2" y="21"/>
                  </a:lnTo>
                  <a:lnTo>
                    <a:pt x="7" y="26"/>
                  </a:lnTo>
                  <a:lnTo>
                    <a:pt x="7" y="332"/>
                  </a:lnTo>
                  <a:lnTo>
                    <a:pt x="4" y="338"/>
                  </a:lnTo>
                  <a:lnTo>
                    <a:pt x="4" y="378"/>
                  </a:lnTo>
                  <a:lnTo>
                    <a:pt x="42" y="378"/>
                  </a:lnTo>
                  <a:lnTo>
                    <a:pt x="42" y="338"/>
                  </a:lnTo>
                  <a:lnTo>
                    <a:pt x="38" y="332"/>
                  </a:lnTo>
                  <a:lnTo>
                    <a:pt x="38" y="26"/>
                  </a:lnTo>
                  <a:lnTo>
                    <a:pt x="42" y="24"/>
                  </a:lnTo>
                  <a:lnTo>
                    <a:pt x="45" y="22"/>
                  </a:lnTo>
                  <a:lnTo>
                    <a:pt x="48" y="17"/>
                  </a:lnTo>
                  <a:lnTo>
                    <a:pt x="48" y="11"/>
                  </a:lnTo>
                  <a:lnTo>
                    <a:pt x="46" y="5"/>
                  </a:lnTo>
                  <a:lnTo>
                    <a:pt x="42" y="2"/>
                  </a:lnTo>
                  <a:lnTo>
                    <a:pt x="37" y="0"/>
                  </a:lnTo>
                  <a:lnTo>
                    <a:pt x="5" y="2"/>
                  </a:lnTo>
                  <a:lnTo>
                    <a:pt x="5" y="2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17820000" scaled="1"/>
            </a:gradFill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440" name="Freeform 576"/>
            <p:cNvSpPr>
              <a:spLocks noChangeArrowheads="1"/>
            </p:cNvSpPr>
            <p:nvPr/>
          </p:nvSpPr>
          <p:spPr bwMode="auto">
            <a:xfrm>
              <a:off x="1062" y="667"/>
              <a:ext cx="31" cy="14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2" y="10"/>
                </a:cxn>
                <a:cxn ang="0">
                  <a:pos x="3" y="7"/>
                </a:cxn>
                <a:cxn ang="0">
                  <a:pos x="5" y="3"/>
                </a:cxn>
                <a:cxn ang="0">
                  <a:pos x="5" y="0"/>
                </a:cxn>
                <a:cxn ang="0">
                  <a:pos x="17" y="0"/>
                </a:cxn>
                <a:cxn ang="0">
                  <a:pos x="18" y="5"/>
                </a:cxn>
                <a:cxn ang="0">
                  <a:pos x="22" y="10"/>
                </a:cxn>
                <a:cxn ang="0">
                  <a:pos x="25" y="12"/>
                </a:cxn>
                <a:cxn ang="0">
                  <a:pos x="31" y="14"/>
                </a:cxn>
                <a:cxn ang="0">
                  <a:pos x="16" y="8"/>
                </a:cxn>
                <a:cxn ang="0">
                  <a:pos x="7" y="8"/>
                </a:cxn>
                <a:cxn ang="0">
                  <a:pos x="0" y="14"/>
                </a:cxn>
                <a:cxn ang="0">
                  <a:pos x="0" y="14"/>
                </a:cxn>
              </a:cxnLst>
              <a:rect l="0" t="0" r="r" b="b"/>
              <a:pathLst>
                <a:path w="31" h="14">
                  <a:moveTo>
                    <a:pt x="0" y="14"/>
                  </a:moveTo>
                  <a:lnTo>
                    <a:pt x="2" y="10"/>
                  </a:lnTo>
                  <a:lnTo>
                    <a:pt x="3" y="7"/>
                  </a:lnTo>
                  <a:lnTo>
                    <a:pt x="5" y="3"/>
                  </a:lnTo>
                  <a:lnTo>
                    <a:pt x="5" y="0"/>
                  </a:lnTo>
                  <a:lnTo>
                    <a:pt x="17" y="0"/>
                  </a:lnTo>
                  <a:lnTo>
                    <a:pt x="18" y="5"/>
                  </a:lnTo>
                  <a:lnTo>
                    <a:pt x="22" y="10"/>
                  </a:lnTo>
                  <a:lnTo>
                    <a:pt x="25" y="12"/>
                  </a:lnTo>
                  <a:lnTo>
                    <a:pt x="31" y="14"/>
                  </a:lnTo>
                  <a:lnTo>
                    <a:pt x="16" y="8"/>
                  </a:lnTo>
                  <a:lnTo>
                    <a:pt x="7" y="8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gradFill rotWithShape="0">
              <a:gsLst>
                <a:gs pos="0">
                  <a:srgbClr val="DF9F7F"/>
                </a:gs>
                <a:gs pos="100000">
                  <a:srgbClr val="B6B6B6"/>
                </a:gs>
              </a:gsLst>
              <a:lin ang="5400000" scaled="1"/>
            </a:gradFill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441" name="Freeform 577"/>
            <p:cNvSpPr>
              <a:spLocks noChangeArrowheads="1"/>
            </p:cNvSpPr>
            <p:nvPr/>
          </p:nvSpPr>
          <p:spPr bwMode="auto">
            <a:xfrm>
              <a:off x="1063" y="985"/>
              <a:ext cx="30" cy="1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7" y="0"/>
                </a:cxn>
                <a:cxn ang="0">
                  <a:pos x="15" y="0"/>
                </a:cxn>
                <a:cxn ang="0">
                  <a:pos x="23" y="0"/>
                </a:cxn>
                <a:cxn ang="0">
                  <a:pos x="30" y="1"/>
                </a:cxn>
              </a:cxnLst>
              <a:rect l="0" t="0" r="r" b="b"/>
              <a:pathLst>
                <a:path w="30" h="1">
                  <a:moveTo>
                    <a:pt x="0" y="1"/>
                  </a:moveTo>
                  <a:lnTo>
                    <a:pt x="7" y="0"/>
                  </a:lnTo>
                  <a:lnTo>
                    <a:pt x="15" y="0"/>
                  </a:lnTo>
                  <a:lnTo>
                    <a:pt x="23" y="0"/>
                  </a:lnTo>
                  <a:lnTo>
                    <a:pt x="30" y="1"/>
                  </a:lnTo>
                </a:path>
              </a:pathLst>
            </a:custGeom>
            <a:noFill/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442" name="Freeform 578"/>
            <p:cNvSpPr>
              <a:spLocks noChangeArrowheads="1"/>
            </p:cNvSpPr>
            <p:nvPr/>
          </p:nvSpPr>
          <p:spPr bwMode="auto">
            <a:xfrm>
              <a:off x="1059" y="992"/>
              <a:ext cx="38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30" y="0"/>
                </a:cxn>
                <a:cxn ang="0">
                  <a:pos x="38" y="2"/>
                </a:cxn>
              </a:cxnLst>
              <a:rect l="0" t="0" r="r" b="b"/>
              <a:pathLst>
                <a:path w="38" h="2">
                  <a:moveTo>
                    <a:pt x="0" y="2"/>
                  </a:moveTo>
                  <a:lnTo>
                    <a:pt x="30" y="0"/>
                  </a:lnTo>
                  <a:lnTo>
                    <a:pt x="38" y="2"/>
                  </a:lnTo>
                </a:path>
              </a:pathLst>
            </a:custGeom>
            <a:noFill/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443" name="Freeform 579"/>
            <p:cNvSpPr>
              <a:spLocks noChangeArrowheads="1"/>
            </p:cNvSpPr>
            <p:nvPr/>
          </p:nvSpPr>
          <p:spPr bwMode="auto">
            <a:xfrm>
              <a:off x="966" y="663"/>
              <a:ext cx="46" cy="376"/>
            </a:xfrm>
            <a:custGeom>
              <a:avLst/>
              <a:gdLst/>
              <a:ahLst/>
              <a:cxnLst>
                <a:cxn ang="0">
                  <a:pos x="6" y="5"/>
                </a:cxn>
                <a:cxn ang="0">
                  <a:pos x="2" y="7"/>
                </a:cxn>
                <a:cxn ang="0">
                  <a:pos x="0" y="11"/>
                </a:cxn>
                <a:cxn ang="0">
                  <a:pos x="0" y="16"/>
                </a:cxn>
                <a:cxn ang="0">
                  <a:pos x="2" y="20"/>
                </a:cxn>
                <a:cxn ang="0">
                  <a:pos x="6" y="23"/>
                </a:cxn>
                <a:cxn ang="0">
                  <a:pos x="10" y="25"/>
                </a:cxn>
                <a:cxn ang="0">
                  <a:pos x="10" y="330"/>
                </a:cxn>
                <a:cxn ang="0">
                  <a:pos x="6" y="335"/>
                </a:cxn>
                <a:cxn ang="0">
                  <a:pos x="6" y="376"/>
                </a:cxn>
                <a:cxn ang="0">
                  <a:pos x="44" y="376"/>
                </a:cxn>
                <a:cxn ang="0">
                  <a:pos x="44" y="335"/>
                </a:cxn>
                <a:cxn ang="0">
                  <a:pos x="41" y="330"/>
                </a:cxn>
                <a:cxn ang="0">
                  <a:pos x="41" y="26"/>
                </a:cxn>
                <a:cxn ang="0">
                  <a:pos x="43" y="22"/>
                </a:cxn>
                <a:cxn ang="0">
                  <a:pos x="45" y="19"/>
                </a:cxn>
                <a:cxn ang="0">
                  <a:pos x="46" y="12"/>
                </a:cxn>
                <a:cxn ang="0">
                  <a:pos x="45" y="9"/>
                </a:cxn>
                <a:cxn ang="0">
                  <a:pos x="42" y="3"/>
                </a:cxn>
                <a:cxn ang="0">
                  <a:pos x="37" y="0"/>
                </a:cxn>
                <a:cxn ang="0">
                  <a:pos x="6" y="5"/>
                </a:cxn>
                <a:cxn ang="0">
                  <a:pos x="6" y="5"/>
                </a:cxn>
              </a:cxnLst>
              <a:rect l="0" t="0" r="r" b="b"/>
              <a:pathLst>
                <a:path w="46" h="376">
                  <a:moveTo>
                    <a:pt x="6" y="5"/>
                  </a:moveTo>
                  <a:lnTo>
                    <a:pt x="2" y="7"/>
                  </a:lnTo>
                  <a:lnTo>
                    <a:pt x="0" y="11"/>
                  </a:lnTo>
                  <a:lnTo>
                    <a:pt x="0" y="16"/>
                  </a:lnTo>
                  <a:lnTo>
                    <a:pt x="2" y="20"/>
                  </a:lnTo>
                  <a:lnTo>
                    <a:pt x="6" y="23"/>
                  </a:lnTo>
                  <a:lnTo>
                    <a:pt x="10" y="25"/>
                  </a:lnTo>
                  <a:lnTo>
                    <a:pt x="10" y="330"/>
                  </a:lnTo>
                  <a:lnTo>
                    <a:pt x="6" y="335"/>
                  </a:lnTo>
                  <a:lnTo>
                    <a:pt x="6" y="376"/>
                  </a:lnTo>
                  <a:lnTo>
                    <a:pt x="44" y="376"/>
                  </a:lnTo>
                  <a:lnTo>
                    <a:pt x="44" y="335"/>
                  </a:lnTo>
                  <a:lnTo>
                    <a:pt x="41" y="330"/>
                  </a:lnTo>
                  <a:lnTo>
                    <a:pt x="41" y="26"/>
                  </a:lnTo>
                  <a:lnTo>
                    <a:pt x="43" y="22"/>
                  </a:lnTo>
                  <a:lnTo>
                    <a:pt x="45" y="19"/>
                  </a:lnTo>
                  <a:lnTo>
                    <a:pt x="46" y="12"/>
                  </a:lnTo>
                  <a:lnTo>
                    <a:pt x="45" y="9"/>
                  </a:lnTo>
                  <a:lnTo>
                    <a:pt x="42" y="3"/>
                  </a:lnTo>
                  <a:lnTo>
                    <a:pt x="37" y="0"/>
                  </a:lnTo>
                  <a:lnTo>
                    <a:pt x="6" y="5"/>
                  </a:lnTo>
                  <a:lnTo>
                    <a:pt x="6" y="5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17820000" scaled="1"/>
            </a:gradFill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444" name="Freeform 580"/>
            <p:cNvSpPr>
              <a:spLocks noChangeArrowheads="1"/>
            </p:cNvSpPr>
            <p:nvPr/>
          </p:nvSpPr>
          <p:spPr bwMode="auto">
            <a:xfrm>
              <a:off x="975" y="674"/>
              <a:ext cx="13" cy="13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2" y="1"/>
                </a:cxn>
                <a:cxn ang="0">
                  <a:pos x="9" y="1"/>
                </a:cxn>
                <a:cxn ang="0">
                  <a:pos x="12" y="0"/>
                </a:cxn>
                <a:cxn ang="0">
                  <a:pos x="12" y="5"/>
                </a:cxn>
                <a:cxn ang="0">
                  <a:pos x="13" y="11"/>
                </a:cxn>
                <a:cxn ang="0">
                  <a:pos x="11" y="10"/>
                </a:cxn>
                <a:cxn ang="0">
                  <a:pos x="5" y="10"/>
                </a:cxn>
                <a:cxn ang="0">
                  <a:pos x="0" y="13"/>
                </a:cxn>
                <a:cxn ang="0">
                  <a:pos x="0" y="13"/>
                </a:cxn>
              </a:cxnLst>
              <a:rect l="0" t="0" r="r" b="b"/>
              <a:pathLst>
                <a:path w="13" h="13">
                  <a:moveTo>
                    <a:pt x="0" y="13"/>
                  </a:moveTo>
                  <a:lnTo>
                    <a:pt x="2" y="1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2" y="5"/>
                  </a:lnTo>
                  <a:lnTo>
                    <a:pt x="13" y="11"/>
                  </a:lnTo>
                  <a:lnTo>
                    <a:pt x="11" y="10"/>
                  </a:lnTo>
                  <a:lnTo>
                    <a:pt x="5" y="10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gradFill rotWithShape="0">
              <a:gsLst>
                <a:gs pos="0">
                  <a:srgbClr val="DF9F7F"/>
                </a:gs>
                <a:gs pos="100000">
                  <a:srgbClr val="B6B6B6"/>
                </a:gs>
              </a:gsLst>
              <a:lin ang="5400000" scaled="1"/>
            </a:gradFill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445" name="Freeform 581"/>
            <p:cNvSpPr>
              <a:spLocks noChangeArrowheads="1"/>
            </p:cNvSpPr>
            <p:nvPr/>
          </p:nvSpPr>
          <p:spPr bwMode="auto">
            <a:xfrm>
              <a:off x="976" y="990"/>
              <a:ext cx="30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8" y="1"/>
                </a:cxn>
                <a:cxn ang="0">
                  <a:pos x="16" y="0"/>
                </a:cxn>
                <a:cxn ang="0">
                  <a:pos x="23" y="1"/>
                </a:cxn>
                <a:cxn ang="0">
                  <a:pos x="30" y="2"/>
                </a:cxn>
              </a:cxnLst>
              <a:rect l="0" t="0" r="r" b="b"/>
              <a:pathLst>
                <a:path w="30" h="2">
                  <a:moveTo>
                    <a:pt x="0" y="2"/>
                  </a:moveTo>
                  <a:lnTo>
                    <a:pt x="8" y="1"/>
                  </a:lnTo>
                  <a:lnTo>
                    <a:pt x="16" y="0"/>
                  </a:lnTo>
                  <a:lnTo>
                    <a:pt x="23" y="1"/>
                  </a:lnTo>
                  <a:lnTo>
                    <a:pt x="30" y="2"/>
                  </a:lnTo>
                </a:path>
              </a:pathLst>
            </a:custGeom>
            <a:noFill/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446" name="Freeform 582"/>
            <p:cNvSpPr>
              <a:spLocks noChangeArrowheads="1"/>
            </p:cNvSpPr>
            <p:nvPr/>
          </p:nvSpPr>
          <p:spPr bwMode="auto">
            <a:xfrm>
              <a:off x="972" y="996"/>
              <a:ext cx="38" cy="3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23" y="0"/>
                </a:cxn>
                <a:cxn ang="0">
                  <a:pos x="38" y="3"/>
                </a:cxn>
              </a:cxnLst>
              <a:rect l="0" t="0" r="r" b="b"/>
              <a:pathLst>
                <a:path w="38" h="3">
                  <a:moveTo>
                    <a:pt x="0" y="3"/>
                  </a:moveTo>
                  <a:lnTo>
                    <a:pt x="23" y="0"/>
                  </a:lnTo>
                  <a:lnTo>
                    <a:pt x="38" y="3"/>
                  </a:lnTo>
                </a:path>
              </a:pathLst>
            </a:custGeom>
            <a:noFill/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447" name="Freeform 583"/>
            <p:cNvSpPr>
              <a:spLocks noChangeArrowheads="1"/>
            </p:cNvSpPr>
            <p:nvPr/>
          </p:nvSpPr>
          <p:spPr bwMode="auto">
            <a:xfrm>
              <a:off x="988" y="686"/>
              <a:ext cx="17" cy="4"/>
            </a:xfrm>
            <a:custGeom>
              <a:avLst/>
              <a:gdLst/>
              <a:ahLst/>
              <a:cxnLst>
                <a:cxn ang="0">
                  <a:pos x="17" y="3"/>
                </a:cxn>
                <a:cxn ang="0">
                  <a:pos x="14" y="4"/>
                </a:cxn>
                <a:cxn ang="0">
                  <a:pos x="8" y="4"/>
                </a:cxn>
                <a:cxn ang="0">
                  <a:pos x="3" y="3"/>
                </a:cxn>
                <a:cxn ang="0">
                  <a:pos x="0" y="0"/>
                </a:cxn>
              </a:cxnLst>
              <a:rect l="0" t="0" r="r" b="b"/>
              <a:pathLst>
                <a:path w="17" h="4">
                  <a:moveTo>
                    <a:pt x="17" y="3"/>
                  </a:moveTo>
                  <a:lnTo>
                    <a:pt x="14" y="4"/>
                  </a:lnTo>
                  <a:lnTo>
                    <a:pt x="8" y="4"/>
                  </a:lnTo>
                  <a:lnTo>
                    <a:pt x="3" y="3"/>
                  </a:lnTo>
                  <a:lnTo>
                    <a:pt x="0" y="0"/>
                  </a:lnTo>
                </a:path>
              </a:pathLst>
            </a:custGeom>
            <a:noFill/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448" name="Freeform 584"/>
            <p:cNvSpPr>
              <a:spLocks noChangeArrowheads="1"/>
            </p:cNvSpPr>
            <p:nvPr/>
          </p:nvSpPr>
          <p:spPr bwMode="auto">
            <a:xfrm>
              <a:off x="1089" y="993"/>
              <a:ext cx="0" cy="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9"/>
                </a:cxn>
              </a:cxnLst>
              <a:rect l="0" t="0" r="r" b="b"/>
              <a:pathLst>
                <a:path h="39">
                  <a:moveTo>
                    <a:pt x="0" y="0"/>
                  </a:moveTo>
                  <a:lnTo>
                    <a:pt x="0" y="39"/>
                  </a:lnTo>
                </a:path>
              </a:pathLst>
            </a:custGeom>
            <a:noFill/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449" name="Freeform 585"/>
            <p:cNvSpPr>
              <a:spLocks noChangeArrowheads="1"/>
            </p:cNvSpPr>
            <p:nvPr/>
          </p:nvSpPr>
          <p:spPr bwMode="auto">
            <a:xfrm>
              <a:off x="995" y="998"/>
              <a:ext cx="0" cy="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1"/>
                </a:cxn>
              </a:cxnLst>
              <a:rect l="0" t="0" r="r" b="b"/>
              <a:pathLst>
                <a:path h="41">
                  <a:moveTo>
                    <a:pt x="0" y="0"/>
                  </a:moveTo>
                  <a:lnTo>
                    <a:pt x="0" y="41"/>
                  </a:lnTo>
                </a:path>
              </a:pathLst>
            </a:custGeom>
            <a:noFill/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450" name="Freeform 586"/>
            <p:cNvSpPr>
              <a:spLocks noChangeArrowheads="1"/>
            </p:cNvSpPr>
            <p:nvPr/>
          </p:nvSpPr>
          <p:spPr bwMode="auto">
            <a:xfrm>
              <a:off x="945" y="558"/>
              <a:ext cx="4" cy="34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0" y="34"/>
                </a:cxn>
                <a:cxn ang="0">
                  <a:pos x="4" y="34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 h="34">
                  <a:moveTo>
                    <a:pt x="4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4" y="34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1"/>
            </a:gradFill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451" name="Freeform 587"/>
            <p:cNvSpPr>
              <a:spLocks noChangeArrowheads="1"/>
            </p:cNvSpPr>
            <p:nvPr/>
          </p:nvSpPr>
          <p:spPr bwMode="auto">
            <a:xfrm>
              <a:off x="1545" y="558"/>
              <a:ext cx="4" cy="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4" y="33"/>
                </a:cxn>
                <a:cxn ang="0">
                  <a:pos x="0" y="3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33">
                  <a:moveTo>
                    <a:pt x="0" y="0"/>
                  </a:moveTo>
                  <a:lnTo>
                    <a:pt x="4" y="0"/>
                  </a:lnTo>
                  <a:lnTo>
                    <a:pt x="4" y="33"/>
                  </a:lnTo>
                  <a:lnTo>
                    <a:pt x="0" y="3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1"/>
            </a:gradFill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452" name="Freeform 588"/>
            <p:cNvSpPr>
              <a:spLocks noChangeArrowheads="1"/>
            </p:cNvSpPr>
            <p:nvPr/>
          </p:nvSpPr>
          <p:spPr bwMode="auto">
            <a:xfrm>
              <a:off x="1224" y="526"/>
              <a:ext cx="9" cy="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0"/>
                </a:cxn>
                <a:cxn ang="0">
                  <a:pos x="9" y="34"/>
                </a:cxn>
                <a:cxn ang="0">
                  <a:pos x="0" y="3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" h="34">
                  <a:moveTo>
                    <a:pt x="0" y="0"/>
                  </a:moveTo>
                  <a:lnTo>
                    <a:pt x="9" y="0"/>
                  </a:lnTo>
                  <a:lnTo>
                    <a:pt x="9" y="34"/>
                  </a:lnTo>
                  <a:lnTo>
                    <a:pt x="0" y="3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F0F0F0"/>
                </a:gs>
                <a:gs pos="100000">
                  <a:srgbClr val="E3E3E3"/>
                </a:gs>
              </a:gsLst>
              <a:lin ang="17820000" scaled="1"/>
            </a:gradFill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453" name="Freeform 589"/>
            <p:cNvSpPr>
              <a:spLocks noChangeArrowheads="1"/>
            </p:cNvSpPr>
            <p:nvPr/>
          </p:nvSpPr>
          <p:spPr bwMode="auto">
            <a:xfrm>
              <a:off x="1152" y="524"/>
              <a:ext cx="41" cy="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1" y="0"/>
                </a:cxn>
                <a:cxn ang="0">
                  <a:pos x="41" y="38"/>
                </a:cxn>
                <a:cxn ang="0">
                  <a:pos x="0" y="3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1" h="38">
                  <a:moveTo>
                    <a:pt x="0" y="0"/>
                  </a:moveTo>
                  <a:lnTo>
                    <a:pt x="41" y="0"/>
                  </a:lnTo>
                  <a:lnTo>
                    <a:pt x="41" y="38"/>
                  </a:lnTo>
                  <a:lnTo>
                    <a:pt x="0" y="3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17820000" scaled="1"/>
            </a:gradFill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454" name="Freeform 590"/>
            <p:cNvSpPr>
              <a:spLocks noChangeArrowheads="1"/>
            </p:cNvSpPr>
            <p:nvPr/>
          </p:nvSpPr>
          <p:spPr bwMode="auto">
            <a:xfrm>
              <a:off x="1305" y="528"/>
              <a:ext cx="41" cy="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1" y="0"/>
                </a:cxn>
                <a:cxn ang="0">
                  <a:pos x="41" y="37"/>
                </a:cxn>
                <a:cxn ang="0">
                  <a:pos x="0" y="3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1" h="37">
                  <a:moveTo>
                    <a:pt x="0" y="0"/>
                  </a:moveTo>
                  <a:lnTo>
                    <a:pt x="41" y="0"/>
                  </a:lnTo>
                  <a:lnTo>
                    <a:pt x="41" y="37"/>
                  </a:lnTo>
                  <a:lnTo>
                    <a:pt x="0" y="3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17820000" scaled="1"/>
            </a:gradFill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455" name="Freeform 591"/>
            <p:cNvSpPr>
              <a:spLocks noChangeArrowheads="1"/>
            </p:cNvSpPr>
            <p:nvPr/>
          </p:nvSpPr>
          <p:spPr bwMode="auto">
            <a:xfrm>
              <a:off x="1284" y="528"/>
              <a:ext cx="9" cy="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0"/>
                </a:cxn>
                <a:cxn ang="0">
                  <a:pos x="9" y="34"/>
                </a:cxn>
                <a:cxn ang="0">
                  <a:pos x="0" y="3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" h="34">
                  <a:moveTo>
                    <a:pt x="0" y="0"/>
                  </a:moveTo>
                  <a:lnTo>
                    <a:pt x="9" y="0"/>
                  </a:lnTo>
                  <a:lnTo>
                    <a:pt x="9" y="34"/>
                  </a:lnTo>
                  <a:lnTo>
                    <a:pt x="0" y="3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F0F0F0"/>
                </a:gs>
                <a:gs pos="100000">
                  <a:srgbClr val="E3E3E3"/>
                </a:gs>
              </a:gsLst>
              <a:lin ang="17820000" scaled="1"/>
            </a:gradFill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456" name="Freeform 592"/>
            <p:cNvSpPr>
              <a:spLocks noChangeArrowheads="1"/>
            </p:cNvSpPr>
            <p:nvPr/>
          </p:nvSpPr>
          <p:spPr bwMode="auto">
            <a:xfrm>
              <a:off x="1264" y="527"/>
              <a:ext cx="9" cy="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0"/>
                </a:cxn>
                <a:cxn ang="0">
                  <a:pos x="9" y="34"/>
                </a:cxn>
                <a:cxn ang="0">
                  <a:pos x="0" y="3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" h="34">
                  <a:moveTo>
                    <a:pt x="0" y="0"/>
                  </a:moveTo>
                  <a:lnTo>
                    <a:pt x="9" y="0"/>
                  </a:lnTo>
                  <a:lnTo>
                    <a:pt x="9" y="34"/>
                  </a:lnTo>
                  <a:lnTo>
                    <a:pt x="0" y="3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F0F0F0"/>
                </a:gs>
                <a:gs pos="100000">
                  <a:srgbClr val="E3E3E3"/>
                </a:gs>
              </a:gsLst>
              <a:lin ang="17820000" scaled="1"/>
            </a:gradFill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457" name="Freeform 593"/>
            <p:cNvSpPr>
              <a:spLocks noChangeArrowheads="1"/>
            </p:cNvSpPr>
            <p:nvPr/>
          </p:nvSpPr>
          <p:spPr bwMode="auto">
            <a:xfrm>
              <a:off x="1245" y="527"/>
              <a:ext cx="8" cy="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0"/>
                </a:cxn>
                <a:cxn ang="0">
                  <a:pos x="8" y="37"/>
                </a:cxn>
                <a:cxn ang="0">
                  <a:pos x="0" y="3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37">
                  <a:moveTo>
                    <a:pt x="0" y="0"/>
                  </a:moveTo>
                  <a:lnTo>
                    <a:pt x="8" y="0"/>
                  </a:lnTo>
                  <a:lnTo>
                    <a:pt x="8" y="37"/>
                  </a:lnTo>
                  <a:lnTo>
                    <a:pt x="0" y="3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F0F0F0"/>
                </a:gs>
                <a:gs pos="100000">
                  <a:srgbClr val="E3E3E3"/>
                </a:gs>
              </a:gsLst>
              <a:lin ang="17820000" scaled="1"/>
            </a:gradFill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458" name="Freeform 594"/>
            <p:cNvSpPr>
              <a:spLocks noChangeArrowheads="1"/>
            </p:cNvSpPr>
            <p:nvPr/>
          </p:nvSpPr>
          <p:spPr bwMode="auto">
            <a:xfrm>
              <a:off x="1204" y="528"/>
              <a:ext cx="9" cy="3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0"/>
                </a:cxn>
                <a:cxn ang="0">
                  <a:pos x="9" y="35"/>
                </a:cxn>
                <a:cxn ang="0">
                  <a:pos x="0" y="3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" h="35">
                  <a:moveTo>
                    <a:pt x="0" y="0"/>
                  </a:moveTo>
                  <a:lnTo>
                    <a:pt x="9" y="0"/>
                  </a:lnTo>
                  <a:lnTo>
                    <a:pt x="9" y="35"/>
                  </a:lnTo>
                  <a:lnTo>
                    <a:pt x="0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F0F0F0"/>
                </a:gs>
                <a:gs pos="100000">
                  <a:srgbClr val="E3E3E3"/>
                </a:gs>
              </a:gsLst>
              <a:lin ang="17820000" scaled="1"/>
            </a:gradFill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459" name="Freeform 595"/>
            <p:cNvSpPr>
              <a:spLocks noChangeArrowheads="1"/>
            </p:cNvSpPr>
            <p:nvPr/>
          </p:nvSpPr>
          <p:spPr bwMode="auto">
            <a:xfrm>
              <a:off x="1426" y="533"/>
              <a:ext cx="30" cy="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" y="0"/>
                </a:cxn>
                <a:cxn ang="0">
                  <a:pos x="30" y="37"/>
                </a:cxn>
                <a:cxn ang="0">
                  <a:pos x="0" y="3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37">
                  <a:moveTo>
                    <a:pt x="0" y="0"/>
                  </a:moveTo>
                  <a:lnTo>
                    <a:pt x="30" y="0"/>
                  </a:lnTo>
                  <a:lnTo>
                    <a:pt x="30" y="37"/>
                  </a:lnTo>
                  <a:lnTo>
                    <a:pt x="0" y="3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1"/>
            </a:gradFill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460" name="Freeform 596"/>
            <p:cNvSpPr>
              <a:spLocks noChangeArrowheads="1"/>
            </p:cNvSpPr>
            <p:nvPr/>
          </p:nvSpPr>
          <p:spPr bwMode="auto">
            <a:xfrm>
              <a:off x="1411" y="533"/>
              <a:ext cx="6" cy="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6" y="34"/>
                </a:cxn>
                <a:cxn ang="0">
                  <a:pos x="0" y="3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34">
                  <a:moveTo>
                    <a:pt x="0" y="0"/>
                  </a:moveTo>
                  <a:lnTo>
                    <a:pt x="6" y="0"/>
                  </a:lnTo>
                  <a:lnTo>
                    <a:pt x="6" y="34"/>
                  </a:lnTo>
                  <a:lnTo>
                    <a:pt x="0" y="3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1"/>
            </a:gradFill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461" name="Freeform 597"/>
            <p:cNvSpPr>
              <a:spLocks noChangeArrowheads="1"/>
            </p:cNvSpPr>
            <p:nvPr/>
          </p:nvSpPr>
          <p:spPr bwMode="auto">
            <a:xfrm>
              <a:off x="1397" y="531"/>
              <a:ext cx="7" cy="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7" y="34"/>
                </a:cxn>
                <a:cxn ang="0">
                  <a:pos x="0" y="3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7" h="34">
                  <a:moveTo>
                    <a:pt x="0" y="0"/>
                  </a:moveTo>
                  <a:lnTo>
                    <a:pt x="7" y="0"/>
                  </a:lnTo>
                  <a:lnTo>
                    <a:pt x="7" y="34"/>
                  </a:lnTo>
                  <a:lnTo>
                    <a:pt x="0" y="3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F0F0F0"/>
                </a:gs>
                <a:gs pos="100000">
                  <a:srgbClr val="E3E3E3"/>
                </a:gs>
              </a:gsLst>
              <a:lin ang="17820000" scaled="1"/>
            </a:gradFill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462" name="Freeform 598"/>
            <p:cNvSpPr>
              <a:spLocks noChangeArrowheads="1"/>
            </p:cNvSpPr>
            <p:nvPr/>
          </p:nvSpPr>
          <p:spPr bwMode="auto">
            <a:xfrm>
              <a:off x="1383" y="530"/>
              <a:ext cx="6" cy="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6" y="34"/>
                </a:cxn>
                <a:cxn ang="0">
                  <a:pos x="0" y="3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34">
                  <a:moveTo>
                    <a:pt x="0" y="0"/>
                  </a:moveTo>
                  <a:lnTo>
                    <a:pt x="6" y="0"/>
                  </a:lnTo>
                  <a:lnTo>
                    <a:pt x="6" y="34"/>
                  </a:lnTo>
                  <a:lnTo>
                    <a:pt x="0" y="3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F0F0F0"/>
                </a:gs>
                <a:gs pos="100000">
                  <a:srgbClr val="E3E3E3"/>
                </a:gs>
              </a:gsLst>
              <a:lin ang="17820000" scaled="1"/>
            </a:gradFill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463" name="Freeform 599"/>
            <p:cNvSpPr>
              <a:spLocks noChangeArrowheads="1"/>
            </p:cNvSpPr>
            <p:nvPr/>
          </p:nvSpPr>
          <p:spPr bwMode="auto">
            <a:xfrm>
              <a:off x="1368" y="529"/>
              <a:ext cx="6" cy="3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6" y="35"/>
                </a:cxn>
                <a:cxn ang="0">
                  <a:pos x="0" y="3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35">
                  <a:moveTo>
                    <a:pt x="0" y="0"/>
                  </a:moveTo>
                  <a:lnTo>
                    <a:pt x="6" y="0"/>
                  </a:lnTo>
                  <a:lnTo>
                    <a:pt x="6" y="35"/>
                  </a:lnTo>
                  <a:lnTo>
                    <a:pt x="0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F0F0F0"/>
                </a:gs>
                <a:gs pos="100000">
                  <a:srgbClr val="E3E3E3"/>
                </a:gs>
              </a:gsLst>
              <a:lin ang="17820000" scaled="1"/>
            </a:gradFill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464" name="Freeform 600"/>
            <p:cNvSpPr>
              <a:spLocks noChangeArrowheads="1"/>
            </p:cNvSpPr>
            <p:nvPr/>
          </p:nvSpPr>
          <p:spPr bwMode="auto">
            <a:xfrm>
              <a:off x="1353" y="529"/>
              <a:ext cx="7" cy="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7" y="34"/>
                </a:cxn>
                <a:cxn ang="0">
                  <a:pos x="0" y="3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7" h="34">
                  <a:moveTo>
                    <a:pt x="0" y="0"/>
                  </a:moveTo>
                  <a:lnTo>
                    <a:pt x="7" y="0"/>
                  </a:lnTo>
                  <a:lnTo>
                    <a:pt x="7" y="34"/>
                  </a:lnTo>
                  <a:lnTo>
                    <a:pt x="0" y="3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F0F0F0"/>
                </a:gs>
                <a:gs pos="100000">
                  <a:srgbClr val="E3E3E3"/>
                </a:gs>
              </a:gsLst>
              <a:lin ang="17820000" scaled="1"/>
            </a:gradFill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465" name="Freeform 601"/>
            <p:cNvSpPr>
              <a:spLocks noChangeArrowheads="1"/>
            </p:cNvSpPr>
            <p:nvPr/>
          </p:nvSpPr>
          <p:spPr bwMode="auto">
            <a:xfrm>
              <a:off x="1516" y="548"/>
              <a:ext cx="24" cy="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0"/>
                </a:cxn>
                <a:cxn ang="0">
                  <a:pos x="24" y="36"/>
                </a:cxn>
                <a:cxn ang="0">
                  <a:pos x="0" y="3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" h="36">
                  <a:moveTo>
                    <a:pt x="0" y="0"/>
                  </a:moveTo>
                  <a:lnTo>
                    <a:pt x="24" y="0"/>
                  </a:lnTo>
                  <a:lnTo>
                    <a:pt x="24" y="36"/>
                  </a:lnTo>
                  <a:lnTo>
                    <a:pt x="0" y="3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1"/>
            </a:gradFill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466" name="Freeform 602"/>
            <p:cNvSpPr>
              <a:spLocks noChangeArrowheads="1"/>
            </p:cNvSpPr>
            <p:nvPr/>
          </p:nvSpPr>
          <p:spPr bwMode="auto">
            <a:xfrm>
              <a:off x="1504" y="545"/>
              <a:ext cx="6" cy="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6" y="33"/>
                </a:cxn>
                <a:cxn ang="0">
                  <a:pos x="0" y="3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33">
                  <a:moveTo>
                    <a:pt x="0" y="0"/>
                  </a:moveTo>
                  <a:lnTo>
                    <a:pt x="6" y="0"/>
                  </a:lnTo>
                  <a:lnTo>
                    <a:pt x="6" y="33"/>
                  </a:lnTo>
                  <a:lnTo>
                    <a:pt x="0" y="3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1"/>
            </a:gradFill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467" name="Freeform 603"/>
            <p:cNvSpPr>
              <a:spLocks noChangeArrowheads="1"/>
            </p:cNvSpPr>
            <p:nvPr/>
          </p:nvSpPr>
          <p:spPr bwMode="auto">
            <a:xfrm>
              <a:off x="1495" y="543"/>
              <a:ext cx="5" cy="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5" y="33"/>
                </a:cxn>
                <a:cxn ang="0">
                  <a:pos x="0" y="3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33">
                  <a:moveTo>
                    <a:pt x="0" y="0"/>
                  </a:moveTo>
                  <a:lnTo>
                    <a:pt x="5" y="0"/>
                  </a:lnTo>
                  <a:lnTo>
                    <a:pt x="5" y="33"/>
                  </a:lnTo>
                  <a:lnTo>
                    <a:pt x="0" y="3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1"/>
            </a:gradFill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468" name="Freeform 604"/>
            <p:cNvSpPr>
              <a:spLocks noChangeArrowheads="1"/>
            </p:cNvSpPr>
            <p:nvPr/>
          </p:nvSpPr>
          <p:spPr bwMode="auto">
            <a:xfrm>
              <a:off x="1485" y="541"/>
              <a:ext cx="4" cy="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4" y="33"/>
                </a:cxn>
                <a:cxn ang="0">
                  <a:pos x="0" y="3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33">
                  <a:moveTo>
                    <a:pt x="0" y="0"/>
                  </a:moveTo>
                  <a:lnTo>
                    <a:pt x="4" y="0"/>
                  </a:lnTo>
                  <a:lnTo>
                    <a:pt x="4" y="33"/>
                  </a:lnTo>
                  <a:lnTo>
                    <a:pt x="0" y="3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1"/>
            </a:gradFill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469" name="Freeform 605"/>
            <p:cNvSpPr>
              <a:spLocks noChangeArrowheads="1"/>
            </p:cNvSpPr>
            <p:nvPr/>
          </p:nvSpPr>
          <p:spPr bwMode="auto">
            <a:xfrm>
              <a:off x="1474" y="540"/>
              <a:ext cx="4" cy="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4" y="33"/>
                </a:cxn>
                <a:cxn ang="0">
                  <a:pos x="0" y="3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33">
                  <a:moveTo>
                    <a:pt x="0" y="0"/>
                  </a:moveTo>
                  <a:lnTo>
                    <a:pt x="4" y="0"/>
                  </a:lnTo>
                  <a:lnTo>
                    <a:pt x="4" y="33"/>
                  </a:lnTo>
                  <a:lnTo>
                    <a:pt x="0" y="3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1"/>
            </a:gradFill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470" name="Freeform 606"/>
            <p:cNvSpPr>
              <a:spLocks noChangeArrowheads="1"/>
            </p:cNvSpPr>
            <p:nvPr/>
          </p:nvSpPr>
          <p:spPr bwMode="auto">
            <a:xfrm>
              <a:off x="1463" y="538"/>
              <a:ext cx="5" cy="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5" y="33"/>
                </a:cxn>
                <a:cxn ang="0">
                  <a:pos x="0" y="3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33">
                  <a:moveTo>
                    <a:pt x="0" y="0"/>
                  </a:moveTo>
                  <a:lnTo>
                    <a:pt x="5" y="0"/>
                  </a:lnTo>
                  <a:lnTo>
                    <a:pt x="5" y="33"/>
                  </a:lnTo>
                  <a:lnTo>
                    <a:pt x="0" y="3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1"/>
            </a:gradFill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471" name="Freeform 607"/>
            <p:cNvSpPr>
              <a:spLocks noChangeArrowheads="1"/>
            </p:cNvSpPr>
            <p:nvPr/>
          </p:nvSpPr>
          <p:spPr bwMode="auto">
            <a:xfrm>
              <a:off x="1040" y="531"/>
              <a:ext cx="30" cy="40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30" y="4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30" h="40">
                  <a:moveTo>
                    <a:pt x="30" y="0"/>
                  </a:moveTo>
                  <a:lnTo>
                    <a:pt x="0" y="0"/>
                  </a:lnTo>
                  <a:lnTo>
                    <a:pt x="0" y="40"/>
                  </a:lnTo>
                  <a:lnTo>
                    <a:pt x="30" y="4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1"/>
            </a:gradFill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472" name="Freeform 608"/>
            <p:cNvSpPr>
              <a:spLocks noChangeArrowheads="1"/>
            </p:cNvSpPr>
            <p:nvPr/>
          </p:nvSpPr>
          <p:spPr bwMode="auto">
            <a:xfrm>
              <a:off x="1079" y="531"/>
              <a:ext cx="6" cy="36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0"/>
                </a:cxn>
                <a:cxn ang="0">
                  <a:pos x="0" y="36"/>
                </a:cxn>
                <a:cxn ang="0">
                  <a:pos x="6" y="36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6" h="36">
                  <a:moveTo>
                    <a:pt x="6" y="0"/>
                  </a:moveTo>
                  <a:lnTo>
                    <a:pt x="0" y="0"/>
                  </a:lnTo>
                  <a:lnTo>
                    <a:pt x="0" y="36"/>
                  </a:lnTo>
                  <a:lnTo>
                    <a:pt x="6" y="36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1"/>
            </a:gradFill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473" name="Freeform 609"/>
            <p:cNvSpPr>
              <a:spLocks noChangeArrowheads="1"/>
            </p:cNvSpPr>
            <p:nvPr/>
          </p:nvSpPr>
          <p:spPr bwMode="auto">
            <a:xfrm>
              <a:off x="1093" y="530"/>
              <a:ext cx="7" cy="3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0"/>
                </a:cxn>
                <a:cxn ang="0">
                  <a:pos x="0" y="35"/>
                </a:cxn>
                <a:cxn ang="0">
                  <a:pos x="7" y="35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7" h="35">
                  <a:moveTo>
                    <a:pt x="7" y="0"/>
                  </a:moveTo>
                  <a:lnTo>
                    <a:pt x="0" y="0"/>
                  </a:lnTo>
                  <a:lnTo>
                    <a:pt x="0" y="35"/>
                  </a:lnTo>
                  <a:lnTo>
                    <a:pt x="7" y="35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adFill rotWithShape="0">
              <a:gsLst>
                <a:gs pos="0">
                  <a:srgbClr val="F0F0F0"/>
                </a:gs>
                <a:gs pos="100000">
                  <a:srgbClr val="E3E3E3"/>
                </a:gs>
              </a:gsLst>
              <a:lin ang="17820000" scaled="1"/>
            </a:gradFill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474" name="Freeform 610"/>
            <p:cNvSpPr>
              <a:spLocks noChangeArrowheads="1"/>
            </p:cNvSpPr>
            <p:nvPr/>
          </p:nvSpPr>
          <p:spPr bwMode="auto">
            <a:xfrm>
              <a:off x="1108" y="528"/>
              <a:ext cx="6" cy="36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0"/>
                </a:cxn>
                <a:cxn ang="0">
                  <a:pos x="0" y="36"/>
                </a:cxn>
                <a:cxn ang="0">
                  <a:pos x="6" y="36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6" h="36">
                  <a:moveTo>
                    <a:pt x="6" y="0"/>
                  </a:moveTo>
                  <a:lnTo>
                    <a:pt x="0" y="0"/>
                  </a:lnTo>
                  <a:lnTo>
                    <a:pt x="0" y="36"/>
                  </a:lnTo>
                  <a:lnTo>
                    <a:pt x="6" y="36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adFill rotWithShape="0">
              <a:gsLst>
                <a:gs pos="0">
                  <a:srgbClr val="F0F0F0"/>
                </a:gs>
                <a:gs pos="100000">
                  <a:srgbClr val="E3E3E3"/>
                </a:gs>
              </a:gsLst>
              <a:lin ang="17820000" scaled="1"/>
            </a:gradFill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475" name="Freeform 611"/>
            <p:cNvSpPr>
              <a:spLocks noChangeArrowheads="1"/>
            </p:cNvSpPr>
            <p:nvPr/>
          </p:nvSpPr>
          <p:spPr bwMode="auto">
            <a:xfrm>
              <a:off x="1123" y="528"/>
              <a:ext cx="6" cy="36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0"/>
                </a:cxn>
                <a:cxn ang="0">
                  <a:pos x="0" y="36"/>
                </a:cxn>
                <a:cxn ang="0">
                  <a:pos x="6" y="36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6" h="36">
                  <a:moveTo>
                    <a:pt x="6" y="0"/>
                  </a:moveTo>
                  <a:lnTo>
                    <a:pt x="0" y="0"/>
                  </a:lnTo>
                  <a:lnTo>
                    <a:pt x="0" y="36"/>
                  </a:lnTo>
                  <a:lnTo>
                    <a:pt x="6" y="36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adFill rotWithShape="0">
              <a:gsLst>
                <a:gs pos="0">
                  <a:srgbClr val="F0F0F0"/>
                </a:gs>
                <a:gs pos="100000">
                  <a:srgbClr val="E3E3E3"/>
                </a:gs>
              </a:gsLst>
              <a:lin ang="17820000" scaled="1"/>
            </a:gradFill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476" name="Freeform 612"/>
            <p:cNvSpPr>
              <a:spLocks noChangeArrowheads="1"/>
            </p:cNvSpPr>
            <p:nvPr/>
          </p:nvSpPr>
          <p:spPr bwMode="auto">
            <a:xfrm>
              <a:off x="1138" y="528"/>
              <a:ext cx="6" cy="3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0"/>
                </a:cxn>
                <a:cxn ang="0">
                  <a:pos x="0" y="35"/>
                </a:cxn>
                <a:cxn ang="0">
                  <a:pos x="6" y="35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6" h="35">
                  <a:moveTo>
                    <a:pt x="6" y="0"/>
                  </a:moveTo>
                  <a:lnTo>
                    <a:pt x="0" y="0"/>
                  </a:lnTo>
                  <a:lnTo>
                    <a:pt x="0" y="35"/>
                  </a:lnTo>
                  <a:lnTo>
                    <a:pt x="6" y="35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adFill rotWithShape="0">
              <a:gsLst>
                <a:gs pos="0">
                  <a:srgbClr val="F0F0F0"/>
                </a:gs>
                <a:gs pos="100000">
                  <a:srgbClr val="E3E3E3"/>
                </a:gs>
              </a:gsLst>
              <a:lin ang="17820000" scaled="1"/>
            </a:gradFill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477" name="Freeform 613"/>
            <p:cNvSpPr>
              <a:spLocks noChangeArrowheads="1"/>
            </p:cNvSpPr>
            <p:nvPr/>
          </p:nvSpPr>
          <p:spPr bwMode="auto">
            <a:xfrm>
              <a:off x="954" y="549"/>
              <a:ext cx="24" cy="38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0" y="0"/>
                </a:cxn>
                <a:cxn ang="0">
                  <a:pos x="0" y="38"/>
                </a:cxn>
                <a:cxn ang="0">
                  <a:pos x="24" y="38"/>
                </a:cxn>
                <a:cxn ang="0">
                  <a:pos x="24" y="0"/>
                </a:cxn>
                <a:cxn ang="0">
                  <a:pos x="24" y="0"/>
                </a:cxn>
              </a:cxnLst>
              <a:rect l="0" t="0" r="r" b="b"/>
              <a:pathLst>
                <a:path w="24" h="38">
                  <a:moveTo>
                    <a:pt x="24" y="0"/>
                  </a:moveTo>
                  <a:lnTo>
                    <a:pt x="0" y="0"/>
                  </a:lnTo>
                  <a:lnTo>
                    <a:pt x="0" y="38"/>
                  </a:lnTo>
                  <a:lnTo>
                    <a:pt x="24" y="38"/>
                  </a:lnTo>
                  <a:lnTo>
                    <a:pt x="24" y="0"/>
                  </a:lnTo>
                  <a:lnTo>
                    <a:pt x="24" y="0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1"/>
            </a:gradFill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478" name="Freeform 614"/>
            <p:cNvSpPr>
              <a:spLocks noChangeArrowheads="1"/>
            </p:cNvSpPr>
            <p:nvPr/>
          </p:nvSpPr>
          <p:spPr bwMode="auto">
            <a:xfrm>
              <a:off x="986" y="547"/>
              <a:ext cx="5" cy="35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0"/>
                </a:cxn>
                <a:cxn ang="0">
                  <a:pos x="0" y="35"/>
                </a:cxn>
                <a:cxn ang="0">
                  <a:pos x="5" y="35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5" h="35">
                  <a:moveTo>
                    <a:pt x="5" y="0"/>
                  </a:moveTo>
                  <a:lnTo>
                    <a:pt x="0" y="0"/>
                  </a:lnTo>
                  <a:lnTo>
                    <a:pt x="0" y="35"/>
                  </a:lnTo>
                  <a:lnTo>
                    <a:pt x="5" y="35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1"/>
            </a:gradFill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479" name="Freeform 615"/>
            <p:cNvSpPr>
              <a:spLocks noChangeArrowheads="1"/>
            </p:cNvSpPr>
            <p:nvPr/>
          </p:nvSpPr>
          <p:spPr bwMode="auto">
            <a:xfrm>
              <a:off x="996" y="543"/>
              <a:ext cx="5" cy="34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0"/>
                </a:cxn>
                <a:cxn ang="0">
                  <a:pos x="0" y="34"/>
                </a:cxn>
                <a:cxn ang="0">
                  <a:pos x="5" y="34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5" h="34">
                  <a:moveTo>
                    <a:pt x="5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5" y="34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1"/>
            </a:gradFill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480" name="Freeform 616"/>
            <p:cNvSpPr>
              <a:spLocks noChangeArrowheads="1"/>
            </p:cNvSpPr>
            <p:nvPr/>
          </p:nvSpPr>
          <p:spPr bwMode="auto">
            <a:xfrm>
              <a:off x="1007" y="541"/>
              <a:ext cx="4" cy="34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0" y="34"/>
                </a:cxn>
                <a:cxn ang="0">
                  <a:pos x="4" y="34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 h="34">
                  <a:moveTo>
                    <a:pt x="4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4" y="34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1"/>
            </a:gradFill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481" name="Freeform 617"/>
            <p:cNvSpPr>
              <a:spLocks noChangeArrowheads="1"/>
            </p:cNvSpPr>
            <p:nvPr/>
          </p:nvSpPr>
          <p:spPr bwMode="auto">
            <a:xfrm>
              <a:off x="1017" y="539"/>
              <a:ext cx="5" cy="35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0"/>
                </a:cxn>
                <a:cxn ang="0">
                  <a:pos x="0" y="35"/>
                </a:cxn>
                <a:cxn ang="0">
                  <a:pos x="5" y="35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5" h="35">
                  <a:moveTo>
                    <a:pt x="5" y="0"/>
                  </a:moveTo>
                  <a:lnTo>
                    <a:pt x="0" y="0"/>
                  </a:lnTo>
                  <a:lnTo>
                    <a:pt x="0" y="35"/>
                  </a:lnTo>
                  <a:lnTo>
                    <a:pt x="5" y="35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1"/>
            </a:gradFill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482" name="Freeform 618"/>
            <p:cNvSpPr>
              <a:spLocks noChangeArrowheads="1"/>
            </p:cNvSpPr>
            <p:nvPr/>
          </p:nvSpPr>
          <p:spPr bwMode="auto">
            <a:xfrm>
              <a:off x="1028" y="538"/>
              <a:ext cx="5" cy="35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0"/>
                </a:cxn>
                <a:cxn ang="0">
                  <a:pos x="0" y="35"/>
                </a:cxn>
                <a:cxn ang="0">
                  <a:pos x="5" y="35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5" h="35">
                  <a:moveTo>
                    <a:pt x="5" y="0"/>
                  </a:moveTo>
                  <a:lnTo>
                    <a:pt x="0" y="0"/>
                  </a:lnTo>
                  <a:lnTo>
                    <a:pt x="0" y="35"/>
                  </a:lnTo>
                  <a:lnTo>
                    <a:pt x="5" y="35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1"/>
            </a:gradFill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483" name="Freeform 619"/>
            <p:cNvSpPr>
              <a:spLocks noChangeArrowheads="1"/>
            </p:cNvSpPr>
            <p:nvPr/>
          </p:nvSpPr>
          <p:spPr bwMode="auto">
            <a:xfrm>
              <a:off x="944" y="515"/>
              <a:ext cx="608" cy="48"/>
            </a:xfrm>
            <a:custGeom>
              <a:avLst/>
              <a:gdLst/>
              <a:ahLst/>
              <a:cxnLst>
                <a:cxn ang="0">
                  <a:pos x="0" y="37"/>
                </a:cxn>
                <a:cxn ang="0">
                  <a:pos x="6" y="33"/>
                </a:cxn>
                <a:cxn ang="0">
                  <a:pos x="15" y="30"/>
                </a:cxn>
                <a:cxn ang="0">
                  <a:pos x="29" y="25"/>
                </a:cxn>
                <a:cxn ang="0">
                  <a:pos x="43" y="21"/>
                </a:cxn>
                <a:cxn ang="0">
                  <a:pos x="58" y="17"/>
                </a:cxn>
                <a:cxn ang="0">
                  <a:pos x="73" y="14"/>
                </a:cxn>
                <a:cxn ang="0">
                  <a:pos x="90" y="12"/>
                </a:cxn>
                <a:cxn ang="0">
                  <a:pos x="115" y="9"/>
                </a:cxn>
                <a:cxn ang="0">
                  <a:pos x="138" y="6"/>
                </a:cxn>
                <a:cxn ang="0">
                  <a:pos x="177" y="4"/>
                </a:cxn>
                <a:cxn ang="0">
                  <a:pos x="216" y="3"/>
                </a:cxn>
                <a:cxn ang="0">
                  <a:pos x="264" y="1"/>
                </a:cxn>
                <a:cxn ang="0">
                  <a:pos x="305" y="0"/>
                </a:cxn>
                <a:cxn ang="0">
                  <a:pos x="353" y="1"/>
                </a:cxn>
                <a:cxn ang="0">
                  <a:pos x="410" y="3"/>
                </a:cxn>
                <a:cxn ang="0">
                  <a:pos x="450" y="5"/>
                </a:cxn>
                <a:cxn ang="0">
                  <a:pos x="496" y="9"/>
                </a:cxn>
                <a:cxn ang="0">
                  <a:pos x="530" y="13"/>
                </a:cxn>
                <a:cxn ang="0">
                  <a:pos x="557" y="18"/>
                </a:cxn>
                <a:cxn ang="0">
                  <a:pos x="575" y="23"/>
                </a:cxn>
                <a:cxn ang="0">
                  <a:pos x="591" y="28"/>
                </a:cxn>
                <a:cxn ang="0">
                  <a:pos x="602" y="34"/>
                </a:cxn>
                <a:cxn ang="0">
                  <a:pos x="608" y="37"/>
                </a:cxn>
                <a:cxn ang="0">
                  <a:pos x="608" y="48"/>
                </a:cxn>
                <a:cxn ang="0">
                  <a:pos x="595" y="41"/>
                </a:cxn>
                <a:cxn ang="0">
                  <a:pos x="577" y="34"/>
                </a:cxn>
                <a:cxn ang="0">
                  <a:pos x="556" y="29"/>
                </a:cxn>
                <a:cxn ang="0">
                  <a:pos x="534" y="25"/>
                </a:cxn>
                <a:cxn ang="0">
                  <a:pos x="505" y="21"/>
                </a:cxn>
                <a:cxn ang="0">
                  <a:pos x="472" y="18"/>
                </a:cxn>
                <a:cxn ang="0">
                  <a:pos x="429" y="15"/>
                </a:cxn>
                <a:cxn ang="0">
                  <a:pos x="380" y="13"/>
                </a:cxn>
                <a:cxn ang="0">
                  <a:pos x="322" y="12"/>
                </a:cxn>
                <a:cxn ang="0">
                  <a:pos x="264" y="12"/>
                </a:cxn>
                <a:cxn ang="0">
                  <a:pos x="194" y="13"/>
                </a:cxn>
                <a:cxn ang="0">
                  <a:pos x="140" y="16"/>
                </a:cxn>
                <a:cxn ang="0">
                  <a:pos x="118" y="18"/>
                </a:cxn>
                <a:cxn ang="0">
                  <a:pos x="92" y="21"/>
                </a:cxn>
                <a:cxn ang="0">
                  <a:pos x="73" y="24"/>
                </a:cxn>
                <a:cxn ang="0">
                  <a:pos x="54" y="28"/>
                </a:cxn>
                <a:cxn ang="0">
                  <a:pos x="37" y="32"/>
                </a:cxn>
                <a:cxn ang="0">
                  <a:pos x="21" y="37"/>
                </a:cxn>
                <a:cxn ang="0">
                  <a:pos x="7" y="43"/>
                </a:cxn>
                <a:cxn ang="0">
                  <a:pos x="0" y="47"/>
                </a:cxn>
                <a:cxn ang="0">
                  <a:pos x="0" y="37"/>
                </a:cxn>
                <a:cxn ang="0">
                  <a:pos x="0" y="37"/>
                </a:cxn>
              </a:cxnLst>
              <a:rect l="0" t="0" r="r" b="b"/>
              <a:pathLst>
                <a:path w="608" h="48">
                  <a:moveTo>
                    <a:pt x="0" y="37"/>
                  </a:moveTo>
                  <a:lnTo>
                    <a:pt x="6" y="33"/>
                  </a:lnTo>
                  <a:lnTo>
                    <a:pt x="15" y="30"/>
                  </a:lnTo>
                  <a:lnTo>
                    <a:pt x="29" y="25"/>
                  </a:lnTo>
                  <a:lnTo>
                    <a:pt x="43" y="21"/>
                  </a:lnTo>
                  <a:lnTo>
                    <a:pt x="58" y="17"/>
                  </a:lnTo>
                  <a:lnTo>
                    <a:pt x="73" y="14"/>
                  </a:lnTo>
                  <a:lnTo>
                    <a:pt x="90" y="12"/>
                  </a:lnTo>
                  <a:lnTo>
                    <a:pt x="115" y="9"/>
                  </a:lnTo>
                  <a:lnTo>
                    <a:pt x="138" y="6"/>
                  </a:lnTo>
                  <a:lnTo>
                    <a:pt x="177" y="4"/>
                  </a:lnTo>
                  <a:lnTo>
                    <a:pt x="216" y="3"/>
                  </a:lnTo>
                  <a:lnTo>
                    <a:pt x="264" y="1"/>
                  </a:lnTo>
                  <a:lnTo>
                    <a:pt x="305" y="0"/>
                  </a:lnTo>
                  <a:lnTo>
                    <a:pt x="353" y="1"/>
                  </a:lnTo>
                  <a:lnTo>
                    <a:pt x="410" y="3"/>
                  </a:lnTo>
                  <a:lnTo>
                    <a:pt x="450" y="5"/>
                  </a:lnTo>
                  <a:lnTo>
                    <a:pt x="496" y="9"/>
                  </a:lnTo>
                  <a:lnTo>
                    <a:pt x="530" y="13"/>
                  </a:lnTo>
                  <a:lnTo>
                    <a:pt x="557" y="18"/>
                  </a:lnTo>
                  <a:lnTo>
                    <a:pt x="575" y="23"/>
                  </a:lnTo>
                  <a:lnTo>
                    <a:pt x="591" y="28"/>
                  </a:lnTo>
                  <a:lnTo>
                    <a:pt x="602" y="34"/>
                  </a:lnTo>
                  <a:lnTo>
                    <a:pt x="608" y="37"/>
                  </a:lnTo>
                  <a:lnTo>
                    <a:pt x="608" y="48"/>
                  </a:lnTo>
                  <a:lnTo>
                    <a:pt x="595" y="41"/>
                  </a:lnTo>
                  <a:lnTo>
                    <a:pt x="577" y="34"/>
                  </a:lnTo>
                  <a:lnTo>
                    <a:pt x="556" y="29"/>
                  </a:lnTo>
                  <a:lnTo>
                    <a:pt x="534" y="25"/>
                  </a:lnTo>
                  <a:lnTo>
                    <a:pt x="505" y="21"/>
                  </a:lnTo>
                  <a:lnTo>
                    <a:pt x="472" y="18"/>
                  </a:lnTo>
                  <a:lnTo>
                    <a:pt x="429" y="15"/>
                  </a:lnTo>
                  <a:lnTo>
                    <a:pt x="380" y="13"/>
                  </a:lnTo>
                  <a:lnTo>
                    <a:pt x="322" y="12"/>
                  </a:lnTo>
                  <a:lnTo>
                    <a:pt x="264" y="12"/>
                  </a:lnTo>
                  <a:lnTo>
                    <a:pt x="194" y="13"/>
                  </a:lnTo>
                  <a:lnTo>
                    <a:pt x="140" y="16"/>
                  </a:lnTo>
                  <a:lnTo>
                    <a:pt x="118" y="18"/>
                  </a:lnTo>
                  <a:lnTo>
                    <a:pt x="92" y="21"/>
                  </a:lnTo>
                  <a:lnTo>
                    <a:pt x="73" y="24"/>
                  </a:lnTo>
                  <a:lnTo>
                    <a:pt x="54" y="28"/>
                  </a:lnTo>
                  <a:lnTo>
                    <a:pt x="37" y="32"/>
                  </a:lnTo>
                  <a:lnTo>
                    <a:pt x="21" y="37"/>
                  </a:lnTo>
                  <a:lnTo>
                    <a:pt x="7" y="43"/>
                  </a:lnTo>
                  <a:lnTo>
                    <a:pt x="0" y="47"/>
                  </a:lnTo>
                  <a:lnTo>
                    <a:pt x="0" y="37"/>
                  </a:lnTo>
                  <a:lnTo>
                    <a:pt x="0" y="37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17820000" scaled="1"/>
            </a:gradFill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484" name="Freeform 620"/>
            <p:cNvSpPr>
              <a:spLocks noChangeArrowheads="1"/>
            </p:cNvSpPr>
            <p:nvPr/>
          </p:nvSpPr>
          <p:spPr bwMode="auto">
            <a:xfrm>
              <a:off x="925" y="562"/>
              <a:ext cx="645" cy="118"/>
            </a:xfrm>
            <a:custGeom>
              <a:avLst/>
              <a:gdLst/>
              <a:ahLst/>
              <a:cxnLst>
                <a:cxn ang="0">
                  <a:pos x="25" y="26"/>
                </a:cxn>
                <a:cxn ang="0">
                  <a:pos x="37" y="22"/>
                </a:cxn>
                <a:cxn ang="0">
                  <a:pos x="51" y="18"/>
                </a:cxn>
                <a:cxn ang="0">
                  <a:pos x="68" y="14"/>
                </a:cxn>
                <a:cxn ang="0">
                  <a:pos x="86" y="11"/>
                </a:cxn>
                <a:cxn ang="0">
                  <a:pos x="104" y="8"/>
                </a:cxn>
                <a:cxn ang="0">
                  <a:pos x="127" y="5"/>
                </a:cxn>
                <a:cxn ang="0">
                  <a:pos x="151" y="3"/>
                </a:cxn>
                <a:cxn ang="0">
                  <a:pos x="175" y="2"/>
                </a:cxn>
                <a:cxn ang="0">
                  <a:pos x="209" y="0"/>
                </a:cxn>
                <a:cxn ang="0">
                  <a:pos x="243" y="0"/>
                </a:cxn>
                <a:cxn ang="0">
                  <a:pos x="324" y="0"/>
                </a:cxn>
                <a:cxn ang="0">
                  <a:pos x="418" y="1"/>
                </a:cxn>
                <a:cxn ang="0">
                  <a:pos x="477" y="3"/>
                </a:cxn>
                <a:cxn ang="0">
                  <a:pos x="520" y="7"/>
                </a:cxn>
                <a:cxn ang="0">
                  <a:pos x="562" y="12"/>
                </a:cxn>
                <a:cxn ang="0">
                  <a:pos x="590" y="16"/>
                </a:cxn>
                <a:cxn ang="0">
                  <a:pos x="610" y="20"/>
                </a:cxn>
                <a:cxn ang="0">
                  <a:pos x="623" y="26"/>
                </a:cxn>
                <a:cxn ang="0">
                  <a:pos x="630" y="35"/>
                </a:cxn>
                <a:cxn ang="0">
                  <a:pos x="635" y="61"/>
                </a:cxn>
                <a:cxn ang="0">
                  <a:pos x="645" y="62"/>
                </a:cxn>
                <a:cxn ang="0">
                  <a:pos x="645" y="75"/>
                </a:cxn>
                <a:cxn ang="0">
                  <a:pos x="630" y="86"/>
                </a:cxn>
                <a:cxn ang="0">
                  <a:pos x="627" y="118"/>
                </a:cxn>
                <a:cxn ang="0">
                  <a:pos x="614" y="112"/>
                </a:cxn>
                <a:cxn ang="0">
                  <a:pos x="595" y="106"/>
                </a:cxn>
                <a:cxn ang="0">
                  <a:pos x="572" y="101"/>
                </a:cxn>
                <a:cxn ang="0">
                  <a:pos x="551" y="99"/>
                </a:cxn>
                <a:cxn ang="0">
                  <a:pos x="523" y="96"/>
                </a:cxn>
                <a:cxn ang="0">
                  <a:pos x="477" y="93"/>
                </a:cxn>
                <a:cxn ang="0">
                  <a:pos x="409" y="90"/>
                </a:cxn>
                <a:cxn ang="0">
                  <a:pos x="323" y="89"/>
                </a:cxn>
                <a:cxn ang="0">
                  <a:pos x="227" y="90"/>
                </a:cxn>
                <a:cxn ang="0">
                  <a:pos x="162" y="93"/>
                </a:cxn>
                <a:cxn ang="0">
                  <a:pos x="118" y="96"/>
                </a:cxn>
                <a:cxn ang="0">
                  <a:pos x="71" y="102"/>
                </a:cxn>
                <a:cxn ang="0">
                  <a:pos x="49" y="106"/>
                </a:cxn>
                <a:cxn ang="0">
                  <a:pos x="31" y="110"/>
                </a:cxn>
                <a:cxn ang="0">
                  <a:pos x="18" y="117"/>
                </a:cxn>
                <a:cxn ang="0">
                  <a:pos x="16" y="87"/>
                </a:cxn>
                <a:cxn ang="0">
                  <a:pos x="11" y="83"/>
                </a:cxn>
                <a:cxn ang="0">
                  <a:pos x="0" y="76"/>
                </a:cxn>
                <a:cxn ang="0">
                  <a:pos x="0" y="64"/>
                </a:cxn>
                <a:cxn ang="0">
                  <a:pos x="11" y="60"/>
                </a:cxn>
                <a:cxn ang="0">
                  <a:pos x="16" y="34"/>
                </a:cxn>
                <a:cxn ang="0">
                  <a:pos x="20" y="29"/>
                </a:cxn>
                <a:cxn ang="0">
                  <a:pos x="25" y="26"/>
                </a:cxn>
                <a:cxn ang="0">
                  <a:pos x="25" y="26"/>
                </a:cxn>
              </a:cxnLst>
              <a:rect l="0" t="0" r="r" b="b"/>
              <a:pathLst>
                <a:path w="645" h="118">
                  <a:moveTo>
                    <a:pt x="25" y="26"/>
                  </a:moveTo>
                  <a:lnTo>
                    <a:pt x="37" y="22"/>
                  </a:lnTo>
                  <a:lnTo>
                    <a:pt x="51" y="18"/>
                  </a:lnTo>
                  <a:lnTo>
                    <a:pt x="68" y="14"/>
                  </a:lnTo>
                  <a:lnTo>
                    <a:pt x="86" y="11"/>
                  </a:lnTo>
                  <a:lnTo>
                    <a:pt x="104" y="8"/>
                  </a:lnTo>
                  <a:lnTo>
                    <a:pt x="127" y="5"/>
                  </a:lnTo>
                  <a:lnTo>
                    <a:pt x="151" y="3"/>
                  </a:lnTo>
                  <a:lnTo>
                    <a:pt x="175" y="2"/>
                  </a:lnTo>
                  <a:lnTo>
                    <a:pt x="209" y="0"/>
                  </a:lnTo>
                  <a:lnTo>
                    <a:pt x="243" y="0"/>
                  </a:lnTo>
                  <a:lnTo>
                    <a:pt x="324" y="0"/>
                  </a:lnTo>
                  <a:lnTo>
                    <a:pt x="418" y="1"/>
                  </a:lnTo>
                  <a:lnTo>
                    <a:pt x="477" y="3"/>
                  </a:lnTo>
                  <a:lnTo>
                    <a:pt x="520" y="7"/>
                  </a:lnTo>
                  <a:lnTo>
                    <a:pt x="562" y="12"/>
                  </a:lnTo>
                  <a:lnTo>
                    <a:pt x="590" y="16"/>
                  </a:lnTo>
                  <a:lnTo>
                    <a:pt x="610" y="20"/>
                  </a:lnTo>
                  <a:lnTo>
                    <a:pt x="623" y="26"/>
                  </a:lnTo>
                  <a:lnTo>
                    <a:pt x="630" y="35"/>
                  </a:lnTo>
                  <a:lnTo>
                    <a:pt x="635" y="61"/>
                  </a:lnTo>
                  <a:lnTo>
                    <a:pt x="645" y="62"/>
                  </a:lnTo>
                  <a:lnTo>
                    <a:pt x="645" y="75"/>
                  </a:lnTo>
                  <a:lnTo>
                    <a:pt x="630" y="86"/>
                  </a:lnTo>
                  <a:lnTo>
                    <a:pt x="627" y="118"/>
                  </a:lnTo>
                  <a:lnTo>
                    <a:pt x="614" y="112"/>
                  </a:lnTo>
                  <a:lnTo>
                    <a:pt x="595" y="106"/>
                  </a:lnTo>
                  <a:lnTo>
                    <a:pt x="572" y="101"/>
                  </a:lnTo>
                  <a:lnTo>
                    <a:pt x="551" y="99"/>
                  </a:lnTo>
                  <a:lnTo>
                    <a:pt x="523" y="96"/>
                  </a:lnTo>
                  <a:lnTo>
                    <a:pt x="477" y="93"/>
                  </a:lnTo>
                  <a:lnTo>
                    <a:pt x="409" y="90"/>
                  </a:lnTo>
                  <a:lnTo>
                    <a:pt x="323" y="89"/>
                  </a:lnTo>
                  <a:lnTo>
                    <a:pt x="227" y="90"/>
                  </a:lnTo>
                  <a:lnTo>
                    <a:pt x="162" y="93"/>
                  </a:lnTo>
                  <a:lnTo>
                    <a:pt x="118" y="96"/>
                  </a:lnTo>
                  <a:lnTo>
                    <a:pt x="71" y="102"/>
                  </a:lnTo>
                  <a:lnTo>
                    <a:pt x="49" y="106"/>
                  </a:lnTo>
                  <a:lnTo>
                    <a:pt x="31" y="110"/>
                  </a:lnTo>
                  <a:lnTo>
                    <a:pt x="18" y="117"/>
                  </a:lnTo>
                  <a:lnTo>
                    <a:pt x="16" y="87"/>
                  </a:lnTo>
                  <a:lnTo>
                    <a:pt x="11" y="83"/>
                  </a:lnTo>
                  <a:lnTo>
                    <a:pt x="0" y="76"/>
                  </a:lnTo>
                  <a:lnTo>
                    <a:pt x="0" y="64"/>
                  </a:lnTo>
                  <a:lnTo>
                    <a:pt x="11" y="60"/>
                  </a:lnTo>
                  <a:lnTo>
                    <a:pt x="16" y="34"/>
                  </a:lnTo>
                  <a:lnTo>
                    <a:pt x="20" y="29"/>
                  </a:lnTo>
                  <a:lnTo>
                    <a:pt x="25" y="26"/>
                  </a:lnTo>
                  <a:lnTo>
                    <a:pt x="25" y="26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17820000" scaled="1"/>
            </a:gradFill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485" name="Freeform 621"/>
            <p:cNvSpPr>
              <a:spLocks noChangeArrowheads="1"/>
            </p:cNvSpPr>
            <p:nvPr/>
          </p:nvSpPr>
          <p:spPr bwMode="auto">
            <a:xfrm>
              <a:off x="926" y="607"/>
              <a:ext cx="643" cy="41"/>
            </a:xfrm>
            <a:custGeom>
              <a:avLst/>
              <a:gdLst/>
              <a:ahLst/>
              <a:cxnLst>
                <a:cxn ang="0">
                  <a:pos x="14" y="41"/>
                </a:cxn>
                <a:cxn ang="0">
                  <a:pos x="18" y="36"/>
                </a:cxn>
                <a:cxn ang="0">
                  <a:pos x="27" y="31"/>
                </a:cxn>
                <a:cxn ang="0">
                  <a:pos x="37" y="29"/>
                </a:cxn>
                <a:cxn ang="0">
                  <a:pos x="63" y="23"/>
                </a:cxn>
                <a:cxn ang="0">
                  <a:pos x="94" y="18"/>
                </a:cxn>
                <a:cxn ang="0">
                  <a:pos x="164" y="14"/>
                </a:cxn>
                <a:cxn ang="0">
                  <a:pos x="231" y="11"/>
                </a:cxn>
                <a:cxn ang="0">
                  <a:pos x="318" y="9"/>
                </a:cxn>
                <a:cxn ang="0">
                  <a:pos x="389" y="10"/>
                </a:cxn>
                <a:cxn ang="0">
                  <a:pos x="447" y="12"/>
                </a:cxn>
                <a:cxn ang="0">
                  <a:pos x="507" y="16"/>
                </a:cxn>
                <a:cxn ang="0">
                  <a:pos x="541" y="19"/>
                </a:cxn>
                <a:cxn ang="0">
                  <a:pos x="570" y="22"/>
                </a:cxn>
                <a:cxn ang="0">
                  <a:pos x="596" y="27"/>
                </a:cxn>
                <a:cxn ang="0">
                  <a:pos x="610" y="31"/>
                </a:cxn>
                <a:cxn ang="0">
                  <a:pos x="620" y="35"/>
                </a:cxn>
                <a:cxn ang="0">
                  <a:pos x="629" y="40"/>
                </a:cxn>
                <a:cxn ang="0">
                  <a:pos x="643" y="30"/>
                </a:cxn>
                <a:cxn ang="0">
                  <a:pos x="615" y="22"/>
                </a:cxn>
                <a:cxn ang="0">
                  <a:pos x="592" y="17"/>
                </a:cxn>
                <a:cxn ang="0">
                  <a:pos x="572" y="13"/>
                </a:cxn>
                <a:cxn ang="0">
                  <a:pos x="546" y="9"/>
                </a:cxn>
                <a:cxn ang="0">
                  <a:pos x="509" y="6"/>
                </a:cxn>
                <a:cxn ang="0">
                  <a:pos x="453" y="4"/>
                </a:cxn>
                <a:cxn ang="0">
                  <a:pos x="386" y="1"/>
                </a:cxn>
                <a:cxn ang="0">
                  <a:pos x="317" y="0"/>
                </a:cxn>
                <a:cxn ang="0">
                  <a:pos x="229" y="3"/>
                </a:cxn>
                <a:cxn ang="0">
                  <a:pos x="174" y="5"/>
                </a:cxn>
                <a:cxn ang="0">
                  <a:pos x="129" y="6"/>
                </a:cxn>
                <a:cxn ang="0">
                  <a:pos x="86" y="10"/>
                </a:cxn>
                <a:cxn ang="0">
                  <a:pos x="63" y="14"/>
                </a:cxn>
                <a:cxn ang="0">
                  <a:pos x="42" y="18"/>
                </a:cxn>
                <a:cxn ang="0">
                  <a:pos x="16" y="26"/>
                </a:cxn>
                <a:cxn ang="0">
                  <a:pos x="0" y="30"/>
                </a:cxn>
                <a:cxn ang="0">
                  <a:pos x="14" y="41"/>
                </a:cxn>
                <a:cxn ang="0">
                  <a:pos x="14" y="41"/>
                </a:cxn>
              </a:cxnLst>
              <a:rect l="0" t="0" r="r" b="b"/>
              <a:pathLst>
                <a:path w="643" h="41">
                  <a:moveTo>
                    <a:pt x="14" y="41"/>
                  </a:moveTo>
                  <a:lnTo>
                    <a:pt x="18" y="36"/>
                  </a:lnTo>
                  <a:lnTo>
                    <a:pt x="27" y="31"/>
                  </a:lnTo>
                  <a:lnTo>
                    <a:pt x="37" y="29"/>
                  </a:lnTo>
                  <a:lnTo>
                    <a:pt x="63" y="23"/>
                  </a:lnTo>
                  <a:lnTo>
                    <a:pt x="94" y="18"/>
                  </a:lnTo>
                  <a:lnTo>
                    <a:pt x="164" y="14"/>
                  </a:lnTo>
                  <a:lnTo>
                    <a:pt x="231" y="11"/>
                  </a:lnTo>
                  <a:lnTo>
                    <a:pt x="318" y="9"/>
                  </a:lnTo>
                  <a:lnTo>
                    <a:pt x="389" y="10"/>
                  </a:lnTo>
                  <a:lnTo>
                    <a:pt x="447" y="12"/>
                  </a:lnTo>
                  <a:lnTo>
                    <a:pt x="507" y="16"/>
                  </a:lnTo>
                  <a:lnTo>
                    <a:pt x="541" y="19"/>
                  </a:lnTo>
                  <a:lnTo>
                    <a:pt x="570" y="22"/>
                  </a:lnTo>
                  <a:lnTo>
                    <a:pt x="596" y="27"/>
                  </a:lnTo>
                  <a:lnTo>
                    <a:pt x="610" y="31"/>
                  </a:lnTo>
                  <a:lnTo>
                    <a:pt x="620" y="35"/>
                  </a:lnTo>
                  <a:lnTo>
                    <a:pt x="629" y="40"/>
                  </a:lnTo>
                  <a:lnTo>
                    <a:pt x="643" y="30"/>
                  </a:lnTo>
                  <a:lnTo>
                    <a:pt x="615" y="22"/>
                  </a:lnTo>
                  <a:lnTo>
                    <a:pt x="592" y="17"/>
                  </a:lnTo>
                  <a:lnTo>
                    <a:pt x="572" y="13"/>
                  </a:lnTo>
                  <a:lnTo>
                    <a:pt x="546" y="9"/>
                  </a:lnTo>
                  <a:lnTo>
                    <a:pt x="509" y="6"/>
                  </a:lnTo>
                  <a:lnTo>
                    <a:pt x="453" y="4"/>
                  </a:lnTo>
                  <a:lnTo>
                    <a:pt x="386" y="1"/>
                  </a:lnTo>
                  <a:lnTo>
                    <a:pt x="317" y="0"/>
                  </a:lnTo>
                  <a:lnTo>
                    <a:pt x="229" y="3"/>
                  </a:lnTo>
                  <a:lnTo>
                    <a:pt x="174" y="5"/>
                  </a:lnTo>
                  <a:lnTo>
                    <a:pt x="129" y="6"/>
                  </a:lnTo>
                  <a:lnTo>
                    <a:pt x="86" y="10"/>
                  </a:lnTo>
                  <a:lnTo>
                    <a:pt x="63" y="14"/>
                  </a:lnTo>
                  <a:lnTo>
                    <a:pt x="42" y="18"/>
                  </a:lnTo>
                  <a:lnTo>
                    <a:pt x="16" y="26"/>
                  </a:lnTo>
                  <a:lnTo>
                    <a:pt x="0" y="30"/>
                  </a:lnTo>
                  <a:lnTo>
                    <a:pt x="14" y="41"/>
                  </a:lnTo>
                  <a:lnTo>
                    <a:pt x="14" y="41"/>
                  </a:lnTo>
                  <a:close/>
                </a:path>
              </a:pathLst>
            </a:custGeom>
            <a:gradFill rotWithShape="0">
              <a:gsLst>
                <a:gs pos="0">
                  <a:srgbClr val="DF9F7F"/>
                </a:gs>
                <a:gs pos="100000">
                  <a:srgbClr val="B6B6B6"/>
                </a:gs>
              </a:gsLst>
              <a:lin ang="5400000" scaled="1"/>
            </a:gradFill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486" name="Freeform 622"/>
            <p:cNvSpPr>
              <a:spLocks noChangeArrowheads="1"/>
            </p:cNvSpPr>
            <p:nvPr/>
          </p:nvSpPr>
          <p:spPr bwMode="auto">
            <a:xfrm>
              <a:off x="936" y="596"/>
              <a:ext cx="626" cy="27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12" y="21"/>
                </a:cxn>
                <a:cxn ang="0">
                  <a:pos x="36" y="16"/>
                </a:cxn>
                <a:cxn ang="0">
                  <a:pos x="73" y="10"/>
                </a:cxn>
                <a:cxn ang="0">
                  <a:pos x="116" y="6"/>
                </a:cxn>
                <a:cxn ang="0">
                  <a:pos x="155" y="4"/>
                </a:cxn>
                <a:cxn ang="0">
                  <a:pos x="218" y="2"/>
                </a:cxn>
                <a:cxn ang="0">
                  <a:pos x="314" y="0"/>
                </a:cxn>
                <a:cxn ang="0">
                  <a:pos x="409" y="2"/>
                </a:cxn>
                <a:cxn ang="0">
                  <a:pos x="464" y="3"/>
                </a:cxn>
                <a:cxn ang="0">
                  <a:pos x="508" y="5"/>
                </a:cxn>
                <a:cxn ang="0">
                  <a:pos x="553" y="10"/>
                </a:cxn>
                <a:cxn ang="0">
                  <a:pos x="588" y="16"/>
                </a:cxn>
                <a:cxn ang="0">
                  <a:pos x="608" y="20"/>
                </a:cxn>
                <a:cxn ang="0">
                  <a:pos x="626" y="27"/>
                </a:cxn>
              </a:cxnLst>
              <a:rect l="0" t="0" r="r" b="b"/>
              <a:pathLst>
                <a:path w="626" h="27">
                  <a:moveTo>
                    <a:pt x="0" y="26"/>
                  </a:moveTo>
                  <a:lnTo>
                    <a:pt x="12" y="21"/>
                  </a:lnTo>
                  <a:lnTo>
                    <a:pt x="36" y="16"/>
                  </a:lnTo>
                  <a:lnTo>
                    <a:pt x="73" y="10"/>
                  </a:lnTo>
                  <a:lnTo>
                    <a:pt x="116" y="6"/>
                  </a:lnTo>
                  <a:lnTo>
                    <a:pt x="155" y="4"/>
                  </a:lnTo>
                  <a:lnTo>
                    <a:pt x="218" y="2"/>
                  </a:lnTo>
                  <a:lnTo>
                    <a:pt x="314" y="0"/>
                  </a:lnTo>
                  <a:lnTo>
                    <a:pt x="409" y="2"/>
                  </a:lnTo>
                  <a:lnTo>
                    <a:pt x="464" y="3"/>
                  </a:lnTo>
                  <a:lnTo>
                    <a:pt x="508" y="5"/>
                  </a:lnTo>
                  <a:lnTo>
                    <a:pt x="553" y="10"/>
                  </a:lnTo>
                  <a:lnTo>
                    <a:pt x="588" y="16"/>
                  </a:lnTo>
                  <a:lnTo>
                    <a:pt x="608" y="20"/>
                  </a:lnTo>
                  <a:lnTo>
                    <a:pt x="626" y="27"/>
                  </a:lnTo>
                </a:path>
              </a:pathLst>
            </a:custGeom>
            <a:noFill/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487" name="Freeform 623"/>
            <p:cNvSpPr>
              <a:spLocks noChangeArrowheads="1"/>
            </p:cNvSpPr>
            <p:nvPr/>
          </p:nvSpPr>
          <p:spPr bwMode="auto">
            <a:xfrm>
              <a:off x="1023" y="1024"/>
              <a:ext cx="451" cy="136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23" y="6"/>
                </a:cxn>
                <a:cxn ang="0">
                  <a:pos x="57" y="4"/>
                </a:cxn>
                <a:cxn ang="0">
                  <a:pos x="94" y="3"/>
                </a:cxn>
                <a:cxn ang="0">
                  <a:pos x="157" y="1"/>
                </a:cxn>
                <a:cxn ang="0">
                  <a:pos x="223" y="0"/>
                </a:cxn>
                <a:cxn ang="0">
                  <a:pos x="287" y="1"/>
                </a:cxn>
                <a:cxn ang="0">
                  <a:pos x="347" y="3"/>
                </a:cxn>
                <a:cxn ang="0">
                  <a:pos x="393" y="4"/>
                </a:cxn>
                <a:cxn ang="0">
                  <a:pos x="451" y="8"/>
                </a:cxn>
                <a:cxn ang="0">
                  <a:pos x="451" y="128"/>
                </a:cxn>
                <a:cxn ang="0">
                  <a:pos x="311" y="135"/>
                </a:cxn>
                <a:cxn ang="0">
                  <a:pos x="254" y="136"/>
                </a:cxn>
                <a:cxn ang="0">
                  <a:pos x="254" y="132"/>
                </a:cxn>
                <a:cxn ang="0">
                  <a:pos x="196" y="132"/>
                </a:cxn>
                <a:cxn ang="0">
                  <a:pos x="196" y="136"/>
                </a:cxn>
                <a:cxn ang="0">
                  <a:pos x="145" y="136"/>
                </a:cxn>
                <a:cxn ang="0">
                  <a:pos x="0" y="126"/>
                </a:cxn>
                <a:cxn ang="0">
                  <a:pos x="0" y="9"/>
                </a:cxn>
                <a:cxn ang="0">
                  <a:pos x="0" y="9"/>
                </a:cxn>
              </a:cxnLst>
              <a:rect l="0" t="0" r="r" b="b"/>
              <a:pathLst>
                <a:path w="451" h="136">
                  <a:moveTo>
                    <a:pt x="0" y="9"/>
                  </a:moveTo>
                  <a:lnTo>
                    <a:pt x="23" y="6"/>
                  </a:lnTo>
                  <a:lnTo>
                    <a:pt x="57" y="4"/>
                  </a:lnTo>
                  <a:lnTo>
                    <a:pt x="94" y="3"/>
                  </a:lnTo>
                  <a:lnTo>
                    <a:pt x="157" y="1"/>
                  </a:lnTo>
                  <a:lnTo>
                    <a:pt x="223" y="0"/>
                  </a:lnTo>
                  <a:lnTo>
                    <a:pt x="287" y="1"/>
                  </a:lnTo>
                  <a:lnTo>
                    <a:pt x="347" y="3"/>
                  </a:lnTo>
                  <a:lnTo>
                    <a:pt x="393" y="4"/>
                  </a:lnTo>
                  <a:lnTo>
                    <a:pt x="451" y="8"/>
                  </a:lnTo>
                  <a:lnTo>
                    <a:pt x="451" y="128"/>
                  </a:lnTo>
                  <a:lnTo>
                    <a:pt x="311" y="135"/>
                  </a:lnTo>
                  <a:lnTo>
                    <a:pt x="254" y="136"/>
                  </a:lnTo>
                  <a:lnTo>
                    <a:pt x="254" y="132"/>
                  </a:lnTo>
                  <a:lnTo>
                    <a:pt x="196" y="132"/>
                  </a:lnTo>
                  <a:lnTo>
                    <a:pt x="196" y="136"/>
                  </a:lnTo>
                  <a:lnTo>
                    <a:pt x="145" y="136"/>
                  </a:lnTo>
                  <a:lnTo>
                    <a:pt x="0" y="126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gradFill rotWithShape="0">
              <a:gsLst>
                <a:gs pos="0">
                  <a:srgbClr val="FFD7AF"/>
                </a:gs>
                <a:gs pos="100000">
                  <a:srgbClr val="ECECEC"/>
                </a:gs>
              </a:gsLst>
              <a:lin ang="5400000" scaled="1"/>
            </a:gradFill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488" name="Freeform 624"/>
            <p:cNvSpPr>
              <a:spLocks noChangeArrowheads="1"/>
            </p:cNvSpPr>
            <p:nvPr/>
          </p:nvSpPr>
          <p:spPr bwMode="auto">
            <a:xfrm>
              <a:off x="1028" y="1043"/>
              <a:ext cx="441" cy="6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30" y="4"/>
                </a:cxn>
                <a:cxn ang="0">
                  <a:pos x="75" y="3"/>
                </a:cxn>
                <a:cxn ang="0">
                  <a:pos x="136" y="1"/>
                </a:cxn>
                <a:cxn ang="0">
                  <a:pos x="221" y="0"/>
                </a:cxn>
                <a:cxn ang="0">
                  <a:pos x="316" y="0"/>
                </a:cxn>
                <a:cxn ang="0">
                  <a:pos x="370" y="3"/>
                </a:cxn>
                <a:cxn ang="0">
                  <a:pos x="411" y="4"/>
                </a:cxn>
                <a:cxn ang="0">
                  <a:pos x="441" y="5"/>
                </a:cxn>
              </a:cxnLst>
              <a:rect l="0" t="0" r="r" b="b"/>
              <a:pathLst>
                <a:path w="441" h="6">
                  <a:moveTo>
                    <a:pt x="0" y="6"/>
                  </a:moveTo>
                  <a:lnTo>
                    <a:pt x="30" y="4"/>
                  </a:lnTo>
                  <a:lnTo>
                    <a:pt x="75" y="3"/>
                  </a:lnTo>
                  <a:lnTo>
                    <a:pt x="136" y="1"/>
                  </a:lnTo>
                  <a:lnTo>
                    <a:pt x="221" y="0"/>
                  </a:lnTo>
                  <a:lnTo>
                    <a:pt x="316" y="0"/>
                  </a:lnTo>
                  <a:lnTo>
                    <a:pt x="370" y="3"/>
                  </a:lnTo>
                  <a:lnTo>
                    <a:pt x="411" y="4"/>
                  </a:lnTo>
                  <a:lnTo>
                    <a:pt x="441" y="5"/>
                  </a:lnTo>
                </a:path>
              </a:pathLst>
            </a:custGeom>
            <a:noFill/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489" name="Freeform 625"/>
            <p:cNvSpPr>
              <a:spLocks noChangeArrowheads="1"/>
            </p:cNvSpPr>
            <p:nvPr/>
          </p:nvSpPr>
          <p:spPr bwMode="auto">
            <a:xfrm>
              <a:off x="1350" y="1060"/>
              <a:ext cx="52" cy="97"/>
            </a:xfrm>
            <a:custGeom>
              <a:avLst/>
              <a:gdLst/>
              <a:ahLst/>
              <a:cxnLst>
                <a:cxn ang="0">
                  <a:pos x="0" y="97"/>
                </a:cxn>
                <a:cxn ang="0">
                  <a:pos x="1" y="38"/>
                </a:cxn>
                <a:cxn ang="0">
                  <a:pos x="3" y="35"/>
                </a:cxn>
                <a:cxn ang="0">
                  <a:pos x="4" y="32"/>
                </a:cxn>
                <a:cxn ang="0">
                  <a:pos x="4" y="28"/>
                </a:cxn>
                <a:cxn ang="0">
                  <a:pos x="2" y="23"/>
                </a:cxn>
                <a:cxn ang="0">
                  <a:pos x="0" y="23"/>
                </a:cxn>
                <a:cxn ang="0">
                  <a:pos x="2" y="18"/>
                </a:cxn>
                <a:cxn ang="0">
                  <a:pos x="4" y="14"/>
                </a:cxn>
                <a:cxn ang="0">
                  <a:pos x="8" y="8"/>
                </a:cxn>
                <a:cxn ang="0">
                  <a:pos x="14" y="4"/>
                </a:cxn>
                <a:cxn ang="0">
                  <a:pos x="19" y="1"/>
                </a:cxn>
                <a:cxn ang="0">
                  <a:pos x="26" y="0"/>
                </a:cxn>
                <a:cxn ang="0">
                  <a:pos x="31" y="1"/>
                </a:cxn>
                <a:cxn ang="0">
                  <a:pos x="37" y="3"/>
                </a:cxn>
                <a:cxn ang="0">
                  <a:pos x="42" y="8"/>
                </a:cxn>
                <a:cxn ang="0">
                  <a:pos x="44" y="12"/>
                </a:cxn>
                <a:cxn ang="0">
                  <a:pos x="48" y="23"/>
                </a:cxn>
                <a:cxn ang="0">
                  <a:pos x="50" y="23"/>
                </a:cxn>
                <a:cxn ang="0">
                  <a:pos x="51" y="27"/>
                </a:cxn>
                <a:cxn ang="0">
                  <a:pos x="52" y="30"/>
                </a:cxn>
                <a:cxn ang="0">
                  <a:pos x="51" y="34"/>
                </a:cxn>
                <a:cxn ang="0">
                  <a:pos x="50" y="38"/>
                </a:cxn>
                <a:cxn ang="0">
                  <a:pos x="48" y="38"/>
                </a:cxn>
                <a:cxn ang="0">
                  <a:pos x="48" y="82"/>
                </a:cxn>
                <a:cxn ang="0">
                  <a:pos x="0" y="97"/>
                </a:cxn>
                <a:cxn ang="0">
                  <a:pos x="0" y="97"/>
                </a:cxn>
              </a:cxnLst>
              <a:rect l="0" t="0" r="r" b="b"/>
              <a:pathLst>
                <a:path w="52" h="97">
                  <a:moveTo>
                    <a:pt x="0" y="97"/>
                  </a:moveTo>
                  <a:lnTo>
                    <a:pt x="1" y="38"/>
                  </a:lnTo>
                  <a:lnTo>
                    <a:pt x="3" y="35"/>
                  </a:lnTo>
                  <a:lnTo>
                    <a:pt x="4" y="32"/>
                  </a:lnTo>
                  <a:lnTo>
                    <a:pt x="4" y="28"/>
                  </a:lnTo>
                  <a:lnTo>
                    <a:pt x="2" y="23"/>
                  </a:lnTo>
                  <a:lnTo>
                    <a:pt x="0" y="23"/>
                  </a:lnTo>
                  <a:lnTo>
                    <a:pt x="2" y="18"/>
                  </a:lnTo>
                  <a:lnTo>
                    <a:pt x="4" y="14"/>
                  </a:lnTo>
                  <a:lnTo>
                    <a:pt x="8" y="8"/>
                  </a:lnTo>
                  <a:lnTo>
                    <a:pt x="14" y="4"/>
                  </a:lnTo>
                  <a:lnTo>
                    <a:pt x="19" y="1"/>
                  </a:lnTo>
                  <a:lnTo>
                    <a:pt x="26" y="0"/>
                  </a:lnTo>
                  <a:lnTo>
                    <a:pt x="31" y="1"/>
                  </a:lnTo>
                  <a:lnTo>
                    <a:pt x="37" y="3"/>
                  </a:lnTo>
                  <a:lnTo>
                    <a:pt x="42" y="8"/>
                  </a:lnTo>
                  <a:lnTo>
                    <a:pt x="44" y="12"/>
                  </a:lnTo>
                  <a:lnTo>
                    <a:pt x="48" y="23"/>
                  </a:lnTo>
                  <a:lnTo>
                    <a:pt x="50" y="23"/>
                  </a:lnTo>
                  <a:lnTo>
                    <a:pt x="51" y="27"/>
                  </a:lnTo>
                  <a:lnTo>
                    <a:pt x="52" y="30"/>
                  </a:lnTo>
                  <a:lnTo>
                    <a:pt x="51" y="34"/>
                  </a:lnTo>
                  <a:lnTo>
                    <a:pt x="50" y="38"/>
                  </a:lnTo>
                  <a:lnTo>
                    <a:pt x="48" y="38"/>
                  </a:lnTo>
                  <a:lnTo>
                    <a:pt x="48" y="82"/>
                  </a:lnTo>
                  <a:lnTo>
                    <a:pt x="0" y="97"/>
                  </a:lnTo>
                  <a:lnTo>
                    <a:pt x="0" y="97"/>
                  </a:lnTo>
                  <a:close/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5400000" scaled="1"/>
            </a:gradFill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490" name="Freeform 626"/>
            <p:cNvSpPr>
              <a:spLocks noChangeArrowheads="1"/>
            </p:cNvSpPr>
            <p:nvPr/>
          </p:nvSpPr>
          <p:spPr bwMode="auto">
            <a:xfrm>
              <a:off x="1027" y="1084"/>
              <a:ext cx="444" cy="0"/>
            </a:xfrm>
            <a:custGeom>
              <a:avLst/>
              <a:gdLst/>
              <a:ahLst/>
              <a:cxnLst>
                <a:cxn ang="0">
                  <a:pos x="444" y="0"/>
                </a:cxn>
                <a:cxn ang="0">
                  <a:pos x="0" y="0"/>
                </a:cxn>
              </a:cxnLst>
              <a:rect l="0" t="0" r="r" b="b"/>
              <a:pathLst>
                <a:path w="444">
                  <a:moveTo>
                    <a:pt x="444" y="0"/>
                  </a:moveTo>
                  <a:lnTo>
                    <a:pt x="0" y="0"/>
                  </a:lnTo>
                </a:path>
              </a:pathLst>
            </a:custGeom>
            <a:noFill/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491" name="Freeform 627"/>
            <p:cNvSpPr>
              <a:spLocks noChangeArrowheads="1"/>
            </p:cNvSpPr>
            <p:nvPr/>
          </p:nvSpPr>
          <p:spPr bwMode="auto">
            <a:xfrm>
              <a:off x="1026" y="1099"/>
              <a:ext cx="444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" y="0"/>
                </a:cxn>
              </a:cxnLst>
              <a:rect l="0" t="0" r="r" b="b"/>
              <a:pathLst>
                <a:path w="444">
                  <a:moveTo>
                    <a:pt x="0" y="0"/>
                  </a:moveTo>
                  <a:lnTo>
                    <a:pt x="444" y="0"/>
                  </a:lnTo>
                </a:path>
              </a:pathLst>
            </a:custGeom>
            <a:noFill/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492" name="Freeform 628"/>
            <p:cNvSpPr>
              <a:spLocks noChangeArrowheads="1"/>
            </p:cNvSpPr>
            <p:nvPr/>
          </p:nvSpPr>
          <p:spPr bwMode="auto">
            <a:xfrm>
              <a:off x="1090" y="1060"/>
              <a:ext cx="51" cy="97"/>
            </a:xfrm>
            <a:custGeom>
              <a:avLst/>
              <a:gdLst/>
              <a:ahLst/>
              <a:cxnLst>
                <a:cxn ang="0">
                  <a:pos x="51" y="97"/>
                </a:cxn>
                <a:cxn ang="0">
                  <a:pos x="51" y="38"/>
                </a:cxn>
                <a:cxn ang="0">
                  <a:pos x="49" y="35"/>
                </a:cxn>
                <a:cxn ang="0">
                  <a:pos x="47" y="32"/>
                </a:cxn>
                <a:cxn ang="0">
                  <a:pos x="48" y="28"/>
                </a:cxn>
                <a:cxn ang="0">
                  <a:pos x="50" y="23"/>
                </a:cxn>
                <a:cxn ang="0">
                  <a:pos x="51" y="23"/>
                </a:cxn>
                <a:cxn ang="0">
                  <a:pos x="50" y="18"/>
                </a:cxn>
                <a:cxn ang="0">
                  <a:pos x="47" y="14"/>
                </a:cxn>
                <a:cxn ang="0">
                  <a:pos x="43" y="8"/>
                </a:cxn>
                <a:cxn ang="0">
                  <a:pos x="38" y="4"/>
                </a:cxn>
                <a:cxn ang="0">
                  <a:pos x="32" y="1"/>
                </a:cxn>
                <a:cxn ang="0">
                  <a:pos x="26" y="0"/>
                </a:cxn>
                <a:cxn ang="0">
                  <a:pos x="20" y="1"/>
                </a:cxn>
                <a:cxn ang="0">
                  <a:pos x="15" y="3"/>
                </a:cxn>
                <a:cxn ang="0">
                  <a:pos x="10" y="8"/>
                </a:cxn>
                <a:cxn ang="0">
                  <a:pos x="8" y="12"/>
                </a:cxn>
                <a:cxn ang="0">
                  <a:pos x="4" y="23"/>
                </a:cxn>
                <a:cxn ang="0">
                  <a:pos x="2" y="23"/>
                </a:cxn>
                <a:cxn ang="0">
                  <a:pos x="1" y="27"/>
                </a:cxn>
                <a:cxn ang="0">
                  <a:pos x="0" y="30"/>
                </a:cxn>
                <a:cxn ang="0">
                  <a:pos x="1" y="34"/>
                </a:cxn>
                <a:cxn ang="0">
                  <a:pos x="2" y="38"/>
                </a:cxn>
                <a:cxn ang="0">
                  <a:pos x="4" y="38"/>
                </a:cxn>
                <a:cxn ang="0">
                  <a:pos x="4" y="82"/>
                </a:cxn>
                <a:cxn ang="0">
                  <a:pos x="51" y="97"/>
                </a:cxn>
                <a:cxn ang="0">
                  <a:pos x="51" y="97"/>
                </a:cxn>
              </a:cxnLst>
              <a:rect l="0" t="0" r="r" b="b"/>
              <a:pathLst>
                <a:path w="51" h="97">
                  <a:moveTo>
                    <a:pt x="51" y="97"/>
                  </a:moveTo>
                  <a:lnTo>
                    <a:pt x="51" y="38"/>
                  </a:lnTo>
                  <a:lnTo>
                    <a:pt x="49" y="35"/>
                  </a:lnTo>
                  <a:lnTo>
                    <a:pt x="47" y="32"/>
                  </a:lnTo>
                  <a:lnTo>
                    <a:pt x="48" y="28"/>
                  </a:lnTo>
                  <a:lnTo>
                    <a:pt x="50" y="23"/>
                  </a:lnTo>
                  <a:lnTo>
                    <a:pt x="51" y="23"/>
                  </a:lnTo>
                  <a:lnTo>
                    <a:pt x="50" y="18"/>
                  </a:lnTo>
                  <a:lnTo>
                    <a:pt x="47" y="14"/>
                  </a:lnTo>
                  <a:lnTo>
                    <a:pt x="43" y="8"/>
                  </a:lnTo>
                  <a:lnTo>
                    <a:pt x="38" y="4"/>
                  </a:lnTo>
                  <a:lnTo>
                    <a:pt x="32" y="1"/>
                  </a:lnTo>
                  <a:lnTo>
                    <a:pt x="26" y="0"/>
                  </a:lnTo>
                  <a:lnTo>
                    <a:pt x="20" y="1"/>
                  </a:lnTo>
                  <a:lnTo>
                    <a:pt x="15" y="3"/>
                  </a:lnTo>
                  <a:lnTo>
                    <a:pt x="10" y="8"/>
                  </a:lnTo>
                  <a:lnTo>
                    <a:pt x="8" y="12"/>
                  </a:lnTo>
                  <a:lnTo>
                    <a:pt x="4" y="23"/>
                  </a:lnTo>
                  <a:lnTo>
                    <a:pt x="2" y="23"/>
                  </a:lnTo>
                  <a:lnTo>
                    <a:pt x="1" y="27"/>
                  </a:lnTo>
                  <a:lnTo>
                    <a:pt x="0" y="30"/>
                  </a:lnTo>
                  <a:lnTo>
                    <a:pt x="1" y="34"/>
                  </a:lnTo>
                  <a:lnTo>
                    <a:pt x="2" y="38"/>
                  </a:lnTo>
                  <a:lnTo>
                    <a:pt x="4" y="38"/>
                  </a:lnTo>
                  <a:lnTo>
                    <a:pt x="4" y="82"/>
                  </a:lnTo>
                  <a:lnTo>
                    <a:pt x="51" y="97"/>
                  </a:lnTo>
                  <a:lnTo>
                    <a:pt x="51" y="97"/>
                  </a:lnTo>
                  <a:close/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5400000" scaled="1"/>
            </a:gradFill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493" name="Freeform 629"/>
            <p:cNvSpPr>
              <a:spLocks noChangeArrowheads="1"/>
            </p:cNvSpPr>
            <p:nvPr/>
          </p:nvSpPr>
          <p:spPr bwMode="auto">
            <a:xfrm>
              <a:off x="1471" y="1032"/>
              <a:ext cx="50" cy="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5"/>
                </a:cxn>
                <a:cxn ang="0">
                  <a:pos x="50" y="3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0" h="75">
                  <a:moveTo>
                    <a:pt x="0" y="0"/>
                  </a:moveTo>
                  <a:lnTo>
                    <a:pt x="0" y="75"/>
                  </a:lnTo>
                  <a:lnTo>
                    <a:pt x="50" y="3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5400000" scaled="1"/>
            </a:gradFill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494" name="Freeform 630"/>
            <p:cNvSpPr>
              <a:spLocks noChangeArrowheads="1"/>
            </p:cNvSpPr>
            <p:nvPr/>
          </p:nvSpPr>
          <p:spPr bwMode="auto">
            <a:xfrm>
              <a:off x="1321" y="1032"/>
              <a:ext cx="247" cy="132"/>
            </a:xfrm>
            <a:custGeom>
              <a:avLst/>
              <a:gdLst/>
              <a:ahLst/>
              <a:cxnLst>
                <a:cxn ang="0">
                  <a:pos x="210" y="3"/>
                </a:cxn>
                <a:cxn ang="0">
                  <a:pos x="247" y="31"/>
                </a:cxn>
                <a:cxn ang="0">
                  <a:pos x="246" y="113"/>
                </a:cxn>
                <a:cxn ang="0">
                  <a:pos x="231" y="118"/>
                </a:cxn>
                <a:cxn ang="0">
                  <a:pos x="206" y="122"/>
                </a:cxn>
                <a:cxn ang="0">
                  <a:pos x="176" y="126"/>
                </a:cxn>
                <a:cxn ang="0">
                  <a:pos x="142" y="130"/>
                </a:cxn>
                <a:cxn ang="0">
                  <a:pos x="79" y="132"/>
                </a:cxn>
                <a:cxn ang="0">
                  <a:pos x="0" y="129"/>
                </a:cxn>
                <a:cxn ang="0">
                  <a:pos x="34" y="121"/>
                </a:cxn>
                <a:cxn ang="0">
                  <a:pos x="57" y="113"/>
                </a:cxn>
                <a:cxn ang="0">
                  <a:pos x="78" y="106"/>
                </a:cxn>
                <a:cxn ang="0">
                  <a:pos x="101" y="96"/>
                </a:cxn>
                <a:cxn ang="0">
                  <a:pos x="122" y="85"/>
                </a:cxn>
                <a:cxn ang="0">
                  <a:pos x="138" y="76"/>
                </a:cxn>
                <a:cxn ang="0">
                  <a:pos x="155" y="65"/>
                </a:cxn>
                <a:cxn ang="0">
                  <a:pos x="169" y="54"/>
                </a:cxn>
                <a:cxn ang="0">
                  <a:pos x="178" y="43"/>
                </a:cxn>
                <a:cxn ang="0">
                  <a:pos x="185" y="33"/>
                </a:cxn>
                <a:cxn ang="0">
                  <a:pos x="150" y="0"/>
                </a:cxn>
                <a:cxn ang="0">
                  <a:pos x="210" y="3"/>
                </a:cxn>
                <a:cxn ang="0">
                  <a:pos x="210" y="3"/>
                </a:cxn>
              </a:cxnLst>
              <a:rect l="0" t="0" r="r" b="b"/>
              <a:pathLst>
                <a:path w="247" h="132">
                  <a:moveTo>
                    <a:pt x="210" y="3"/>
                  </a:moveTo>
                  <a:lnTo>
                    <a:pt x="247" y="31"/>
                  </a:lnTo>
                  <a:lnTo>
                    <a:pt x="246" y="113"/>
                  </a:lnTo>
                  <a:lnTo>
                    <a:pt x="231" y="118"/>
                  </a:lnTo>
                  <a:lnTo>
                    <a:pt x="206" y="122"/>
                  </a:lnTo>
                  <a:lnTo>
                    <a:pt x="176" y="126"/>
                  </a:lnTo>
                  <a:lnTo>
                    <a:pt x="142" y="130"/>
                  </a:lnTo>
                  <a:lnTo>
                    <a:pt x="79" y="132"/>
                  </a:lnTo>
                  <a:lnTo>
                    <a:pt x="0" y="129"/>
                  </a:lnTo>
                  <a:lnTo>
                    <a:pt x="34" y="121"/>
                  </a:lnTo>
                  <a:lnTo>
                    <a:pt x="57" y="113"/>
                  </a:lnTo>
                  <a:lnTo>
                    <a:pt x="78" y="106"/>
                  </a:lnTo>
                  <a:lnTo>
                    <a:pt x="101" y="96"/>
                  </a:lnTo>
                  <a:lnTo>
                    <a:pt x="122" y="85"/>
                  </a:lnTo>
                  <a:lnTo>
                    <a:pt x="138" y="76"/>
                  </a:lnTo>
                  <a:lnTo>
                    <a:pt x="155" y="65"/>
                  </a:lnTo>
                  <a:lnTo>
                    <a:pt x="169" y="54"/>
                  </a:lnTo>
                  <a:lnTo>
                    <a:pt x="178" y="43"/>
                  </a:lnTo>
                  <a:lnTo>
                    <a:pt x="185" y="33"/>
                  </a:lnTo>
                  <a:lnTo>
                    <a:pt x="150" y="0"/>
                  </a:lnTo>
                  <a:lnTo>
                    <a:pt x="210" y="3"/>
                  </a:lnTo>
                  <a:lnTo>
                    <a:pt x="210" y="3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17820000" scaled="1"/>
            </a:gradFill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495" name="Freeform 631"/>
            <p:cNvSpPr>
              <a:spLocks noChangeArrowheads="1"/>
            </p:cNvSpPr>
            <p:nvPr/>
          </p:nvSpPr>
          <p:spPr bwMode="auto">
            <a:xfrm>
              <a:off x="1401" y="1064"/>
              <a:ext cx="166" cy="100"/>
            </a:xfrm>
            <a:custGeom>
              <a:avLst/>
              <a:gdLst/>
              <a:ahLst/>
              <a:cxnLst>
                <a:cxn ang="0">
                  <a:pos x="0" y="100"/>
                </a:cxn>
                <a:cxn ang="0">
                  <a:pos x="21" y="92"/>
                </a:cxn>
                <a:cxn ang="0">
                  <a:pos x="41" y="84"/>
                </a:cxn>
                <a:cxn ang="0">
                  <a:pos x="58" y="76"/>
                </a:cxn>
                <a:cxn ang="0">
                  <a:pos x="77" y="66"/>
                </a:cxn>
                <a:cxn ang="0">
                  <a:pos x="93" y="56"/>
                </a:cxn>
                <a:cxn ang="0">
                  <a:pos x="109" y="44"/>
                </a:cxn>
                <a:cxn ang="0">
                  <a:pos x="122" y="31"/>
                </a:cxn>
                <a:cxn ang="0">
                  <a:pos x="133" y="18"/>
                </a:cxn>
                <a:cxn ang="0">
                  <a:pos x="147" y="0"/>
                </a:cxn>
                <a:cxn ang="0">
                  <a:pos x="166" y="0"/>
                </a:cxn>
              </a:cxnLst>
              <a:rect l="0" t="0" r="r" b="b"/>
              <a:pathLst>
                <a:path w="166" h="100">
                  <a:moveTo>
                    <a:pt x="0" y="100"/>
                  </a:moveTo>
                  <a:lnTo>
                    <a:pt x="21" y="92"/>
                  </a:lnTo>
                  <a:lnTo>
                    <a:pt x="41" y="84"/>
                  </a:lnTo>
                  <a:lnTo>
                    <a:pt x="58" y="76"/>
                  </a:lnTo>
                  <a:lnTo>
                    <a:pt x="77" y="66"/>
                  </a:lnTo>
                  <a:lnTo>
                    <a:pt x="93" y="56"/>
                  </a:lnTo>
                  <a:lnTo>
                    <a:pt x="109" y="44"/>
                  </a:lnTo>
                  <a:lnTo>
                    <a:pt x="122" y="31"/>
                  </a:lnTo>
                  <a:lnTo>
                    <a:pt x="133" y="18"/>
                  </a:lnTo>
                  <a:lnTo>
                    <a:pt x="147" y="0"/>
                  </a:lnTo>
                  <a:lnTo>
                    <a:pt x="166" y="0"/>
                  </a:lnTo>
                </a:path>
              </a:pathLst>
            </a:custGeom>
            <a:noFill/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496" name="Freeform 632"/>
            <p:cNvSpPr>
              <a:spLocks noChangeArrowheads="1"/>
            </p:cNvSpPr>
            <p:nvPr/>
          </p:nvSpPr>
          <p:spPr bwMode="auto">
            <a:xfrm>
              <a:off x="974" y="1032"/>
              <a:ext cx="50" cy="75"/>
            </a:xfrm>
            <a:custGeom>
              <a:avLst/>
              <a:gdLst/>
              <a:ahLst/>
              <a:cxnLst>
                <a:cxn ang="0">
                  <a:pos x="50" y="0"/>
                </a:cxn>
                <a:cxn ang="0">
                  <a:pos x="50" y="75"/>
                </a:cxn>
                <a:cxn ang="0">
                  <a:pos x="0" y="37"/>
                </a:cxn>
                <a:cxn ang="0">
                  <a:pos x="50" y="0"/>
                </a:cxn>
                <a:cxn ang="0">
                  <a:pos x="50" y="0"/>
                </a:cxn>
              </a:cxnLst>
              <a:rect l="0" t="0" r="r" b="b"/>
              <a:pathLst>
                <a:path w="50" h="75">
                  <a:moveTo>
                    <a:pt x="50" y="0"/>
                  </a:moveTo>
                  <a:lnTo>
                    <a:pt x="50" y="75"/>
                  </a:lnTo>
                  <a:lnTo>
                    <a:pt x="0" y="37"/>
                  </a:lnTo>
                  <a:lnTo>
                    <a:pt x="50" y="0"/>
                  </a:lnTo>
                  <a:lnTo>
                    <a:pt x="5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5400000" scaled="1"/>
            </a:gradFill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497" name="Freeform 633"/>
            <p:cNvSpPr>
              <a:spLocks noChangeArrowheads="1"/>
            </p:cNvSpPr>
            <p:nvPr/>
          </p:nvSpPr>
          <p:spPr bwMode="auto">
            <a:xfrm>
              <a:off x="928" y="1032"/>
              <a:ext cx="246" cy="132"/>
            </a:xfrm>
            <a:custGeom>
              <a:avLst/>
              <a:gdLst/>
              <a:ahLst/>
              <a:cxnLst>
                <a:cxn ang="0">
                  <a:pos x="36" y="3"/>
                </a:cxn>
                <a:cxn ang="0">
                  <a:pos x="0" y="31"/>
                </a:cxn>
                <a:cxn ang="0">
                  <a:pos x="0" y="113"/>
                </a:cxn>
                <a:cxn ang="0">
                  <a:pos x="15" y="118"/>
                </a:cxn>
                <a:cxn ang="0">
                  <a:pos x="40" y="122"/>
                </a:cxn>
                <a:cxn ang="0">
                  <a:pos x="70" y="126"/>
                </a:cxn>
                <a:cxn ang="0">
                  <a:pos x="105" y="130"/>
                </a:cxn>
                <a:cxn ang="0">
                  <a:pos x="168" y="132"/>
                </a:cxn>
                <a:cxn ang="0">
                  <a:pos x="246" y="129"/>
                </a:cxn>
                <a:cxn ang="0">
                  <a:pos x="212" y="121"/>
                </a:cxn>
                <a:cxn ang="0">
                  <a:pos x="189" y="113"/>
                </a:cxn>
                <a:cxn ang="0">
                  <a:pos x="168" y="106"/>
                </a:cxn>
                <a:cxn ang="0">
                  <a:pos x="145" y="96"/>
                </a:cxn>
                <a:cxn ang="0">
                  <a:pos x="124" y="85"/>
                </a:cxn>
                <a:cxn ang="0">
                  <a:pos x="108" y="76"/>
                </a:cxn>
                <a:cxn ang="0">
                  <a:pos x="91" y="65"/>
                </a:cxn>
                <a:cxn ang="0">
                  <a:pos x="77" y="54"/>
                </a:cxn>
                <a:cxn ang="0">
                  <a:pos x="68" y="43"/>
                </a:cxn>
                <a:cxn ang="0">
                  <a:pos x="61" y="33"/>
                </a:cxn>
                <a:cxn ang="0">
                  <a:pos x="96" y="0"/>
                </a:cxn>
                <a:cxn ang="0">
                  <a:pos x="36" y="3"/>
                </a:cxn>
                <a:cxn ang="0">
                  <a:pos x="36" y="3"/>
                </a:cxn>
              </a:cxnLst>
              <a:rect l="0" t="0" r="r" b="b"/>
              <a:pathLst>
                <a:path w="246" h="132">
                  <a:moveTo>
                    <a:pt x="36" y="3"/>
                  </a:moveTo>
                  <a:lnTo>
                    <a:pt x="0" y="31"/>
                  </a:lnTo>
                  <a:lnTo>
                    <a:pt x="0" y="113"/>
                  </a:lnTo>
                  <a:lnTo>
                    <a:pt x="15" y="118"/>
                  </a:lnTo>
                  <a:lnTo>
                    <a:pt x="40" y="122"/>
                  </a:lnTo>
                  <a:lnTo>
                    <a:pt x="70" y="126"/>
                  </a:lnTo>
                  <a:lnTo>
                    <a:pt x="105" y="130"/>
                  </a:lnTo>
                  <a:lnTo>
                    <a:pt x="168" y="132"/>
                  </a:lnTo>
                  <a:lnTo>
                    <a:pt x="246" y="129"/>
                  </a:lnTo>
                  <a:lnTo>
                    <a:pt x="212" y="121"/>
                  </a:lnTo>
                  <a:lnTo>
                    <a:pt x="189" y="113"/>
                  </a:lnTo>
                  <a:lnTo>
                    <a:pt x="168" y="106"/>
                  </a:lnTo>
                  <a:lnTo>
                    <a:pt x="145" y="96"/>
                  </a:lnTo>
                  <a:lnTo>
                    <a:pt x="124" y="85"/>
                  </a:lnTo>
                  <a:lnTo>
                    <a:pt x="108" y="76"/>
                  </a:lnTo>
                  <a:lnTo>
                    <a:pt x="91" y="65"/>
                  </a:lnTo>
                  <a:lnTo>
                    <a:pt x="77" y="54"/>
                  </a:lnTo>
                  <a:lnTo>
                    <a:pt x="68" y="43"/>
                  </a:lnTo>
                  <a:lnTo>
                    <a:pt x="61" y="33"/>
                  </a:lnTo>
                  <a:lnTo>
                    <a:pt x="96" y="0"/>
                  </a:lnTo>
                  <a:lnTo>
                    <a:pt x="36" y="3"/>
                  </a:lnTo>
                  <a:lnTo>
                    <a:pt x="36" y="3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17820000" scaled="1"/>
            </a:gradFill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498" name="Freeform 634"/>
            <p:cNvSpPr>
              <a:spLocks noChangeArrowheads="1"/>
            </p:cNvSpPr>
            <p:nvPr/>
          </p:nvSpPr>
          <p:spPr bwMode="auto">
            <a:xfrm>
              <a:off x="928" y="1064"/>
              <a:ext cx="167" cy="100"/>
            </a:xfrm>
            <a:custGeom>
              <a:avLst/>
              <a:gdLst/>
              <a:ahLst/>
              <a:cxnLst>
                <a:cxn ang="0">
                  <a:pos x="167" y="100"/>
                </a:cxn>
                <a:cxn ang="0">
                  <a:pos x="145" y="92"/>
                </a:cxn>
                <a:cxn ang="0">
                  <a:pos x="126" y="84"/>
                </a:cxn>
                <a:cxn ang="0">
                  <a:pos x="108" y="76"/>
                </a:cxn>
                <a:cxn ang="0">
                  <a:pos x="89" y="66"/>
                </a:cxn>
                <a:cxn ang="0">
                  <a:pos x="74" y="56"/>
                </a:cxn>
                <a:cxn ang="0">
                  <a:pos x="58" y="44"/>
                </a:cxn>
                <a:cxn ang="0">
                  <a:pos x="44" y="31"/>
                </a:cxn>
                <a:cxn ang="0">
                  <a:pos x="33" y="18"/>
                </a:cxn>
                <a:cxn ang="0">
                  <a:pos x="19" y="0"/>
                </a:cxn>
                <a:cxn ang="0">
                  <a:pos x="0" y="0"/>
                </a:cxn>
              </a:cxnLst>
              <a:rect l="0" t="0" r="r" b="b"/>
              <a:pathLst>
                <a:path w="167" h="100">
                  <a:moveTo>
                    <a:pt x="167" y="100"/>
                  </a:moveTo>
                  <a:lnTo>
                    <a:pt x="145" y="92"/>
                  </a:lnTo>
                  <a:lnTo>
                    <a:pt x="126" y="84"/>
                  </a:lnTo>
                  <a:lnTo>
                    <a:pt x="108" y="76"/>
                  </a:lnTo>
                  <a:lnTo>
                    <a:pt x="89" y="66"/>
                  </a:lnTo>
                  <a:lnTo>
                    <a:pt x="74" y="56"/>
                  </a:lnTo>
                  <a:lnTo>
                    <a:pt x="58" y="44"/>
                  </a:lnTo>
                  <a:lnTo>
                    <a:pt x="44" y="31"/>
                  </a:lnTo>
                  <a:lnTo>
                    <a:pt x="33" y="18"/>
                  </a:lnTo>
                  <a:lnTo>
                    <a:pt x="19" y="0"/>
                  </a:lnTo>
                  <a:lnTo>
                    <a:pt x="0" y="0"/>
                  </a:lnTo>
                </a:path>
              </a:pathLst>
            </a:custGeom>
            <a:noFill/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499" name="Freeform 635"/>
            <p:cNvSpPr>
              <a:spLocks noChangeArrowheads="1"/>
            </p:cNvSpPr>
            <p:nvPr/>
          </p:nvSpPr>
          <p:spPr bwMode="auto">
            <a:xfrm>
              <a:off x="1219" y="1061"/>
              <a:ext cx="58" cy="96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0" y="29"/>
                </a:cxn>
                <a:cxn ang="0">
                  <a:pos x="0" y="24"/>
                </a:cxn>
                <a:cxn ang="0">
                  <a:pos x="2" y="19"/>
                </a:cxn>
                <a:cxn ang="0">
                  <a:pos x="4" y="14"/>
                </a:cxn>
                <a:cxn ang="0">
                  <a:pos x="6" y="10"/>
                </a:cxn>
                <a:cxn ang="0">
                  <a:pos x="11" y="6"/>
                </a:cxn>
                <a:cxn ang="0">
                  <a:pos x="16" y="3"/>
                </a:cxn>
                <a:cxn ang="0">
                  <a:pos x="21" y="1"/>
                </a:cxn>
                <a:cxn ang="0">
                  <a:pos x="27" y="0"/>
                </a:cxn>
                <a:cxn ang="0">
                  <a:pos x="33" y="0"/>
                </a:cxn>
                <a:cxn ang="0">
                  <a:pos x="38" y="2"/>
                </a:cxn>
                <a:cxn ang="0">
                  <a:pos x="43" y="4"/>
                </a:cxn>
                <a:cxn ang="0">
                  <a:pos x="47" y="7"/>
                </a:cxn>
                <a:cxn ang="0">
                  <a:pos x="52" y="10"/>
                </a:cxn>
                <a:cxn ang="0">
                  <a:pos x="54" y="14"/>
                </a:cxn>
                <a:cxn ang="0">
                  <a:pos x="57" y="19"/>
                </a:cxn>
                <a:cxn ang="0">
                  <a:pos x="58" y="24"/>
                </a:cxn>
                <a:cxn ang="0">
                  <a:pos x="58" y="31"/>
                </a:cxn>
                <a:cxn ang="0">
                  <a:pos x="58" y="96"/>
                </a:cxn>
                <a:cxn ang="0">
                  <a:pos x="0" y="96"/>
                </a:cxn>
                <a:cxn ang="0">
                  <a:pos x="0" y="96"/>
                </a:cxn>
              </a:cxnLst>
              <a:rect l="0" t="0" r="r" b="b"/>
              <a:pathLst>
                <a:path w="58" h="96">
                  <a:moveTo>
                    <a:pt x="0" y="96"/>
                  </a:moveTo>
                  <a:lnTo>
                    <a:pt x="0" y="29"/>
                  </a:lnTo>
                  <a:lnTo>
                    <a:pt x="0" y="24"/>
                  </a:lnTo>
                  <a:lnTo>
                    <a:pt x="2" y="19"/>
                  </a:lnTo>
                  <a:lnTo>
                    <a:pt x="4" y="14"/>
                  </a:lnTo>
                  <a:lnTo>
                    <a:pt x="6" y="10"/>
                  </a:lnTo>
                  <a:lnTo>
                    <a:pt x="11" y="6"/>
                  </a:lnTo>
                  <a:lnTo>
                    <a:pt x="16" y="3"/>
                  </a:lnTo>
                  <a:lnTo>
                    <a:pt x="21" y="1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38" y="2"/>
                  </a:lnTo>
                  <a:lnTo>
                    <a:pt x="43" y="4"/>
                  </a:lnTo>
                  <a:lnTo>
                    <a:pt x="47" y="7"/>
                  </a:lnTo>
                  <a:lnTo>
                    <a:pt x="52" y="10"/>
                  </a:lnTo>
                  <a:lnTo>
                    <a:pt x="54" y="14"/>
                  </a:lnTo>
                  <a:lnTo>
                    <a:pt x="57" y="19"/>
                  </a:lnTo>
                  <a:lnTo>
                    <a:pt x="58" y="24"/>
                  </a:lnTo>
                  <a:lnTo>
                    <a:pt x="58" y="31"/>
                  </a:lnTo>
                  <a:lnTo>
                    <a:pt x="58" y="96"/>
                  </a:lnTo>
                  <a:lnTo>
                    <a:pt x="0" y="96"/>
                  </a:lnTo>
                  <a:lnTo>
                    <a:pt x="0" y="96"/>
                  </a:lnTo>
                  <a:close/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5400000" scaled="1"/>
            </a:gradFill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500" name="Freeform 636"/>
            <p:cNvSpPr>
              <a:spLocks noChangeArrowheads="1"/>
            </p:cNvSpPr>
            <p:nvPr/>
          </p:nvSpPr>
          <p:spPr bwMode="auto">
            <a:xfrm>
              <a:off x="284" y="940"/>
              <a:ext cx="713" cy="217"/>
            </a:xfrm>
            <a:custGeom>
              <a:avLst/>
              <a:gdLst/>
              <a:ahLst/>
              <a:cxnLst>
                <a:cxn ang="0">
                  <a:pos x="6" y="3"/>
                </a:cxn>
                <a:cxn ang="0">
                  <a:pos x="26" y="4"/>
                </a:cxn>
                <a:cxn ang="0">
                  <a:pos x="33" y="26"/>
                </a:cxn>
                <a:cxn ang="0">
                  <a:pos x="63" y="44"/>
                </a:cxn>
                <a:cxn ang="0">
                  <a:pos x="100" y="59"/>
                </a:cxn>
                <a:cxn ang="0">
                  <a:pos x="132" y="44"/>
                </a:cxn>
                <a:cxn ang="0">
                  <a:pos x="154" y="30"/>
                </a:cxn>
                <a:cxn ang="0">
                  <a:pos x="180" y="25"/>
                </a:cxn>
                <a:cxn ang="0">
                  <a:pos x="194" y="10"/>
                </a:cxn>
                <a:cxn ang="0">
                  <a:pos x="220" y="15"/>
                </a:cxn>
                <a:cxn ang="0">
                  <a:pos x="234" y="42"/>
                </a:cxn>
                <a:cxn ang="0">
                  <a:pos x="246" y="39"/>
                </a:cxn>
                <a:cxn ang="0">
                  <a:pos x="261" y="50"/>
                </a:cxn>
                <a:cxn ang="0">
                  <a:pos x="268" y="85"/>
                </a:cxn>
                <a:cxn ang="0">
                  <a:pos x="287" y="80"/>
                </a:cxn>
                <a:cxn ang="0">
                  <a:pos x="293" y="70"/>
                </a:cxn>
                <a:cxn ang="0">
                  <a:pos x="294" y="52"/>
                </a:cxn>
                <a:cxn ang="0">
                  <a:pos x="323" y="48"/>
                </a:cxn>
                <a:cxn ang="0">
                  <a:pos x="338" y="38"/>
                </a:cxn>
                <a:cxn ang="0">
                  <a:pos x="353" y="27"/>
                </a:cxn>
                <a:cxn ang="0">
                  <a:pos x="379" y="24"/>
                </a:cxn>
                <a:cxn ang="0">
                  <a:pos x="390" y="37"/>
                </a:cxn>
                <a:cxn ang="0">
                  <a:pos x="414" y="37"/>
                </a:cxn>
                <a:cxn ang="0">
                  <a:pos x="424" y="55"/>
                </a:cxn>
                <a:cxn ang="0">
                  <a:pos x="418" y="81"/>
                </a:cxn>
                <a:cxn ang="0">
                  <a:pos x="425" y="98"/>
                </a:cxn>
                <a:cxn ang="0">
                  <a:pos x="408" y="111"/>
                </a:cxn>
                <a:cxn ang="0">
                  <a:pos x="397" y="117"/>
                </a:cxn>
                <a:cxn ang="0">
                  <a:pos x="381" y="128"/>
                </a:cxn>
                <a:cxn ang="0">
                  <a:pos x="389" y="143"/>
                </a:cxn>
                <a:cxn ang="0">
                  <a:pos x="399" y="158"/>
                </a:cxn>
                <a:cxn ang="0">
                  <a:pos x="408" y="153"/>
                </a:cxn>
                <a:cxn ang="0">
                  <a:pos x="423" y="146"/>
                </a:cxn>
                <a:cxn ang="0">
                  <a:pos x="433" y="162"/>
                </a:cxn>
                <a:cxn ang="0">
                  <a:pos x="435" y="180"/>
                </a:cxn>
                <a:cxn ang="0">
                  <a:pos x="437" y="189"/>
                </a:cxn>
                <a:cxn ang="0">
                  <a:pos x="460" y="181"/>
                </a:cxn>
                <a:cxn ang="0">
                  <a:pos x="480" y="187"/>
                </a:cxn>
                <a:cxn ang="0">
                  <a:pos x="501" y="201"/>
                </a:cxn>
                <a:cxn ang="0">
                  <a:pos x="567" y="189"/>
                </a:cxn>
                <a:cxn ang="0">
                  <a:pos x="580" y="170"/>
                </a:cxn>
                <a:cxn ang="0">
                  <a:pos x="608" y="166"/>
                </a:cxn>
                <a:cxn ang="0">
                  <a:pos x="627" y="162"/>
                </a:cxn>
                <a:cxn ang="0">
                  <a:pos x="642" y="143"/>
                </a:cxn>
                <a:cxn ang="0">
                  <a:pos x="662" y="148"/>
                </a:cxn>
                <a:cxn ang="0">
                  <a:pos x="678" y="146"/>
                </a:cxn>
                <a:cxn ang="0">
                  <a:pos x="687" y="160"/>
                </a:cxn>
                <a:cxn ang="0">
                  <a:pos x="703" y="157"/>
                </a:cxn>
                <a:cxn ang="0">
                  <a:pos x="713" y="172"/>
                </a:cxn>
                <a:cxn ang="0">
                  <a:pos x="705" y="186"/>
                </a:cxn>
                <a:cxn ang="0">
                  <a:pos x="709" y="203"/>
                </a:cxn>
                <a:cxn ang="0">
                  <a:pos x="693" y="217"/>
                </a:cxn>
                <a:cxn ang="0">
                  <a:pos x="0" y="8"/>
                </a:cxn>
              </a:cxnLst>
              <a:rect l="0" t="0" r="r" b="b"/>
              <a:pathLst>
                <a:path w="713" h="217">
                  <a:moveTo>
                    <a:pt x="0" y="8"/>
                  </a:moveTo>
                  <a:lnTo>
                    <a:pt x="6" y="3"/>
                  </a:lnTo>
                  <a:lnTo>
                    <a:pt x="16" y="0"/>
                  </a:lnTo>
                  <a:lnTo>
                    <a:pt x="26" y="4"/>
                  </a:lnTo>
                  <a:lnTo>
                    <a:pt x="33" y="11"/>
                  </a:lnTo>
                  <a:lnTo>
                    <a:pt x="33" y="26"/>
                  </a:lnTo>
                  <a:lnTo>
                    <a:pt x="41" y="41"/>
                  </a:lnTo>
                  <a:lnTo>
                    <a:pt x="63" y="44"/>
                  </a:lnTo>
                  <a:lnTo>
                    <a:pt x="85" y="44"/>
                  </a:lnTo>
                  <a:lnTo>
                    <a:pt x="100" y="59"/>
                  </a:lnTo>
                  <a:lnTo>
                    <a:pt x="125" y="56"/>
                  </a:lnTo>
                  <a:lnTo>
                    <a:pt x="132" y="44"/>
                  </a:lnTo>
                  <a:lnTo>
                    <a:pt x="141" y="34"/>
                  </a:lnTo>
                  <a:lnTo>
                    <a:pt x="154" y="30"/>
                  </a:lnTo>
                  <a:lnTo>
                    <a:pt x="184" y="41"/>
                  </a:lnTo>
                  <a:lnTo>
                    <a:pt x="180" y="25"/>
                  </a:lnTo>
                  <a:lnTo>
                    <a:pt x="183" y="16"/>
                  </a:lnTo>
                  <a:lnTo>
                    <a:pt x="194" y="10"/>
                  </a:lnTo>
                  <a:lnTo>
                    <a:pt x="208" y="11"/>
                  </a:lnTo>
                  <a:lnTo>
                    <a:pt x="220" y="15"/>
                  </a:lnTo>
                  <a:lnTo>
                    <a:pt x="224" y="33"/>
                  </a:lnTo>
                  <a:lnTo>
                    <a:pt x="234" y="42"/>
                  </a:lnTo>
                  <a:lnTo>
                    <a:pt x="240" y="40"/>
                  </a:lnTo>
                  <a:lnTo>
                    <a:pt x="246" y="39"/>
                  </a:lnTo>
                  <a:lnTo>
                    <a:pt x="257" y="43"/>
                  </a:lnTo>
                  <a:lnTo>
                    <a:pt x="261" y="50"/>
                  </a:lnTo>
                  <a:lnTo>
                    <a:pt x="260" y="66"/>
                  </a:lnTo>
                  <a:lnTo>
                    <a:pt x="268" y="85"/>
                  </a:lnTo>
                  <a:lnTo>
                    <a:pt x="277" y="80"/>
                  </a:lnTo>
                  <a:lnTo>
                    <a:pt x="287" y="80"/>
                  </a:lnTo>
                  <a:lnTo>
                    <a:pt x="293" y="88"/>
                  </a:lnTo>
                  <a:lnTo>
                    <a:pt x="293" y="70"/>
                  </a:lnTo>
                  <a:lnTo>
                    <a:pt x="292" y="61"/>
                  </a:lnTo>
                  <a:lnTo>
                    <a:pt x="294" y="52"/>
                  </a:lnTo>
                  <a:lnTo>
                    <a:pt x="305" y="45"/>
                  </a:lnTo>
                  <a:lnTo>
                    <a:pt x="323" y="48"/>
                  </a:lnTo>
                  <a:lnTo>
                    <a:pt x="329" y="42"/>
                  </a:lnTo>
                  <a:lnTo>
                    <a:pt x="338" y="38"/>
                  </a:lnTo>
                  <a:lnTo>
                    <a:pt x="344" y="37"/>
                  </a:lnTo>
                  <a:lnTo>
                    <a:pt x="353" y="27"/>
                  </a:lnTo>
                  <a:lnTo>
                    <a:pt x="366" y="22"/>
                  </a:lnTo>
                  <a:lnTo>
                    <a:pt x="379" y="24"/>
                  </a:lnTo>
                  <a:lnTo>
                    <a:pt x="386" y="28"/>
                  </a:lnTo>
                  <a:lnTo>
                    <a:pt x="390" y="37"/>
                  </a:lnTo>
                  <a:lnTo>
                    <a:pt x="401" y="35"/>
                  </a:lnTo>
                  <a:lnTo>
                    <a:pt x="414" y="37"/>
                  </a:lnTo>
                  <a:lnTo>
                    <a:pt x="421" y="44"/>
                  </a:lnTo>
                  <a:lnTo>
                    <a:pt x="424" y="55"/>
                  </a:lnTo>
                  <a:lnTo>
                    <a:pt x="423" y="65"/>
                  </a:lnTo>
                  <a:lnTo>
                    <a:pt x="418" y="81"/>
                  </a:lnTo>
                  <a:lnTo>
                    <a:pt x="424" y="86"/>
                  </a:lnTo>
                  <a:lnTo>
                    <a:pt x="425" y="98"/>
                  </a:lnTo>
                  <a:lnTo>
                    <a:pt x="418" y="106"/>
                  </a:lnTo>
                  <a:lnTo>
                    <a:pt x="408" y="111"/>
                  </a:lnTo>
                  <a:lnTo>
                    <a:pt x="400" y="110"/>
                  </a:lnTo>
                  <a:lnTo>
                    <a:pt x="397" y="117"/>
                  </a:lnTo>
                  <a:lnTo>
                    <a:pt x="391" y="124"/>
                  </a:lnTo>
                  <a:lnTo>
                    <a:pt x="381" y="128"/>
                  </a:lnTo>
                  <a:lnTo>
                    <a:pt x="388" y="135"/>
                  </a:lnTo>
                  <a:lnTo>
                    <a:pt x="389" y="143"/>
                  </a:lnTo>
                  <a:lnTo>
                    <a:pt x="388" y="158"/>
                  </a:lnTo>
                  <a:lnTo>
                    <a:pt x="399" y="158"/>
                  </a:lnTo>
                  <a:lnTo>
                    <a:pt x="407" y="162"/>
                  </a:lnTo>
                  <a:lnTo>
                    <a:pt x="408" y="153"/>
                  </a:lnTo>
                  <a:lnTo>
                    <a:pt x="412" y="149"/>
                  </a:lnTo>
                  <a:lnTo>
                    <a:pt x="423" y="146"/>
                  </a:lnTo>
                  <a:lnTo>
                    <a:pt x="432" y="151"/>
                  </a:lnTo>
                  <a:lnTo>
                    <a:pt x="433" y="162"/>
                  </a:lnTo>
                  <a:lnTo>
                    <a:pt x="436" y="171"/>
                  </a:lnTo>
                  <a:lnTo>
                    <a:pt x="435" y="180"/>
                  </a:lnTo>
                  <a:lnTo>
                    <a:pt x="429" y="198"/>
                  </a:lnTo>
                  <a:lnTo>
                    <a:pt x="437" y="189"/>
                  </a:lnTo>
                  <a:lnTo>
                    <a:pt x="446" y="183"/>
                  </a:lnTo>
                  <a:lnTo>
                    <a:pt x="460" y="181"/>
                  </a:lnTo>
                  <a:lnTo>
                    <a:pt x="470" y="182"/>
                  </a:lnTo>
                  <a:lnTo>
                    <a:pt x="480" y="187"/>
                  </a:lnTo>
                  <a:lnTo>
                    <a:pt x="487" y="194"/>
                  </a:lnTo>
                  <a:lnTo>
                    <a:pt x="501" y="201"/>
                  </a:lnTo>
                  <a:lnTo>
                    <a:pt x="568" y="201"/>
                  </a:lnTo>
                  <a:lnTo>
                    <a:pt x="567" y="189"/>
                  </a:lnTo>
                  <a:lnTo>
                    <a:pt x="571" y="180"/>
                  </a:lnTo>
                  <a:lnTo>
                    <a:pt x="580" y="170"/>
                  </a:lnTo>
                  <a:lnTo>
                    <a:pt x="593" y="165"/>
                  </a:lnTo>
                  <a:lnTo>
                    <a:pt x="608" y="166"/>
                  </a:lnTo>
                  <a:lnTo>
                    <a:pt x="619" y="173"/>
                  </a:lnTo>
                  <a:lnTo>
                    <a:pt x="627" y="162"/>
                  </a:lnTo>
                  <a:lnTo>
                    <a:pt x="633" y="151"/>
                  </a:lnTo>
                  <a:lnTo>
                    <a:pt x="642" y="143"/>
                  </a:lnTo>
                  <a:lnTo>
                    <a:pt x="658" y="141"/>
                  </a:lnTo>
                  <a:lnTo>
                    <a:pt x="662" y="148"/>
                  </a:lnTo>
                  <a:lnTo>
                    <a:pt x="671" y="144"/>
                  </a:lnTo>
                  <a:lnTo>
                    <a:pt x="678" y="146"/>
                  </a:lnTo>
                  <a:lnTo>
                    <a:pt x="682" y="169"/>
                  </a:lnTo>
                  <a:lnTo>
                    <a:pt x="687" y="160"/>
                  </a:lnTo>
                  <a:lnTo>
                    <a:pt x="694" y="157"/>
                  </a:lnTo>
                  <a:lnTo>
                    <a:pt x="703" y="157"/>
                  </a:lnTo>
                  <a:lnTo>
                    <a:pt x="712" y="162"/>
                  </a:lnTo>
                  <a:lnTo>
                    <a:pt x="713" y="172"/>
                  </a:lnTo>
                  <a:lnTo>
                    <a:pt x="711" y="178"/>
                  </a:lnTo>
                  <a:lnTo>
                    <a:pt x="705" y="186"/>
                  </a:lnTo>
                  <a:lnTo>
                    <a:pt x="711" y="195"/>
                  </a:lnTo>
                  <a:lnTo>
                    <a:pt x="709" y="203"/>
                  </a:lnTo>
                  <a:lnTo>
                    <a:pt x="702" y="212"/>
                  </a:lnTo>
                  <a:lnTo>
                    <a:pt x="693" y="217"/>
                  </a:lnTo>
                  <a:lnTo>
                    <a:pt x="0" y="217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5400000" scaled="1"/>
            </a:gradFill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501" name="Freeform 637"/>
            <p:cNvSpPr>
              <a:spLocks noChangeArrowheads="1"/>
            </p:cNvSpPr>
            <p:nvPr/>
          </p:nvSpPr>
          <p:spPr bwMode="auto">
            <a:xfrm>
              <a:off x="1529" y="956"/>
              <a:ext cx="693" cy="197"/>
            </a:xfrm>
            <a:custGeom>
              <a:avLst/>
              <a:gdLst/>
              <a:ahLst/>
              <a:cxnLst>
                <a:cxn ang="0">
                  <a:pos x="693" y="197"/>
                </a:cxn>
                <a:cxn ang="0">
                  <a:pos x="680" y="25"/>
                </a:cxn>
                <a:cxn ang="0">
                  <a:pos x="645" y="36"/>
                </a:cxn>
                <a:cxn ang="0">
                  <a:pos x="612" y="21"/>
                </a:cxn>
                <a:cxn ang="0">
                  <a:pos x="561" y="50"/>
                </a:cxn>
                <a:cxn ang="0">
                  <a:pos x="550" y="76"/>
                </a:cxn>
                <a:cxn ang="0">
                  <a:pos x="533" y="49"/>
                </a:cxn>
                <a:cxn ang="0">
                  <a:pos x="521" y="67"/>
                </a:cxn>
                <a:cxn ang="0">
                  <a:pos x="510" y="32"/>
                </a:cxn>
                <a:cxn ang="0">
                  <a:pos x="491" y="17"/>
                </a:cxn>
                <a:cxn ang="0">
                  <a:pos x="454" y="10"/>
                </a:cxn>
                <a:cxn ang="0">
                  <a:pos x="428" y="0"/>
                </a:cxn>
                <a:cxn ang="0">
                  <a:pos x="426" y="25"/>
                </a:cxn>
                <a:cxn ang="0">
                  <a:pos x="401" y="21"/>
                </a:cxn>
                <a:cxn ang="0">
                  <a:pos x="383" y="43"/>
                </a:cxn>
                <a:cxn ang="0">
                  <a:pos x="364" y="60"/>
                </a:cxn>
                <a:cxn ang="0">
                  <a:pos x="339" y="83"/>
                </a:cxn>
                <a:cxn ang="0">
                  <a:pos x="321" y="105"/>
                </a:cxn>
                <a:cxn ang="0">
                  <a:pos x="342" y="116"/>
                </a:cxn>
                <a:cxn ang="0">
                  <a:pos x="315" y="121"/>
                </a:cxn>
                <a:cxn ang="0">
                  <a:pos x="300" y="134"/>
                </a:cxn>
                <a:cxn ang="0">
                  <a:pos x="292" y="146"/>
                </a:cxn>
                <a:cxn ang="0">
                  <a:pos x="290" y="160"/>
                </a:cxn>
                <a:cxn ang="0">
                  <a:pos x="267" y="170"/>
                </a:cxn>
                <a:cxn ang="0">
                  <a:pos x="260" y="188"/>
                </a:cxn>
                <a:cxn ang="0">
                  <a:pos x="217" y="185"/>
                </a:cxn>
                <a:cxn ang="0">
                  <a:pos x="191" y="182"/>
                </a:cxn>
                <a:cxn ang="0">
                  <a:pos x="158" y="188"/>
                </a:cxn>
                <a:cxn ang="0">
                  <a:pos x="136" y="174"/>
                </a:cxn>
                <a:cxn ang="0">
                  <a:pos x="92" y="178"/>
                </a:cxn>
                <a:cxn ang="0">
                  <a:pos x="85" y="160"/>
                </a:cxn>
                <a:cxn ang="0">
                  <a:pos x="72" y="149"/>
                </a:cxn>
                <a:cxn ang="0">
                  <a:pos x="55" y="135"/>
                </a:cxn>
                <a:cxn ang="0">
                  <a:pos x="37" y="136"/>
                </a:cxn>
                <a:cxn ang="0">
                  <a:pos x="31" y="142"/>
                </a:cxn>
                <a:cxn ang="0">
                  <a:pos x="16" y="133"/>
                </a:cxn>
                <a:cxn ang="0">
                  <a:pos x="9" y="142"/>
                </a:cxn>
                <a:cxn ang="0">
                  <a:pos x="5" y="154"/>
                </a:cxn>
                <a:cxn ang="0">
                  <a:pos x="3" y="165"/>
                </a:cxn>
                <a:cxn ang="0">
                  <a:pos x="1" y="177"/>
                </a:cxn>
                <a:cxn ang="0">
                  <a:pos x="7" y="188"/>
                </a:cxn>
                <a:cxn ang="0">
                  <a:pos x="18" y="197"/>
                </a:cxn>
              </a:cxnLst>
              <a:rect l="0" t="0" r="r" b="b"/>
              <a:pathLst>
                <a:path w="693" h="197">
                  <a:moveTo>
                    <a:pt x="18" y="197"/>
                  </a:moveTo>
                  <a:lnTo>
                    <a:pt x="693" y="197"/>
                  </a:lnTo>
                  <a:lnTo>
                    <a:pt x="693" y="36"/>
                  </a:lnTo>
                  <a:lnTo>
                    <a:pt x="680" y="25"/>
                  </a:lnTo>
                  <a:lnTo>
                    <a:pt x="667" y="28"/>
                  </a:lnTo>
                  <a:lnTo>
                    <a:pt x="645" y="36"/>
                  </a:lnTo>
                  <a:lnTo>
                    <a:pt x="634" y="40"/>
                  </a:lnTo>
                  <a:lnTo>
                    <a:pt x="612" y="21"/>
                  </a:lnTo>
                  <a:lnTo>
                    <a:pt x="577" y="28"/>
                  </a:lnTo>
                  <a:lnTo>
                    <a:pt x="561" y="50"/>
                  </a:lnTo>
                  <a:lnTo>
                    <a:pt x="565" y="76"/>
                  </a:lnTo>
                  <a:lnTo>
                    <a:pt x="550" y="76"/>
                  </a:lnTo>
                  <a:lnTo>
                    <a:pt x="546" y="54"/>
                  </a:lnTo>
                  <a:lnTo>
                    <a:pt x="533" y="49"/>
                  </a:lnTo>
                  <a:lnTo>
                    <a:pt x="524" y="53"/>
                  </a:lnTo>
                  <a:lnTo>
                    <a:pt x="521" y="67"/>
                  </a:lnTo>
                  <a:lnTo>
                    <a:pt x="513" y="54"/>
                  </a:lnTo>
                  <a:lnTo>
                    <a:pt x="510" y="32"/>
                  </a:lnTo>
                  <a:lnTo>
                    <a:pt x="501" y="23"/>
                  </a:lnTo>
                  <a:lnTo>
                    <a:pt x="491" y="17"/>
                  </a:lnTo>
                  <a:lnTo>
                    <a:pt x="458" y="25"/>
                  </a:lnTo>
                  <a:lnTo>
                    <a:pt x="454" y="10"/>
                  </a:lnTo>
                  <a:lnTo>
                    <a:pt x="441" y="1"/>
                  </a:lnTo>
                  <a:lnTo>
                    <a:pt x="428" y="0"/>
                  </a:lnTo>
                  <a:lnTo>
                    <a:pt x="423" y="7"/>
                  </a:lnTo>
                  <a:lnTo>
                    <a:pt x="426" y="25"/>
                  </a:lnTo>
                  <a:lnTo>
                    <a:pt x="411" y="21"/>
                  </a:lnTo>
                  <a:lnTo>
                    <a:pt x="401" y="21"/>
                  </a:lnTo>
                  <a:lnTo>
                    <a:pt x="388" y="28"/>
                  </a:lnTo>
                  <a:lnTo>
                    <a:pt x="383" y="43"/>
                  </a:lnTo>
                  <a:lnTo>
                    <a:pt x="369" y="48"/>
                  </a:lnTo>
                  <a:lnTo>
                    <a:pt x="364" y="60"/>
                  </a:lnTo>
                  <a:lnTo>
                    <a:pt x="356" y="80"/>
                  </a:lnTo>
                  <a:lnTo>
                    <a:pt x="339" y="83"/>
                  </a:lnTo>
                  <a:lnTo>
                    <a:pt x="323" y="94"/>
                  </a:lnTo>
                  <a:lnTo>
                    <a:pt x="321" y="105"/>
                  </a:lnTo>
                  <a:lnTo>
                    <a:pt x="331" y="114"/>
                  </a:lnTo>
                  <a:lnTo>
                    <a:pt x="342" y="116"/>
                  </a:lnTo>
                  <a:lnTo>
                    <a:pt x="334" y="127"/>
                  </a:lnTo>
                  <a:lnTo>
                    <a:pt x="315" y="121"/>
                  </a:lnTo>
                  <a:lnTo>
                    <a:pt x="306" y="124"/>
                  </a:lnTo>
                  <a:lnTo>
                    <a:pt x="300" y="134"/>
                  </a:lnTo>
                  <a:lnTo>
                    <a:pt x="302" y="143"/>
                  </a:lnTo>
                  <a:lnTo>
                    <a:pt x="292" y="146"/>
                  </a:lnTo>
                  <a:lnTo>
                    <a:pt x="287" y="153"/>
                  </a:lnTo>
                  <a:lnTo>
                    <a:pt x="290" y="160"/>
                  </a:lnTo>
                  <a:lnTo>
                    <a:pt x="275" y="160"/>
                  </a:lnTo>
                  <a:lnTo>
                    <a:pt x="267" y="170"/>
                  </a:lnTo>
                  <a:lnTo>
                    <a:pt x="262" y="183"/>
                  </a:lnTo>
                  <a:lnTo>
                    <a:pt x="260" y="188"/>
                  </a:lnTo>
                  <a:lnTo>
                    <a:pt x="226" y="188"/>
                  </a:lnTo>
                  <a:lnTo>
                    <a:pt x="217" y="185"/>
                  </a:lnTo>
                  <a:lnTo>
                    <a:pt x="207" y="180"/>
                  </a:lnTo>
                  <a:lnTo>
                    <a:pt x="191" y="182"/>
                  </a:lnTo>
                  <a:lnTo>
                    <a:pt x="189" y="188"/>
                  </a:lnTo>
                  <a:lnTo>
                    <a:pt x="158" y="188"/>
                  </a:lnTo>
                  <a:lnTo>
                    <a:pt x="151" y="178"/>
                  </a:lnTo>
                  <a:lnTo>
                    <a:pt x="136" y="174"/>
                  </a:lnTo>
                  <a:lnTo>
                    <a:pt x="122" y="175"/>
                  </a:lnTo>
                  <a:lnTo>
                    <a:pt x="92" y="178"/>
                  </a:lnTo>
                  <a:lnTo>
                    <a:pt x="82" y="177"/>
                  </a:lnTo>
                  <a:lnTo>
                    <a:pt x="85" y="160"/>
                  </a:lnTo>
                  <a:lnTo>
                    <a:pt x="81" y="152"/>
                  </a:lnTo>
                  <a:lnTo>
                    <a:pt x="72" y="149"/>
                  </a:lnTo>
                  <a:lnTo>
                    <a:pt x="62" y="150"/>
                  </a:lnTo>
                  <a:lnTo>
                    <a:pt x="55" y="135"/>
                  </a:lnTo>
                  <a:lnTo>
                    <a:pt x="45" y="131"/>
                  </a:lnTo>
                  <a:lnTo>
                    <a:pt x="37" y="136"/>
                  </a:lnTo>
                  <a:lnTo>
                    <a:pt x="36" y="145"/>
                  </a:lnTo>
                  <a:lnTo>
                    <a:pt x="31" y="142"/>
                  </a:lnTo>
                  <a:lnTo>
                    <a:pt x="20" y="133"/>
                  </a:lnTo>
                  <a:lnTo>
                    <a:pt x="16" y="133"/>
                  </a:lnTo>
                  <a:lnTo>
                    <a:pt x="8" y="137"/>
                  </a:lnTo>
                  <a:lnTo>
                    <a:pt x="9" y="142"/>
                  </a:lnTo>
                  <a:lnTo>
                    <a:pt x="4" y="146"/>
                  </a:lnTo>
                  <a:lnTo>
                    <a:pt x="5" y="154"/>
                  </a:lnTo>
                  <a:lnTo>
                    <a:pt x="7" y="162"/>
                  </a:lnTo>
                  <a:lnTo>
                    <a:pt x="3" y="165"/>
                  </a:lnTo>
                  <a:lnTo>
                    <a:pt x="0" y="171"/>
                  </a:lnTo>
                  <a:lnTo>
                    <a:pt x="1" y="177"/>
                  </a:lnTo>
                  <a:lnTo>
                    <a:pt x="6" y="182"/>
                  </a:lnTo>
                  <a:lnTo>
                    <a:pt x="7" y="188"/>
                  </a:lnTo>
                  <a:lnTo>
                    <a:pt x="10" y="193"/>
                  </a:lnTo>
                  <a:lnTo>
                    <a:pt x="18" y="197"/>
                  </a:lnTo>
                  <a:lnTo>
                    <a:pt x="18" y="197"/>
                  </a:lnTo>
                  <a:close/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5400000" scaled="1"/>
            </a:gradFill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502" name="Freeform 638"/>
            <p:cNvSpPr>
              <a:spLocks noChangeArrowheads="1"/>
            </p:cNvSpPr>
            <p:nvPr/>
          </p:nvSpPr>
          <p:spPr bwMode="auto">
            <a:xfrm>
              <a:off x="1244" y="191"/>
              <a:ext cx="86" cy="6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9" y="0"/>
                </a:cxn>
                <a:cxn ang="0">
                  <a:pos x="15" y="0"/>
                </a:cxn>
                <a:cxn ang="0">
                  <a:pos x="23" y="2"/>
                </a:cxn>
                <a:cxn ang="0">
                  <a:pos x="31" y="5"/>
                </a:cxn>
                <a:cxn ang="0">
                  <a:pos x="39" y="7"/>
                </a:cxn>
                <a:cxn ang="0">
                  <a:pos x="49" y="8"/>
                </a:cxn>
                <a:cxn ang="0">
                  <a:pos x="62" y="9"/>
                </a:cxn>
                <a:cxn ang="0">
                  <a:pos x="72" y="12"/>
                </a:cxn>
                <a:cxn ang="0">
                  <a:pos x="78" y="16"/>
                </a:cxn>
                <a:cxn ang="0">
                  <a:pos x="82" y="24"/>
                </a:cxn>
                <a:cxn ang="0">
                  <a:pos x="84" y="37"/>
                </a:cxn>
                <a:cxn ang="0">
                  <a:pos x="86" y="62"/>
                </a:cxn>
                <a:cxn ang="0">
                  <a:pos x="80" y="56"/>
                </a:cxn>
                <a:cxn ang="0">
                  <a:pos x="73" y="54"/>
                </a:cxn>
                <a:cxn ang="0">
                  <a:pos x="64" y="53"/>
                </a:cxn>
                <a:cxn ang="0">
                  <a:pos x="54" y="53"/>
                </a:cxn>
                <a:cxn ang="0">
                  <a:pos x="46" y="53"/>
                </a:cxn>
                <a:cxn ang="0">
                  <a:pos x="35" y="52"/>
                </a:cxn>
                <a:cxn ang="0">
                  <a:pos x="24" y="49"/>
                </a:cxn>
                <a:cxn ang="0">
                  <a:pos x="12" y="48"/>
                </a:cxn>
                <a:cxn ang="0">
                  <a:pos x="0" y="48"/>
                </a:cxn>
                <a:cxn ang="0">
                  <a:pos x="4" y="42"/>
                </a:cxn>
                <a:cxn ang="0">
                  <a:pos x="5" y="36"/>
                </a:cxn>
                <a:cxn ang="0">
                  <a:pos x="6" y="25"/>
                </a:cxn>
                <a:cxn ang="0">
                  <a:pos x="6" y="17"/>
                </a:cxn>
                <a:cxn ang="0">
                  <a:pos x="5" y="11"/>
                </a:cxn>
                <a:cxn ang="0">
                  <a:pos x="3" y="5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86" h="62">
                  <a:moveTo>
                    <a:pt x="0" y="1"/>
                  </a:moveTo>
                  <a:lnTo>
                    <a:pt x="9" y="0"/>
                  </a:lnTo>
                  <a:lnTo>
                    <a:pt x="15" y="0"/>
                  </a:lnTo>
                  <a:lnTo>
                    <a:pt x="23" y="2"/>
                  </a:lnTo>
                  <a:lnTo>
                    <a:pt x="31" y="5"/>
                  </a:lnTo>
                  <a:lnTo>
                    <a:pt x="39" y="7"/>
                  </a:lnTo>
                  <a:lnTo>
                    <a:pt x="49" y="8"/>
                  </a:lnTo>
                  <a:lnTo>
                    <a:pt x="62" y="9"/>
                  </a:lnTo>
                  <a:lnTo>
                    <a:pt x="72" y="12"/>
                  </a:lnTo>
                  <a:lnTo>
                    <a:pt x="78" y="16"/>
                  </a:lnTo>
                  <a:lnTo>
                    <a:pt x="82" y="24"/>
                  </a:lnTo>
                  <a:lnTo>
                    <a:pt x="84" y="37"/>
                  </a:lnTo>
                  <a:lnTo>
                    <a:pt x="86" y="62"/>
                  </a:lnTo>
                  <a:lnTo>
                    <a:pt x="80" y="56"/>
                  </a:lnTo>
                  <a:lnTo>
                    <a:pt x="73" y="54"/>
                  </a:lnTo>
                  <a:lnTo>
                    <a:pt x="64" y="53"/>
                  </a:lnTo>
                  <a:lnTo>
                    <a:pt x="54" y="53"/>
                  </a:lnTo>
                  <a:lnTo>
                    <a:pt x="46" y="53"/>
                  </a:lnTo>
                  <a:lnTo>
                    <a:pt x="35" y="52"/>
                  </a:lnTo>
                  <a:lnTo>
                    <a:pt x="24" y="49"/>
                  </a:lnTo>
                  <a:lnTo>
                    <a:pt x="12" y="48"/>
                  </a:lnTo>
                  <a:lnTo>
                    <a:pt x="0" y="48"/>
                  </a:lnTo>
                  <a:lnTo>
                    <a:pt x="4" y="42"/>
                  </a:lnTo>
                  <a:lnTo>
                    <a:pt x="5" y="36"/>
                  </a:lnTo>
                  <a:lnTo>
                    <a:pt x="6" y="25"/>
                  </a:lnTo>
                  <a:lnTo>
                    <a:pt x="6" y="17"/>
                  </a:lnTo>
                  <a:lnTo>
                    <a:pt x="5" y="11"/>
                  </a:lnTo>
                  <a:lnTo>
                    <a:pt x="3" y="5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1"/>
            </a:gradFill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503" name="Freeform 639"/>
            <p:cNvSpPr>
              <a:spLocks noChangeArrowheads="1"/>
            </p:cNvSpPr>
            <p:nvPr/>
          </p:nvSpPr>
          <p:spPr bwMode="auto">
            <a:xfrm>
              <a:off x="1240" y="187"/>
              <a:ext cx="4" cy="301"/>
            </a:xfrm>
            <a:custGeom>
              <a:avLst/>
              <a:gdLst/>
              <a:ahLst/>
              <a:cxnLst>
                <a:cxn ang="0">
                  <a:pos x="0" y="301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4" y="297"/>
                </a:cxn>
                <a:cxn ang="0">
                  <a:pos x="0" y="301"/>
                </a:cxn>
                <a:cxn ang="0">
                  <a:pos x="0" y="301"/>
                </a:cxn>
              </a:cxnLst>
              <a:rect l="0" t="0" r="r" b="b"/>
              <a:pathLst>
                <a:path w="4" h="301">
                  <a:moveTo>
                    <a:pt x="0" y="301"/>
                  </a:moveTo>
                  <a:lnTo>
                    <a:pt x="2" y="0"/>
                  </a:lnTo>
                  <a:lnTo>
                    <a:pt x="3" y="0"/>
                  </a:lnTo>
                  <a:lnTo>
                    <a:pt x="4" y="297"/>
                  </a:lnTo>
                  <a:lnTo>
                    <a:pt x="0" y="301"/>
                  </a:lnTo>
                  <a:lnTo>
                    <a:pt x="0" y="301"/>
                  </a:lnTo>
                  <a:close/>
                </a:path>
              </a:pathLst>
            </a:custGeom>
            <a:gradFill rotWithShape="0">
              <a:gsLst>
                <a:gs pos="0">
                  <a:srgbClr val="828282"/>
                </a:gs>
                <a:gs pos="100000">
                  <a:srgbClr val="F0F0F0"/>
                </a:gs>
              </a:gsLst>
              <a:lin ang="5400000" scaled="1"/>
            </a:gradFill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504" name="Oval 640"/>
            <p:cNvSpPr>
              <a:spLocks noChangeArrowheads="1"/>
            </p:cNvSpPr>
            <p:nvPr/>
          </p:nvSpPr>
          <p:spPr bwMode="auto">
            <a:xfrm>
              <a:off x="1239" y="180"/>
              <a:ext cx="8" cy="8"/>
            </a:xfrm>
            <a:prstGeom prst="ellipse">
              <a:avLst/>
            </a:prstGeom>
            <a:gradFill rotWithShape="0">
              <a:gsLst>
                <a:gs pos="0">
                  <a:srgbClr val="9F4F00"/>
                </a:gs>
                <a:gs pos="100000">
                  <a:srgbClr val="FFFF5F"/>
                </a:gs>
              </a:gsLst>
              <a:lin ang="5400000" scaled="1"/>
            </a:gradFill>
            <a:ln w="9149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505" name="Freeform 641"/>
            <p:cNvSpPr>
              <a:spLocks noChangeArrowheads="1"/>
            </p:cNvSpPr>
            <p:nvPr/>
          </p:nvSpPr>
          <p:spPr bwMode="auto">
            <a:xfrm>
              <a:off x="1245" y="191"/>
              <a:ext cx="38" cy="27"/>
            </a:xfrm>
            <a:custGeom>
              <a:avLst/>
              <a:gdLst/>
              <a:ahLst/>
              <a:cxnLst>
                <a:cxn ang="0">
                  <a:pos x="6" y="25"/>
                </a:cxn>
                <a:cxn ang="0">
                  <a:pos x="21" y="25"/>
                </a:cxn>
                <a:cxn ang="0">
                  <a:pos x="33" y="27"/>
                </a:cxn>
                <a:cxn ang="0">
                  <a:pos x="38" y="27"/>
                </a:cxn>
                <a:cxn ang="0">
                  <a:pos x="38" y="8"/>
                </a:cxn>
                <a:cxn ang="0">
                  <a:pos x="30" y="5"/>
                </a:cxn>
                <a:cxn ang="0">
                  <a:pos x="22" y="2"/>
                </a:cxn>
                <a:cxn ang="0">
                  <a:pos x="12" y="0"/>
                </a:cxn>
                <a:cxn ang="0">
                  <a:pos x="0" y="1"/>
                </a:cxn>
                <a:cxn ang="0">
                  <a:pos x="5" y="10"/>
                </a:cxn>
                <a:cxn ang="0">
                  <a:pos x="6" y="25"/>
                </a:cxn>
                <a:cxn ang="0">
                  <a:pos x="6" y="25"/>
                </a:cxn>
              </a:cxnLst>
              <a:rect l="0" t="0" r="r" b="b"/>
              <a:pathLst>
                <a:path w="38" h="27">
                  <a:moveTo>
                    <a:pt x="6" y="25"/>
                  </a:moveTo>
                  <a:lnTo>
                    <a:pt x="21" y="25"/>
                  </a:lnTo>
                  <a:lnTo>
                    <a:pt x="33" y="27"/>
                  </a:lnTo>
                  <a:lnTo>
                    <a:pt x="38" y="27"/>
                  </a:lnTo>
                  <a:lnTo>
                    <a:pt x="38" y="8"/>
                  </a:lnTo>
                  <a:lnTo>
                    <a:pt x="30" y="5"/>
                  </a:lnTo>
                  <a:lnTo>
                    <a:pt x="22" y="2"/>
                  </a:lnTo>
                  <a:lnTo>
                    <a:pt x="12" y="0"/>
                  </a:lnTo>
                  <a:lnTo>
                    <a:pt x="0" y="1"/>
                  </a:lnTo>
                  <a:lnTo>
                    <a:pt x="5" y="10"/>
                  </a:lnTo>
                  <a:lnTo>
                    <a:pt x="6" y="25"/>
                  </a:lnTo>
                  <a:lnTo>
                    <a:pt x="6" y="25"/>
                  </a:lnTo>
                  <a:close/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5400000" scaled="1"/>
            </a:gradFill>
            <a:ln w="9149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506" name="Freeform 642"/>
            <p:cNvSpPr>
              <a:spLocks noChangeArrowheads="1"/>
            </p:cNvSpPr>
            <p:nvPr/>
          </p:nvSpPr>
          <p:spPr bwMode="auto">
            <a:xfrm>
              <a:off x="1284" y="204"/>
              <a:ext cx="40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" y="0"/>
                </a:cxn>
                <a:cxn ang="0">
                  <a:pos x="24" y="1"/>
                </a:cxn>
                <a:cxn ang="0">
                  <a:pos x="33" y="5"/>
                </a:cxn>
                <a:cxn ang="0">
                  <a:pos x="40" y="10"/>
                </a:cxn>
              </a:cxnLst>
              <a:rect l="0" t="0" r="r" b="b"/>
              <a:pathLst>
                <a:path w="40" h="10">
                  <a:moveTo>
                    <a:pt x="0" y="0"/>
                  </a:moveTo>
                  <a:lnTo>
                    <a:pt x="14" y="0"/>
                  </a:lnTo>
                  <a:lnTo>
                    <a:pt x="24" y="1"/>
                  </a:lnTo>
                  <a:lnTo>
                    <a:pt x="33" y="5"/>
                  </a:lnTo>
                  <a:lnTo>
                    <a:pt x="40" y="10"/>
                  </a:lnTo>
                </a:path>
              </a:pathLst>
            </a:custGeom>
            <a:noFill/>
            <a:ln w="1913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507" name="Freeform 643"/>
            <p:cNvSpPr>
              <a:spLocks noChangeArrowheads="1"/>
            </p:cNvSpPr>
            <p:nvPr/>
          </p:nvSpPr>
          <p:spPr bwMode="auto">
            <a:xfrm>
              <a:off x="1284" y="210"/>
              <a:ext cx="41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" y="1"/>
                </a:cxn>
                <a:cxn ang="0">
                  <a:pos x="27" y="3"/>
                </a:cxn>
                <a:cxn ang="0">
                  <a:pos x="34" y="6"/>
                </a:cxn>
                <a:cxn ang="0">
                  <a:pos x="41" y="11"/>
                </a:cxn>
              </a:cxnLst>
              <a:rect l="0" t="0" r="r" b="b"/>
              <a:pathLst>
                <a:path w="41" h="11">
                  <a:moveTo>
                    <a:pt x="0" y="0"/>
                  </a:moveTo>
                  <a:lnTo>
                    <a:pt x="17" y="1"/>
                  </a:lnTo>
                  <a:lnTo>
                    <a:pt x="27" y="3"/>
                  </a:lnTo>
                  <a:lnTo>
                    <a:pt x="34" y="6"/>
                  </a:lnTo>
                  <a:lnTo>
                    <a:pt x="41" y="11"/>
                  </a:lnTo>
                </a:path>
              </a:pathLst>
            </a:custGeom>
            <a:noFill/>
            <a:ln w="1913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508" name="Freeform 644"/>
            <p:cNvSpPr>
              <a:spLocks noChangeArrowheads="1"/>
            </p:cNvSpPr>
            <p:nvPr/>
          </p:nvSpPr>
          <p:spPr bwMode="auto">
            <a:xfrm>
              <a:off x="1285" y="217"/>
              <a:ext cx="41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22" y="2"/>
                </a:cxn>
                <a:cxn ang="0">
                  <a:pos x="30" y="4"/>
                </a:cxn>
                <a:cxn ang="0">
                  <a:pos x="35" y="7"/>
                </a:cxn>
                <a:cxn ang="0">
                  <a:pos x="41" y="10"/>
                </a:cxn>
              </a:cxnLst>
              <a:rect l="0" t="0" r="r" b="b"/>
              <a:pathLst>
                <a:path w="41" h="10">
                  <a:moveTo>
                    <a:pt x="0" y="0"/>
                  </a:moveTo>
                  <a:lnTo>
                    <a:pt x="12" y="0"/>
                  </a:lnTo>
                  <a:lnTo>
                    <a:pt x="22" y="2"/>
                  </a:lnTo>
                  <a:lnTo>
                    <a:pt x="30" y="4"/>
                  </a:lnTo>
                  <a:lnTo>
                    <a:pt x="35" y="7"/>
                  </a:lnTo>
                  <a:lnTo>
                    <a:pt x="41" y="10"/>
                  </a:lnTo>
                </a:path>
              </a:pathLst>
            </a:custGeom>
            <a:noFill/>
            <a:ln w="1913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509" name="Freeform 645"/>
            <p:cNvSpPr>
              <a:spLocks noChangeArrowheads="1"/>
            </p:cNvSpPr>
            <p:nvPr/>
          </p:nvSpPr>
          <p:spPr bwMode="auto">
            <a:xfrm>
              <a:off x="1251" y="222"/>
              <a:ext cx="76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0"/>
                </a:cxn>
                <a:cxn ang="0">
                  <a:pos x="24" y="2"/>
                </a:cxn>
                <a:cxn ang="0">
                  <a:pos x="32" y="3"/>
                </a:cxn>
                <a:cxn ang="0">
                  <a:pos x="37" y="2"/>
                </a:cxn>
                <a:cxn ang="0">
                  <a:pos x="53" y="4"/>
                </a:cxn>
                <a:cxn ang="0">
                  <a:pos x="62" y="6"/>
                </a:cxn>
                <a:cxn ang="0">
                  <a:pos x="69" y="8"/>
                </a:cxn>
                <a:cxn ang="0">
                  <a:pos x="76" y="12"/>
                </a:cxn>
              </a:cxnLst>
              <a:rect l="0" t="0" r="r" b="b"/>
              <a:pathLst>
                <a:path w="76" h="12">
                  <a:moveTo>
                    <a:pt x="0" y="0"/>
                  </a:moveTo>
                  <a:lnTo>
                    <a:pt x="7" y="0"/>
                  </a:lnTo>
                  <a:lnTo>
                    <a:pt x="13" y="0"/>
                  </a:lnTo>
                  <a:lnTo>
                    <a:pt x="24" y="2"/>
                  </a:lnTo>
                  <a:lnTo>
                    <a:pt x="32" y="3"/>
                  </a:lnTo>
                  <a:lnTo>
                    <a:pt x="37" y="2"/>
                  </a:lnTo>
                  <a:lnTo>
                    <a:pt x="53" y="4"/>
                  </a:lnTo>
                  <a:lnTo>
                    <a:pt x="62" y="6"/>
                  </a:lnTo>
                  <a:lnTo>
                    <a:pt x="69" y="8"/>
                  </a:lnTo>
                  <a:lnTo>
                    <a:pt x="76" y="12"/>
                  </a:lnTo>
                </a:path>
              </a:pathLst>
            </a:custGeom>
            <a:noFill/>
            <a:ln w="1913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510" name="Freeform 646"/>
            <p:cNvSpPr>
              <a:spLocks noChangeArrowheads="1"/>
            </p:cNvSpPr>
            <p:nvPr/>
          </p:nvSpPr>
          <p:spPr bwMode="auto">
            <a:xfrm>
              <a:off x="1250" y="229"/>
              <a:ext cx="75" cy="11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9" y="0"/>
                </a:cxn>
                <a:cxn ang="0">
                  <a:pos x="18" y="2"/>
                </a:cxn>
                <a:cxn ang="0">
                  <a:pos x="29" y="4"/>
                </a:cxn>
                <a:cxn ang="0">
                  <a:pos x="38" y="4"/>
                </a:cxn>
                <a:cxn ang="0">
                  <a:pos x="47" y="4"/>
                </a:cxn>
                <a:cxn ang="0">
                  <a:pos x="54" y="4"/>
                </a:cxn>
                <a:cxn ang="0">
                  <a:pos x="62" y="6"/>
                </a:cxn>
                <a:cxn ang="0">
                  <a:pos x="68" y="8"/>
                </a:cxn>
                <a:cxn ang="0">
                  <a:pos x="75" y="11"/>
                </a:cxn>
              </a:cxnLst>
              <a:rect l="0" t="0" r="r" b="b"/>
              <a:pathLst>
                <a:path w="75" h="11">
                  <a:moveTo>
                    <a:pt x="0" y="1"/>
                  </a:moveTo>
                  <a:lnTo>
                    <a:pt x="9" y="0"/>
                  </a:lnTo>
                  <a:lnTo>
                    <a:pt x="18" y="2"/>
                  </a:lnTo>
                  <a:lnTo>
                    <a:pt x="29" y="4"/>
                  </a:lnTo>
                  <a:lnTo>
                    <a:pt x="38" y="4"/>
                  </a:lnTo>
                  <a:lnTo>
                    <a:pt x="47" y="4"/>
                  </a:lnTo>
                  <a:lnTo>
                    <a:pt x="54" y="4"/>
                  </a:lnTo>
                  <a:lnTo>
                    <a:pt x="62" y="6"/>
                  </a:lnTo>
                  <a:lnTo>
                    <a:pt x="68" y="8"/>
                  </a:lnTo>
                  <a:lnTo>
                    <a:pt x="75" y="11"/>
                  </a:lnTo>
                </a:path>
              </a:pathLst>
            </a:custGeom>
            <a:noFill/>
            <a:ln w="1913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511" name="Freeform 647"/>
            <p:cNvSpPr>
              <a:spLocks noChangeArrowheads="1"/>
            </p:cNvSpPr>
            <p:nvPr/>
          </p:nvSpPr>
          <p:spPr bwMode="auto">
            <a:xfrm>
              <a:off x="1247" y="236"/>
              <a:ext cx="81" cy="13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0" y="0"/>
                </a:cxn>
                <a:cxn ang="0">
                  <a:pos x="22" y="3"/>
                </a:cxn>
                <a:cxn ang="0">
                  <a:pos x="31" y="5"/>
                </a:cxn>
                <a:cxn ang="0">
                  <a:pos x="38" y="6"/>
                </a:cxn>
                <a:cxn ang="0">
                  <a:pos x="48" y="5"/>
                </a:cxn>
                <a:cxn ang="0">
                  <a:pos x="57" y="5"/>
                </a:cxn>
                <a:cxn ang="0">
                  <a:pos x="68" y="6"/>
                </a:cxn>
                <a:cxn ang="0">
                  <a:pos x="75" y="8"/>
                </a:cxn>
                <a:cxn ang="0">
                  <a:pos x="81" y="13"/>
                </a:cxn>
              </a:cxnLst>
              <a:rect l="0" t="0" r="r" b="b"/>
              <a:pathLst>
                <a:path w="81" h="13">
                  <a:moveTo>
                    <a:pt x="0" y="1"/>
                  </a:moveTo>
                  <a:lnTo>
                    <a:pt x="10" y="0"/>
                  </a:lnTo>
                  <a:lnTo>
                    <a:pt x="22" y="3"/>
                  </a:lnTo>
                  <a:lnTo>
                    <a:pt x="31" y="5"/>
                  </a:lnTo>
                  <a:lnTo>
                    <a:pt x="38" y="6"/>
                  </a:lnTo>
                  <a:lnTo>
                    <a:pt x="48" y="5"/>
                  </a:lnTo>
                  <a:lnTo>
                    <a:pt x="57" y="5"/>
                  </a:lnTo>
                  <a:lnTo>
                    <a:pt x="68" y="6"/>
                  </a:lnTo>
                  <a:lnTo>
                    <a:pt x="75" y="8"/>
                  </a:lnTo>
                  <a:lnTo>
                    <a:pt x="81" y="13"/>
                  </a:lnTo>
                </a:path>
              </a:pathLst>
            </a:custGeom>
            <a:noFill/>
            <a:ln w="1913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512" name="Freeform 648"/>
          <p:cNvSpPr>
            <a:spLocks noChangeArrowheads="1"/>
          </p:cNvSpPr>
          <p:nvPr/>
        </p:nvSpPr>
        <p:spPr bwMode="auto">
          <a:xfrm>
            <a:off x="3514726" y="2575323"/>
            <a:ext cx="1585913" cy="1368028"/>
          </a:xfrm>
          <a:custGeom>
            <a:avLst/>
            <a:gdLst/>
            <a:ahLst/>
            <a:cxnLst>
              <a:cxn ang="0">
                <a:pos x="0" y="1149"/>
              </a:cxn>
              <a:cxn ang="0">
                <a:pos x="999" y="854"/>
              </a:cxn>
              <a:cxn ang="0">
                <a:pos x="942" y="821"/>
              </a:cxn>
              <a:cxn ang="0">
                <a:pos x="919" y="813"/>
              </a:cxn>
              <a:cxn ang="0">
                <a:pos x="849" y="786"/>
              </a:cxn>
              <a:cxn ang="0">
                <a:pos x="794" y="764"/>
              </a:cxn>
              <a:cxn ang="0">
                <a:pos x="787" y="746"/>
              </a:cxn>
              <a:cxn ang="0">
                <a:pos x="791" y="718"/>
              </a:cxn>
              <a:cxn ang="0">
                <a:pos x="785" y="691"/>
              </a:cxn>
              <a:cxn ang="0">
                <a:pos x="785" y="667"/>
              </a:cxn>
              <a:cxn ang="0">
                <a:pos x="776" y="643"/>
              </a:cxn>
              <a:cxn ang="0">
                <a:pos x="776" y="632"/>
              </a:cxn>
              <a:cxn ang="0">
                <a:pos x="776" y="605"/>
              </a:cxn>
              <a:cxn ang="0">
                <a:pos x="767" y="587"/>
              </a:cxn>
              <a:cxn ang="0">
                <a:pos x="763" y="565"/>
              </a:cxn>
              <a:cxn ang="0">
                <a:pos x="767" y="540"/>
              </a:cxn>
              <a:cxn ang="0">
                <a:pos x="793" y="443"/>
              </a:cxn>
              <a:cxn ang="0">
                <a:pos x="792" y="424"/>
              </a:cxn>
              <a:cxn ang="0">
                <a:pos x="773" y="376"/>
              </a:cxn>
              <a:cxn ang="0">
                <a:pos x="759" y="341"/>
              </a:cxn>
              <a:cxn ang="0">
                <a:pos x="755" y="305"/>
              </a:cxn>
              <a:cxn ang="0">
                <a:pos x="754" y="248"/>
              </a:cxn>
              <a:cxn ang="0">
                <a:pos x="748" y="213"/>
              </a:cxn>
              <a:cxn ang="0">
                <a:pos x="741" y="196"/>
              </a:cxn>
              <a:cxn ang="0">
                <a:pos x="725" y="177"/>
              </a:cxn>
              <a:cxn ang="0">
                <a:pos x="714" y="159"/>
              </a:cxn>
              <a:cxn ang="0">
                <a:pos x="693" y="96"/>
              </a:cxn>
              <a:cxn ang="0">
                <a:pos x="683" y="80"/>
              </a:cxn>
              <a:cxn ang="0">
                <a:pos x="647" y="38"/>
              </a:cxn>
              <a:cxn ang="0">
                <a:pos x="632" y="31"/>
              </a:cxn>
              <a:cxn ang="0">
                <a:pos x="567" y="7"/>
              </a:cxn>
              <a:cxn ang="0">
                <a:pos x="542" y="2"/>
              </a:cxn>
              <a:cxn ang="0">
                <a:pos x="504" y="9"/>
              </a:cxn>
              <a:cxn ang="0">
                <a:pos x="465" y="0"/>
              </a:cxn>
              <a:cxn ang="0">
                <a:pos x="440" y="0"/>
              </a:cxn>
              <a:cxn ang="0">
                <a:pos x="365" y="20"/>
              </a:cxn>
              <a:cxn ang="0">
                <a:pos x="343" y="33"/>
              </a:cxn>
              <a:cxn ang="0">
                <a:pos x="302" y="90"/>
              </a:cxn>
              <a:cxn ang="0">
                <a:pos x="259" y="147"/>
              </a:cxn>
              <a:cxn ang="0">
                <a:pos x="239" y="174"/>
              </a:cxn>
              <a:cxn ang="0">
                <a:pos x="235" y="187"/>
              </a:cxn>
              <a:cxn ang="0">
                <a:pos x="233" y="223"/>
              </a:cxn>
              <a:cxn ang="0">
                <a:pos x="232" y="300"/>
              </a:cxn>
              <a:cxn ang="0">
                <a:pos x="217" y="340"/>
              </a:cxn>
              <a:cxn ang="0">
                <a:pos x="207" y="380"/>
              </a:cxn>
              <a:cxn ang="0">
                <a:pos x="205" y="416"/>
              </a:cxn>
              <a:cxn ang="0">
                <a:pos x="201" y="524"/>
              </a:cxn>
              <a:cxn ang="0">
                <a:pos x="203" y="546"/>
              </a:cxn>
              <a:cxn ang="0">
                <a:pos x="208" y="571"/>
              </a:cxn>
              <a:cxn ang="0">
                <a:pos x="193" y="625"/>
              </a:cxn>
              <a:cxn ang="0">
                <a:pos x="193" y="641"/>
              </a:cxn>
              <a:cxn ang="0">
                <a:pos x="194" y="657"/>
              </a:cxn>
              <a:cxn ang="0">
                <a:pos x="189" y="676"/>
              </a:cxn>
              <a:cxn ang="0">
                <a:pos x="192" y="700"/>
              </a:cxn>
              <a:cxn ang="0">
                <a:pos x="133" y="722"/>
              </a:cxn>
              <a:cxn ang="0">
                <a:pos x="98" y="731"/>
              </a:cxn>
              <a:cxn ang="0">
                <a:pos x="33" y="755"/>
              </a:cxn>
              <a:cxn ang="0">
                <a:pos x="0" y="770"/>
              </a:cxn>
            </a:cxnLst>
            <a:rect l="0" t="0" r="r" b="b"/>
            <a:pathLst>
              <a:path w="999" h="1149">
                <a:moveTo>
                  <a:pt x="0" y="770"/>
                </a:moveTo>
                <a:lnTo>
                  <a:pt x="0" y="1149"/>
                </a:lnTo>
                <a:lnTo>
                  <a:pt x="999" y="1149"/>
                </a:lnTo>
                <a:lnTo>
                  <a:pt x="999" y="854"/>
                </a:lnTo>
                <a:lnTo>
                  <a:pt x="982" y="840"/>
                </a:lnTo>
                <a:lnTo>
                  <a:pt x="942" y="821"/>
                </a:lnTo>
                <a:lnTo>
                  <a:pt x="933" y="820"/>
                </a:lnTo>
                <a:lnTo>
                  <a:pt x="919" y="813"/>
                </a:lnTo>
                <a:lnTo>
                  <a:pt x="892" y="801"/>
                </a:lnTo>
                <a:lnTo>
                  <a:pt x="849" y="786"/>
                </a:lnTo>
                <a:lnTo>
                  <a:pt x="835" y="776"/>
                </a:lnTo>
                <a:lnTo>
                  <a:pt x="794" y="764"/>
                </a:lnTo>
                <a:lnTo>
                  <a:pt x="788" y="761"/>
                </a:lnTo>
                <a:lnTo>
                  <a:pt x="787" y="746"/>
                </a:lnTo>
                <a:lnTo>
                  <a:pt x="790" y="732"/>
                </a:lnTo>
                <a:lnTo>
                  <a:pt x="791" y="718"/>
                </a:lnTo>
                <a:lnTo>
                  <a:pt x="790" y="707"/>
                </a:lnTo>
                <a:lnTo>
                  <a:pt x="785" y="691"/>
                </a:lnTo>
                <a:lnTo>
                  <a:pt x="786" y="674"/>
                </a:lnTo>
                <a:lnTo>
                  <a:pt x="785" y="667"/>
                </a:lnTo>
                <a:lnTo>
                  <a:pt x="783" y="657"/>
                </a:lnTo>
                <a:lnTo>
                  <a:pt x="776" y="643"/>
                </a:lnTo>
                <a:lnTo>
                  <a:pt x="776" y="638"/>
                </a:lnTo>
                <a:lnTo>
                  <a:pt x="776" y="632"/>
                </a:lnTo>
                <a:lnTo>
                  <a:pt x="778" y="615"/>
                </a:lnTo>
                <a:lnTo>
                  <a:pt x="776" y="605"/>
                </a:lnTo>
                <a:lnTo>
                  <a:pt x="773" y="599"/>
                </a:lnTo>
                <a:lnTo>
                  <a:pt x="767" y="587"/>
                </a:lnTo>
                <a:lnTo>
                  <a:pt x="764" y="577"/>
                </a:lnTo>
                <a:lnTo>
                  <a:pt x="763" y="565"/>
                </a:lnTo>
                <a:lnTo>
                  <a:pt x="764" y="553"/>
                </a:lnTo>
                <a:lnTo>
                  <a:pt x="767" y="540"/>
                </a:lnTo>
                <a:lnTo>
                  <a:pt x="791" y="455"/>
                </a:lnTo>
                <a:lnTo>
                  <a:pt x="793" y="443"/>
                </a:lnTo>
                <a:lnTo>
                  <a:pt x="793" y="432"/>
                </a:lnTo>
                <a:lnTo>
                  <a:pt x="792" y="424"/>
                </a:lnTo>
                <a:lnTo>
                  <a:pt x="788" y="410"/>
                </a:lnTo>
                <a:lnTo>
                  <a:pt x="773" y="376"/>
                </a:lnTo>
                <a:lnTo>
                  <a:pt x="762" y="356"/>
                </a:lnTo>
                <a:lnTo>
                  <a:pt x="759" y="341"/>
                </a:lnTo>
                <a:lnTo>
                  <a:pt x="757" y="327"/>
                </a:lnTo>
                <a:lnTo>
                  <a:pt x="755" y="305"/>
                </a:lnTo>
                <a:lnTo>
                  <a:pt x="756" y="271"/>
                </a:lnTo>
                <a:lnTo>
                  <a:pt x="754" y="248"/>
                </a:lnTo>
                <a:lnTo>
                  <a:pt x="750" y="223"/>
                </a:lnTo>
                <a:lnTo>
                  <a:pt x="748" y="213"/>
                </a:lnTo>
                <a:lnTo>
                  <a:pt x="745" y="204"/>
                </a:lnTo>
                <a:lnTo>
                  <a:pt x="741" y="196"/>
                </a:lnTo>
                <a:lnTo>
                  <a:pt x="733" y="187"/>
                </a:lnTo>
                <a:lnTo>
                  <a:pt x="725" y="177"/>
                </a:lnTo>
                <a:lnTo>
                  <a:pt x="718" y="169"/>
                </a:lnTo>
                <a:lnTo>
                  <a:pt x="714" y="159"/>
                </a:lnTo>
                <a:lnTo>
                  <a:pt x="709" y="141"/>
                </a:lnTo>
                <a:lnTo>
                  <a:pt x="693" y="96"/>
                </a:lnTo>
                <a:lnTo>
                  <a:pt x="690" y="88"/>
                </a:lnTo>
                <a:lnTo>
                  <a:pt x="683" y="80"/>
                </a:lnTo>
                <a:lnTo>
                  <a:pt x="655" y="45"/>
                </a:lnTo>
                <a:lnTo>
                  <a:pt x="647" y="38"/>
                </a:lnTo>
                <a:lnTo>
                  <a:pt x="641" y="34"/>
                </a:lnTo>
                <a:lnTo>
                  <a:pt x="632" y="31"/>
                </a:lnTo>
                <a:lnTo>
                  <a:pt x="582" y="12"/>
                </a:lnTo>
                <a:lnTo>
                  <a:pt x="567" y="7"/>
                </a:lnTo>
                <a:lnTo>
                  <a:pt x="555" y="4"/>
                </a:lnTo>
                <a:lnTo>
                  <a:pt x="542" y="2"/>
                </a:lnTo>
                <a:lnTo>
                  <a:pt x="532" y="3"/>
                </a:lnTo>
                <a:lnTo>
                  <a:pt x="504" y="9"/>
                </a:lnTo>
                <a:lnTo>
                  <a:pt x="476" y="2"/>
                </a:lnTo>
                <a:lnTo>
                  <a:pt x="465" y="0"/>
                </a:lnTo>
                <a:lnTo>
                  <a:pt x="454" y="0"/>
                </a:lnTo>
                <a:lnTo>
                  <a:pt x="440" y="0"/>
                </a:lnTo>
                <a:lnTo>
                  <a:pt x="432" y="1"/>
                </a:lnTo>
                <a:lnTo>
                  <a:pt x="365" y="20"/>
                </a:lnTo>
                <a:lnTo>
                  <a:pt x="352" y="26"/>
                </a:lnTo>
                <a:lnTo>
                  <a:pt x="343" y="33"/>
                </a:lnTo>
                <a:lnTo>
                  <a:pt x="336" y="40"/>
                </a:lnTo>
                <a:lnTo>
                  <a:pt x="302" y="90"/>
                </a:lnTo>
                <a:lnTo>
                  <a:pt x="286" y="114"/>
                </a:lnTo>
                <a:lnTo>
                  <a:pt x="259" y="147"/>
                </a:lnTo>
                <a:lnTo>
                  <a:pt x="245" y="164"/>
                </a:lnTo>
                <a:lnTo>
                  <a:pt x="239" y="174"/>
                </a:lnTo>
                <a:lnTo>
                  <a:pt x="237" y="179"/>
                </a:lnTo>
                <a:lnTo>
                  <a:pt x="235" y="187"/>
                </a:lnTo>
                <a:lnTo>
                  <a:pt x="234" y="201"/>
                </a:lnTo>
                <a:lnTo>
                  <a:pt x="233" y="223"/>
                </a:lnTo>
                <a:lnTo>
                  <a:pt x="234" y="280"/>
                </a:lnTo>
                <a:lnTo>
                  <a:pt x="232" y="300"/>
                </a:lnTo>
                <a:lnTo>
                  <a:pt x="229" y="312"/>
                </a:lnTo>
                <a:lnTo>
                  <a:pt x="217" y="340"/>
                </a:lnTo>
                <a:lnTo>
                  <a:pt x="210" y="358"/>
                </a:lnTo>
                <a:lnTo>
                  <a:pt x="207" y="380"/>
                </a:lnTo>
                <a:lnTo>
                  <a:pt x="204" y="400"/>
                </a:lnTo>
                <a:lnTo>
                  <a:pt x="205" y="416"/>
                </a:lnTo>
                <a:lnTo>
                  <a:pt x="210" y="458"/>
                </a:lnTo>
                <a:lnTo>
                  <a:pt x="201" y="524"/>
                </a:lnTo>
                <a:lnTo>
                  <a:pt x="201" y="536"/>
                </a:lnTo>
                <a:lnTo>
                  <a:pt x="203" y="546"/>
                </a:lnTo>
                <a:lnTo>
                  <a:pt x="206" y="553"/>
                </a:lnTo>
                <a:lnTo>
                  <a:pt x="208" y="571"/>
                </a:lnTo>
                <a:lnTo>
                  <a:pt x="207" y="583"/>
                </a:lnTo>
                <a:lnTo>
                  <a:pt x="193" y="625"/>
                </a:lnTo>
                <a:lnTo>
                  <a:pt x="191" y="633"/>
                </a:lnTo>
                <a:lnTo>
                  <a:pt x="193" y="641"/>
                </a:lnTo>
                <a:lnTo>
                  <a:pt x="195" y="649"/>
                </a:lnTo>
                <a:lnTo>
                  <a:pt x="194" y="657"/>
                </a:lnTo>
                <a:lnTo>
                  <a:pt x="190" y="670"/>
                </a:lnTo>
                <a:lnTo>
                  <a:pt x="189" y="676"/>
                </a:lnTo>
                <a:lnTo>
                  <a:pt x="189" y="684"/>
                </a:lnTo>
                <a:lnTo>
                  <a:pt x="192" y="700"/>
                </a:lnTo>
                <a:lnTo>
                  <a:pt x="147" y="713"/>
                </a:lnTo>
                <a:lnTo>
                  <a:pt x="133" y="722"/>
                </a:lnTo>
                <a:lnTo>
                  <a:pt x="117" y="725"/>
                </a:lnTo>
                <a:lnTo>
                  <a:pt x="98" y="731"/>
                </a:lnTo>
                <a:lnTo>
                  <a:pt x="61" y="741"/>
                </a:lnTo>
                <a:lnTo>
                  <a:pt x="33" y="755"/>
                </a:lnTo>
                <a:lnTo>
                  <a:pt x="6" y="764"/>
                </a:lnTo>
                <a:lnTo>
                  <a:pt x="0" y="770"/>
                </a:lnTo>
                <a:close/>
              </a:path>
            </a:pathLst>
          </a:custGeom>
          <a:gradFill rotWithShape="0">
            <a:gsLst>
              <a:gs pos="0">
                <a:srgbClr val="000000"/>
              </a:gs>
              <a:gs pos="100000">
                <a:srgbClr val="000000"/>
              </a:gs>
            </a:gsLst>
            <a:lin ang="5400000" scaled="1"/>
          </a:gradFill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513" name="Freeform 649"/>
          <p:cNvSpPr>
            <a:spLocks noChangeArrowheads="1"/>
          </p:cNvSpPr>
          <p:nvPr/>
        </p:nvSpPr>
        <p:spPr bwMode="auto">
          <a:xfrm>
            <a:off x="4048125" y="3619500"/>
            <a:ext cx="666750" cy="320279"/>
          </a:xfrm>
          <a:custGeom>
            <a:avLst/>
            <a:gdLst/>
            <a:ahLst/>
            <a:cxnLst>
              <a:cxn ang="0">
                <a:pos x="0" y="49"/>
              </a:cxn>
              <a:cxn ang="0">
                <a:pos x="9" y="88"/>
              </a:cxn>
              <a:cxn ang="0">
                <a:pos x="18" y="124"/>
              </a:cxn>
              <a:cxn ang="0">
                <a:pos x="25" y="163"/>
              </a:cxn>
              <a:cxn ang="0">
                <a:pos x="34" y="223"/>
              </a:cxn>
              <a:cxn ang="0">
                <a:pos x="40" y="269"/>
              </a:cxn>
              <a:cxn ang="0">
                <a:pos x="418" y="269"/>
              </a:cxn>
              <a:cxn ang="0">
                <a:pos x="420" y="241"/>
              </a:cxn>
              <a:cxn ang="0">
                <a:pos x="419" y="214"/>
              </a:cxn>
              <a:cxn ang="0">
                <a:pos x="417" y="182"/>
              </a:cxn>
              <a:cxn ang="0">
                <a:pos x="413" y="146"/>
              </a:cxn>
              <a:cxn ang="0">
                <a:pos x="388" y="0"/>
              </a:cxn>
              <a:cxn ang="0">
                <a:pos x="377" y="14"/>
              </a:cxn>
              <a:cxn ang="0">
                <a:pos x="361" y="28"/>
              </a:cxn>
              <a:cxn ang="0">
                <a:pos x="340" y="42"/>
              </a:cxn>
              <a:cxn ang="0">
                <a:pos x="314" y="54"/>
              </a:cxn>
              <a:cxn ang="0">
                <a:pos x="288" y="65"/>
              </a:cxn>
              <a:cxn ang="0">
                <a:pos x="263" y="73"/>
              </a:cxn>
              <a:cxn ang="0">
                <a:pos x="244" y="78"/>
              </a:cxn>
              <a:cxn ang="0">
                <a:pos x="222" y="82"/>
              </a:cxn>
              <a:cxn ang="0">
                <a:pos x="203" y="86"/>
              </a:cxn>
              <a:cxn ang="0">
                <a:pos x="175" y="90"/>
              </a:cxn>
              <a:cxn ang="0">
                <a:pos x="149" y="92"/>
              </a:cxn>
              <a:cxn ang="0">
                <a:pos x="124" y="92"/>
              </a:cxn>
              <a:cxn ang="0">
                <a:pos x="98" y="89"/>
              </a:cxn>
              <a:cxn ang="0">
                <a:pos x="72" y="83"/>
              </a:cxn>
              <a:cxn ang="0">
                <a:pos x="49" y="76"/>
              </a:cxn>
              <a:cxn ang="0">
                <a:pos x="31" y="68"/>
              </a:cxn>
              <a:cxn ang="0">
                <a:pos x="12" y="57"/>
              </a:cxn>
              <a:cxn ang="0">
                <a:pos x="0" y="49"/>
              </a:cxn>
            </a:cxnLst>
            <a:rect l="0" t="0" r="r" b="b"/>
            <a:pathLst>
              <a:path w="420" h="269">
                <a:moveTo>
                  <a:pt x="0" y="49"/>
                </a:moveTo>
                <a:lnTo>
                  <a:pt x="9" y="88"/>
                </a:lnTo>
                <a:lnTo>
                  <a:pt x="18" y="124"/>
                </a:lnTo>
                <a:lnTo>
                  <a:pt x="25" y="163"/>
                </a:lnTo>
                <a:lnTo>
                  <a:pt x="34" y="223"/>
                </a:lnTo>
                <a:lnTo>
                  <a:pt x="40" y="269"/>
                </a:lnTo>
                <a:lnTo>
                  <a:pt x="418" y="269"/>
                </a:lnTo>
                <a:lnTo>
                  <a:pt x="420" y="241"/>
                </a:lnTo>
                <a:lnTo>
                  <a:pt x="419" y="214"/>
                </a:lnTo>
                <a:lnTo>
                  <a:pt x="417" y="182"/>
                </a:lnTo>
                <a:lnTo>
                  <a:pt x="413" y="146"/>
                </a:lnTo>
                <a:lnTo>
                  <a:pt x="388" y="0"/>
                </a:lnTo>
                <a:lnTo>
                  <a:pt x="377" y="14"/>
                </a:lnTo>
                <a:lnTo>
                  <a:pt x="361" y="28"/>
                </a:lnTo>
                <a:lnTo>
                  <a:pt x="340" y="42"/>
                </a:lnTo>
                <a:lnTo>
                  <a:pt x="314" y="54"/>
                </a:lnTo>
                <a:lnTo>
                  <a:pt x="288" y="65"/>
                </a:lnTo>
                <a:lnTo>
                  <a:pt x="263" y="73"/>
                </a:lnTo>
                <a:lnTo>
                  <a:pt x="244" y="78"/>
                </a:lnTo>
                <a:lnTo>
                  <a:pt x="222" y="82"/>
                </a:lnTo>
                <a:lnTo>
                  <a:pt x="203" y="86"/>
                </a:lnTo>
                <a:lnTo>
                  <a:pt x="175" y="90"/>
                </a:lnTo>
                <a:lnTo>
                  <a:pt x="149" y="92"/>
                </a:lnTo>
                <a:lnTo>
                  <a:pt x="124" y="92"/>
                </a:lnTo>
                <a:lnTo>
                  <a:pt x="98" y="89"/>
                </a:lnTo>
                <a:lnTo>
                  <a:pt x="72" y="83"/>
                </a:lnTo>
                <a:lnTo>
                  <a:pt x="49" y="76"/>
                </a:lnTo>
                <a:lnTo>
                  <a:pt x="31" y="68"/>
                </a:lnTo>
                <a:lnTo>
                  <a:pt x="12" y="57"/>
                </a:lnTo>
                <a:lnTo>
                  <a:pt x="0" y="49"/>
                </a:lnTo>
                <a:close/>
              </a:path>
            </a:pathLst>
          </a:custGeom>
          <a:gradFill rotWithShape="0">
            <a:gsLst>
              <a:gs pos="0">
                <a:srgbClr val="CF8F5F"/>
              </a:gs>
              <a:gs pos="100000">
                <a:srgbClr val="FFDFAF"/>
              </a:gs>
            </a:gsLst>
            <a:lin ang="5400000" scaled="1"/>
          </a:gradFill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514" name="Freeform 650"/>
          <p:cNvSpPr>
            <a:spLocks noChangeArrowheads="1"/>
          </p:cNvSpPr>
          <p:nvPr/>
        </p:nvSpPr>
        <p:spPr bwMode="auto">
          <a:xfrm>
            <a:off x="3887789" y="3349228"/>
            <a:ext cx="765175" cy="375047"/>
          </a:xfrm>
          <a:custGeom>
            <a:avLst/>
            <a:gdLst/>
            <a:ahLst/>
            <a:cxnLst>
              <a:cxn ang="0">
                <a:pos x="13" y="74"/>
              </a:cxn>
              <a:cxn ang="0">
                <a:pos x="28" y="99"/>
              </a:cxn>
              <a:cxn ang="0">
                <a:pos x="49" y="148"/>
              </a:cxn>
              <a:cxn ang="0">
                <a:pos x="77" y="221"/>
              </a:cxn>
              <a:cxn ang="0">
                <a:pos x="104" y="263"/>
              </a:cxn>
              <a:cxn ang="0">
                <a:pos x="132" y="285"/>
              </a:cxn>
              <a:cxn ang="0">
                <a:pos x="169" y="303"/>
              </a:cxn>
              <a:cxn ang="0">
                <a:pos x="225" y="313"/>
              </a:cxn>
              <a:cxn ang="0">
                <a:pos x="277" y="314"/>
              </a:cxn>
              <a:cxn ang="0">
                <a:pos x="326" y="307"/>
              </a:cxn>
              <a:cxn ang="0">
                <a:pos x="387" y="291"/>
              </a:cxn>
              <a:cxn ang="0">
                <a:pos x="428" y="273"/>
              </a:cxn>
              <a:cxn ang="0">
                <a:pos x="457" y="253"/>
              </a:cxn>
              <a:cxn ang="0">
                <a:pos x="477" y="223"/>
              </a:cxn>
              <a:cxn ang="0">
                <a:pos x="482" y="193"/>
              </a:cxn>
              <a:cxn ang="0">
                <a:pos x="480" y="169"/>
              </a:cxn>
              <a:cxn ang="0">
                <a:pos x="474" y="151"/>
              </a:cxn>
              <a:cxn ang="0">
                <a:pos x="452" y="115"/>
              </a:cxn>
              <a:cxn ang="0">
                <a:pos x="438" y="100"/>
              </a:cxn>
              <a:cxn ang="0">
                <a:pos x="424" y="89"/>
              </a:cxn>
              <a:cxn ang="0">
                <a:pos x="412" y="89"/>
              </a:cxn>
              <a:cxn ang="0">
                <a:pos x="402" y="101"/>
              </a:cxn>
              <a:cxn ang="0">
                <a:pos x="380" y="192"/>
              </a:cxn>
              <a:cxn ang="0">
                <a:pos x="386" y="151"/>
              </a:cxn>
              <a:cxn ang="0">
                <a:pos x="400" y="60"/>
              </a:cxn>
              <a:cxn ang="0">
                <a:pos x="403" y="15"/>
              </a:cxn>
              <a:cxn ang="0">
                <a:pos x="402" y="3"/>
              </a:cxn>
              <a:cxn ang="0">
                <a:pos x="395" y="0"/>
              </a:cxn>
              <a:cxn ang="0">
                <a:pos x="378" y="7"/>
              </a:cxn>
              <a:cxn ang="0">
                <a:pos x="361" y="19"/>
              </a:cxn>
              <a:cxn ang="0">
                <a:pos x="339" y="44"/>
              </a:cxn>
              <a:cxn ang="0">
                <a:pos x="319" y="53"/>
              </a:cxn>
              <a:cxn ang="0">
                <a:pos x="294" y="67"/>
              </a:cxn>
              <a:cxn ang="0">
                <a:pos x="255" y="83"/>
              </a:cxn>
              <a:cxn ang="0">
                <a:pos x="208" y="90"/>
              </a:cxn>
              <a:cxn ang="0">
                <a:pos x="186" y="102"/>
              </a:cxn>
              <a:cxn ang="0">
                <a:pos x="164" y="89"/>
              </a:cxn>
              <a:cxn ang="0">
                <a:pos x="113" y="56"/>
              </a:cxn>
              <a:cxn ang="0">
                <a:pos x="101" y="56"/>
              </a:cxn>
              <a:cxn ang="0">
                <a:pos x="96" y="67"/>
              </a:cxn>
              <a:cxn ang="0">
                <a:pos x="96" y="83"/>
              </a:cxn>
              <a:cxn ang="0">
                <a:pos x="100" y="102"/>
              </a:cxn>
              <a:cxn ang="0">
                <a:pos x="122" y="148"/>
              </a:cxn>
              <a:cxn ang="0">
                <a:pos x="63" y="47"/>
              </a:cxn>
              <a:cxn ang="0">
                <a:pos x="51" y="41"/>
              </a:cxn>
              <a:cxn ang="0">
                <a:pos x="37" y="42"/>
              </a:cxn>
              <a:cxn ang="0">
                <a:pos x="0" y="57"/>
              </a:cxn>
            </a:cxnLst>
            <a:rect l="0" t="0" r="r" b="b"/>
            <a:pathLst>
              <a:path w="482" h="315">
                <a:moveTo>
                  <a:pt x="0" y="57"/>
                </a:moveTo>
                <a:lnTo>
                  <a:pt x="13" y="74"/>
                </a:lnTo>
                <a:lnTo>
                  <a:pt x="18" y="82"/>
                </a:lnTo>
                <a:lnTo>
                  <a:pt x="28" y="99"/>
                </a:lnTo>
                <a:lnTo>
                  <a:pt x="39" y="125"/>
                </a:lnTo>
                <a:lnTo>
                  <a:pt x="49" y="148"/>
                </a:lnTo>
                <a:lnTo>
                  <a:pt x="67" y="195"/>
                </a:lnTo>
                <a:lnTo>
                  <a:pt x="77" y="221"/>
                </a:lnTo>
                <a:lnTo>
                  <a:pt x="92" y="247"/>
                </a:lnTo>
                <a:lnTo>
                  <a:pt x="104" y="263"/>
                </a:lnTo>
                <a:lnTo>
                  <a:pt x="116" y="273"/>
                </a:lnTo>
                <a:lnTo>
                  <a:pt x="132" y="285"/>
                </a:lnTo>
                <a:lnTo>
                  <a:pt x="149" y="295"/>
                </a:lnTo>
                <a:lnTo>
                  <a:pt x="169" y="303"/>
                </a:lnTo>
                <a:lnTo>
                  <a:pt x="193" y="309"/>
                </a:lnTo>
                <a:lnTo>
                  <a:pt x="225" y="313"/>
                </a:lnTo>
                <a:lnTo>
                  <a:pt x="251" y="315"/>
                </a:lnTo>
                <a:lnTo>
                  <a:pt x="277" y="314"/>
                </a:lnTo>
                <a:lnTo>
                  <a:pt x="305" y="311"/>
                </a:lnTo>
                <a:lnTo>
                  <a:pt x="326" y="307"/>
                </a:lnTo>
                <a:lnTo>
                  <a:pt x="357" y="300"/>
                </a:lnTo>
                <a:lnTo>
                  <a:pt x="387" y="291"/>
                </a:lnTo>
                <a:lnTo>
                  <a:pt x="410" y="282"/>
                </a:lnTo>
                <a:lnTo>
                  <a:pt x="428" y="273"/>
                </a:lnTo>
                <a:lnTo>
                  <a:pt x="442" y="265"/>
                </a:lnTo>
                <a:lnTo>
                  <a:pt x="457" y="253"/>
                </a:lnTo>
                <a:lnTo>
                  <a:pt x="469" y="239"/>
                </a:lnTo>
                <a:lnTo>
                  <a:pt x="477" y="223"/>
                </a:lnTo>
                <a:lnTo>
                  <a:pt x="481" y="205"/>
                </a:lnTo>
                <a:lnTo>
                  <a:pt x="482" y="193"/>
                </a:lnTo>
                <a:lnTo>
                  <a:pt x="482" y="179"/>
                </a:lnTo>
                <a:lnTo>
                  <a:pt x="480" y="169"/>
                </a:lnTo>
                <a:lnTo>
                  <a:pt x="477" y="161"/>
                </a:lnTo>
                <a:lnTo>
                  <a:pt x="474" y="151"/>
                </a:lnTo>
                <a:lnTo>
                  <a:pt x="461" y="128"/>
                </a:lnTo>
                <a:lnTo>
                  <a:pt x="452" y="115"/>
                </a:lnTo>
                <a:lnTo>
                  <a:pt x="445" y="107"/>
                </a:lnTo>
                <a:lnTo>
                  <a:pt x="438" y="100"/>
                </a:lnTo>
                <a:lnTo>
                  <a:pt x="432" y="94"/>
                </a:lnTo>
                <a:lnTo>
                  <a:pt x="424" y="89"/>
                </a:lnTo>
                <a:lnTo>
                  <a:pt x="417" y="89"/>
                </a:lnTo>
                <a:lnTo>
                  <a:pt x="412" y="89"/>
                </a:lnTo>
                <a:lnTo>
                  <a:pt x="407" y="92"/>
                </a:lnTo>
                <a:lnTo>
                  <a:pt x="402" y="101"/>
                </a:lnTo>
                <a:lnTo>
                  <a:pt x="399" y="108"/>
                </a:lnTo>
                <a:lnTo>
                  <a:pt x="380" y="192"/>
                </a:lnTo>
                <a:lnTo>
                  <a:pt x="372" y="221"/>
                </a:lnTo>
                <a:lnTo>
                  <a:pt x="386" y="151"/>
                </a:lnTo>
                <a:lnTo>
                  <a:pt x="394" y="105"/>
                </a:lnTo>
                <a:lnTo>
                  <a:pt x="400" y="60"/>
                </a:lnTo>
                <a:lnTo>
                  <a:pt x="402" y="42"/>
                </a:lnTo>
                <a:lnTo>
                  <a:pt x="403" y="15"/>
                </a:lnTo>
                <a:lnTo>
                  <a:pt x="403" y="7"/>
                </a:lnTo>
                <a:lnTo>
                  <a:pt x="402" y="3"/>
                </a:lnTo>
                <a:lnTo>
                  <a:pt x="399" y="0"/>
                </a:lnTo>
                <a:lnTo>
                  <a:pt x="395" y="0"/>
                </a:lnTo>
                <a:lnTo>
                  <a:pt x="389" y="2"/>
                </a:lnTo>
                <a:lnTo>
                  <a:pt x="378" y="7"/>
                </a:lnTo>
                <a:lnTo>
                  <a:pt x="371" y="12"/>
                </a:lnTo>
                <a:lnTo>
                  <a:pt x="361" y="19"/>
                </a:lnTo>
                <a:lnTo>
                  <a:pt x="351" y="29"/>
                </a:lnTo>
                <a:lnTo>
                  <a:pt x="339" y="44"/>
                </a:lnTo>
                <a:lnTo>
                  <a:pt x="330" y="50"/>
                </a:lnTo>
                <a:lnTo>
                  <a:pt x="319" y="53"/>
                </a:lnTo>
                <a:lnTo>
                  <a:pt x="310" y="58"/>
                </a:lnTo>
                <a:lnTo>
                  <a:pt x="294" y="67"/>
                </a:lnTo>
                <a:lnTo>
                  <a:pt x="277" y="73"/>
                </a:lnTo>
                <a:lnTo>
                  <a:pt x="255" y="83"/>
                </a:lnTo>
                <a:lnTo>
                  <a:pt x="219" y="88"/>
                </a:lnTo>
                <a:lnTo>
                  <a:pt x="208" y="90"/>
                </a:lnTo>
                <a:lnTo>
                  <a:pt x="200" y="93"/>
                </a:lnTo>
                <a:lnTo>
                  <a:pt x="186" y="102"/>
                </a:lnTo>
                <a:lnTo>
                  <a:pt x="176" y="95"/>
                </a:lnTo>
                <a:lnTo>
                  <a:pt x="164" y="89"/>
                </a:lnTo>
                <a:lnTo>
                  <a:pt x="118" y="59"/>
                </a:lnTo>
                <a:lnTo>
                  <a:pt x="113" y="56"/>
                </a:lnTo>
                <a:lnTo>
                  <a:pt x="106" y="55"/>
                </a:lnTo>
                <a:lnTo>
                  <a:pt x="101" y="56"/>
                </a:lnTo>
                <a:lnTo>
                  <a:pt x="97" y="61"/>
                </a:lnTo>
                <a:lnTo>
                  <a:pt x="96" y="67"/>
                </a:lnTo>
                <a:lnTo>
                  <a:pt x="95" y="75"/>
                </a:lnTo>
                <a:lnTo>
                  <a:pt x="96" y="83"/>
                </a:lnTo>
                <a:lnTo>
                  <a:pt x="98" y="93"/>
                </a:lnTo>
                <a:lnTo>
                  <a:pt x="100" y="102"/>
                </a:lnTo>
                <a:lnTo>
                  <a:pt x="104" y="111"/>
                </a:lnTo>
                <a:lnTo>
                  <a:pt x="122" y="148"/>
                </a:lnTo>
                <a:lnTo>
                  <a:pt x="70" y="56"/>
                </a:lnTo>
                <a:lnTo>
                  <a:pt x="63" y="47"/>
                </a:lnTo>
                <a:lnTo>
                  <a:pt x="56" y="42"/>
                </a:lnTo>
                <a:lnTo>
                  <a:pt x="51" y="41"/>
                </a:lnTo>
                <a:lnTo>
                  <a:pt x="44" y="41"/>
                </a:lnTo>
                <a:lnTo>
                  <a:pt x="37" y="42"/>
                </a:lnTo>
                <a:lnTo>
                  <a:pt x="26" y="45"/>
                </a:lnTo>
                <a:lnTo>
                  <a:pt x="0" y="57"/>
                </a:lnTo>
                <a:close/>
              </a:path>
            </a:pathLst>
          </a:custGeom>
          <a:gradFill rotWithShape="0">
            <a:gsLst>
              <a:gs pos="0">
                <a:srgbClr val="FFCFBF"/>
              </a:gs>
              <a:gs pos="100000">
                <a:srgbClr val="FFBF9F"/>
              </a:gs>
            </a:gsLst>
            <a:lin ang="5400000" scaled="1"/>
          </a:gradFill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515" name="Freeform 651"/>
          <p:cNvSpPr>
            <a:spLocks noChangeArrowheads="1"/>
          </p:cNvSpPr>
          <p:nvPr/>
        </p:nvSpPr>
        <p:spPr bwMode="auto">
          <a:xfrm>
            <a:off x="4054476" y="3701654"/>
            <a:ext cx="423863" cy="23931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" y="21"/>
              </a:cxn>
              <a:cxn ang="0">
                <a:pos x="18" y="39"/>
              </a:cxn>
              <a:cxn ang="0">
                <a:pos x="33" y="65"/>
              </a:cxn>
              <a:cxn ang="0">
                <a:pos x="44" y="79"/>
              </a:cxn>
              <a:cxn ang="0">
                <a:pos x="55" y="92"/>
              </a:cxn>
              <a:cxn ang="0">
                <a:pos x="70" y="107"/>
              </a:cxn>
              <a:cxn ang="0">
                <a:pos x="88" y="123"/>
              </a:cxn>
              <a:cxn ang="0">
                <a:pos x="110" y="139"/>
              </a:cxn>
              <a:cxn ang="0">
                <a:pos x="136" y="155"/>
              </a:cxn>
              <a:cxn ang="0">
                <a:pos x="162" y="167"/>
              </a:cxn>
              <a:cxn ang="0">
                <a:pos x="191" y="179"/>
              </a:cxn>
              <a:cxn ang="0">
                <a:pos x="222" y="189"/>
              </a:cxn>
              <a:cxn ang="0">
                <a:pos x="242" y="195"/>
              </a:cxn>
              <a:cxn ang="0">
                <a:pos x="267" y="201"/>
              </a:cxn>
            </a:cxnLst>
            <a:rect l="0" t="0" r="r" b="b"/>
            <a:pathLst>
              <a:path w="267" h="201">
                <a:moveTo>
                  <a:pt x="0" y="0"/>
                </a:moveTo>
                <a:lnTo>
                  <a:pt x="9" y="21"/>
                </a:lnTo>
                <a:lnTo>
                  <a:pt x="18" y="39"/>
                </a:lnTo>
                <a:lnTo>
                  <a:pt x="33" y="65"/>
                </a:lnTo>
                <a:lnTo>
                  <a:pt x="44" y="79"/>
                </a:lnTo>
                <a:lnTo>
                  <a:pt x="55" y="92"/>
                </a:lnTo>
                <a:lnTo>
                  <a:pt x="70" y="107"/>
                </a:lnTo>
                <a:lnTo>
                  <a:pt x="88" y="123"/>
                </a:lnTo>
                <a:lnTo>
                  <a:pt x="110" y="139"/>
                </a:lnTo>
                <a:lnTo>
                  <a:pt x="136" y="155"/>
                </a:lnTo>
                <a:lnTo>
                  <a:pt x="162" y="167"/>
                </a:lnTo>
                <a:lnTo>
                  <a:pt x="191" y="179"/>
                </a:lnTo>
                <a:lnTo>
                  <a:pt x="222" y="189"/>
                </a:lnTo>
                <a:lnTo>
                  <a:pt x="242" y="195"/>
                </a:lnTo>
                <a:lnTo>
                  <a:pt x="267" y="201"/>
                </a:lnTo>
              </a:path>
            </a:pathLst>
          </a:custGeom>
          <a:noFill/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516" name="Freeform 652"/>
          <p:cNvSpPr>
            <a:spLocks noChangeArrowheads="1"/>
          </p:cNvSpPr>
          <p:nvPr/>
        </p:nvSpPr>
        <p:spPr bwMode="auto">
          <a:xfrm>
            <a:off x="4089400" y="3835004"/>
            <a:ext cx="317500" cy="1047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7" y="19"/>
              </a:cxn>
              <a:cxn ang="0">
                <a:pos x="35" y="32"/>
              </a:cxn>
              <a:cxn ang="0">
                <a:pos x="55" y="45"/>
              </a:cxn>
              <a:cxn ang="0">
                <a:pos x="75" y="56"/>
              </a:cxn>
              <a:cxn ang="0">
                <a:pos x="92" y="64"/>
              </a:cxn>
              <a:cxn ang="0">
                <a:pos x="115" y="71"/>
              </a:cxn>
              <a:cxn ang="0">
                <a:pos x="140" y="78"/>
              </a:cxn>
              <a:cxn ang="0">
                <a:pos x="170" y="83"/>
              </a:cxn>
              <a:cxn ang="0">
                <a:pos x="200" y="88"/>
              </a:cxn>
            </a:cxnLst>
            <a:rect l="0" t="0" r="r" b="b"/>
            <a:pathLst>
              <a:path w="200" h="88">
                <a:moveTo>
                  <a:pt x="0" y="0"/>
                </a:moveTo>
                <a:lnTo>
                  <a:pt x="17" y="19"/>
                </a:lnTo>
                <a:lnTo>
                  <a:pt x="35" y="32"/>
                </a:lnTo>
                <a:lnTo>
                  <a:pt x="55" y="45"/>
                </a:lnTo>
                <a:lnTo>
                  <a:pt x="75" y="56"/>
                </a:lnTo>
                <a:lnTo>
                  <a:pt x="92" y="64"/>
                </a:lnTo>
                <a:lnTo>
                  <a:pt x="115" y="71"/>
                </a:lnTo>
                <a:lnTo>
                  <a:pt x="140" y="78"/>
                </a:lnTo>
                <a:lnTo>
                  <a:pt x="170" y="83"/>
                </a:lnTo>
                <a:lnTo>
                  <a:pt x="200" y="88"/>
                </a:lnTo>
              </a:path>
            </a:pathLst>
          </a:custGeom>
          <a:noFill/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517" name="Freeform 653"/>
          <p:cNvSpPr>
            <a:spLocks noChangeArrowheads="1"/>
          </p:cNvSpPr>
          <p:nvPr/>
        </p:nvSpPr>
        <p:spPr bwMode="auto">
          <a:xfrm>
            <a:off x="4440239" y="3656410"/>
            <a:ext cx="236537" cy="161925"/>
          </a:xfrm>
          <a:custGeom>
            <a:avLst/>
            <a:gdLst/>
            <a:ahLst/>
            <a:cxnLst>
              <a:cxn ang="0">
                <a:pos x="149" y="0"/>
              </a:cxn>
              <a:cxn ang="0">
                <a:pos x="147" y="6"/>
              </a:cxn>
              <a:cxn ang="0">
                <a:pos x="143" y="15"/>
              </a:cxn>
              <a:cxn ang="0">
                <a:pos x="137" y="24"/>
              </a:cxn>
              <a:cxn ang="0">
                <a:pos x="127" y="39"/>
              </a:cxn>
              <a:cxn ang="0">
                <a:pos x="117" y="52"/>
              </a:cxn>
              <a:cxn ang="0">
                <a:pos x="103" y="67"/>
              </a:cxn>
              <a:cxn ang="0">
                <a:pos x="87" y="82"/>
              </a:cxn>
              <a:cxn ang="0">
                <a:pos x="71" y="94"/>
              </a:cxn>
              <a:cxn ang="0">
                <a:pos x="45" y="113"/>
              </a:cxn>
              <a:cxn ang="0">
                <a:pos x="24" y="125"/>
              </a:cxn>
              <a:cxn ang="0">
                <a:pos x="0" y="136"/>
              </a:cxn>
            </a:cxnLst>
            <a:rect l="0" t="0" r="r" b="b"/>
            <a:pathLst>
              <a:path w="149" h="136">
                <a:moveTo>
                  <a:pt x="149" y="0"/>
                </a:moveTo>
                <a:lnTo>
                  <a:pt x="147" y="6"/>
                </a:lnTo>
                <a:lnTo>
                  <a:pt x="143" y="15"/>
                </a:lnTo>
                <a:lnTo>
                  <a:pt x="137" y="24"/>
                </a:lnTo>
                <a:lnTo>
                  <a:pt x="127" y="39"/>
                </a:lnTo>
                <a:lnTo>
                  <a:pt x="117" y="52"/>
                </a:lnTo>
                <a:lnTo>
                  <a:pt x="103" y="67"/>
                </a:lnTo>
                <a:lnTo>
                  <a:pt x="87" y="82"/>
                </a:lnTo>
                <a:lnTo>
                  <a:pt x="71" y="94"/>
                </a:lnTo>
                <a:lnTo>
                  <a:pt x="45" y="113"/>
                </a:lnTo>
                <a:lnTo>
                  <a:pt x="24" y="125"/>
                </a:lnTo>
                <a:lnTo>
                  <a:pt x="0" y="136"/>
                </a:lnTo>
              </a:path>
            </a:pathLst>
          </a:custGeom>
          <a:noFill/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518" name="Freeform 654"/>
          <p:cNvSpPr>
            <a:spLocks noChangeArrowheads="1"/>
          </p:cNvSpPr>
          <p:nvPr/>
        </p:nvSpPr>
        <p:spPr bwMode="auto">
          <a:xfrm>
            <a:off x="4378326" y="3674269"/>
            <a:ext cx="301625" cy="198835"/>
          </a:xfrm>
          <a:custGeom>
            <a:avLst/>
            <a:gdLst/>
            <a:ahLst/>
            <a:cxnLst>
              <a:cxn ang="0">
                <a:pos x="190" y="0"/>
              </a:cxn>
              <a:cxn ang="0">
                <a:pos x="185" y="10"/>
              </a:cxn>
              <a:cxn ang="0">
                <a:pos x="176" y="25"/>
              </a:cxn>
              <a:cxn ang="0">
                <a:pos x="165" y="41"/>
              </a:cxn>
              <a:cxn ang="0">
                <a:pos x="153" y="55"/>
              </a:cxn>
              <a:cxn ang="0">
                <a:pos x="139" y="73"/>
              </a:cxn>
              <a:cxn ang="0">
                <a:pos x="118" y="93"/>
              </a:cxn>
              <a:cxn ang="0">
                <a:pos x="93" y="114"/>
              </a:cxn>
              <a:cxn ang="0">
                <a:pos x="69" y="131"/>
              </a:cxn>
              <a:cxn ang="0">
                <a:pos x="50" y="142"/>
              </a:cxn>
              <a:cxn ang="0">
                <a:pos x="32" y="154"/>
              </a:cxn>
              <a:cxn ang="0">
                <a:pos x="14" y="162"/>
              </a:cxn>
              <a:cxn ang="0">
                <a:pos x="0" y="167"/>
              </a:cxn>
            </a:cxnLst>
            <a:rect l="0" t="0" r="r" b="b"/>
            <a:pathLst>
              <a:path w="190" h="167">
                <a:moveTo>
                  <a:pt x="190" y="0"/>
                </a:moveTo>
                <a:lnTo>
                  <a:pt x="185" y="10"/>
                </a:lnTo>
                <a:lnTo>
                  <a:pt x="176" y="25"/>
                </a:lnTo>
                <a:lnTo>
                  <a:pt x="165" y="41"/>
                </a:lnTo>
                <a:lnTo>
                  <a:pt x="153" y="55"/>
                </a:lnTo>
                <a:lnTo>
                  <a:pt x="139" y="73"/>
                </a:lnTo>
                <a:lnTo>
                  <a:pt x="118" y="93"/>
                </a:lnTo>
                <a:lnTo>
                  <a:pt x="93" y="114"/>
                </a:lnTo>
                <a:lnTo>
                  <a:pt x="69" y="131"/>
                </a:lnTo>
                <a:lnTo>
                  <a:pt x="50" y="142"/>
                </a:lnTo>
                <a:lnTo>
                  <a:pt x="32" y="154"/>
                </a:lnTo>
                <a:lnTo>
                  <a:pt x="14" y="162"/>
                </a:lnTo>
                <a:lnTo>
                  <a:pt x="0" y="167"/>
                </a:lnTo>
              </a:path>
            </a:pathLst>
          </a:custGeom>
          <a:noFill/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519" name="Freeform 655"/>
          <p:cNvSpPr>
            <a:spLocks noChangeArrowheads="1"/>
          </p:cNvSpPr>
          <p:nvPr/>
        </p:nvSpPr>
        <p:spPr bwMode="auto">
          <a:xfrm>
            <a:off x="3867150" y="3044429"/>
            <a:ext cx="95250" cy="340519"/>
          </a:xfrm>
          <a:custGeom>
            <a:avLst/>
            <a:gdLst/>
            <a:ahLst/>
            <a:cxnLst>
              <a:cxn ang="0">
                <a:pos x="53" y="0"/>
              </a:cxn>
              <a:cxn ang="0">
                <a:pos x="46" y="12"/>
              </a:cxn>
              <a:cxn ang="0">
                <a:pos x="39" y="22"/>
              </a:cxn>
              <a:cxn ang="0">
                <a:pos x="29" y="35"/>
              </a:cxn>
              <a:cxn ang="0">
                <a:pos x="21" y="47"/>
              </a:cxn>
              <a:cxn ang="0">
                <a:pos x="14" y="61"/>
              </a:cxn>
              <a:cxn ang="0">
                <a:pos x="10" y="73"/>
              </a:cxn>
              <a:cxn ang="0">
                <a:pos x="5" y="88"/>
              </a:cxn>
              <a:cxn ang="0">
                <a:pos x="2" y="101"/>
              </a:cxn>
              <a:cxn ang="0">
                <a:pos x="0" y="113"/>
              </a:cxn>
              <a:cxn ang="0">
                <a:pos x="0" y="125"/>
              </a:cxn>
              <a:cxn ang="0">
                <a:pos x="1" y="143"/>
              </a:cxn>
              <a:cxn ang="0">
                <a:pos x="3" y="158"/>
              </a:cxn>
              <a:cxn ang="0">
                <a:pos x="8" y="177"/>
              </a:cxn>
              <a:cxn ang="0">
                <a:pos x="13" y="196"/>
              </a:cxn>
              <a:cxn ang="0">
                <a:pos x="19" y="211"/>
              </a:cxn>
              <a:cxn ang="0">
                <a:pos x="34" y="249"/>
              </a:cxn>
              <a:cxn ang="0">
                <a:pos x="36" y="260"/>
              </a:cxn>
              <a:cxn ang="0">
                <a:pos x="37" y="269"/>
              </a:cxn>
              <a:cxn ang="0">
                <a:pos x="36" y="278"/>
              </a:cxn>
              <a:cxn ang="0">
                <a:pos x="35" y="286"/>
              </a:cxn>
              <a:cxn ang="0">
                <a:pos x="49" y="279"/>
              </a:cxn>
              <a:cxn ang="0">
                <a:pos x="54" y="275"/>
              </a:cxn>
              <a:cxn ang="0">
                <a:pos x="57" y="269"/>
              </a:cxn>
              <a:cxn ang="0">
                <a:pos x="60" y="261"/>
              </a:cxn>
              <a:cxn ang="0">
                <a:pos x="60" y="252"/>
              </a:cxn>
              <a:cxn ang="0">
                <a:pos x="58" y="241"/>
              </a:cxn>
              <a:cxn ang="0">
                <a:pos x="56" y="230"/>
              </a:cxn>
              <a:cxn ang="0">
                <a:pos x="52" y="221"/>
              </a:cxn>
              <a:cxn ang="0">
                <a:pos x="47" y="212"/>
              </a:cxn>
              <a:cxn ang="0">
                <a:pos x="26" y="174"/>
              </a:cxn>
              <a:cxn ang="0">
                <a:pos x="21" y="165"/>
              </a:cxn>
              <a:cxn ang="0">
                <a:pos x="17" y="155"/>
              </a:cxn>
              <a:cxn ang="0">
                <a:pos x="14" y="144"/>
              </a:cxn>
              <a:cxn ang="0">
                <a:pos x="13" y="134"/>
              </a:cxn>
              <a:cxn ang="0">
                <a:pos x="13" y="127"/>
              </a:cxn>
              <a:cxn ang="0">
                <a:pos x="12" y="111"/>
              </a:cxn>
              <a:cxn ang="0">
                <a:pos x="13" y="95"/>
              </a:cxn>
              <a:cxn ang="0">
                <a:pos x="15" y="82"/>
              </a:cxn>
              <a:cxn ang="0">
                <a:pos x="20" y="67"/>
              </a:cxn>
              <a:cxn ang="0">
                <a:pos x="34" y="38"/>
              </a:cxn>
              <a:cxn ang="0">
                <a:pos x="42" y="25"/>
              </a:cxn>
              <a:cxn ang="0">
                <a:pos x="47" y="16"/>
              </a:cxn>
              <a:cxn ang="0">
                <a:pos x="53" y="0"/>
              </a:cxn>
            </a:cxnLst>
            <a:rect l="0" t="0" r="r" b="b"/>
            <a:pathLst>
              <a:path w="60" h="286">
                <a:moveTo>
                  <a:pt x="53" y="0"/>
                </a:moveTo>
                <a:lnTo>
                  <a:pt x="46" y="12"/>
                </a:lnTo>
                <a:lnTo>
                  <a:pt x="39" y="22"/>
                </a:lnTo>
                <a:lnTo>
                  <a:pt x="29" y="35"/>
                </a:lnTo>
                <a:lnTo>
                  <a:pt x="21" y="47"/>
                </a:lnTo>
                <a:lnTo>
                  <a:pt x="14" y="61"/>
                </a:lnTo>
                <a:lnTo>
                  <a:pt x="10" y="73"/>
                </a:lnTo>
                <a:lnTo>
                  <a:pt x="5" y="88"/>
                </a:lnTo>
                <a:lnTo>
                  <a:pt x="2" y="101"/>
                </a:lnTo>
                <a:lnTo>
                  <a:pt x="0" y="113"/>
                </a:lnTo>
                <a:lnTo>
                  <a:pt x="0" y="125"/>
                </a:lnTo>
                <a:lnTo>
                  <a:pt x="1" y="143"/>
                </a:lnTo>
                <a:lnTo>
                  <a:pt x="3" y="158"/>
                </a:lnTo>
                <a:lnTo>
                  <a:pt x="8" y="177"/>
                </a:lnTo>
                <a:lnTo>
                  <a:pt x="13" y="196"/>
                </a:lnTo>
                <a:lnTo>
                  <a:pt x="19" y="211"/>
                </a:lnTo>
                <a:lnTo>
                  <a:pt x="34" y="249"/>
                </a:lnTo>
                <a:lnTo>
                  <a:pt x="36" y="260"/>
                </a:lnTo>
                <a:lnTo>
                  <a:pt x="37" y="269"/>
                </a:lnTo>
                <a:lnTo>
                  <a:pt x="36" y="278"/>
                </a:lnTo>
                <a:lnTo>
                  <a:pt x="35" y="286"/>
                </a:lnTo>
                <a:lnTo>
                  <a:pt x="49" y="279"/>
                </a:lnTo>
                <a:lnTo>
                  <a:pt x="54" y="275"/>
                </a:lnTo>
                <a:lnTo>
                  <a:pt x="57" y="269"/>
                </a:lnTo>
                <a:lnTo>
                  <a:pt x="60" y="261"/>
                </a:lnTo>
                <a:lnTo>
                  <a:pt x="60" y="252"/>
                </a:lnTo>
                <a:lnTo>
                  <a:pt x="58" y="241"/>
                </a:lnTo>
                <a:lnTo>
                  <a:pt x="56" y="230"/>
                </a:lnTo>
                <a:lnTo>
                  <a:pt x="52" y="221"/>
                </a:lnTo>
                <a:lnTo>
                  <a:pt x="47" y="212"/>
                </a:lnTo>
                <a:lnTo>
                  <a:pt x="26" y="174"/>
                </a:lnTo>
                <a:lnTo>
                  <a:pt x="21" y="165"/>
                </a:lnTo>
                <a:lnTo>
                  <a:pt x="17" y="155"/>
                </a:lnTo>
                <a:lnTo>
                  <a:pt x="14" y="144"/>
                </a:lnTo>
                <a:lnTo>
                  <a:pt x="13" y="134"/>
                </a:lnTo>
                <a:lnTo>
                  <a:pt x="13" y="127"/>
                </a:lnTo>
                <a:lnTo>
                  <a:pt x="12" y="111"/>
                </a:lnTo>
                <a:lnTo>
                  <a:pt x="13" y="95"/>
                </a:lnTo>
                <a:lnTo>
                  <a:pt x="15" y="82"/>
                </a:lnTo>
                <a:lnTo>
                  <a:pt x="20" y="67"/>
                </a:lnTo>
                <a:lnTo>
                  <a:pt x="34" y="38"/>
                </a:lnTo>
                <a:lnTo>
                  <a:pt x="42" y="25"/>
                </a:lnTo>
                <a:lnTo>
                  <a:pt x="47" y="16"/>
                </a:lnTo>
                <a:lnTo>
                  <a:pt x="53" y="0"/>
                </a:lnTo>
                <a:close/>
              </a:path>
            </a:pathLst>
          </a:custGeom>
          <a:gradFill rotWithShape="0">
            <a:gsLst>
              <a:gs pos="0">
                <a:srgbClr val="7F3F00"/>
              </a:gs>
              <a:gs pos="100000">
                <a:srgbClr val="FFBF8F"/>
              </a:gs>
            </a:gsLst>
            <a:lin ang="5400000" scaled="1"/>
          </a:gradFill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520" name="Freeform 656"/>
          <p:cNvSpPr>
            <a:spLocks noChangeArrowheads="1"/>
          </p:cNvSpPr>
          <p:nvPr/>
        </p:nvSpPr>
        <p:spPr bwMode="auto">
          <a:xfrm>
            <a:off x="3859214" y="3198019"/>
            <a:ext cx="58737" cy="19288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" y="22"/>
              </a:cxn>
              <a:cxn ang="0">
                <a:pos x="5" y="33"/>
              </a:cxn>
              <a:cxn ang="0">
                <a:pos x="8" y="43"/>
              </a:cxn>
              <a:cxn ang="0">
                <a:pos x="13" y="59"/>
              </a:cxn>
              <a:cxn ang="0">
                <a:pos x="30" y="103"/>
              </a:cxn>
              <a:cxn ang="0">
                <a:pos x="33" y="110"/>
              </a:cxn>
              <a:cxn ang="0">
                <a:pos x="36" y="124"/>
              </a:cxn>
              <a:cxn ang="0">
                <a:pos x="37" y="135"/>
              </a:cxn>
              <a:cxn ang="0">
                <a:pos x="37" y="143"/>
              </a:cxn>
              <a:cxn ang="0">
                <a:pos x="37" y="149"/>
              </a:cxn>
              <a:cxn ang="0">
                <a:pos x="34" y="159"/>
              </a:cxn>
              <a:cxn ang="0">
                <a:pos x="23" y="162"/>
              </a:cxn>
              <a:cxn ang="0">
                <a:pos x="26" y="152"/>
              </a:cxn>
              <a:cxn ang="0">
                <a:pos x="27" y="140"/>
              </a:cxn>
              <a:cxn ang="0">
                <a:pos x="27" y="130"/>
              </a:cxn>
              <a:cxn ang="0">
                <a:pos x="24" y="115"/>
              </a:cxn>
              <a:cxn ang="0">
                <a:pos x="21" y="101"/>
              </a:cxn>
              <a:cxn ang="0">
                <a:pos x="10" y="62"/>
              </a:cxn>
              <a:cxn ang="0">
                <a:pos x="5" y="45"/>
              </a:cxn>
              <a:cxn ang="0">
                <a:pos x="2" y="29"/>
              </a:cxn>
              <a:cxn ang="0">
                <a:pos x="1" y="18"/>
              </a:cxn>
              <a:cxn ang="0">
                <a:pos x="0" y="0"/>
              </a:cxn>
            </a:cxnLst>
            <a:rect l="0" t="0" r="r" b="b"/>
            <a:pathLst>
              <a:path w="37" h="162">
                <a:moveTo>
                  <a:pt x="0" y="0"/>
                </a:moveTo>
                <a:lnTo>
                  <a:pt x="3" y="22"/>
                </a:lnTo>
                <a:lnTo>
                  <a:pt x="5" y="33"/>
                </a:lnTo>
                <a:lnTo>
                  <a:pt x="8" y="43"/>
                </a:lnTo>
                <a:lnTo>
                  <a:pt x="13" y="59"/>
                </a:lnTo>
                <a:lnTo>
                  <a:pt x="30" y="103"/>
                </a:lnTo>
                <a:lnTo>
                  <a:pt x="33" y="110"/>
                </a:lnTo>
                <a:lnTo>
                  <a:pt x="36" y="124"/>
                </a:lnTo>
                <a:lnTo>
                  <a:pt x="37" y="135"/>
                </a:lnTo>
                <a:lnTo>
                  <a:pt x="37" y="143"/>
                </a:lnTo>
                <a:lnTo>
                  <a:pt x="37" y="149"/>
                </a:lnTo>
                <a:lnTo>
                  <a:pt x="34" y="159"/>
                </a:lnTo>
                <a:lnTo>
                  <a:pt x="23" y="162"/>
                </a:lnTo>
                <a:lnTo>
                  <a:pt x="26" y="152"/>
                </a:lnTo>
                <a:lnTo>
                  <a:pt x="27" y="140"/>
                </a:lnTo>
                <a:lnTo>
                  <a:pt x="27" y="130"/>
                </a:lnTo>
                <a:lnTo>
                  <a:pt x="24" y="115"/>
                </a:lnTo>
                <a:lnTo>
                  <a:pt x="21" y="101"/>
                </a:lnTo>
                <a:lnTo>
                  <a:pt x="10" y="62"/>
                </a:lnTo>
                <a:lnTo>
                  <a:pt x="5" y="45"/>
                </a:lnTo>
                <a:lnTo>
                  <a:pt x="2" y="29"/>
                </a:lnTo>
                <a:lnTo>
                  <a:pt x="1" y="18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7F3F00"/>
              </a:gs>
              <a:gs pos="100000">
                <a:srgbClr val="FFBF8F"/>
              </a:gs>
            </a:gsLst>
            <a:lin ang="5400000" scaled="1"/>
          </a:gradFill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521" name="Freeform 657"/>
          <p:cNvSpPr>
            <a:spLocks noChangeArrowheads="1"/>
          </p:cNvSpPr>
          <p:nvPr/>
        </p:nvSpPr>
        <p:spPr bwMode="auto">
          <a:xfrm>
            <a:off x="3835400" y="3268266"/>
            <a:ext cx="50800" cy="132159"/>
          </a:xfrm>
          <a:custGeom>
            <a:avLst/>
            <a:gdLst/>
            <a:ahLst/>
            <a:cxnLst>
              <a:cxn ang="0">
                <a:pos x="13" y="0"/>
              </a:cxn>
              <a:cxn ang="0">
                <a:pos x="15" y="11"/>
              </a:cxn>
              <a:cxn ang="0">
                <a:pos x="17" y="17"/>
              </a:cxn>
              <a:cxn ang="0">
                <a:pos x="20" y="26"/>
              </a:cxn>
              <a:cxn ang="0">
                <a:pos x="28" y="45"/>
              </a:cxn>
              <a:cxn ang="0">
                <a:pos x="30" y="55"/>
              </a:cxn>
              <a:cxn ang="0">
                <a:pos x="32" y="68"/>
              </a:cxn>
              <a:cxn ang="0">
                <a:pos x="32" y="78"/>
              </a:cxn>
              <a:cxn ang="0">
                <a:pos x="31" y="86"/>
              </a:cxn>
              <a:cxn ang="0">
                <a:pos x="27" y="106"/>
              </a:cxn>
              <a:cxn ang="0">
                <a:pos x="19" y="109"/>
              </a:cxn>
              <a:cxn ang="0">
                <a:pos x="8" y="111"/>
              </a:cxn>
              <a:cxn ang="0">
                <a:pos x="10" y="85"/>
              </a:cxn>
              <a:cxn ang="0">
                <a:pos x="10" y="76"/>
              </a:cxn>
              <a:cxn ang="0">
                <a:pos x="8" y="67"/>
              </a:cxn>
              <a:cxn ang="0">
                <a:pos x="4" y="57"/>
              </a:cxn>
              <a:cxn ang="0">
                <a:pos x="1" y="50"/>
              </a:cxn>
              <a:cxn ang="0">
                <a:pos x="0" y="44"/>
              </a:cxn>
              <a:cxn ang="0">
                <a:pos x="0" y="36"/>
              </a:cxn>
              <a:cxn ang="0">
                <a:pos x="2" y="28"/>
              </a:cxn>
              <a:cxn ang="0">
                <a:pos x="13" y="0"/>
              </a:cxn>
            </a:cxnLst>
            <a:rect l="0" t="0" r="r" b="b"/>
            <a:pathLst>
              <a:path w="32" h="111">
                <a:moveTo>
                  <a:pt x="13" y="0"/>
                </a:moveTo>
                <a:lnTo>
                  <a:pt x="15" y="11"/>
                </a:lnTo>
                <a:lnTo>
                  <a:pt x="17" y="17"/>
                </a:lnTo>
                <a:lnTo>
                  <a:pt x="20" y="26"/>
                </a:lnTo>
                <a:lnTo>
                  <a:pt x="28" y="45"/>
                </a:lnTo>
                <a:lnTo>
                  <a:pt x="30" y="55"/>
                </a:lnTo>
                <a:lnTo>
                  <a:pt x="32" y="68"/>
                </a:lnTo>
                <a:lnTo>
                  <a:pt x="32" y="78"/>
                </a:lnTo>
                <a:lnTo>
                  <a:pt x="31" y="86"/>
                </a:lnTo>
                <a:lnTo>
                  <a:pt x="27" y="106"/>
                </a:lnTo>
                <a:lnTo>
                  <a:pt x="19" y="109"/>
                </a:lnTo>
                <a:lnTo>
                  <a:pt x="8" y="111"/>
                </a:lnTo>
                <a:lnTo>
                  <a:pt x="10" y="85"/>
                </a:lnTo>
                <a:lnTo>
                  <a:pt x="10" y="76"/>
                </a:lnTo>
                <a:lnTo>
                  <a:pt x="8" y="67"/>
                </a:lnTo>
                <a:lnTo>
                  <a:pt x="4" y="57"/>
                </a:lnTo>
                <a:lnTo>
                  <a:pt x="1" y="50"/>
                </a:lnTo>
                <a:lnTo>
                  <a:pt x="0" y="44"/>
                </a:lnTo>
                <a:lnTo>
                  <a:pt x="0" y="36"/>
                </a:lnTo>
                <a:lnTo>
                  <a:pt x="2" y="28"/>
                </a:lnTo>
                <a:lnTo>
                  <a:pt x="13" y="0"/>
                </a:lnTo>
                <a:close/>
              </a:path>
            </a:pathLst>
          </a:custGeom>
          <a:gradFill rotWithShape="0">
            <a:gsLst>
              <a:gs pos="0">
                <a:srgbClr val="7F3F00"/>
              </a:gs>
              <a:gs pos="100000">
                <a:srgbClr val="FFBF8F"/>
              </a:gs>
            </a:gsLst>
            <a:lin ang="5400000" scaled="1"/>
          </a:gradFill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522" name="Freeform 658"/>
          <p:cNvSpPr>
            <a:spLocks noChangeArrowheads="1"/>
          </p:cNvSpPr>
          <p:nvPr/>
        </p:nvSpPr>
        <p:spPr bwMode="auto">
          <a:xfrm>
            <a:off x="3822701" y="3346848"/>
            <a:ext cx="23813" cy="59531"/>
          </a:xfrm>
          <a:custGeom>
            <a:avLst/>
            <a:gdLst/>
            <a:ahLst/>
            <a:cxnLst>
              <a:cxn ang="0">
                <a:pos x="3" y="15"/>
              </a:cxn>
              <a:cxn ang="0">
                <a:pos x="1" y="21"/>
              </a:cxn>
              <a:cxn ang="0">
                <a:pos x="0" y="25"/>
              </a:cxn>
              <a:cxn ang="0">
                <a:pos x="0" y="33"/>
              </a:cxn>
              <a:cxn ang="0">
                <a:pos x="2" y="50"/>
              </a:cxn>
              <a:cxn ang="0">
                <a:pos x="6" y="49"/>
              </a:cxn>
              <a:cxn ang="0">
                <a:pos x="11" y="40"/>
              </a:cxn>
              <a:cxn ang="0">
                <a:pos x="14" y="30"/>
              </a:cxn>
              <a:cxn ang="0">
                <a:pos x="15" y="20"/>
              </a:cxn>
              <a:cxn ang="0">
                <a:pos x="14" y="11"/>
              </a:cxn>
              <a:cxn ang="0">
                <a:pos x="10" y="0"/>
              </a:cxn>
              <a:cxn ang="0">
                <a:pos x="3" y="15"/>
              </a:cxn>
            </a:cxnLst>
            <a:rect l="0" t="0" r="r" b="b"/>
            <a:pathLst>
              <a:path w="15" h="50">
                <a:moveTo>
                  <a:pt x="3" y="15"/>
                </a:moveTo>
                <a:lnTo>
                  <a:pt x="1" y="21"/>
                </a:lnTo>
                <a:lnTo>
                  <a:pt x="0" y="25"/>
                </a:lnTo>
                <a:lnTo>
                  <a:pt x="0" y="33"/>
                </a:lnTo>
                <a:lnTo>
                  <a:pt x="2" y="50"/>
                </a:lnTo>
                <a:lnTo>
                  <a:pt x="6" y="49"/>
                </a:lnTo>
                <a:lnTo>
                  <a:pt x="11" y="40"/>
                </a:lnTo>
                <a:lnTo>
                  <a:pt x="14" y="30"/>
                </a:lnTo>
                <a:lnTo>
                  <a:pt x="15" y="20"/>
                </a:lnTo>
                <a:lnTo>
                  <a:pt x="14" y="11"/>
                </a:lnTo>
                <a:lnTo>
                  <a:pt x="10" y="0"/>
                </a:lnTo>
                <a:lnTo>
                  <a:pt x="3" y="15"/>
                </a:lnTo>
                <a:close/>
              </a:path>
            </a:pathLst>
          </a:custGeom>
          <a:gradFill rotWithShape="0">
            <a:gsLst>
              <a:gs pos="0">
                <a:srgbClr val="7F3F00"/>
              </a:gs>
              <a:gs pos="100000">
                <a:srgbClr val="FFBF8F"/>
              </a:gs>
            </a:gsLst>
            <a:lin ang="5400000" scaled="1"/>
          </a:gradFill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523" name="Freeform 659"/>
          <p:cNvSpPr>
            <a:spLocks noChangeArrowheads="1"/>
          </p:cNvSpPr>
          <p:nvPr/>
        </p:nvSpPr>
        <p:spPr bwMode="auto">
          <a:xfrm>
            <a:off x="3854450" y="2939654"/>
            <a:ext cx="115888" cy="230981"/>
          </a:xfrm>
          <a:custGeom>
            <a:avLst/>
            <a:gdLst/>
            <a:ahLst/>
            <a:cxnLst>
              <a:cxn ang="0">
                <a:pos x="73" y="0"/>
              </a:cxn>
              <a:cxn ang="0">
                <a:pos x="70" y="15"/>
              </a:cxn>
              <a:cxn ang="0">
                <a:pos x="69" y="26"/>
              </a:cxn>
              <a:cxn ang="0">
                <a:pos x="70" y="35"/>
              </a:cxn>
              <a:cxn ang="0">
                <a:pos x="69" y="46"/>
              </a:cxn>
              <a:cxn ang="0">
                <a:pos x="68" y="59"/>
              </a:cxn>
              <a:cxn ang="0">
                <a:pos x="65" y="68"/>
              </a:cxn>
              <a:cxn ang="0">
                <a:pos x="60" y="79"/>
              </a:cxn>
              <a:cxn ang="0">
                <a:pos x="56" y="87"/>
              </a:cxn>
              <a:cxn ang="0">
                <a:pos x="50" y="96"/>
              </a:cxn>
              <a:cxn ang="0">
                <a:pos x="28" y="123"/>
              </a:cxn>
              <a:cxn ang="0">
                <a:pos x="21" y="134"/>
              </a:cxn>
              <a:cxn ang="0">
                <a:pos x="15" y="144"/>
              </a:cxn>
              <a:cxn ang="0">
                <a:pos x="10" y="154"/>
              </a:cxn>
              <a:cxn ang="0">
                <a:pos x="6" y="167"/>
              </a:cxn>
              <a:cxn ang="0">
                <a:pos x="3" y="183"/>
              </a:cxn>
              <a:cxn ang="0">
                <a:pos x="1" y="194"/>
              </a:cxn>
              <a:cxn ang="0">
                <a:pos x="0" y="185"/>
              </a:cxn>
              <a:cxn ang="0">
                <a:pos x="0" y="169"/>
              </a:cxn>
              <a:cxn ang="0">
                <a:pos x="2" y="156"/>
              </a:cxn>
              <a:cxn ang="0">
                <a:pos x="4" y="138"/>
              </a:cxn>
              <a:cxn ang="0">
                <a:pos x="9" y="115"/>
              </a:cxn>
              <a:cxn ang="0">
                <a:pos x="20" y="79"/>
              </a:cxn>
              <a:cxn ang="0">
                <a:pos x="23" y="70"/>
              </a:cxn>
              <a:cxn ang="0">
                <a:pos x="30" y="60"/>
              </a:cxn>
              <a:cxn ang="0">
                <a:pos x="36" y="50"/>
              </a:cxn>
              <a:cxn ang="0">
                <a:pos x="48" y="36"/>
              </a:cxn>
              <a:cxn ang="0">
                <a:pos x="57" y="24"/>
              </a:cxn>
              <a:cxn ang="0">
                <a:pos x="66" y="12"/>
              </a:cxn>
              <a:cxn ang="0">
                <a:pos x="73" y="0"/>
              </a:cxn>
            </a:cxnLst>
            <a:rect l="0" t="0" r="r" b="b"/>
            <a:pathLst>
              <a:path w="73" h="194">
                <a:moveTo>
                  <a:pt x="73" y="0"/>
                </a:moveTo>
                <a:lnTo>
                  <a:pt x="70" y="15"/>
                </a:lnTo>
                <a:lnTo>
                  <a:pt x="69" y="26"/>
                </a:lnTo>
                <a:lnTo>
                  <a:pt x="70" y="35"/>
                </a:lnTo>
                <a:lnTo>
                  <a:pt x="69" y="46"/>
                </a:lnTo>
                <a:lnTo>
                  <a:pt x="68" y="59"/>
                </a:lnTo>
                <a:lnTo>
                  <a:pt x="65" y="68"/>
                </a:lnTo>
                <a:lnTo>
                  <a:pt x="60" y="79"/>
                </a:lnTo>
                <a:lnTo>
                  <a:pt x="56" y="87"/>
                </a:lnTo>
                <a:lnTo>
                  <a:pt x="50" y="96"/>
                </a:lnTo>
                <a:lnTo>
                  <a:pt x="28" y="123"/>
                </a:lnTo>
                <a:lnTo>
                  <a:pt x="21" y="134"/>
                </a:lnTo>
                <a:lnTo>
                  <a:pt x="15" y="144"/>
                </a:lnTo>
                <a:lnTo>
                  <a:pt x="10" y="154"/>
                </a:lnTo>
                <a:lnTo>
                  <a:pt x="6" y="167"/>
                </a:lnTo>
                <a:lnTo>
                  <a:pt x="3" y="183"/>
                </a:lnTo>
                <a:lnTo>
                  <a:pt x="1" y="194"/>
                </a:lnTo>
                <a:lnTo>
                  <a:pt x="0" y="185"/>
                </a:lnTo>
                <a:lnTo>
                  <a:pt x="0" y="169"/>
                </a:lnTo>
                <a:lnTo>
                  <a:pt x="2" y="156"/>
                </a:lnTo>
                <a:lnTo>
                  <a:pt x="4" y="138"/>
                </a:lnTo>
                <a:lnTo>
                  <a:pt x="9" y="115"/>
                </a:lnTo>
                <a:lnTo>
                  <a:pt x="20" y="79"/>
                </a:lnTo>
                <a:lnTo>
                  <a:pt x="23" y="70"/>
                </a:lnTo>
                <a:lnTo>
                  <a:pt x="30" y="60"/>
                </a:lnTo>
                <a:lnTo>
                  <a:pt x="36" y="50"/>
                </a:lnTo>
                <a:lnTo>
                  <a:pt x="48" y="36"/>
                </a:lnTo>
                <a:lnTo>
                  <a:pt x="57" y="24"/>
                </a:lnTo>
                <a:lnTo>
                  <a:pt x="66" y="12"/>
                </a:lnTo>
                <a:lnTo>
                  <a:pt x="73" y="0"/>
                </a:lnTo>
                <a:close/>
              </a:path>
            </a:pathLst>
          </a:custGeom>
          <a:gradFill rotWithShape="0">
            <a:gsLst>
              <a:gs pos="0">
                <a:srgbClr val="7F3F00"/>
              </a:gs>
              <a:gs pos="100000">
                <a:srgbClr val="FFBF8F"/>
              </a:gs>
            </a:gsLst>
            <a:lin ang="5400000" scaled="1"/>
          </a:gradFill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524" name="Freeform 660"/>
          <p:cNvSpPr>
            <a:spLocks noChangeArrowheads="1"/>
          </p:cNvSpPr>
          <p:nvPr/>
        </p:nvSpPr>
        <p:spPr bwMode="auto">
          <a:xfrm>
            <a:off x="3911600" y="2847975"/>
            <a:ext cx="82550" cy="140494"/>
          </a:xfrm>
          <a:custGeom>
            <a:avLst/>
            <a:gdLst/>
            <a:ahLst/>
            <a:cxnLst>
              <a:cxn ang="0">
                <a:pos x="52" y="0"/>
              </a:cxn>
              <a:cxn ang="0">
                <a:pos x="35" y="41"/>
              </a:cxn>
              <a:cxn ang="0">
                <a:pos x="33" y="48"/>
              </a:cxn>
              <a:cxn ang="0">
                <a:pos x="30" y="69"/>
              </a:cxn>
              <a:cxn ang="0">
                <a:pos x="27" y="79"/>
              </a:cxn>
              <a:cxn ang="0">
                <a:pos x="23" y="87"/>
              </a:cxn>
              <a:cxn ang="0">
                <a:pos x="19" y="95"/>
              </a:cxn>
              <a:cxn ang="0">
                <a:pos x="11" y="105"/>
              </a:cxn>
              <a:cxn ang="0">
                <a:pos x="0" y="118"/>
              </a:cxn>
              <a:cxn ang="0">
                <a:pos x="5" y="105"/>
              </a:cxn>
              <a:cxn ang="0">
                <a:pos x="9" y="88"/>
              </a:cxn>
              <a:cxn ang="0">
                <a:pos x="14" y="71"/>
              </a:cxn>
              <a:cxn ang="0">
                <a:pos x="19" y="56"/>
              </a:cxn>
              <a:cxn ang="0">
                <a:pos x="25" y="44"/>
              </a:cxn>
              <a:cxn ang="0">
                <a:pos x="52" y="0"/>
              </a:cxn>
            </a:cxnLst>
            <a:rect l="0" t="0" r="r" b="b"/>
            <a:pathLst>
              <a:path w="52" h="118">
                <a:moveTo>
                  <a:pt x="52" y="0"/>
                </a:moveTo>
                <a:lnTo>
                  <a:pt x="35" y="41"/>
                </a:lnTo>
                <a:lnTo>
                  <a:pt x="33" y="48"/>
                </a:lnTo>
                <a:lnTo>
                  <a:pt x="30" y="69"/>
                </a:lnTo>
                <a:lnTo>
                  <a:pt x="27" y="79"/>
                </a:lnTo>
                <a:lnTo>
                  <a:pt x="23" y="87"/>
                </a:lnTo>
                <a:lnTo>
                  <a:pt x="19" y="95"/>
                </a:lnTo>
                <a:lnTo>
                  <a:pt x="11" y="105"/>
                </a:lnTo>
                <a:lnTo>
                  <a:pt x="0" y="118"/>
                </a:lnTo>
                <a:lnTo>
                  <a:pt x="5" y="105"/>
                </a:lnTo>
                <a:lnTo>
                  <a:pt x="9" y="88"/>
                </a:lnTo>
                <a:lnTo>
                  <a:pt x="14" y="71"/>
                </a:lnTo>
                <a:lnTo>
                  <a:pt x="19" y="56"/>
                </a:lnTo>
                <a:lnTo>
                  <a:pt x="25" y="44"/>
                </a:lnTo>
                <a:lnTo>
                  <a:pt x="52" y="0"/>
                </a:lnTo>
                <a:close/>
              </a:path>
            </a:pathLst>
          </a:custGeom>
          <a:gradFill rotWithShape="0">
            <a:gsLst>
              <a:gs pos="0">
                <a:srgbClr val="7F3F00"/>
              </a:gs>
              <a:gs pos="100000">
                <a:srgbClr val="FFBF8F"/>
              </a:gs>
            </a:gsLst>
            <a:lin ang="5400000" scaled="1"/>
          </a:gradFill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525" name="Freeform 661"/>
          <p:cNvSpPr>
            <a:spLocks noChangeArrowheads="1"/>
          </p:cNvSpPr>
          <p:nvPr/>
        </p:nvSpPr>
        <p:spPr bwMode="auto">
          <a:xfrm>
            <a:off x="3848100" y="2759869"/>
            <a:ext cx="211138" cy="341710"/>
          </a:xfrm>
          <a:custGeom>
            <a:avLst/>
            <a:gdLst/>
            <a:ahLst/>
            <a:cxnLst>
              <a:cxn ang="0">
                <a:pos x="133" y="0"/>
              </a:cxn>
              <a:cxn ang="0">
                <a:pos x="120" y="13"/>
              </a:cxn>
              <a:cxn ang="0">
                <a:pos x="116" y="20"/>
              </a:cxn>
              <a:cxn ang="0">
                <a:pos x="109" y="34"/>
              </a:cxn>
              <a:cxn ang="0">
                <a:pos x="106" y="45"/>
              </a:cxn>
              <a:cxn ang="0">
                <a:pos x="101" y="54"/>
              </a:cxn>
              <a:cxn ang="0">
                <a:pos x="99" y="59"/>
              </a:cxn>
              <a:cxn ang="0">
                <a:pos x="94" y="68"/>
              </a:cxn>
              <a:cxn ang="0">
                <a:pos x="85" y="80"/>
              </a:cxn>
              <a:cxn ang="0">
                <a:pos x="67" y="108"/>
              </a:cxn>
              <a:cxn ang="0">
                <a:pos x="60" y="122"/>
              </a:cxn>
              <a:cxn ang="0">
                <a:pos x="54" y="135"/>
              </a:cxn>
              <a:cxn ang="0">
                <a:pos x="43" y="169"/>
              </a:cxn>
              <a:cxn ang="0">
                <a:pos x="36" y="190"/>
              </a:cxn>
              <a:cxn ang="0">
                <a:pos x="28" y="208"/>
              </a:cxn>
              <a:cxn ang="0">
                <a:pos x="20" y="226"/>
              </a:cxn>
              <a:cxn ang="0">
                <a:pos x="14" y="239"/>
              </a:cxn>
              <a:cxn ang="0">
                <a:pos x="10" y="257"/>
              </a:cxn>
              <a:cxn ang="0">
                <a:pos x="8" y="269"/>
              </a:cxn>
              <a:cxn ang="0">
                <a:pos x="6" y="287"/>
              </a:cxn>
              <a:cxn ang="0">
                <a:pos x="2" y="254"/>
              </a:cxn>
              <a:cxn ang="0">
                <a:pos x="0" y="234"/>
              </a:cxn>
              <a:cxn ang="0">
                <a:pos x="2" y="217"/>
              </a:cxn>
              <a:cxn ang="0">
                <a:pos x="5" y="200"/>
              </a:cxn>
              <a:cxn ang="0">
                <a:pos x="10" y="186"/>
              </a:cxn>
              <a:cxn ang="0">
                <a:pos x="16" y="172"/>
              </a:cxn>
              <a:cxn ang="0">
                <a:pos x="69" y="76"/>
              </a:cxn>
              <a:cxn ang="0">
                <a:pos x="77" y="59"/>
              </a:cxn>
              <a:cxn ang="0">
                <a:pos x="83" y="48"/>
              </a:cxn>
              <a:cxn ang="0">
                <a:pos x="92" y="34"/>
              </a:cxn>
              <a:cxn ang="0">
                <a:pos x="105" y="21"/>
              </a:cxn>
              <a:cxn ang="0">
                <a:pos x="114" y="12"/>
              </a:cxn>
              <a:cxn ang="0">
                <a:pos x="123" y="5"/>
              </a:cxn>
              <a:cxn ang="0">
                <a:pos x="133" y="0"/>
              </a:cxn>
            </a:cxnLst>
            <a:rect l="0" t="0" r="r" b="b"/>
            <a:pathLst>
              <a:path w="133" h="287">
                <a:moveTo>
                  <a:pt x="133" y="0"/>
                </a:moveTo>
                <a:lnTo>
                  <a:pt x="120" y="13"/>
                </a:lnTo>
                <a:lnTo>
                  <a:pt x="116" y="20"/>
                </a:lnTo>
                <a:lnTo>
                  <a:pt x="109" y="34"/>
                </a:lnTo>
                <a:lnTo>
                  <a:pt x="106" y="45"/>
                </a:lnTo>
                <a:lnTo>
                  <a:pt x="101" y="54"/>
                </a:lnTo>
                <a:lnTo>
                  <a:pt x="99" y="59"/>
                </a:lnTo>
                <a:lnTo>
                  <a:pt x="94" y="68"/>
                </a:lnTo>
                <a:lnTo>
                  <a:pt x="85" y="80"/>
                </a:lnTo>
                <a:lnTo>
                  <a:pt x="67" y="108"/>
                </a:lnTo>
                <a:lnTo>
                  <a:pt x="60" y="122"/>
                </a:lnTo>
                <a:lnTo>
                  <a:pt x="54" y="135"/>
                </a:lnTo>
                <a:lnTo>
                  <a:pt x="43" y="169"/>
                </a:lnTo>
                <a:lnTo>
                  <a:pt x="36" y="190"/>
                </a:lnTo>
                <a:lnTo>
                  <a:pt x="28" y="208"/>
                </a:lnTo>
                <a:lnTo>
                  <a:pt x="20" y="226"/>
                </a:lnTo>
                <a:lnTo>
                  <a:pt x="14" y="239"/>
                </a:lnTo>
                <a:lnTo>
                  <a:pt x="10" y="257"/>
                </a:lnTo>
                <a:lnTo>
                  <a:pt x="8" y="269"/>
                </a:lnTo>
                <a:lnTo>
                  <a:pt x="6" y="287"/>
                </a:lnTo>
                <a:lnTo>
                  <a:pt x="2" y="254"/>
                </a:lnTo>
                <a:lnTo>
                  <a:pt x="0" y="234"/>
                </a:lnTo>
                <a:lnTo>
                  <a:pt x="2" y="217"/>
                </a:lnTo>
                <a:lnTo>
                  <a:pt x="5" y="200"/>
                </a:lnTo>
                <a:lnTo>
                  <a:pt x="10" y="186"/>
                </a:lnTo>
                <a:lnTo>
                  <a:pt x="16" y="172"/>
                </a:lnTo>
                <a:lnTo>
                  <a:pt x="69" y="76"/>
                </a:lnTo>
                <a:lnTo>
                  <a:pt x="77" y="59"/>
                </a:lnTo>
                <a:lnTo>
                  <a:pt x="83" y="48"/>
                </a:lnTo>
                <a:lnTo>
                  <a:pt x="92" y="34"/>
                </a:lnTo>
                <a:lnTo>
                  <a:pt x="105" y="21"/>
                </a:lnTo>
                <a:lnTo>
                  <a:pt x="114" y="12"/>
                </a:lnTo>
                <a:lnTo>
                  <a:pt x="123" y="5"/>
                </a:lnTo>
                <a:lnTo>
                  <a:pt x="133" y="0"/>
                </a:lnTo>
                <a:close/>
              </a:path>
            </a:pathLst>
          </a:custGeom>
          <a:gradFill rotWithShape="0">
            <a:gsLst>
              <a:gs pos="0">
                <a:srgbClr val="7F3F00"/>
              </a:gs>
              <a:gs pos="100000">
                <a:srgbClr val="FFBF8F"/>
              </a:gs>
            </a:gsLst>
            <a:lin ang="5400000" scaled="1"/>
          </a:gradFill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526" name="Freeform 662"/>
          <p:cNvSpPr>
            <a:spLocks noChangeArrowheads="1"/>
          </p:cNvSpPr>
          <p:nvPr/>
        </p:nvSpPr>
        <p:spPr bwMode="auto">
          <a:xfrm>
            <a:off x="4003676" y="2647950"/>
            <a:ext cx="282575" cy="130969"/>
          </a:xfrm>
          <a:custGeom>
            <a:avLst/>
            <a:gdLst/>
            <a:ahLst/>
            <a:cxnLst>
              <a:cxn ang="0">
                <a:pos x="178" y="0"/>
              </a:cxn>
              <a:cxn ang="0">
                <a:pos x="178" y="9"/>
              </a:cxn>
              <a:cxn ang="0">
                <a:pos x="175" y="23"/>
              </a:cxn>
              <a:cxn ang="0">
                <a:pos x="172" y="32"/>
              </a:cxn>
              <a:cxn ang="0">
                <a:pos x="166" y="40"/>
              </a:cxn>
              <a:cxn ang="0">
                <a:pos x="154" y="47"/>
              </a:cxn>
              <a:cxn ang="0">
                <a:pos x="138" y="54"/>
              </a:cxn>
              <a:cxn ang="0">
                <a:pos x="123" y="58"/>
              </a:cxn>
              <a:cxn ang="0">
                <a:pos x="65" y="76"/>
              </a:cxn>
              <a:cxn ang="0">
                <a:pos x="46" y="82"/>
              </a:cxn>
              <a:cxn ang="0">
                <a:pos x="28" y="91"/>
              </a:cxn>
              <a:cxn ang="0">
                <a:pos x="15" y="99"/>
              </a:cxn>
              <a:cxn ang="0">
                <a:pos x="0" y="110"/>
              </a:cxn>
              <a:cxn ang="0">
                <a:pos x="10" y="97"/>
              </a:cxn>
              <a:cxn ang="0">
                <a:pos x="17" y="90"/>
              </a:cxn>
              <a:cxn ang="0">
                <a:pos x="28" y="80"/>
              </a:cxn>
              <a:cxn ang="0">
                <a:pos x="45" y="69"/>
              </a:cxn>
              <a:cxn ang="0">
                <a:pos x="64" y="58"/>
              </a:cxn>
              <a:cxn ang="0">
                <a:pos x="79" y="51"/>
              </a:cxn>
              <a:cxn ang="0">
                <a:pos x="95" y="44"/>
              </a:cxn>
              <a:cxn ang="0">
                <a:pos x="149" y="25"/>
              </a:cxn>
              <a:cxn ang="0">
                <a:pos x="161" y="20"/>
              </a:cxn>
              <a:cxn ang="0">
                <a:pos x="167" y="14"/>
              </a:cxn>
              <a:cxn ang="0">
                <a:pos x="172" y="9"/>
              </a:cxn>
              <a:cxn ang="0">
                <a:pos x="178" y="0"/>
              </a:cxn>
            </a:cxnLst>
            <a:rect l="0" t="0" r="r" b="b"/>
            <a:pathLst>
              <a:path w="178" h="110">
                <a:moveTo>
                  <a:pt x="178" y="0"/>
                </a:moveTo>
                <a:lnTo>
                  <a:pt x="178" y="9"/>
                </a:lnTo>
                <a:lnTo>
                  <a:pt x="175" y="23"/>
                </a:lnTo>
                <a:lnTo>
                  <a:pt x="172" y="32"/>
                </a:lnTo>
                <a:lnTo>
                  <a:pt x="166" y="40"/>
                </a:lnTo>
                <a:lnTo>
                  <a:pt x="154" y="47"/>
                </a:lnTo>
                <a:lnTo>
                  <a:pt x="138" y="54"/>
                </a:lnTo>
                <a:lnTo>
                  <a:pt x="123" y="58"/>
                </a:lnTo>
                <a:lnTo>
                  <a:pt x="65" y="76"/>
                </a:lnTo>
                <a:lnTo>
                  <a:pt x="46" y="82"/>
                </a:lnTo>
                <a:lnTo>
                  <a:pt x="28" y="91"/>
                </a:lnTo>
                <a:lnTo>
                  <a:pt x="15" y="99"/>
                </a:lnTo>
                <a:lnTo>
                  <a:pt x="0" y="110"/>
                </a:lnTo>
                <a:lnTo>
                  <a:pt x="10" y="97"/>
                </a:lnTo>
                <a:lnTo>
                  <a:pt x="17" y="90"/>
                </a:lnTo>
                <a:lnTo>
                  <a:pt x="28" y="80"/>
                </a:lnTo>
                <a:lnTo>
                  <a:pt x="45" y="69"/>
                </a:lnTo>
                <a:lnTo>
                  <a:pt x="64" y="58"/>
                </a:lnTo>
                <a:lnTo>
                  <a:pt x="79" y="51"/>
                </a:lnTo>
                <a:lnTo>
                  <a:pt x="95" y="44"/>
                </a:lnTo>
                <a:lnTo>
                  <a:pt x="149" y="25"/>
                </a:lnTo>
                <a:lnTo>
                  <a:pt x="161" y="20"/>
                </a:lnTo>
                <a:lnTo>
                  <a:pt x="167" y="14"/>
                </a:lnTo>
                <a:lnTo>
                  <a:pt x="172" y="9"/>
                </a:lnTo>
                <a:lnTo>
                  <a:pt x="178" y="0"/>
                </a:lnTo>
                <a:close/>
              </a:path>
            </a:pathLst>
          </a:custGeom>
          <a:gradFill rotWithShape="0">
            <a:gsLst>
              <a:gs pos="0">
                <a:srgbClr val="7F3F00"/>
              </a:gs>
              <a:gs pos="100000">
                <a:srgbClr val="FFBF8F"/>
              </a:gs>
            </a:gsLst>
            <a:lin ang="5400000" scaled="1"/>
          </a:gradFill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527" name="Freeform 663"/>
          <p:cNvSpPr>
            <a:spLocks noChangeArrowheads="1"/>
          </p:cNvSpPr>
          <p:nvPr/>
        </p:nvSpPr>
        <p:spPr bwMode="auto">
          <a:xfrm>
            <a:off x="3887789" y="2586037"/>
            <a:ext cx="396875" cy="323850"/>
          </a:xfrm>
          <a:custGeom>
            <a:avLst/>
            <a:gdLst/>
            <a:ahLst/>
            <a:cxnLst>
              <a:cxn ang="0">
                <a:pos x="19" y="260"/>
              </a:cxn>
              <a:cxn ang="0">
                <a:pos x="26" y="251"/>
              </a:cxn>
              <a:cxn ang="0">
                <a:pos x="34" y="240"/>
              </a:cxn>
              <a:cxn ang="0">
                <a:pos x="40" y="226"/>
              </a:cxn>
              <a:cxn ang="0">
                <a:pos x="47" y="207"/>
              </a:cxn>
              <a:cxn ang="0">
                <a:pos x="53" y="191"/>
              </a:cxn>
              <a:cxn ang="0">
                <a:pos x="63" y="171"/>
              </a:cxn>
              <a:cxn ang="0">
                <a:pos x="71" y="159"/>
              </a:cxn>
              <a:cxn ang="0">
                <a:pos x="86" y="142"/>
              </a:cxn>
              <a:cxn ang="0">
                <a:pos x="103" y="129"/>
              </a:cxn>
              <a:cxn ang="0">
                <a:pos x="121" y="117"/>
              </a:cxn>
              <a:cxn ang="0">
                <a:pos x="191" y="84"/>
              </a:cxn>
              <a:cxn ang="0">
                <a:pos x="211" y="74"/>
              </a:cxn>
              <a:cxn ang="0">
                <a:pos x="227" y="64"/>
              </a:cxn>
              <a:cxn ang="0">
                <a:pos x="235" y="55"/>
              </a:cxn>
              <a:cxn ang="0">
                <a:pos x="239" y="48"/>
              </a:cxn>
              <a:cxn ang="0">
                <a:pos x="244" y="38"/>
              </a:cxn>
              <a:cxn ang="0">
                <a:pos x="246" y="30"/>
              </a:cxn>
              <a:cxn ang="0">
                <a:pos x="247" y="16"/>
              </a:cxn>
              <a:cxn ang="0">
                <a:pos x="248" y="9"/>
              </a:cxn>
              <a:cxn ang="0">
                <a:pos x="250" y="3"/>
              </a:cxn>
              <a:cxn ang="0">
                <a:pos x="239" y="0"/>
              </a:cxn>
              <a:cxn ang="0">
                <a:pos x="225" y="1"/>
              </a:cxn>
              <a:cxn ang="0">
                <a:pos x="213" y="3"/>
              </a:cxn>
              <a:cxn ang="0">
                <a:pos x="202" y="6"/>
              </a:cxn>
              <a:cxn ang="0">
                <a:pos x="191" y="11"/>
              </a:cxn>
              <a:cxn ang="0">
                <a:pos x="182" y="16"/>
              </a:cxn>
              <a:cxn ang="0">
                <a:pos x="171" y="24"/>
              </a:cxn>
              <a:cxn ang="0">
                <a:pos x="160" y="32"/>
              </a:cxn>
              <a:cxn ang="0">
                <a:pos x="153" y="39"/>
              </a:cxn>
              <a:cxn ang="0">
                <a:pos x="133" y="60"/>
              </a:cxn>
              <a:cxn ang="0">
                <a:pos x="124" y="66"/>
              </a:cxn>
              <a:cxn ang="0">
                <a:pos x="114" y="73"/>
              </a:cxn>
              <a:cxn ang="0">
                <a:pos x="68" y="107"/>
              </a:cxn>
              <a:cxn ang="0">
                <a:pos x="52" y="120"/>
              </a:cxn>
              <a:cxn ang="0">
                <a:pos x="28" y="141"/>
              </a:cxn>
              <a:cxn ang="0">
                <a:pos x="16" y="154"/>
              </a:cxn>
              <a:cxn ang="0">
                <a:pos x="10" y="163"/>
              </a:cxn>
              <a:cxn ang="0">
                <a:pos x="5" y="174"/>
              </a:cxn>
              <a:cxn ang="0">
                <a:pos x="2" y="185"/>
              </a:cxn>
              <a:cxn ang="0">
                <a:pos x="0" y="202"/>
              </a:cxn>
              <a:cxn ang="0">
                <a:pos x="0" y="231"/>
              </a:cxn>
              <a:cxn ang="0">
                <a:pos x="1" y="260"/>
              </a:cxn>
              <a:cxn ang="0">
                <a:pos x="3" y="272"/>
              </a:cxn>
              <a:cxn ang="0">
                <a:pos x="19" y="260"/>
              </a:cxn>
            </a:cxnLst>
            <a:rect l="0" t="0" r="r" b="b"/>
            <a:pathLst>
              <a:path w="250" h="272">
                <a:moveTo>
                  <a:pt x="19" y="260"/>
                </a:moveTo>
                <a:lnTo>
                  <a:pt x="26" y="251"/>
                </a:lnTo>
                <a:lnTo>
                  <a:pt x="34" y="240"/>
                </a:lnTo>
                <a:lnTo>
                  <a:pt x="40" y="226"/>
                </a:lnTo>
                <a:lnTo>
                  <a:pt x="47" y="207"/>
                </a:lnTo>
                <a:lnTo>
                  <a:pt x="53" y="191"/>
                </a:lnTo>
                <a:lnTo>
                  <a:pt x="63" y="171"/>
                </a:lnTo>
                <a:lnTo>
                  <a:pt x="71" y="159"/>
                </a:lnTo>
                <a:lnTo>
                  <a:pt x="86" y="142"/>
                </a:lnTo>
                <a:lnTo>
                  <a:pt x="103" y="129"/>
                </a:lnTo>
                <a:lnTo>
                  <a:pt x="121" y="117"/>
                </a:lnTo>
                <a:lnTo>
                  <a:pt x="191" y="84"/>
                </a:lnTo>
                <a:lnTo>
                  <a:pt x="211" y="74"/>
                </a:lnTo>
                <a:lnTo>
                  <a:pt x="227" y="64"/>
                </a:lnTo>
                <a:lnTo>
                  <a:pt x="235" y="55"/>
                </a:lnTo>
                <a:lnTo>
                  <a:pt x="239" y="48"/>
                </a:lnTo>
                <a:lnTo>
                  <a:pt x="244" y="38"/>
                </a:lnTo>
                <a:lnTo>
                  <a:pt x="246" y="30"/>
                </a:lnTo>
                <a:lnTo>
                  <a:pt x="247" y="16"/>
                </a:lnTo>
                <a:lnTo>
                  <a:pt x="248" y="9"/>
                </a:lnTo>
                <a:lnTo>
                  <a:pt x="250" y="3"/>
                </a:lnTo>
                <a:lnTo>
                  <a:pt x="239" y="0"/>
                </a:lnTo>
                <a:lnTo>
                  <a:pt x="225" y="1"/>
                </a:lnTo>
                <a:lnTo>
                  <a:pt x="213" y="3"/>
                </a:lnTo>
                <a:lnTo>
                  <a:pt x="202" y="6"/>
                </a:lnTo>
                <a:lnTo>
                  <a:pt x="191" y="11"/>
                </a:lnTo>
                <a:lnTo>
                  <a:pt x="182" y="16"/>
                </a:lnTo>
                <a:lnTo>
                  <a:pt x="171" y="24"/>
                </a:lnTo>
                <a:lnTo>
                  <a:pt x="160" y="32"/>
                </a:lnTo>
                <a:lnTo>
                  <a:pt x="153" y="39"/>
                </a:lnTo>
                <a:lnTo>
                  <a:pt x="133" y="60"/>
                </a:lnTo>
                <a:lnTo>
                  <a:pt x="124" y="66"/>
                </a:lnTo>
                <a:lnTo>
                  <a:pt x="114" y="73"/>
                </a:lnTo>
                <a:lnTo>
                  <a:pt x="68" y="107"/>
                </a:lnTo>
                <a:lnTo>
                  <a:pt x="52" y="120"/>
                </a:lnTo>
                <a:lnTo>
                  <a:pt x="28" y="141"/>
                </a:lnTo>
                <a:lnTo>
                  <a:pt x="16" y="154"/>
                </a:lnTo>
                <a:lnTo>
                  <a:pt x="10" y="163"/>
                </a:lnTo>
                <a:lnTo>
                  <a:pt x="5" y="174"/>
                </a:lnTo>
                <a:lnTo>
                  <a:pt x="2" y="185"/>
                </a:lnTo>
                <a:lnTo>
                  <a:pt x="0" y="202"/>
                </a:lnTo>
                <a:lnTo>
                  <a:pt x="0" y="231"/>
                </a:lnTo>
                <a:lnTo>
                  <a:pt x="1" y="260"/>
                </a:lnTo>
                <a:lnTo>
                  <a:pt x="3" y="272"/>
                </a:lnTo>
                <a:lnTo>
                  <a:pt x="19" y="260"/>
                </a:lnTo>
                <a:close/>
              </a:path>
            </a:pathLst>
          </a:custGeom>
          <a:gradFill rotWithShape="0">
            <a:gsLst>
              <a:gs pos="0">
                <a:srgbClr val="7F3F00"/>
              </a:gs>
              <a:gs pos="100000">
                <a:srgbClr val="FFBF8F"/>
              </a:gs>
            </a:gsLst>
            <a:lin ang="5400000" scaled="1"/>
          </a:gradFill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528" name="Freeform 664"/>
          <p:cNvSpPr>
            <a:spLocks noChangeArrowheads="1"/>
          </p:cNvSpPr>
          <p:nvPr/>
        </p:nvSpPr>
        <p:spPr bwMode="auto">
          <a:xfrm>
            <a:off x="3995738" y="2587228"/>
            <a:ext cx="176212" cy="109538"/>
          </a:xfrm>
          <a:custGeom>
            <a:avLst/>
            <a:gdLst/>
            <a:ahLst/>
            <a:cxnLst>
              <a:cxn ang="0">
                <a:pos x="111" y="0"/>
              </a:cxn>
              <a:cxn ang="0">
                <a:pos x="100" y="11"/>
              </a:cxn>
              <a:cxn ang="0">
                <a:pos x="94" y="20"/>
              </a:cxn>
              <a:cxn ang="0">
                <a:pos x="89" y="28"/>
              </a:cxn>
              <a:cxn ang="0">
                <a:pos x="83" y="35"/>
              </a:cxn>
              <a:cxn ang="0">
                <a:pos x="74" y="45"/>
              </a:cxn>
              <a:cxn ang="0">
                <a:pos x="63" y="56"/>
              </a:cxn>
              <a:cxn ang="0">
                <a:pos x="48" y="66"/>
              </a:cxn>
              <a:cxn ang="0">
                <a:pos x="32" y="75"/>
              </a:cxn>
              <a:cxn ang="0">
                <a:pos x="0" y="92"/>
              </a:cxn>
              <a:cxn ang="0">
                <a:pos x="36" y="37"/>
              </a:cxn>
              <a:cxn ang="0">
                <a:pos x="44" y="27"/>
              </a:cxn>
              <a:cxn ang="0">
                <a:pos x="52" y="20"/>
              </a:cxn>
              <a:cxn ang="0">
                <a:pos x="58" y="15"/>
              </a:cxn>
              <a:cxn ang="0">
                <a:pos x="68" y="11"/>
              </a:cxn>
              <a:cxn ang="0">
                <a:pos x="83" y="6"/>
              </a:cxn>
              <a:cxn ang="0">
                <a:pos x="111" y="0"/>
              </a:cxn>
            </a:cxnLst>
            <a:rect l="0" t="0" r="r" b="b"/>
            <a:pathLst>
              <a:path w="111" h="92">
                <a:moveTo>
                  <a:pt x="111" y="0"/>
                </a:moveTo>
                <a:lnTo>
                  <a:pt x="100" y="11"/>
                </a:lnTo>
                <a:lnTo>
                  <a:pt x="94" y="20"/>
                </a:lnTo>
                <a:lnTo>
                  <a:pt x="89" y="28"/>
                </a:lnTo>
                <a:lnTo>
                  <a:pt x="83" y="35"/>
                </a:lnTo>
                <a:lnTo>
                  <a:pt x="74" y="45"/>
                </a:lnTo>
                <a:lnTo>
                  <a:pt x="63" y="56"/>
                </a:lnTo>
                <a:lnTo>
                  <a:pt x="48" y="66"/>
                </a:lnTo>
                <a:lnTo>
                  <a:pt x="32" y="75"/>
                </a:lnTo>
                <a:lnTo>
                  <a:pt x="0" y="92"/>
                </a:lnTo>
                <a:lnTo>
                  <a:pt x="36" y="37"/>
                </a:lnTo>
                <a:lnTo>
                  <a:pt x="44" y="27"/>
                </a:lnTo>
                <a:lnTo>
                  <a:pt x="52" y="20"/>
                </a:lnTo>
                <a:lnTo>
                  <a:pt x="58" y="15"/>
                </a:lnTo>
                <a:lnTo>
                  <a:pt x="68" y="11"/>
                </a:lnTo>
                <a:lnTo>
                  <a:pt x="83" y="6"/>
                </a:lnTo>
                <a:lnTo>
                  <a:pt x="111" y="0"/>
                </a:lnTo>
                <a:close/>
              </a:path>
            </a:pathLst>
          </a:custGeom>
          <a:gradFill rotWithShape="0">
            <a:gsLst>
              <a:gs pos="0">
                <a:srgbClr val="7F3F00"/>
              </a:gs>
              <a:gs pos="100000">
                <a:srgbClr val="FFBF8F"/>
              </a:gs>
            </a:gsLst>
            <a:lin ang="5400000" scaled="1"/>
          </a:gradFill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529" name="Freeform 665"/>
          <p:cNvSpPr>
            <a:spLocks noChangeArrowheads="1"/>
          </p:cNvSpPr>
          <p:nvPr/>
        </p:nvSpPr>
        <p:spPr bwMode="auto">
          <a:xfrm>
            <a:off x="4140200" y="2580085"/>
            <a:ext cx="114300" cy="41672"/>
          </a:xfrm>
          <a:custGeom>
            <a:avLst/>
            <a:gdLst/>
            <a:ahLst/>
            <a:cxnLst>
              <a:cxn ang="0">
                <a:pos x="8" y="23"/>
              </a:cxn>
              <a:cxn ang="0">
                <a:pos x="14" y="15"/>
              </a:cxn>
              <a:cxn ang="0">
                <a:pos x="21" y="9"/>
              </a:cxn>
              <a:cxn ang="0">
                <a:pos x="30" y="5"/>
              </a:cxn>
              <a:cxn ang="0">
                <a:pos x="38" y="2"/>
              </a:cxn>
              <a:cxn ang="0">
                <a:pos x="48" y="0"/>
              </a:cxn>
              <a:cxn ang="0">
                <a:pos x="72" y="2"/>
              </a:cxn>
              <a:cxn ang="0">
                <a:pos x="66" y="2"/>
              </a:cxn>
              <a:cxn ang="0">
                <a:pos x="50" y="5"/>
              </a:cxn>
              <a:cxn ang="0">
                <a:pos x="33" y="11"/>
              </a:cxn>
              <a:cxn ang="0">
                <a:pos x="20" y="18"/>
              </a:cxn>
              <a:cxn ang="0">
                <a:pos x="13" y="24"/>
              </a:cxn>
              <a:cxn ang="0">
                <a:pos x="0" y="35"/>
              </a:cxn>
              <a:cxn ang="0">
                <a:pos x="8" y="23"/>
              </a:cxn>
            </a:cxnLst>
            <a:rect l="0" t="0" r="r" b="b"/>
            <a:pathLst>
              <a:path w="72" h="35">
                <a:moveTo>
                  <a:pt x="8" y="23"/>
                </a:moveTo>
                <a:lnTo>
                  <a:pt x="14" y="15"/>
                </a:lnTo>
                <a:lnTo>
                  <a:pt x="21" y="9"/>
                </a:lnTo>
                <a:lnTo>
                  <a:pt x="30" y="5"/>
                </a:lnTo>
                <a:lnTo>
                  <a:pt x="38" y="2"/>
                </a:lnTo>
                <a:lnTo>
                  <a:pt x="48" y="0"/>
                </a:lnTo>
                <a:lnTo>
                  <a:pt x="72" y="2"/>
                </a:lnTo>
                <a:lnTo>
                  <a:pt x="66" y="2"/>
                </a:lnTo>
                <a:lnTo>
                  <a:pt x="50" y="5"/>
                </a:lnTo>
                <a:lnTo>
                  <a:pt x="33" y="11"/>
                </a:lnTo>
                <a:lnTo>
                  <a:pt x="20" y="18"/>
                </a:lnTo>
                <a:lnTo>
                  <a:pt x="13" y="24"/>
                </a:lnTo>
                <a:lnTo>
                  <a:pt x="0" y="35"/>
                </a:lnTo>
                <a:lnTo>
                  <a:pt x="8" y="23"/>
                </a:lnTo>
                <a:close/>
              </a:path>
            </a:pathLst>
          </a:custGeom>
          <a:gradFill rotWithShape="0">
            <a:gsLst>
              <a:gs pos="0">
                <a:srgbClr val="7F3F00"/>
              </a:gs>
              <a:gs pos="100000">
                <a:srgbClr val="FFBF8F"/>
              </a:gs>
            </a:gsLst>
            <a:lin ang="5400000" scaled="1"/>
          </a:gradFill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530" name="Freeform 666"/>
          <p:cNvSpPr>
            <a:spLocks noChangeArrowheads="1"/>
          </p:cNvSpPr>
          <p:nvPr/>
        </p:nvSpPr>
        <p:spPr bwMode="auto">
          <a:xfrm>
            <a:off x="4605339" y="3044428"/>
            <a:ext cx="85725" cy="251222"/>
          </a:xfrm>
          <a:custGeom>
            <a:avLst/>
            <a:gdLst/>
            <a:ahLst/>
            <a:cxnLst>
              <a:cxn ang="0">
                <a:pos x="15" y="0"/>
              </a:cxn>
              <a:cxn ang="0">
                <a:pos x="28" y="25"/>
              </a:cxn>
              <a:cxn ang="0">
                <a:pos x="33" y="41"/>
              </a:cxn>
              <a:cxn ang="0">
                <a:pos x="36" y="51"/>
              </a:cxn>
              <a:cxn ang="0">
                <a:pos x="37" y="59"/>
              </a:cxn>
              <a:cxn ang="0">
                <a:pos x="37" y="69"/>
              </a:cxn>
              <a:cxn ang="0">
                <a:pos x="35" y="81"/>
              </a:cxn>
              <a:cxn ang="0">
                <a:pos x="30" y="100"/>
              </a:cxn>
              <a:cxn ang="0">
                <a:pos x="28" y="107"/>
              </a:cxn>
              <a:cxn ang="0">
                <a:pos x="10" y="155"/>
              </a:cxn>
              <a:cxn ang="0">
                <a:pos x="7" y="168"/>
              </a:cxn>
              <a:cxn ang="0">
                <a:pos x="4" y="184"/>
              </a:cxn>
              <a:cxn ang="0">
                <a:pos x="3" y="196"/>
              </a:cxn>
              <a:cxn ang="0">
                <a:pos x="0" y="211"/>
              </a:cxn>
              <a:cxn ang="0">
                <a:pos x="10" y="187"/>
              </a:cxn>
              <a:cxn ang="0">
                <a:pos x="16" y="176"/>
              </a:cxn>
              <a:cxn ang="0">
                <a:pos x="33" y="147"/>
              </a:cxn>
              <a:cxn ang="0">
                <a:pos x="42" y="130"/>
              </a:cxn>
              <a:cxn ang="0">
                <a:pos x="46" y="118"/>
              </a:cxn>
              <a:cxn ang="0">
                <a:pos x="49" y="107"/>
              </a:cxn>
              <a:cxn ang="0">
                <a:pos x="52" y="92"/>
              </a:cxn>
              <a:cxn ang="0">
                <a:pos x="54" y="79"/>
              </a:cxn>
              <a:cxn ang="0">
                <a:pos x="54" y="71"/>
              </a:cxn>
              <a:cxn ang="0">
                <a:pos x="52" y="60"/>
              </a:cxn>
              <a:cxn ang="0">
                <a:pos x="49" y="48"/>
              </a:cxn>
              <a:cxn ang="0">
                <a:pos x="43" y="35"/>
              </a:cxn>
              <a:cxn ang="0">
                <a:pos x="37" y="25"/>
              </a:cxn>
              <a:cxn ang="0">
                <a:pos x="30" y="16"/>
              </a:cxn>
              <a:cxn ang="0">
                <a:pos x="24" y="8"/>
              </a:cxn>
              <a:cxn ang="0">
                <a:pos x="15" y="0"/>
              </a:cxn>
            </a:cxnLst>
            <a:rect l="0" t="0" r="r" b="b"/>
            <a:pathLst>
              <a:path w="54" h="211">
                <a:moveTo>
                  <a:pt x="15" y="0"/>
                </a:moveTo>
                <a:lnTo>
                  <a:pt x="28" y="25"/>
                </a:lnTo>
                <a:lnTo>
                  <a:pt x="33" y="41"/>
                </a:lnTo>
                <a:lnTo>
                  <a:pt x="36" y="51"/>
                </a:lnTo>
                <a:lnTo>
                  <a:pt x="37" y="59"/>
                </a:lnTo>
                <a:lnTo>
                  <a:pt x="37" y="69"/>
                </a:lnTo>
                <a:lnTo>
                  <a:pt x="35" y="81"/>
                </a:lnTo>
                <a:lnTo>
                  <a:pt x="30" y="100"/>
                </a:lnTo>
                <a:lnTo>
                  <a:pt x="28" y="107"/>
                </a:lnTo>
                <a:lnTo>
                  <a:pt x="10" y="155"/>
                </a:lnTo>
                <a:lnTo>
                  <a:pt x="7" y="168"/>
                </a:lnTo>
                <a:lnTo>
                  <a:pt x="4" y="184"/>
                </a:lnTo>
                <a:lnTo>
                  <a:pt x="3" y="196"/>
                </a:lnTo>
                <a:lnTo>
                  <a:pt x="0" y="211"/>
                </a:lnTo>
                <a:lnTo>
                  <a:pt x="10" y="187"/>
                </a:lnTo>
                <a:lnTo>
                  <a:pt x="16" y="176"/>
                </a:lnTo>
                <a:lnTo>
                  <a:pt x="33" y="147"/>
                </a:lnTo>
                <a:lnTo>
                  <a:pt x="42" y="130"/>
                </a:lnTo>
                <a:lnTo>
                  <a:pt x="46" y="118"/>
                </a:lnTo>
                <a:lnTo>
                  <a:pt x="49" y="107"/>
                </a:lnTo>
                <a:lnTo>
                  <a:pt x="52" y="92"/>
                </a:lnTo>
                <a:lnTo>
                  <a:pt x="54" y="79"/>
                </a:lnTo>
                <a:lnTo>
                  <a:pt x="54" y="71"/>
                </a:lnTo>
                <a:lnTo>
                  <a:pt x="52" y="60"/>
                </a:lnTo>
                <a:lnTo>
                  <a:pt x="49" y="48"/>
                </a:lnTo>
                <a:lnTo>
                  <a:pt x="43" y="35"/>
                </a:lnTo>
                <a:lnTo>
                  <a:pt x="37" y="25"/>
                </a:lnTo>
                <a:lnTo>
                  <a:pt x="30" y="16"/>
                </a:lnTo>
                <a:lnTo>
                  <a:pt x="24" y="8"/>
                </a:lnTo>
                <a:lnTo>
                  <a:pt x="15" y="0"/>
                </a:lnTo>
                <a:close/>
              </a:path>
            </a:pathLst>
          </a:custGeom>
          <a:gradFill rotWithShape="0">
            <a:gsLst>
              <a:gs pos="0">
                <a:srgbClr val="7F3F00"/>
              </a:gs>
              <a:gs pos="100000">
                <a:srgbClr val="FFBF8F"/>
              </a:gs>
            </a:gsLst>
            <a:lin ang="5400000" scaled="1"/>
          </a:gradFill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531" name="Freeform 667"/>
          <p:cNvSpPr>
            <a:spLocks noChangeArrowheads="1"/>
          </p:cNvSpPr>
          <p:nvPr/>
        </p:nvSpPr>
        <p:spPr bwMode="auto">
          <a:xfrm>
            <a:off x="4565650" y="2847975"/>
            <a:ext cx="69850" cy="22741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" y="8"/>
              </a:cxn>
              <a:cxn ang="0">
                <a:pos x="7" y="14"/>
              </a:cxn>
              <a:cxn ang="0">
                <a:pos x="8" y="20"/>
              </a:cxn>
              <a:cxn ang="0">
                <a:pos x="8" y="33"/>
              </a:cxn>
              <a:cxn ang="0">
                <a:pos x="8" y="52"/>
              </a:cxn>
              <a:cxn ang="0">
                <a:pos x="9" y="69"/>
              </a:cxn>
              <a:cxn ang="0">
                <a:pos x="8" y="117"/>
              </a:cxn>
              <a:cxn ang="0">
                <a:pos x="8" y="128"/>
              </a:cxn>
              <a:cxn ang="0">
                <a:pos x="10" y="137"/>
              </a:cxn>
              <a:cxn ang="0">
                <a:pos x="12" y="143"/>
              </a:cxn>
              <a:cxn ang="0">
                <a:pos x="15" y="151"/>
              </a:cxn>
              <a:cxn ang="0">
                <a:pos x="21" y="158"/>
              </a:cxn>
              <a:cxn ang="0">
                <a:pos x="30" y="167"/>
              </a:cxn>
              <a:cxn ang="0">
                <a:pos x="36" y="176"/>
              </a:cxn>
              <a:cxn ang="0">
                <a:pos x="44" y="191"/>
              </a:cxn>
              <a:cxn ang="0">
                <a:pos x="41" y="180"/>
              </a:cxn>
              <a:cxn ang="0">
                <a:pos x="40" y="174"/>
              </a:cxn>
              <a:cxn ang="0">
                <a:pos x="37" y="168"/>
              </a:cxn>
              <a:cxn ang="0">
                <a:pos x="18" y="137"/>
              </a:cxn>
              <a:cxn ang="0">
                <a:pos x="16" y="130"/>
              </a:cxn>
              <a:cxn ang="0">
                <a:pos x="15" y="123"/>
              </a:cxn>
              <a:cxn ang="0">
                <a:pos x="15" y="116"/>
              </a:cxn>
              <a:cxn ang="0">
                <a:pos x="20" y="73"/>
              </a:cxn>
              <a:cxn ang="0">
                <a:pos x="22" y="56"/>
              </a:cxn>
              <a:cxn ang="0">
                <a:pos x="22" y="44"/>
              </a:cxn>
              <a:cxn ang="0">
                <a:pos x="21" y="34"/>
              </a:cxn>
              <a:cxn ang="0">
                <a:pos x="20" y="26"/>
              </a:cxn>
              <a:cxn ang="0">
                <a:pos x="17" y="18"/>
              </a:cxn>
              <a:cxn ang="0">
                <a:pos x="14" y="11"/>
              </a:cxn>
              <a:cxn ang="0">
                <a:pos x="8" y="5"/>
              </a:cxn>
              <a:cxn ang="0">
                <a:pos x="4" y="2"/>
              </a:cxn>
              <a:cxn ang="0">
                <a:pos x="0" y="0"/>
              </a:cxn>
            </a:cxnLst>
            <a:rect l="0" t="0" r="r" b="b"/>
            <a:pathLst>
              <a:path w="44" h="191">
                <a:moveTo>
                  <a:pt x="0" y="0"/>
                </a:moveTo>
                <a:lnTo>
                  <a:pt x="4" y="8"/>
                </a:lnTo>
                <a:lnTo>
                  <a:pt x="7" y="14"/>
                </a:lnTo>
                <a:lnTo>
                  <a:pt x="8" y="20"/>
                </a:lnTo>
                <a:lnTo>
                  <a:pt x="8" y="33"/>
                </a:lnTo>
                <a:lnTo>
                  <a:pt x="8" y="52"/>
                </a:lnTo>
                <a:lnTo>
                  <a:pt x="9" y="69"/>
                </a:lnTo>
                <a:lnTo>
                  <a:pt x="8" y="117"/>
                </a:lnTo>
                <a:lnTo>
                  <a:pt x="8" y="128"/>
                </a:lnTo>
                <a:lnTo>
                  <a:pt x="10" y="137"/>
                </a:lnTo>
                <a:lnTo>
                  <a:pt x="12" y="143"/>
                </a:lnTo>
                <a:lnTo>
                  <a:pt x="15" y="151"/>
                </a:lnTo>
                <a:lnTo>
                  <a:pt x="21" y="158"/>
                </a:lnTo>
                <a:lnTo>
                  <a:pt x="30" y="167"/>
                </a:lnTo>
                <a:lnTo>
                  <a:pt x="36" y="176"/>
                </a:lnTo>
                <a:lnTo>
                  <a:pt x="44" y="191"/>
                </a:lnTo>
                <a:lnTo>
                  <a:pt x="41" y="180"/>
                </a:lnTo>
                <a:lnTo>
                  <a:pt x="40" y="174"/>
                </a:lnTo>
                <a:lnTo>
                  <a:pt x="37" y="168"/>
                </a:lnTo>
                <a:lnTo>
                  <a:pt x="18" y="137"/>
                </a:lnTo>
                <a:lnTo>
                  <a:pt x="16" y="130"/>
                </a:lnTo>
                <a:lnTo>
                  <a:pt x="15" y="123"/>
                </a:lnTo>
                <a:lnTo>
                  <a:pt x="15" y="116"/>
                </a:lnTo>
                <a:lnTo>
                  <a:pt x="20" y="73"/>
                </a:lnTo>
                <a:lnTo>
                  <a:pt x="22" y="56"/>
                </a:lnTo>
                <a:lnTo>
                  <a:pt x="22" y="44"/>
                </a:lnTo>
                <a:lnTo>
                  <a:pt x="21" y="34"/>
                </a:lnTo>
                <a:lnTo>
                  <a:pt x="20" y="26"/>
                </a:lnTo>
                <a:lnTo>
                  <a:pt x="17" y="18"/>
                </a:lnTo>
                <a:lnTo>
                  <a:pt x="14" y="11"/>
                </a:lnTo>
                <a:lnTo>
                  <a:pt x="8" y="5"/>
                </a:lnTo>
                <a:lnTo>
                  <a:pt x="4" y="2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7F3F00"/>
              </a:gs>
              <a:gs pos="100000">
                <a:srgbClr val="FFBF8F"/>
              </a:gs>
            </a:gsLst>
            <a:lin ang="5400000" scaled="1"/>
          </a:gradFill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532" name="Freeform 668"/>
          <p:cNvSpPr>
            <a:spLocks noChangeArrowheads="1"/>
          </p:cNvSpPr>
          <p:nvPr/>
        </p:nvSpPr>
        <p:spPr bwMode="auto">
          <a:xfrm>
            <a:off x="4475163" y="2775348"/>
            <a:ext cx="290512" cy="683419"/>
          </a:xfrm>
          <a:custGeom>
            <a:avLst/>
            <a:gdLst/>
            <a:ahLst/>
            <a:cxnLst>
              <a:cxn ang="0">
                <a:pos x="47" y="31"/>
              </a:cxn>
              <a:cxn ang="0">
                <a:pos x="76" y="53"/>
              </a:cxn>
              <a:cxn ang="0">
                <a:pos x="85" y="69"/>
              </a:cxn>
              <a:cxn ang="0">
                <a:pos x="87" y="112"/>
              </a:cxn>
              <a:cxn ang="0">
                <a:pos x="81" y="162"/>
              </a:cxn>
              <a:cxn ang="0">
                <a:pos x="82" y="182"/>
              </a:cxn>
              <a:cxn ang="0">
                <a:pos x="88" y="201"/>
              </a:cxn>
              <a:cxn ang="0">
                <a:pos x="104" y="224"/>
              </a:cxn>
              <a:cxn ang="0">
                <a:pos x="131" y="272"/>
              </a:cxn>
              <a:cxn ang="0">
                <a:pos x="136" y="292"/>
              </a:cxn>
              <a:cxn ang="0">
                <a:pos x="136" y="318"/>
              </a:cxn>
              <a:cxn ang="0">
                <a:pos x="131" y="353"/>
              </a:cxn>
              <a:cxn ang="0">
                <a:pos x="121" y="384"/>
              </a:cxn>
              <a:cxn ang="0">
                <a:pos x="107" y="425"/>
              </a:cxn>
              <a:cxn ang="0">
                <a:pos x="101" y="455"/>
              </a:cxn>
              <a:cxn ang="0">
                <a:pos x="97" y="454"/>
              </a:cxn>
              <a:cxn ang="0">
                <a:pos x="88" y="451"/>
              </a:cxn>
              <a:cxn ang="0">
                <a:pos x="84" y="468"/>
              </a:cxn>
              <a:cxn ang="0">
                <a:pos x="83" y="487"/>
              </a:cxn>
              <a:cxn ang="0">
                <a:pos x="88" y="510"/>
              </a:cxn>
              <a:cxn ang="0">
                <a:pos x="103" y="557"/>
              </a:cxn>
              <a:cxn ang="0">
                <a:pos x="116" y="569"/>
              </a:cxn>
              <a:cxn ang="0">
                <a:pos x="133" y="543"/>
              </a:cxn>
              <a:cxn ang="0">
                <a:pos x="132" y="513"/>
              </a:cxn>
              <a:cxn ang="0">
                <a:pos x="125" y="470"/>
              </a:cxn>
              <a:cxn ang="0">
                <a:pos x="127" y="450"/>
              </a:cxn>
              <a:cxn ang="0">
                <a:pos x="181" y="291"/>
              </a:cxn>
              <a:cxn ang="0">
                <a:pos x="183" y="263"/>
              </a:cxn>
              <a:cxn ang="0">
                <a:pos x="177" y="241"/>
              </a:cxn>
              <a:cxn ang="0">
                <a:pos x="166" y="220"/>
              </a:cxn>
              <a:cxn ang="0">
                <a:pos x="140" y="187"/>
              </a:cxn>
              <a:cxn ang="0">
                <a:pos x="121" y="164"/>
              </a:cxn>
              <a:cxn ang="0">
                <a:pos x="115" y="142"/>
              </a:cxn>
              <a:cxn ang="0">
                <a:pos x="110" y="78"/>
              </a:cxn>
              <a:cxn ang="0">
                <a:pos x="103" y="56"/>
              </a:cxn>
              <a:cxn ang="0">
                <a:pos x="91" y="42"/>
              </a:cxn>
              <a:cxn ang="0">
                <a:pos x="74" y="32"/>
              </a:cxn>
            </a:cxnLst>
            <a:rect l="0" t="0" r="r" b="b"/>
            <a:pathLst>
              <a:path w="183" h="574">
                <a:moveTo>
                  <a:pt x="0" y="0"/>
                </a:moveTo>
                <a:lnTo>
                  <a:pt x="47" y="31"/>
                </a:lnTo>
                <a:lnTo>
                  <a:pt x="65" y="44"/>
                </a:lnTo>
                <a:lnTo>
                  <a:pt x="76" y="53"/>
                </a:lnTo>
                <a:lnTo>
                  <a:pt x="82" y="60"/>
                </a:lnTo>
                <a:lnTo>
                  <a:pt x="85" y="69"/>
                </a:lnTo>
                <a:lnTo>
                  <a:pt x="87" y="80"/>
                </a:lnTo>
                <a:lnTo>
                  <a:pt x="87" y="112"/>
                </a:lnTo>
                <a:lnTo>
                  <a:pt x="83" y="143"/>
                </a:lnTo>
                <a:lnTo>
                  <a:pt x="81" y="162"/>
                </a:lnTo>
                <a:lnTo>
                  <a:pt x="81" y="174"/>
                </a:lnTo>
                <a:lnTo>
                  <a:pt x="82" y="182"/>
                </a:lnTo>
                <a:lnTo>
                  <a:pt x="84" y="191"/>
                </a:lnTo>
                <a:lnTo>
                  <a:pt x="88" y="201"/>
                </a:lnTo>
                <a:lnTo>
                  <a:pt x="96" y="213"/>
                </a:lnTo>
                <a:lnTo>
                  <a:pt x="104" y="224"/>
                </a:lnTo>
                <a:lnTo>
                  <a:pt x="125" y="258"/>
                </a:lnTo>
                <a:lnTo>
                  <a:pt x="131" y="272"/>
                </a:lnTo>
                <a:lnTo>
                  <a:pt x="134" y="283"/>
                </a:lnTo>
                <a:lnTo>
                  <a:pt x="136" y="292"/>
                </a:lnTo>
                <a:lnTo>
                  <a:pt x="137" y="304"/>
                </a:lnTo>
                <a:lnTo>
                  <a:pt x="136" y="318"/>
                </a:lnTo>
                <a:lnTo>
                  <a:pt x="135" y="331"/>
                </a:lnTo>
                <a:lnTo>
                  <a:pt x="131" y="353"/>
                </a:lnTo>
                <a:lnTo>
                  <a:pt x="126" y="368"/>
                </a:lnTo>
                <a:lnTo>
                  <a:pt x="121" y="384"/>
                </a:lnTo>
                <a:lnTo>
                  <a:pt x="110" y="412"/>
                </a:lnTo>
                <a:lnTo>
                  <a:pt x="107" y="425"/>
                </a:lnTo>
                <a:lnTo>
                  <a:pt x="104" y="439"/>
                </a:lnTo>
                <a:lnTo>
                  <a:pt x="101" y="455"/>
                </a:lnTo>
                <a:lnTo>
                  <a:pt x="100" y="471"/>
                </a:lnTo>
                <a:lnTo>
                  <a:pt x="97" y="454"/>
                </a:lnTo>
                <a:lnTo>
                  <a:pt x="95" y="437"/>
                </a:lnTo>
                <a:lnTo>
                  <a:pt x="88" y="451"/>
                </a:lnTo>
                <a:lnTo>
                  <a:pt x="85" y="461"/>
                </a:lnTo>
                <a:lnTo>
                  <a:pt x="84" y="468"/>
                </a:lnTo>
                <a:lnTo>
                  <a:pt x="83" y="476"/>
                </a:lnTo>
                <a:lnTo>
                  <a:pt x="83" y="487"/>
                </a:lnTo>
                <a:lnTo>
                  <a:pt x="85" y="500"/>
                </a:lnTo>
                <a:lnTo>
                  <a:pt x="88" y="510"/>
                </a:lnTo>
                <a:lnTo>
                  <a:pt x="97" y="537"/>
                </a:lnTo>
                <a:lnTo>
                  <a:pt x="103" y="557"/>
                </a:lnTo>
                <a:lnTo>
                  <a:pt x="107" y="562"/>
                </a:lnTo>
                <a:lnTo>
                  <a:pt x="116" y="569"/>
                </a:lnTo>
                <a:lnTo>
                  <a:pt x="128" y="574"/>
                </a:lnTo>
                <a:lnTo>
                  <a:pt x="133" y="543"/>
                </a:lnTo>
                <a:lnTo>
                  <a:pt x="134" y="528"/>
                </a:lnTo>
                <a:lnTo>
                  <a:pt x="132" y="513"/>
                </a:lnTo>
                <a:lnTo>
                  <a:pt x="126" y="481"/>
                </a:lnTo>
                <a:lnTo>
                  <a:pt x="125" y="470"/>
                </a:lnTo>
                <a:lnTo>
                  <a:pt x="125" y="461"/>
                </a:lnTo>
                <a:lnTo>
                  <a:pt x="127" y="450"/>
                </a:lnTo>
                <a:lnTo>
                  <a:pt x="154" y="381"/>
                </a:lnTo>
                <a:lnTo>
                  <a:pt x="181" y="291"/>
                </a:lnTo>
                <a:lnTo>
                  <a:pt x="183" y="276"/>
                </a:lnTo>
                <a:lnTo>
                  <a:pt x="183" y="263"/>
                </a:lnTo>
                <a:lnTo>
                  <a:pt x="181" y="252"/>
                </a:lnTo>
                <a:lnTo>
                  <a:pt x="177" y="241"/>
                </a:lnTo>
                <a:lnTo>
                  <a:pt x="172" y="231"/>
                </a:lnTo>
                <a:lnTo>
                  <a:pt x="166" y="220"/>
                </a:lnTo>
                <a:lnTo>
                  <a:pt x="153" y="203"/>
                </a:lnTo>
                <a:lnTo>
                  <a:pt x="140" y="187"/>
                </a:lnTo>
                <a:lnTo>
                  <a:pt x="126" y="172"/>
                </a:lnTo>
                <a:lnTo>
                  <a:pt x="121" y="164"/>
                </a:lnTo>
                <a:lnTo>
                  <a:pt x="117" y="155"/>
                </a:lnTo>
                <a:lnTo>
                  <a:pt x="115" y="142"/>
                </a:lnTo>
                <a:lnTo>
                  <a:pt x="113" y="109"/>
                </a:lnTo>
                <a:lnTo>
                  <a:pt x="110" y="78"/>
                </a:lnTo>
                <a:lnTo>
                  <a:pt x="108" y="66"/>
                </a:lnTo>
                <a:lnTo>
                  <a:pt x="103" y="56"/>
                </a:lnTo>
                <a:lnTo>
                  <a:pt x="98" y="48"/>
                </a:lnTo>
                <a:lnTo>
                  <a:pt x="91" y="42"/>
                </a:lnTo>
                <a:lnTo>
                  <a:pt x="83" y="36"/>
                </a:lnTo>
                <a:lnTo>
                  <a:pt x="74" y="32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7F3F00"/>
              </a:gs>
              <a:gs pos="100000">
                <a:srgbClr val="FFBF8F"/>
              </a:gs>
            </a:gsLst>
            <a:lin ang="5400000" scaled="1"/>
          </a:gradFill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533" name="Freeform 669"/>
          <p:cNvSpPr>
            <a:spLocks noChangeArrowheads="1"/>
          </p:cNvSpPr>
          <p:nvPr/>
        </p:nvSpPr>
        <p:spPr bwMode="auto">
          <a:xfrm>
            <a:off x="4678364" y="3248026"/>
            <a:ext cx="66675" cy="211931"/>
          </a:xfrm>
          <a:custGeom>
            <a:avLst/>
            <a:gdLst/>
            <a:ahLst/>
            <a:cxnLst>
              <a:cxn ang="0">
                <a:pos x="7" y="43"/>
              </a:cxn>
              <a:cxn ang="0">
                <a:pos x="3" y="54"/>
              </a:cxn>
              <a:cxn ang="0">
                <a:pos x="0" y="68"/>
              </a:cxn>
              <a:cxn ang="0">
                <a:pos x="0" y="81"/>
              </a:cxn>
              <a:cxn ang="0">
                <a:pos x="4" y="104"/>
              </a:cxn>
              <a:cxn ang="0">
                <a:pos x="6" y="121"/>
              </a:cxn>
              <a:cxn ang="0">
                <a:pos x="9" y="136"/>
              </a:cxn>
              <a:cxn ang="0">
                <a:pos x="9" y="150"/>
              </a:cxn>
              <a:cxn ang="0">
                <a:pos x="9" y="164"/>
              </a:cxn>
              <a:cxn ang="0">
                <a:pos x="7" y="178"/>
              </a:cxn>
              <a:cxn ang="0">
                <a:pos x="20" y="153"/>
              </a:cxn>
              <a:cxn ang="0">
                <a:pos x="26" y="136"/>
              </a:cxn>
              <a:cxn ang="0">
                <a:pos x="30" y="120"/>
              </a:cxn>
              <a:cxn ang="0">
                <a:pos x="32" y="109"/>
              </a:cxn>
              <a:cxn ang="0">
                <a:pos x="33" y="92"/>
              </a:cxn>
              <a:cxn ang="0">
                <a:pos x="35" y="79"/>
              </a:cxn>
              <a:cxn ang="0">
                <a:pos x="39" y="67"/>
              </a:cxn>
              <a:cxn ang="0">
                <a:pos x="41" y="58"/>
              </a:cxn>
              <a:cxn ang="0">
                <a:pos x="42" y="52"/>
              </a:cxn>
              <a:cxn ang="0">
                <a:pos x="40" y="42"/>
              </a:cxn>
              <a:cxn ang="0">
                <a:pos x="32" y="27"/>
              </a:cxn>
              <a:cxn ang="0">
                <a:pos x="28" y="18"/>
              </a:cxn>
              <a:cxn ang="0">
                <a:pos x="26" y="10"/>
              </a:cxn>
              <a:cxn ang="0">
                <a:pos x="27" y="0"/>
              </a:cxn>
              <a:cxn ang="0">
                <a:pos x="7" y="43"/>
              </a:cxn>
            </a:cxnLst>
            <a:rect l="0" t="0" r="r" b="b"/>
            <a:pathLst>
              <a:path w="42" h="178">
                <a:moveTo>
                  <a:pt x="7" y="43"/>
                </a:moveTo>
                <a:lnTo>
                  <a:pt x="3" y="54"/>
                </a:lnTo>
                <a:lnTo>
                  <a:pt x="0" y="68"/>
                </a:lnTo>
                <a:lnTo>
                  <a:pt x="0" y="81"/>
                </a:lnTo>
                <a:lnTo>
                  <a:pt x="4" y="104"/>
                </a:lnTo>
                <a:lnTo>
                  <a:pt x="6" y="121"/>
                </a:lnTo>
                <a:lnTo>
                  <a:pt x="9" y="136"/>
                </a:lnTo>
                <a:lnTo>
                  <a:pt x="9" y="150"/>
                </a:lnTo>
                <a:lnTo>
                  <a:pt x="9" y="164"/>
                </a:lnTo>
                <a:lnTo>
                  <a:pt x="7" y="178"/>
                </a:lnTo>
                <a:lnTo>
                  <a:pt x="20" y="153"/>
                </a:lnTo>
                <a:lnTo>
                  <a:pt x="26" y="136"/>
                </a:lnTo>
                <a:lnTo>
                  <a:pt x="30" y="120"/>
                </a:lnTo>
                <a:lnTo>
                  <a:pt x="32" y="109"/>
                </a:lnTo>
                <a:lnTo>
                  <a:pt x="33" y="92"/>
                </a:lnTo>
                <a:lnTo>
                  <a:pt x="35" y="79"/>
                </a:lnTo>
                <a:lnTo>
                  <a:pt x="39" y="67"/>
                </a:lnTo>
                <a:lnTo>
                  <a:pt x="41" y="58"/>
                </a:lnTo>
                <a:lnTo>
                  <a:pt x="42" y="52"/>
                </a:lnTo>
                <a:lnTo>
                  <a:pt x="40" y="42"/>
                </a:lnTo>
                <a:lnTo>
                  <a:pt x="32" y="27"/>
                </a:lnTo>
                <a:lnTo>
                  <a:pt x="28" y="18"/>
                </a:lnTo>
                <a:lnTo>
                  <a:pt x="26" y="10"/>
                </a:lnTo>
                <a:lnTo>
                  <a:pt x="27" y="0"/>
                </a:lnTo>
                <a:lnTo>
                  <a:pt x="7" y="43"/>
                </a:lnTo>
                <a:close/>
              </a:path>
            </a:pathLst>
          </a:custGeom>
          <a:gradFill rotWithShape="0">
            <a:gsLst>
              <a:gs pos="0">
                <a:srgbClr val="7F3F00"/>
              </a:gs>
              <a:gs pos="100000">
                <a:srgbClr val="FFBF8F"/>
              </a:gs>
            </a:gsLst>
            <a:lin ang="5400000" scaled="1"/>
          </a:gradFill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534" name="Freeform 670"/>
          <p:cNvSpPr>
            <a:spLocks noChangeArrowheads="1"/>
          </p:cNvSpPr>
          <p:nvPr/>
        </p:nvSpPr>
        <p:spPr bwMode="auto">
          <a:xfrm>
            <a:off x="4692650" y="3349228"/>
            <a:ext cx="69850" cy="128588"/>
          </a:xfrm>
          <a:custGeom>
            <a:avLst/>
            <a:gdLst/>
            <a:ahLst/>
            <a:cxnLst>
              <a:cxn ang="0">
                <a:pos x="31" y="0"/>
              </a:cxn>
              <a:cxn ang="0">
                <a:pos x="20" y="43"/>
              </a:cxn>
              <a:cxn ang="0">
                <a:pos x="16" y="59"/>
              </a:cxn>
              <a:cxn ang="0">
                <a:pos x="10" y="75"/>
              </a:cxn>
              <a:cxn ang="0">
                <a:pos x="0" y="94"/>
              </a:cxn>
              <a:cxn ang="0">
                <a:pos x="35" y="108"/>
              </a:cxn>
              <a:cxn ang="0">
                <a:pos x="42" y="81"/>
              </a:cxn>
              <a:cxn ang="0">
                <a:pos x="44" y="69"/>
              </a:cxn>
              <a:cxn ang="0">
                <a:pos x="44" y="56"/>
              </a:cxn>
              <a:cxn ang="0">
                <a:pos x="41" y="47"/>
              </a:cxn>
              <a:cxn ang="0">
                <a:pos x="40" y="36"/>
              </a:cxn>
              <a:cxn ang="0">
                <a:pos x="39" y="25"/>
              </a:cxn>
              <a:cxn ang="0">
                <a:pos x="38" y="16"/>
              </a:cxn>
              <a:cxn ang="0">
                <a:pos x="36" y="8"/>
              </a:cxn>
              <a:cxn ang="0">
                <a:pos x="33" y="3"/>
              </a:cxn>
              <a:cxn ang="0">
                <a:pos x="31" y="0"/>
              </a:cxn>
            </a:cxnLst>
            <a:rect l="0" t="0" r="r" b="b"/>
            <a:pathLst>
              <a:path w="44" h="108">
                <a:moveTo>
                  <a:pt x="31" y="0"/>
                </a:moveTo>
                <a:lnTo>
                  <a:pt x="20" y="43"/>
                </a:lnTo>
                <a:lnTo>
                  <a:pt x="16" y="59"/>
                </a:lnTo>
                <a:lnTo>
                  <a:pt x="10" y="75"/>
                </a:lnTo>
                <a:lnTo>
                  <a:pt x="0" y="94"/>
                </a:lnTo>
                <a:lnTo>
                  <a:pt x="35" y="108"/>
                </a:lnTo>
                <a:lnTo>
                  <a:pt x="42" y="81"/>
                </a:lnTo>
                <a:lnTo>
                  <a:pt x="44" y="69"/>
                </a:lnTo>
                <a:lnTo>
                  <a:pt x="44" y="56"/>
                </a:lnTo>
                <a:lnTo>
                  <a:pt x="41" y="47"/>
                </a:lnTo>
                <a:lnTo>
                  <a:pt x="40" y="36"/>
                </a:lnTo>
                <a:lnTo>
                  <a:pt x="39" y="25"/>
                </a:lnTo>
                <a:lnTo>
                  <a:pt x="38" y="16"/>
                </a:lnTo>
                <a:lnTo>
                  <a:pt x="36" y="8"/>
                </a:lnTo>
                <a:lnTo>
                  <a:pt x="33" y="3"/>
                </a:lnTo>
                <a:lnTo>
                  <a:pt x="31" y="0"/>
                </a:lnTo>
                <a:close/>
              </a:path>
            </a:pathLst>
          </a:custGeom>
          <a:gradFill rotWithShape="0">
            <a:gsLst>
              <a:gs pos="0">
                <a:srgbClr val="7F3F00"/>
              </a:gs>
              <a:gs pos="100000">
                <a:srgbClr val="FFBF8F"/>
              </a:gs>
            </a:gsLst>
            <a:lin ang="5400000" scaled="1"/>
          </a:gradFill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535" name="Freeform 671"/>
          <p:cNvSpPr>
            <a:spLocks noChangeArrowheads="1"/>
          </p:cNvSpPr>
          <p:nvPr/>
        </p:nvSpPr>
        <p:spPr bwMode="auto">
          <a:xfrm>
            <a:off x="4660901" y="2897982"/>
            <a:ext cx="55563" cy="10358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" y="25"/>
              </a:cxn>
              <a:cxn ang="0">
                <a:pos x="4" y="36"/>
              </a:cxn>
              <a:cxn ang="0">
                <a:pos x="7" y="46"/>
              </a:cxn>
              <a:cxn ang="0">
                <a:pos x="11" y="56"/>
              </a:cxn>
              <a:cxn ang="0">
                <a:pos x="16" y="63"/>
              </a:cxn>
              <a:cxn ang="0">
                <a:pos x="23" y="73"/>
              </a:cxn>
              <a:cxn ang="0">
                <a:pos x="29" y="81"/>
              </a:cxn>
              <a:cxn ang="0">
                <a:pos x="35" y="87"/>
              </a:cxn>
              <a:cxn ang="0">
                <a:pos x="27" y="73"/>
              </a:cxn>
              <a:cxn ang="0">
                <a:pos x="23" y="63"/>
              </a:cxn>
              <a:cxn ang="0">
                <a:pos x="20" y="52"/>
              </a:cxn>
              <a:cxn ang="0">
                <a:pos x="15" y="42"/>
              </a:cxn>
              <a:cxn ang="0">
                <a:pos x="9" y="30"/>
              </a:cxn>
              <a:cxn ang="0">
                <a:pos x="0" y="0"/>
              </a:cxn>
            </a:cxnLst>
            <a:rect l="0" t="0" r="r" b="b"/>
            <a:pathLst>
              <a:path w="35" h="87">
                <a:moveTo>
                  <a:pt x="0" y="0"/>
                </a:moveTo>
                <a:lnTo>
                  <a:pt x="2" y="25"/>
                </a:lnTo>
                <a:lnTo>
                  <a:pt x="4" y="36"/>
                </a:lnTo>
                <a:lnTo>
                  <a:pt x="7" y="46"/>
                </a:lnTo>
                <a:lnTo>
                  <a:pt x="11" y="56"/>
                </a:lnTo>
                <a:lnTo>
                  <a:pt x="16" y="63"/>
                </a:lnTo>
                <a:lnTo>
                  <a:pt x="23" y="73"/>
                </a:lnTo>
                <a:lnTo>
                  <a:pt x="29" y="81"/>
                </a:lnTo>
                <a:lnTo>
                  <a:pt x="35" y="87"/>
                </a:lnTo>
                <a:lnTo>
                  <a:pt x="27" y="73"/>
                </a:lnTo>
                <a:lnTo>
                  <a:pt x="23" y="63"/>
                </a:lnTo>
                <a:lnTo>
                  <a:pt x="20" y="52"/>
                </a:lnTo>
                <a:lnTo>
                  <a:pt x="15" y="42"/>
                </a:lnTo>
                <a:lnTo>
                  <a:pt x="9" y="3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7F3F00"/>
              </a:gs>
              <a:gs pos="100000">
                <a:srgbClr val="FFBF8F"/>
              </a:gs>
            </a:gsLst>
            <a:lin ang="5400000" scaled="1"/>
          </a:gradFill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536" name="Freeform 672"/>
          <p:cNvSpPr>
            <a:spLocks noChangeArrowheads="1"/>
          </p:cNvSpPr>
          <p:nvPr/>
        </p:nvSpPr>
        <p:spPr bwMode="auto">
          <a:xfrm>
            <a:off x="4291014" y="2675335"/>
            <a:ext cx="85725" cy="69056"/>
          </a:xfrm>
          <a:custGeom>
            <a:avLst/>
            <a:gdLst/>
            <a:ahLst/>
            <a:cxnLst>
              <a:cxn ang="0">
                <a:pos x="54" y="58"/>
              </a:cxn>
              <a:cxn ang="0">
                <a:pos x="39" y="51"/>
              </a:cxn>
              <a:cxn ang="0">
                <a:pos x="25" y="44"/>
              </a:cxn>
              <a:cxn ang="0">
                <a:pos x="15" y="36"/>
              </a:cxn>
              <a:cxn ang="0">
                <a:pos x="5" y="24"/>
              </a:cxn>
              <a:cxn ang="0">
                <a:pos x="1" y="17"/>
              </a:cxn>
              <a:cxn ang="0">
                <a:pos x="0" y="9"/>
              </a:cxn>
              <a:cxn ang="0">
                <a:pos x="0" y="6"/>
              </a:cxn>
              <a:cxn ang="0">
                <a:pos x="2" y="1"/>
              </a:cxn>
              <a:cxn ang="0">
                <a:pos x="2" y="0"/>
              </a:cxn>
              <a:cxn ang="0">
                <a:pos x="5" y="5"/>
              </a:cxn>
              <a:cxn ang="0">
                <a:pos x="7" y="2"/>
              </a:cxn>
              <a:cxn ang="0">
                <a:pos x="10" y="7"/>
              </a:cxn>
              <a:cxn ang="0">
                <a:pos x="16" y="21"/>
              </a:cxn>
              <a:cxn ang="0">
                <a:pos x="25" y="34"/>
              </a:cxn>
              <a:cxn ang="0">
                <a:pos x="33" y="45"/>
              </a:cxn>
              <a:cxn ang="0">
                <a:pos x="43" y="51"/>
              </a:cxn>
              <a:cxn ang="0">
                <a:pos x="54" y="58"/>
              </a:cxn>
            </a:cxnLst>
            <a:rect l="0" t="0" r="r" b="b"/>
            <a:pathLst>
              <a:path w="54" h="58">
                <a:moveTo>
                  <a:pt x="54" y="58"/>
                </a:moveTo>
                <a:lnTo>
                  <a:pt x="39" y="51"/>
                </a:lnTo>
                <a:lnTo>
                  <a:pt x="25" y="44"/>
                </a:lnTo>
                <a:lnTo>
                  <a:pt x="15" y="36"/>
                </a:lnTo>
                <a:lnTo>
                  <a:pt x="5" y="24"/>
                </a:lnTo>
                <a:lnTo>
                  <a:pt x="1" y="17"/>
                </a:lnTo>
                <a:lnTo>
                  <a:pt x="0" y="9"/>
                </a:lnTo>
                <a:lnTo>
                  <a:pt x="0" y="6"/>
                </a:lnTo>
                <a:lnTo>
                  <a:pt x="2" y="1"/>
                </a:lnTo>
                <a:lnTo>
                  <a:pt x="2" y="0"/>
                </a:lnTo>
                <a:lnTo>
                  <a:pt x="5" y="5"/>
                </a:lnTo>
                <a:lnTo>
                  <a:pt x="7" y="2"/>
                </a:lnTo>
                <a:lnTo>
                  <a:pt x="10" y="7"/>
                </a:lnTo>
                <a:lnTo>
                  <a:pt x="16" y="21"/>
                </a:lnTo>
                <a:lnTo>
                  <a:pt x="25" y="34"/>
                </a:lnTo>
                <a:lnTo>
                  <a:pt x="33" y="45"/>
                </a:lnTo>
                <a:lnTo>
                  <a:pt x="43" y="51"/>
                </a:lnTo>
                <a:lnTo>
                  <a:pt x="54" y="58"/>
                </a:lnTo>
                <a:close/>
              </a:path>
            </a:pathLst>
          </a:custGeom>
          <a:gradFill rotWithShape="0">
            <a:gsLst>
              <a:gs pos="0">
                <a:srgbClr val="7F3F00"/>
              </a:gs>
              <a:gs pos="100000">
                <a:srgbClr val="FFBF8F"/>
              </a:gs>
            </a:gsLst>
            <a:lin ang="5400000" scaled="1"/>
          </a:gradFill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537" name="Freeform 673"/>
          <p:cNvSpPr>
            <a:spLocks noChangeArrowheads="1"/>
          </p:cNvSpPr>
          <p:nvPr/>
        </p:nvSpPr>
        <p:spPr bwMode="auto">
          <a:xfrm>
            <a:off x="4310063" y="2671763"/>
            <a:ext cx="284162" cy="130969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" y="9"/>
              </a:cxn>
              <a:cxn ang="0">
                <a:pos x="7" y="16"/>
              </a:cxn>
              <a:cxn ang="0">
                <a:pos x="11" y="27"/>
              </a:cxn>
              <a:cxn ang="0">
                <a:pos x="18" y="37"/>
              </a:cxn>
              <a:cxn ang="0">
                <a:pos x="24" y="46"/>
              </a:cxn>
              <a:cxn ang="0">
                <a:pos x="33" y="51"/>
              </a:cxn>
              <a:cxn ang="0">
                <a:pos x="41" y="57"/>
              </a:cxn>
              <a:cxn ang="0">
                <a:pos x="49" y="60"/>
              </a:cxn>
              <a:cxn ang="0">
                <a:pos x="63" y="65"/>
              </a:cxn>
              <a:cxn ang="0">
                <a:pos x="86" y="72"/>
              </a:cxn>
              <a:cxn ang="0">
                <a:pos x="107" y="79"/>
              </a:cxn>
              <a:cxn ang="0">
                <a:pos x="125" y="85"/>
              </a:cxn>
              <a:cxn ang="0">
                <a:pos x="141" y="91"/>
              </a:cxn>
              <a:cxn ang="0">
                <a:pos x="160" y="100"/>
              </a:cxn>
              <a:cxn ang="0">
                <a:pos x="179" y="110"/>
              </a:cxn>
              <a:cxn ang="0">
                <a:pos x="162" y="89"/>
              </a:cxn>
              <a:cxn ang="0">
                <a:pos x="148" y="73"/>
              </a:cxn>
              <a:cxn ang="0">
                <a:pos x="138" y="64"/>
              </a:cxn>
              <a:cxn ang="0">
                <a:pos x="129" y="56"/>
              </a:cxn>
              <a:cxn ang="0">
                <a:pos x="117" y="49"/>
              </a:cxn>
              <a:cxn ang="0">
                <a:pos x="105" y="45"/>
              </a:cxn>
              <a:cxn ang="0">
                <a:pos x="82" y="38"/>
              </a:cxn>
              <a:cxn ang="0">
                <a:pos x="65" y="34"/>
              </a:cxn>
              <a:cxn ang="0">
                <a:pos x="51" y="29"/>
              </a:cxn>
              <a:cxn ang="0">
                <a:pos x="33" y="23"/>
              </a:cxn>
              <a:cxn ang="0">
                <a:pos x="21" y="17"/>
              </a:cxn>
              <a:cxn ang="0">
                <a:pos x="9" y="10"/>
              </a:cxn>
              <a:cxn ang="0">
                <a:pos x="3" y="5"/>
              </a:cxn>
              <a:cxn ang="0">
                <a:pos x="0" y="0"/>
              </a:cxn>
            </a:cxnLst>
            <a:rect l="0" t="0" r="r" b="b"/>
            <a:pathLst>
              <a:path w="179" h="110">
                <a:moveTo>
                  <a:pt x="0" y="0"/>
                </a:moveTo>
                <a:lnTo>
                  <a:pt x="3" y="9"/>
                </a:lnTo>
                <a:lnTo>
                  <a:pt x="7" y="16"/>
                </a:lnTo>
                <a:lnTo>
                  <a:pt x="11" y="27"/>
                </a:lnTo>
                <a:lnTo>
                  <a:pt x="18" y="37"/>
                </a:lnTo>
                <a:lnTo>
                  <a:pt x="24" y="46"/>
                </a:lnTo>
                <a:lnTo>
                  <a:pt x="33" y="51"/>
                </a:lnTo>
                <a:lnTo>
                  <a:pt x="41" y="57"/>
                </a:lnTo>
                <a:lnTo>
                  <a:pt x="49" y="60"/>
                </a:lnTo>
                <a:lnTo>
                  <a:pt x="63" y="65"/>
                </a:lnTo>
                <a:lnTo>
                  <a:pt x="86" y="72"/>
                </a:lnTo>
                <a:lnTo>
                  <a:pt x="107" y="79"/>
                </a:lnTo>
                <a:lnTo>
                  <a:pt x="125" y="85"/>
                </a:lnTo>
                <a:lnTo>
                  <a:pt x="141" y="91"/>
                </a:lnTo>
                <a:lnTo>
                  <a:pt x="160" y="100"/>
                </a:lnTo>
                <a:lnTo>
                  <a:pt x="179" y="110"/>
                </a:lnTo>
                <a:lnTo>
                  <a:pt x="162" y="89"/>
                </a:lnTo>
                <a:lnTo>
                  <a:pt x="148" y="73"/>
                </a:lnTo>
                <a:lnTo>
                  <a:pt x="138" y="64"/>
                </a:lnTo>
                <a:lnTo>
                  <a:pt x="129" y="56"/>
                </a:lnTo>
                <a:lnTo>
                  <a:pt x="117" y="49"/>
                </a:lnTo>
                <a:lnTo>
                  <a:pt x="105" y="45"/>
                </a:lnTo>
                <a:lnTo>
                  <a:pt x="82" y="38"/>
                </a:lnTo>
                <a:lnTo>
                  <a:pt x="65" y="34"/>
                </a:lnTo>
                <a:lnTo>
                  <a:pt x="51" y="29"/>
                </a:lnTo>
                <a:lnTo>
                  <a:pt x="33" y="23"/>
                </a:lnTo>
                <a:lnTo>
                  <a:pt x="21" y="17"/>
                </a:lnTo>
                <a:lnTo>
                  <a:pt x="9" y="10"/>
                </a:lnTo>
                <a:lnTo>
                  <a:pt x="3" y="5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7F3F00"/>
              </a:gs>
              <a:gs pos="100000">
                <a:srgbClr val="FFBF8F"/>
              </a:gs>
            </a:gsLst>
            <a:lin ang="5400000" scaled="1"/>
          </a:gradFill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538" name="Freeform 674"/>
          <p:cNvSpPr>
            <a:spLocks noChangeArrowheads="1"/>
          </p:cNvSpPr>
          <p:nvPr/>
        </p:nvSpPr>
        <p:spPr bwMode="auto">
          <a:xfrm>
            <a:off x="4303713" y="2636043"/>
            <a:ext cx="406400" cy="328613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25" y="35"/>
              </a:cxn>
              <a:cxn ang="0">
                <a:pos x="35" y="44"/>
              </a:cxn>
              <a:cxn ang="0">
                <a:pos x="45" y="51"/>
              </a:cxn>
              <a:cxn ang="0">
                <a:pos x="58" y="56"/>
              </a:cxn>
              <a:cxn ang="0">
                <a:pos x="130" y="81"/>
              </a:cxn>
              <a:cxn ang="0">
                <a:pos x="137" y="86"/>
              </a:cxn>
              <a:cxn ang="0">
                <a:pos x="146" y="91"/>
              </a:cxn>
              <a:cxn ang="0">
                <a:pos x="153" y="98"/>
              </a:cxn>
              <a:cxn ang="0">
                <a:pos x="186" y="136"/>
              </a:cxn>
              <a:cxn ang="0">
                <a:pos x="197" y="147"/>
              </a:cxn>
              <a:cxn ang="0">
                <a:pos x="204" y="155"/>
              </a:cxn>
              <a:cxn ang="0">
                <a:pos x="213" y="167"/>
              </a:cxn>
              <a:cxn ang="0">
                <a:pos x="217" y="177"/>
              </a:cxn>
              <a:cxn ang="0">
                <a:pos x="221" y="187"/>
              </a:cxn>
              <a:cxn ang="0">
                <a:pos x="224" y="199"/>
              </a:cxn>
              <a:cxn ang="0">
                <a:pos x="228" y="215"/>
              </a:cxn>
              <a:cxn ang="0">
                <a:pos x="232" y="230"/>
              </a:cxn>
              <a:cxn ang="0">
                <a:pos x="238" y="242"/>
              </a:cxn>
              <a:cxn ang="0">
                <a:pos x="256" y="276"/>
              </a:cxn>
              <a:cxn ang="0">
                <a:pos x="254" y="265"/>
              </a:cxn>
              <a:cxn ang="0">
                <a:pos x="253" y="254"/>
              </a:cxn>
              <a:cxn ang="0">
                <a:pos x="254" y="213"/>
              </a:cxn>
              <a:cxn ang="0">
                <a:pos x="253" y="197"/>
              </a:cxn>
              <a:cxn ang="0">
                <a:pos x="252" y="183"/>
              </a:cxn>
              <a:cxn ang="0">
                <a:pos x="250" y="166"/>
              </a:cxn>
              <a:cxn ang="0">
                <a:pos x="246" y="157"/>
              </a:cxn>
              <a:cxn ang="0">
                <a:pos x="240" y="148"/>
              </a:cxn>
              <a:cxn ang="0">
                <a:pos x="221" y="129"/>
              </a:cxn>
              <a:cxn ang="0">
                <a:pos x="203" y="112"/>
              </a:cxn>
              <a:cxn ang="0">
                <a:pos x="194" y="102"/>
              </a:cxn>
              <a:cxn ang="0">
                <a:pos x="183" y="85"/>
              </a:cxn>
              <a:cxn ang="0">
                <a:pos x="161" y="54"/>
              </a:cxn>
              <a:cxn ang="0">
                <a:pos x="147" y="37"/>
              </a:cxn>
              <a:cxn ang="0">
                <a:pos x="136" y="26"/>
              </a:cxn>
              <a:cxn ang="0">
                <a:pos x="125" y="19"/>
              </a:cxn>
              <a:cxn ang="0">
                <a:pos x="114" y="14"/>
              </a:cxn>
              <a:cxn ang="0">
                <a:pos x="97" y="7"/>
              </a:cxn>
              <a:cxn ang="0">
                <a:pos x="83" y="4"/>
              </a:cxn>
              <a:cxn ang="0">
                <a:pos x="70" y="2"/>
              </a:cxn>
              <a:cxn ang="0">
                <a:pos x="56" y="1"/>
              </a:cxn>
              <a:cxn ang="0">
                <a:pos x="39" y="0"/>
              </a:cxn>
              <a:cxn ang="0">
                <a:pos x="28" y="2"/>
              </a:cxn>
              <a:cxn ang="0">
                <a:pos x="0" y="8"/>
              </a:cxn>
            </a:cxnLst>
            <a:rect l="0" t="0" r="r" b="b"/>
            <a:pathLst>
              <a:path w="256" h="276">
                <a:moveTo>
                  <a:pt x="0" y="8"/>
                </a:moveTo>
                <a:lnTo>
                  <a:pt x="25" y="35"/>
                </a:lnTo>
                <a:lnTo>
                  <a:pt x="35" y="44"/>
                </a:lnTo>
                <a:lnTo>
                  <a:pt x="45" y="51"/>
                </a:lnTo>
                <a:lnTo>
                  <a:pt x="58" y="56"/>
                </a:lnTo>
                <a:lnTo>
                  <a:pt x="130" y="81"/>
                </a:lnTo>
                <a:lnTo>
                  <a:pt x="137" y="86"/>
                </a:lnTo>
                <a:lnTo>
                  <a:pt x="146" y="91"/>
                </a:lnTo>
                <a:lnTo>
                  <a:pt x="153" y="98"/>
                </a:lnTo>
                <a:lnTo>
                  <a:pt x="186" y="136"/>
                </a:lnTo>
                <a:lnTo>
                  <a:pt x="197" y="147"/>
                </a:lnTo>
                <a:lnTo>
                  <a:pt x="204" y="155"/>
                </a:lnTo>
                <a:lnTo>
                  <a:pt x="213" y="167"/>
                </a:lnTo>
                <a:lnTo>
                  <a:pt x="217" y="177"/>
                </a:lnTo>
                <a:lnTo>
                  <a:pt x="221" y="187"/>
                </a:lnTo>
                <a:lnTo>
                  <a:pt x="224" y="199"/>
                </a:lnTo>
                <a:lnTo>
                  <a:pt x="228" y="215"/>
                </a:lnTo>
                <a:lnTo>
                  <a:pt x="232" y="230"/>
                </a:lnTo>
                <a:lnTo>
                  <a:pt x="238" y="242"/>
                </a:lnTo>
                <a:lnTo>
                  <a:pt x="256" y="276"/>
                </a:lnTo>
                <a:lnTo>
                  <a:pt x="254" y="265"/>
                </a:lnTo>
                <a:lnTo>
                  <a:pt x="253" y="254"/>
                </a:lnTo>
                <a:lnTo>
                  <a:pt x="254" y="213"/>
                </a:lnTo>
                <a:lnTo>
                  <a:pt x="253" y="197"/>
                </a:lnTo>
                <a:lnTo>
                  <a:pt x="252" y="183"/>
                </a:lnTo>
                <a:lnTo>
                  <a:pt x="250" y="166"/>
                </a:lnTo>
                <a:lnTo>
                  <a:pt x="246" y="157"/>
                </a:lnTo>
                <a:lnTo>
                  <a:pt x="240" y="148"/>
                </a:lnTo>
                <a:lnTo>
                  <a:pt x="221" y="129"/>
                </a:lnTo>
                <a:lnTo>
                  <a:pt x="203" y="112"/>
                </a:lnTo>
                <a:lnTo>
                  <a:pt x="194" y="102"/>
                </a:lnTo>
                <a:lnTo>
                  <a:pt x="183" y="85"/>
                </a:lnTo>
                <a:lnTo>
                  <a:pt x="161" y="54"/>
                </a:lnTo>
                <a:lnTo>
                  <a:pt x="147" y="37"/>
                </a:lnTo>
                <a:lnTo>
                  <a:pt x="136" y="26"/>
                </a:lnTo>
                <a:lnTo>
                  <a:pt x="125" y="19"/>
                </a:lnTo>
                <a:lnTo>
                  <a:pt x="114" y="14"/>
                </a:lnTo>
                <a:lnTo>
                  <a:pt x="97" y="7"/>
                </a:lnTo>
                <a:lnTo>
                  <a:pt x="83" y="4"/>
                </a:lnTo>
                <a:lnTo>
                  <a:pt x="70" y="2"/>
                </a:lnTo>
                <a:lnTo>
                  <a:pt x="56" y="1"/>
                </a:lnTo>
                <a:lnTo>
                  <a:pt x="39" y="0"/>
                </a:lnTo>
                <a:lnTo>
                  <a:pt x="28" y="2"/>
                </a:lnTo>
                <a:lnTo>
                  <a:pt x="0" y="8"/>
                </a:lnTo>
                <a:close/>
              </a:path>
            </a:pathLst>
          </a:custGeom>
          <a:gradFill rotWithShape="0">
            <a:gsLst>
              <a:gs pos="0">
                <a:srgbClr val="7F3F00"/>
              </a:gs>
              <a:gs pos="100000">
                <a:srgbClr val="FFBF8F"/>
              </a:gs>
            </a:gsLst>
            <a:lin ang="5400000" scaled="1"/>
          </a:gradFill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539" name="Freeform 675"/>
          <p:cNvSpPr>
            <a:spLocks noChangeArrowheads="1"/>
          </p:cNvSpPr>
          <p:nvPr/>
        </p:nvSpPr>
        <p:spPr bwMode="auto">
          <a:xfrm>
            <a:off x="4316414" y="2613423"/>
            <a:ext cx="192087" cy="45244"/>
          </a:xfrm>
          <a:custGeom>
            <a:avLst/>
            <a:gdLst/>
            <a:ahLst/>
            <a:cxnLst>
              <a:cxn ang="0">
                <a:pos x="106" y="32"/>
              </a:cxn>
              <a:cxn ang="0">
                <a:pos x="92" y="27"/>
              </a:cxn>
              <a:cxn ang="0">
                <a:pos x="79" y="24"/>
              </a:cxn>
              <a:cxn ang="0">
                <a:pos x="61" y="20"/>
              </a:cxn>
              <a:cxn ang="0">
                <a:pos x="42" y="18"/>
              </a:cxn>
              <a:cxn ang="0">
                <a:pos x="20" y="18"/>
              </a:cxn>
              <a:cxn ang="0">
                <a:pos x="7" y="19"/>
              </a:cxn>
              <a:cxn ang="0">
                <a:pos x="0" y="20"/>
              </a:cxn>
              <a:cxn ang="0">
                <a:pos x="2" y="13"/>
              </a:cxn>
              <a:cxn ang="0">
                <a:pos x="8" y="6"/>
              </a:cxn>
              <a:cxn ang="0">
                <a:pos x="16" y="2"/>
              </a:cxn>
              <a:cxn ang="0">
                <a:pos x="26" y="0"/>
              </a:cxn>
              <a:cxn ang="0">
                <a:pos x="37" y="0"/>
              </a:cxn>
              <a:cxn ang="0">
                <a:pos x="52" y="1"/>
              </a:cxn>
              <a:cxn ang="0">
                <a:pos x="64" y="3"/>
              </a:cxn>
              <a:cxn ang="0">
                <a:pos x="79" y="9"/>
              </a:cxn>
              <a:cxn ang="0">
                <a:pos x="91" y="16"/>
              </a:cxn>
              <a:cxn ang="0">
                <a:pos x="104" y="25"/>
              </a:cxn>
              <a:cxn ang="0">
                <a:pos x="121" y="38"/>
              </a:cxn>
              <a:cxn ang="0">
                <a:pos x="106" y="32"/>
              </a:cxn>
            </a:cxnLst>
            <a:rect l="0" t="0" r="r" b="b"/>
            <a:pathLst>
              <a:path w="121" h="38">
                <a:moveTo>
                  <a:pt x="106" y="32"/>
                </a:moveTo>
                <a:lnTo>
                  <a:pt x="92" y="27"/>
                </a:lnTo>
                <a:lnTo>
                  <a:pt x="79" y="24"/>
                </a:lnTo>
                <a:lnTo>
                  <a:pt x="61" y="20"/>
                </a:lnTo>
                <a:lnTo>
                  <a:pt x="42" y="18"/>
                </a:lnTo>
                <a:lnTo>
                  <a:pt x="20" y="18"/>
                </a:lnTo>
                <a:lnTo>
                  <a:pt x="7" y="19"/>
                </a:lnTo>
                <a:lnTo>
                  <a:pt x="0" y="20"/>
                </a:lnTo>
                <a:lnTo>
                  <a:pt x="2" y="13"/>
                </a:lnTo>
                <a:lnTo>
                  <a:pt x="8" y="6"/>
                </a:lnTo>
                <a:lnTo>
                  <a:pt x="16" y="2"/>
                </a:lnTo>
                <a:lnTo>
                  <a:pt x="26" y="0"/>
                </a:lnTo>
                <a:lnTo>
                  <a:pt x="37" y="0"/>
                </a:lnTo>
                <a:lnTo>
                  <a:pt x="52" y="1"/>
                </a:lnTo>
                <a:lnTo>
                  <a:pt x="64" y="3"/>
                </a:lnTo>
                <a:lnTo>
                  <a:pt x="79" y="9"/>
                </a:lnTo>
                <a:lnTo>
                  <a:pt x="91" y="16"/>
                </a:lnTo>
                <a:lnTo>
                  <a:pt x="104" y="25"/>
                </a:lnTo>
                <a:lnTo>
                  <a:pt x="121" y="38"/>
                </a:lnTo>
                <a:lnTo>
                  <a:pt x="106" y="32"/>
                </a:lnTo>
                <a:close/>
              </a:path>
            </a:pathLst>
          </a:custGeom>
          <a:gradFill rotWithShape="0">
            <a:gsLst>
              <a:gs pos="0">
                <a:srgbClr val="7F3F00"/>
              </a:gs>
              <a:gs pos="100000">
                <a:srgbClr val="FFBF8F"/>
              </a:gs>
            </a:gsLst>
            <a:lin ang="5400000" scaled="1"/>
          </a:gradFill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540" name="Freeform 676"/>
          <p:cNvSpPr>
            <a:spLocks noChangeArrowheads="1"/>
          </p:cNvSpPr>
          <p:nvPr/>
        </p:nvSpPr>
        <p:spPr bwMode="auto">
          <a:xfrm>
            <a:off x="4311651" y="2582466"/>
            <a:ext cx="239713" cy="103584"/>
          </a:xfrm>
          <a:custGeom>
            <a:avLst/>
            <a:gdLst/>
            <a:ahLst/>
            <a:cxnLst>
              <a:cxn ang="0">
                <a:pos x="133" y="70"/>
              </a:cxn>
              <a:cxn ang="0">
                <a:pos x="120" y="58"/>
              </a:cxn>
              <a:cxn ang="0">
                <a:pos x="111" y="51"/>
              </a:cxn>
              <a:cxn ang="0">
                <a:pos x="98" y="41"/>
              </a:cxn>
              <a:cxn ang="0">
                <a:pos x="86" y="35"/>
              </a:cxn>
              <a:cxn ang="0">
                <a:pos x="73" y="29"/>
              </a:cxn>
              <a:cxn ang="0">
                <a:pos x="60" y="26"/>
              </a:cxn>
              <a:cxn ang="0">
                <a:pos x="48" y="23"/>
              </a:cxn>
              <a:cxn ang="0">
                <a:pos x="36" y="22"/>
              </a:cxn>
              <a:cxn ang="0">
                <a:pos x="25" y="22"/>
              </a:cxn>
              <a:cxn ang="0">
                <a:pos x="14" y="25"/>
              </a:cxn>
              <a:cxn ang="0">
                <a:pos x="0" y="30"/>
              </a:cxn>
              <a:cxn ang="0">
                <a:pos x="2" y="22"/>
              </a:cxn>
              <a:cxn ang="0">
                <a:pos x="8" y="15"/>
              </a:cxn>
              <a:cxn ang="0">
                <a:pos x="2" y="18"/>
              </a:cxn>
              <a:cxn ang="0">
                <a:pos x="6" y="10"/>
              </a:cxn>
              <a:cxn ang="0">
                <a:pos x="11" y="6"/>
              </a:cxn>
              <a:cxn ang="0">
                <a:pos x="24" y="1"/>
              </a:cxn>
              <a:cxn ang="0">
                <a:pos x="37" y="0"/>
              </a:cxn>
              <a:cxn ang="0">
                <a:pos x="50" y="0"/>
              </a:cxn>
              <a:cxn ang="0">
                <a:pos x="63" y="2"/>
              </a:cxn>
              <a:cxn ang="0">
                <a:pos x="80" y="9"/>
              </a:cxn>
              <a:cxn ang="0">
                <a:pos x="92" y="16"/>
              </a:cxn>
              <a:cxn ang="0">
                <a:pos x="104" y="25"/>
              </a:cxn>
              <a:cxn ang="0">
                <a:pos x="119" y="39"/>
              </a:cxn>
              <a:cxn ang="0">
                <a:pos x="132" y="54"/>
              </a:cxn>
              <a:cxn ang="0">
                <a:pos x="143" y="73"/>
              </a:cxn>
              <a:cxn ang="0">
                <a:pos x="151" y="87"/>
              </a:cxn>
              <a:cxn ang="0">
                <a:pos x="133" y="70"/>
              </a:cxn>
            </a:cxnLst>
            <a:rect l="0" t="0" r="r" b="b"/>
            <a:pathLst>
              <a:path w="151" h="87">
                <a:moveTo>
                  <a:pt x="133" y="70"/>
                </a:moveTo>
                <a:lnTo>
                  <a:pt x="120" y="58"/>
                </a:lnTo>
                <a:lnTo>
                  <a:pt x="111" y="51"/>
                </a:lnTo>
                <a:lnTo>
                  <a:pt x="98" y="41"/>
                </a:lnTo>
                <a:lnTo>
                  <a:pt x="86" y="35"/>
                </a:lnTo>
                <a:lnTo>
                  <a:pt x="73" y="29"/>
                </a:lnTo>
                <a:lnTo>
                  <a:pt x="60" y="26"/>
                </a:lnTo>
                <a:lnTo>
                  <a:pt x="48" y="23"/>
                </a:lnTo>
                <a:lnTo>
                  <a:pt x="36" y="22"/>
                </a:lnTo>
                <a:lnTo>
                  <a:pt x="25" y="22"/>
                </a:lnTo>
                <a:lnTo>
                  <a:pt x="14" y="25"/>
                </a:lnTo>
                <a:lnTo>
                  <a:pt x="0" y="30"/>
                </a:lnTo>
                <a:lnTo>
                  <a:pt x="2" y="22"/>
                </a:lnTo>
                <a:lnTo>
                  <a:pt x="8" y="15"/>
                </a:lnTo>
                <a:lnTo>
                  <a:pt x="2" y="18"/>
                </a:lnTo>
                <a:lnTo>
                  <a:pt x="6" y="10"/>
                </a:lnTo>
                <a:lnTo>
                  <a:pt x="11" y="6"/>
                </a:lnTo>
                <a:lnTo>
                  <a:pt x="24" y="1"/>
                </a:lnTo>
                <a:lnTo>
                  <a:pt x="37" y="0"/>
                </a:lnTo>
                <a:lnTo>
                  <a:pt x="50" y="0"/>
                </a:lnTo>
                <a:lnTo>
                  <a:pt x="63" y="2"/>
                </a:lnTo>
                <a:lnTo>
                  <a:pt x="80" y="9"/>
                </a:lnTo>
                <a:lnTo>
                  <a:pt x="92" y="16"/>
                </a:lnTo>
                <a:lnTo>
                  <a:pt x="104" y="25"/>
                </a:lnTo>
                <a:lnTo>
                  <a:pt x="119" y="39"/>
                </a:lnTo>
                <a:lnTo>
                  <a:pt x="132" y="54"/>
                </a:lnTo>
                <a:lnTo>
                  <a:pt x="143" y="73"/>
                </a:lnTo>
                <a:lnTo>
                  <a:pt x="151" y="87"/>
                </a:lnTo>
                <a:lnTo>
                  <a:pt x="133" y="70"/>
                </a:lnTo>
                <a:close/>
              </a:path>
            </a:pathLst>
          </a:custGeom>
          <a:gradFill rotWithShape="0">
            <a:gsLst>
              <a:gs pos="0">
                <a:srgbClr val="7F3F00"/>
              </a:gs>
              <a:gs pos="100000">
                <a:srgbClr val="FFBF8F"/>
              </a:gs>
            </a:gsLst>
            <a:lin ang="5400000" scaled="1"/>
          </a:gradFill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541" name="Freeform 677"/>
          <p:cNvSpPr>
            <a:spLocks noChangeArrowheads="1"/>
          </p:cNvSpPr>
          <p:nvPr/>
        </p:nvSpPr>
        <p:spPr bwMode="auto">
          <a:xfrm>
            <a:off x="4468813" y="2601516"/>
            <a:ext cx="176212" cy="170259"/>
          </a:xfrm>
          <a:custGeom>
            <a:avLst/>
            <a:gdLst/>
            <a:ahLst/>
            <a:cxnLst>
              <a:cxn ang="0">
                <a:pos x="13" y="12"/>
              </a:cxn>
              <a:cxn ang="0">
                <a:pos x="18" y="19"/>
              </a:cxn>
              <a:cxn ang="0">
                <a:pos x="30" y="33"/>
              </a:cxn>
              <a:cxn ang="0">
                <a:pos x="38" y="44"/>
              </a:cxn>
              <a:cxn ang="0">
                <a:pos x="47" y="59"/>
              </a:cxn>
              <a:cxn ang="0">
                <a:pos x="56" y="77"/>
              </a:cxn>
              <a:cxn ang="0">
                <a:pos x="75" y="105"/>
              </a:cxn>
              <a:cxn ang="0">
                <a:pos x="92" y="124"/>
              </a:cxn>
              <a:cxn ang="0">
                <a:pos x="111" y="143"/>
              </a:cxn>
              <a:cxn ang="0">
                <a:pos x="103" y="119"/>
              </a:cxn>
              <a:cxn ang="0">
                <a:pos x="91" y="80"/>
              </a:cxn>
              <a:cxn ang="0">
                <a:pos x="88" y="72"/>
              </a:cxn>
              <a:cxn ang="0">
                <a:pos x="85" y="68"/>
              </a:cxn>
              <a:cxn ang="0">
                <a:pos x="77" y="57"/>
              </a:cxn>
              <a:cxn ang="0">
                <a:pos x="62" y="39"/>
              </a:cxn>
              <a:cxn ang="0">
                <a:pos x="49" y="25"/>
              </a:cxn>
              <a:cxn ang="0">
                <a:pos x="39" y="17"/>
              </a:cxn>
              <a:cxn ang="0">
                <a:pos x="14" y="5"/>
              </a:cxn>
              <a:cxn ang="0">
                <a:pos x="0" y="0"/>
              </a:cxn>
              <a:cxn ang="0">
                <a:pos x="13" y="12"/>
              </a:cxn>
            </a:cxnLst>
            <a:rect l="0" t="0" r="r" b="b"/>
            <a:pathLst>
              <a:path w="111" h="143">
                <a:moveTo>
                  <a:pt x="13" y="12"/>
                </a:moveTo>
                <a:lnTo>
                  <a:pt x="18" y="19"/>
                </a:lnTo>
                <a:lnTo>
                  <a:pt x="30" y="33"/>
                </a:lnTo>
                <a:lnTo>
                  <a:pt x="38" y="44"/>
                </a:lnTo>
                <a:lnTo>
                  <a:pt x="47" y="59"/>
                </a:lnTo>
                <a:lnTo>
                  <a:pt x="56" y="77"/>
                </a:lnTo>
                <a:lnTo>
                  <a:pt x="75" y="105"/>
                </a:lnTo>
                <a:lnTo>
                  <a:pt x="92" y="124"/>
                </a:lnTo>
                <a:lnTo>
                  <a:pt x="111" y="143"/>
                </a:lnTo>
                <a:lnTo>
                  <a:pt x="103" y="119"/>
                </a:lnTo>
                <a:lnTo>
                  <a:pt x="91" y="80"/>
                </a:lnTo>
                <a:lnTo>
                  <a:pt x="88" y="72"/>
                </a:lnTo>
                <a:lnTo>
                  <a:pt x="85" y="68"/>
                </a:lnTo>
                <a:lnTo>
                  <a:pt x="77" y="57"/>
                </a:lnTo>
                <a:lnTo>
                  <a:pt x="62" y="39"/>
                </a:lnTo>
                <a:lnTo>
                  <a:pt x="49" y="25"/>
                </a:lnTo>
                <a:lnTo>
                  <a:pt x="39" y="17"/>
                </a:lnTo>
                <a:lnTo>
                  <a:pt x="14" y="5"/>
                </a:lnTo>
                <a:lnTo>
                  <a:pt x="0" y="0"/>
                </a:lnTo>
                <a:lnTo>
                  <a:pt x="13" y="12"/>
                </a:lnTo>
                <a:close/>
              </a:path>
            </a:pathLst>
          </a:custGeom>
          <a:gradFill rotWithShape="0">
            <a:gsLst>
              <a:gs pos="0">
                <a:srgbClr val="7F3F00"/>
              </a:gs>
              <a:gs pos="100000">
                <a:srgbClr val="FFBF8F"/>
              </a:gs>
            </a:gsLst>
            <a:lin ang="5400000" scaled="1"/>
          </a:gradFill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542" name="Freeform 678"/>
          <p:cNvSpPr>
            <a:spLocks noChangeArrowheads="1"/>
          </p:cNvSpPr>
          <p:nvPr/>
        </p:nvSpPr>
        <p:spPr bwMode="auto">
          <a:xfrm>
            <a:off x="3965576" y="2692004"/>
            <a:ext cx="619125" cy="550069"/>
          </a:xfrm>
          <a:custGeom>
            <a:avLst/>
            <a:gdLst/>
            <a:ahLst/>
            <a:cxnLst>
              <a:cxn ang="0">
                <a:pos x="181" y="17"/>
              </a:cxn>
              <a:cxn ang="0">
                <a:pos x="153" y="29"/>
              </a:cxn>
              <a:cxn ang="0">
                <a:pos x="109" y="48"/>
              </a:cxn>
              <a:cxn ang="0">
                <a:pos x="77" y="67"/>
              </a:cxn>
              <a:cxn ang="0">
                <a:pos x="70" y="72"/>
              </a:cxn>
              <a:cxn ang="0">
                <a:pos x="57" y="80"/>
              </a:cxn>
              <a:cxn ang="0">
                <a:pos x="41" y="97"/>
              </a:cxn>
              <a:cxn ang="0">
                <a:pos x="23" y="127"/>
              </a:cxn>
              <a:cxn ang="0">
                <a:pos x="16" y="162"/>
              </a:cxn>
              <a:cxn ang="0">
                <a:pos x="13" y="210"/>
              </a:cxn>
              <a:cxn ang="0">
                <a:pos x="7" y="251"/>
              </a:cxn>
              <a:cxn ang="0">
                <a:pos x="1" y="288"/>
              </a:cxn>
              <a:cxn ang="0">
                <a:pos x="0" y="316"/>
              </a:cxn>
              <a:cxn ang="0">
                <a:pos x="2" y="349"/>
              </a:cxn>
              <a:cxn ang="0">
                <a:pos x="11" y="380"/>
              </a:cxn>
              <a:cxn ang="0">
                <a:pos x="23" y="403"/>
              </a:cxn>
              <a:cxn ang="0">
                <a:pos x="34" y="412"/>
              </a:cxn>
              <a:cxn ang="0">
                <a:pos x="46" y="413"/>
              </a:cxn>
              <a:cxn ang="0">
                <a:pos x="58" y="406"/>
              </a:cxn>
              <a:cxn ang="0">
                <a:pos x="83" y="390"/>
              </a:cxn>
              <a:cxn ang="0">
                <a:pos x="107" y="377"/>
              </a:cxn>
              <a:cxn ang="0">
                <a:pos x="118" y="373"/>
              </a:cxn>
              <a:cxn ang="0">
                <a:pos x="139" y="365"/>
              </a:cxn>
              <a:cxn ang="0">
                <a:pos x="204" y="366"/>
              </a:cxn>
              <a:cxn ang="0">
                <a:pos x="215" y="371"/>
              </a:cxn>
              <a:cxn ang="0">
                <a:pos x="226" y="379"/>
              </a:cxn>
              <a:cxn ang="0">
                <a:pos x="251" y="386"/>
              </a:cxn>
              <a:cxn ang="0">
                <a:pos x="267" y="393"/>
              </a:cxn>
              <a:cxn ang="0">
                <a:pos x="364" y="402"/>
              </a:cxn>
              <a:cxn ang="0">
                <a:pos x="369" y="387"/>
              </a:cxn>
              <a:cxn ang="0">
                <a:pos x="386" y="343"/>
              </a:cxn>
              <a:cxn ang="0">
                <a:pos x="390" y="317"/>
              </a:cxn>
              <a:cxn ang="0">
                <a:pos x="388" y="293"/>
              </a:cxn>
              <a:cxn ang="0">
                <a:pos x="381" y="257"/>
              </a:cxn>
              <a:cxn ang="0">
                <a:pos x="379" y="236"/>
              </a:cxn>
              <a:cxn ang="0">
                <a:pos x="380" y="171"/>
              </a:cxn>
              <a:cxn ang="0">
                <a:pos x="373" y="132"/>
              </a:cxn>
              <a:cxn ang="0">
                <a:pos x="356" y="103"/>
              </a:cxn>
              <a:cxn ang="0">
                <a:pos x="329" y="82"/>
              </a:cxn>
              <a:cxn ang="0">
                <a:pos x="253" y="52"/>
              </a:cxn>
              <a:cxn ang="0">
                <a:pos x="218" y="33"/>
              </a:cxn>
              <a:cxn ang="0">
                <a:pos x="202" y="16"/>
              </a:cxn>
              <a:cxn ang="0">
                <a:pos x="198" y="0"/>
              </a:cxn>
            </a:cxnLst>
            <a:rect l="0" t="0" r="r" b="b"/>
            <a:pathLst>
              <a:path w="390" h="462">
                <a:moveTo>
                  <a:pt x="198" y="0"/>
                </a:moveTo>
                <a:lnTo>
                  <a:pt x="181" y="17"/>
                </a:lnTo>
                <a:lnTo>
                  <a:pt x="170" y="23"/>
                </a:lnTo>
                <a:lnTo>
                  <a:pt x="153" y="29"/>
                </a:lnTo>
                <a:lnTo>
                  <a:pt x="119" y="43"/>
                </a:lnTo>
                <a:lnTo>
                  <a:pt x="109" y="48"/>
                </a:lnTo>
                <a:lnTo>
                  <a:pt x="90" y="59"/>
                </a:lnTo>
                <a:lnTo>
                  <a:pt x="77" y="67"/>
                </a:lnTo>
                <a:lnTo>
                  <a:pt x="66" y="79"/>
                </a:lnTo>
                <a:lnTo>
                  <a:pt x="70" y="72"/>
                </a:lnTo>
                <a:lnTo>
                  <a:pt x="74" y="65"/>
                </a:lnTo>
                <a:lnTo>
                  <a:pt x="57" y="80"/>
                </a:lnTo>
                <a:lnTo>
                  <a:pt x="48" y="89"/>
                </a:lnTo>
                <a:lnTo>
                  <a:pt x="41" y="97"/>
                </a:lnTo>
                <a:lnTo>
                  <a:pt x="31" y="111"/>
                </a:lnTo>
                <a:lnTo>
                  <a:pt x="23" y="127"/>
                </a:lnTo>
                <a:lnTo>
                  <a:pt x="19" y="144"/>
                </a:lnTo>
                <a:lnTo>
                  <a:pt x="16" y="162"/>
                </a:lnTo>
                <a:lnTo>
                  <a:pt x="15" y="176"/>
                </a:lnTo>
                <a:lnTo>
                  <a:pt x="13" y="210"/>
                </a:lnTo>
                <a:lnTo>
                  <a:pt x="10" y="231"/>
                </a:lnTo>
                <a:lnTo>
                  <a:pt x="7" y="251"/>
                </a:lnTo>
                <a:lnTo>
                  <a:pt x="4" y="269"/>
                </a:lnTo>
                <a:lnTo>
                  <a:pt x="1" y="288"/>
                </a:lnTo>
                <a:lnTo>
                  <a:pt x="0" y="302"/>
                </a:lnTo>
                <a:lnTo>
                  <a:pt x="0" y="316"/>
                </a:lnTo>
                <a:lnTo>
                  <a:pt x="0" y="332"/>
                </a:lnTo>
                <a:lnTo>
                  <a:pt x="2" y="349"/>
                </a:lnTo>
                <a:lnTo>
                  <a:pt x="5" y="365"/>
                </a:lnTo>
                <a:lnTo>
                  <a:pt x="11" y="380"/>
                </a:lnTo>
                <a:lnTo>
                  <a:pt x="16" y="390"/>
                </a:lnTo>
                <a:lnTo>
                  <a:pt x="23" y="403"/>
                </a:lnTo>
                <a:lnTo>
                  <a:pt x="29" y="408"/>
                </a:lnTo>
                <a:lnTo>
                  <a:pt x="34" y="412"/>
                </a:lnTo>
                <a:lnTo>
                  <a:pt x="39" y="412"/>
                </a:lnTo>
                <a:lnTo>
                  <a:pt x="46" y="413"/>
                </a:lnTo>
                <a:lnTo>
                  <a:pt x="53" y="407"/>
                </a:lnTo>
                <a:lnTo>
                  <a:pt x="58" y="406"/>
                </a:lnTo>
                <a:lnTo>
                  <a:pt x="72" y="395"/>
                </a:lnTo>
                <a:lnTo>
                  <a:pt x="83" y="390"/>
                </a:lnTo>
                <a:lnTo>
                  <a:pt x="92" y="388"/>
                </a:lnTo>
                <a:lnTo>
                  <a:pt x="107" y="377"/>
                </a:lnTo>
                <a:lnTo>
                  <a:pt x="112" y="374"/>
                </a:lnTo>
                <a:lnTo>
                  <a:pt x="118" y="373"/>
                </a:lnTo>
                <a:lnTo>
                  <a:pt x="127" y="371"/>
                </a:lnTo>
                <a:lnTo>
                  <a:pt x="139" y="365"/>
                </a:lnTo>
                <a:lnTo>
                  <a:pt x="147" y="363"/>
                </a:lnTo>
                <a:lnTo>
                  <a:pt x="204" y="366"/>
                </a:lnTo>
                <a:lnTo>
                  <a:pt x="208" y="366"/>
                </a:lnTo>
                <a:lnTo>
                  <a:pt x="215" y="371"/>
                </a:lnTo>
                <a:lnTo>
                  <a:pt x="220" y="374"/>
                </a:lnTo>
                <a:lnTo>
                  <a:pt x="226" y="379"/>
                </a:lnTo>
                <a:lnTo>
                  <a:pt x="234" y="380"/>
                </a:lnTo>
                <a:lnTo>
                  <a:pt x="251" y="386"/>
                </a:lnTo>
                <a:lnTo>
                  <a:pt x="260" y="388"/>
                </a:lnTo>
                <a:lnTo>
                  <a:pt x="267" y="393"/>
                </a:lnTo>
                <a:lnTo>
                  <a:pt x="315" y="462"/>
                </a:lnTo>
                <a:lnTo>
                  <a:pt x="364" y="402"/>
                </a:lnTo>
                <a:lnTo>
                  <a:pt x="366" y="394"/>
                </a:lnTo>
                <a:lnTo>
                  <a:pt x="369" y="387"/>
                </a:lnTo>
                <a:lnTo>
                  <a:pt x="382" y="357"/>
                </a:lnTo>
                <a:lnTo>
                  <a:pt x="386" y="343"/>
                </a:lnTo>
                <a:lnTo>
                  <a:pt x="388" y="333"/>
                </a:lnTo>
                <a:lnTo>
                  <a:pt x="390" y="317"/>
                </a:lnTo>
                <a:lnTo>
                  <a:pt x="389" y="304"/>
                </a:lnTo>
                <a:lnTo>
                  <a:pt x="388" y="293"/>
                </a:lnTo>
                <a:lnTo>
                  <a:pt x="385" y="277"/>
                </a:lnTo>
                <a:lnTo>
                  <a:pt x="381" y="257"/>
                </a:lnTo>
                <a:lnTo>
                  <a:pt x="379" y="247"/>
                </a:lnTo>
                <a:lnTo>
                  <a:pt x="379" y="236"/>
                </a:lnTo>
                <a:lnTo>
                  <a:pt x="380" y="192"/>
                </a:lnTo>
                <a:lnTo>
                  <a:pt x="380" y="171"/>
                </a:lnTo>
                <a:lnTo>
                  <a:pt x="378" y="152"/>
                </a:lnTo>
                <a:lnTo>
                  <a:pt x="373" y="132"/>
                </a:lnTo>
                <a:lnTo>
                  <a:pt x="368" y="119"/>
                </a:lnTo>
                <a:lnTo>
                  <a:pt x="356" y="103"/>
                </a:lnTo>
                <a:lnTo>
                  <a:pt x="343" y="91"/>
                </a:lnTo>
                <a:lnTo>
                  <a:pt x="329" y="82"/>
                </a:lnTo>
                <a:lnTo>
                  <a:pt x="314" y="74"/>
                </a:lnTo>
                <a:lnTo>
                  <a:pt x="253" y="52"/>
                </a:lnTo>
                <a:lnTo>
                  <a:pt x="235" y="43"/>
                </a:lnTo>
                <a:lnTo>
                  <a:pt x="218" y="33"/>
                </a:lnTo>
                <a:lnTo>
                  <a:pt x="207" y="23"/>
                </a:lnTo>
                <a:lnTo>
                  <a:pt x="202" y="16"/>
                </a:lnTo>
                <a:lnTo>
                  <a:pt x="199" y="8"/>
                </a:lnTo>
                <a:lnTo>
                  <a:pt x="198" y="0"/>
                </a:lnTo>
                <a:close/>
              </a:path>
            </a:pathLst>
          </a:custGeom>
          <a:gradFill rotWithShape="0">
            <a:gsLst>
              <a:gs pos="0">
                <a:srgbClr val="FFCFBF"/>
              </a:gs>
              <a:gs pos="100000">
                <a:srgbClr val="FFBF9F"/>
              </a:gs>
            </a:gsLst>
            <a:lin ang="5400000" scaled="1"/>
          </a:gradFill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543" name="Freeform 679"/>
          <p:cNvSpPr>
            <a:spLocks noChangeArrowheads="1"/>
          </p:cNvSpPr>
          <p:nvPr/>
        </p:nvSpPr>
        <p:spPr bwMode="auto">
          <a:xfrm>
            <a:off x="4044950" y="2784873"/>
            <a:ext cx="26988" cy="107156"/>
          </a:xfrm>
          <a:custGeom>
            <a:avLst/>
            <a:gdLst/>
            <a:ahLst/>
            <a:cxnLst>
              <a:cxn ang="0">
                <a:pos x="17" y="0"/>
              </a:cxn>
              <a:cxn ang="0">
                <a:pos x="10" y="11"/>
              </a:cxn>
              <a:cxn ang="0">
                <a:pos x="6" y="19"/>
              </a:cxn>
              <a:cxn ang="0">
                <a:pos x="3" y="29"/>
              </a:cxn>
              <a:cxn ang="0">
                <a:pos x="0" y="42"/>
              </a:cxn>
              <a:cxn ang="0">
                <a:pos x="0" y="51"/>
              </a:cxn>
              <a:cxn ang="0">
                <a:pos x="1" y="60"/>
              </a:cxn>
              <a:cxn ang="0">
                <a:pos x="2" y="76"/>
              </a:cxn>
              <a:cxn ang="0">
                <a:pos x="3" y="84"/>
              </a:cxn>
              <a:cxn ang="0">
                <a:pos x="2" y="90"/>
              </a:cxn>
            </a:cxnLst>
            <a:rect l="0" t="0" r="r" b="b"/>
            <a:pathLst>
              <a:path w="17" h="90">
                <a:moveTo>
                  <a:pt x="17" y="0"/>
                </a:moveTo>
                <a:lnTo>
                  <a:pt x="10" y="11"/>
                </a:lnTo>
                <a:lnTo>
                  <a:pt x="6" y="19"/>
                </a:lnTo>
                <a:lnTo>
                  <a:pt x="3" y="29"/>
                </a:lnTo>
                <a:lnTo>
                  <a:pt x="0" y="42"/>
                </a:lnTo>
                <a:lnTo>
                  <a:pt x="0" y="51"/>
                </a:lnTo>
                <a:lnTo>
                  <a:pt x="1" y="60"/>
                </a:lnTo>
                <a:lnTo>
                  <a:pt x="2" y="76"/>
                </a:lnTo>
                <a:lnTo>
                  <a:pt x="3" y="84"/>
                </a:lnTo>
                <a:lnTo>
                  <a:pt x="2" y="90"/>
                </a:lnTo>
              </a:path>
            </a:pathLst>
          </a:custGeom>
          <a:noFill/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544" name="Freeform 680"/>
          <p:cNvSpPr>
            <a:spLocks noChangeArrowheads="1"/>
          </p:cNvSpPr>
          <p:nvPr/>
        </p:nvSpPr>
        <p:spPr bwMode="auto">
          <a:xfrm>
            <a:off x="3989389" y="2971800"/>
            <a:ext cx="53975" cy="214313"/>
          </a:xfrm>
          <a:custGeom>
            <a:avLst/>
            <a:gdLst/>
            <a:ahLst/>
            <a:cxnLst>
              <a:cxn ang="0">
                <a:pos x="12" y="0"/>
              </a:cxn>
              <a:cxn ang="0">
                <a:pos x="11" y="2"/>
              </a:cxn>
              <a:cxn ang="0">
                <a:pos x="8" y="11"/>
              </a:cxn>
              <a:cxn ang="0">
                <a:pos x="5" y="19"/>
              </a:cxn>
              <a:cxn ang="0">
                <a:pos x="3" y="27"/>
              </a:cxn>
              <a:cxn ang="0">
                <a:pos x="1" y="46"/>
              </a:cxn>
              <a:cxn ang="0">
                <a:pos x="0" y="61"/>
              </a:cxn>
              <a:cxn ang="0">
                <a:pos x="0" y="75"/>
              </a:cxn>
              <a:cxn ang="0">
                <a:pos x="2" y="91"/>
              </a:cxn>
              <a:cxn ang="0">
                <a:pos x="7" y="108"/>
              </a:cxn>
              <a:cxn ang="0">
                <a:pos x="10" y="120"/>
              </a:cxn>
              <a:cxn ang="0">
                <a:pos x="16" y="131"/>
              </a:cxn>
              <a:cxn ang="0">
                <a:pos x="23" y="145"/>
              </a:cxn>
              <a:cxn ang="0">
                <a:pos x="29" y="156"/>
              </a:cxn>
              <a:cxn ang="0">
                <a:pos x="31" y="162"/>
              </a:cxn>
              <a:cxn ang="0">
                <a:pos x="33" y="168"/>
              </a:cxn>
              <a:cxn ang="0">
                <a:pos x="34" y="176"/>
              </a:cxn>
              <a:cxn ang="0">
                <a:pos x="34" y="180"/>
              </a:cxn>
            </a:cxnLst>
            <a:rect l="0" t="0" r="r" b="b"/>
            <a:pathLst>
              <a:path w="34" h="180">
                <a:moveTo>
                  <a:pt x="12" y="0"/>
                </a:moveTo>
                <a:lnTo>
                  <a:pt x="11" y="2"/>
                </a:lnTo>
                <a:lnTo>
                  <a:pt x="8" y="11"/>
                </a:lnTo>
                <a:lnTo>
                  <a:pt x="5" y="19"/>
                </a:lnTo>
                <a:lnTo>
                  <a:pt x="3" y="27"/>
                </a:lnTo>
                <a:lnTo>
                  <a:pt x="1" y="46"/>
                </a:lnTo>
                <a:lnTo>
                  <a:pt x="0" y="61"/>
                </a:lnTo>
                <a:lnTo>
                  <a:pt x="0" y="75"/>
                </a:lnTo>
                <a:lnTo>
                  <a:pt x="2" y="91"/>
                </a:lnTo>
                <a:lnTo>
                  <a:pt x="7" y="108"/>
                </a:lnTo>
                <a:lnTo>
                  <a:pt x="10" y="120"/>
                </a:lnTo>
                <a:lnTo>
                  <a:pt x="16" y="131"/>
                </a:lnTo>
                <a:lnTo>
                  <a:pt x="23" y="145"/>
                </a:lnTo>
                <a:lnTo>
                  <a:pt x="29" y="156"/>
                </a:lnTo>
                <a:lnTo>
                  <a:pt x="31" y="162"/>
                </a:lnTo>
                <a:lnTo>
                  <a:pt x="33" y="168"/>
                </a:lnTo>
                <a:lnTo>
                  <a:pt x="34" y="176"/>
                </a:lnTo>
                <a:lnTo>
                  <a:pt x="34" y="180"/>
                </a:lnTo>
              </a:path>
            </a:pathLst>
          </a:custGeom>
          <a:noFill/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545" name="Freeform 681"/>
          <p:cNvSpPr>
            <a:spLocks noChangeArrowheads="1"/>
          </p:cNvSpPr>
          <p:nvPr/>
        </p:nvSpPr>
        <p:spPr bwMode="auto">
          <a:xfrm>
            <a:off x="3994150" y="2974181"/>
            <a:ext cx="82550" cy="201216"/>
          </a:xfrm>
          <a:custGeom>
            <a:avLst/>
            <a:gdLst/>
            <a:ahLst/>
            <a:cxnLst>
              <a:cxn ang="0">
                <a:pos x="8" y="0"/>
              </a:cxn>
              <a:cxn ang="0">
                <a:pos x="4" y="10"/>
              </a:cxn>
              <a:cxn ang="0">
                <a:pos x="2" y="19"/>
              </a:cxn>
              <a:cxn ang="0">
                <a:pos x="1" y="29"/>
              </a:cxn>
              <a:cxn ang="0">
                <a:pos x="0" y="41"/>
              </a:cxn>
              <a:cxn ang="0">
                <a:pos x="0" y="53"/>
              </a:cxn>
              <a:cxn ang="0">
                <a:pos x="2" y="65"/>
              </a:cxn>
              <a:cxn ang="0">
                <a:pos x="4" y="76"/>
              </a:cxn>
              <a:cxn ang="0">
                <a:pos x="6" y="84"/>
              </a:cxn>
              <a:cxn ang="0">
                <a:pos x="10" y="94"/>
              </a:cxn>
              <a:cxn ang="0">
                <a:pos x="16" y="105"/>
              </a:cxn>
              <a:cxn ang="0">
                <a:pos x="24" y="116"/>
              </a:cxn>
              <a:cxn ang="0">
                <a:pos x="32" y="125"/>
              </a:cxn>
              <a:cxn ang="0">
                <a:pos x="38" y="131"/>
              </a:cxn>
              <a:cxn ang="0">
                <a:pos x="44" y="140"/>
              </a:cxn>
              <a:cxn ang="0">
                <a:pos x="48" y="150"/>
              </a:cxn>
              <a:cxn ang="0">
                <a:pos x="51" y="162"/>
              </a:cxn>
              <a:cxn ang="0">
                <a:pos x="52" y="169"/>
              </a:cxn>
            </a:cxnLst>
            <a:rect l="0" t="0" r="r" b="b"/>
            <a:pathLst>
              <a:path w="52" h="169">
                <a:moveTo>
                  <a:pt x="8" y="0"/>
                </a:moveTo>
                <a:lnTo>
                  <a:pt x="4" y="10"/>
                </a:lnTo>
                <a:lnTo>
                  <a:pt x="2" y="19"/>
                </a:lnTo>
                <a:lnTo>
                  <a:pt x="1" y="29"/>
                </a:lnTo>
                <a:lnTo>
                  <a:pt x="0" y="41"/>
                </a:lnTo>
                <a:lnTo>
                  <a:pt x="0" y="53"/>
                </a:lnTo>
                <a:lnTo>
                  <a:pt x="2" y="65"/>
                </a:lnTo>
                <a:lnTo>
                  <a:pt x="4" y="76"/>
                </a:lnTo>
                <a:lnTo>
                  <a:pt x="6" y="84"/>
                </a:lnTo>
                <a:lnTo>
                  <a:pt x="10" y="94"/>
                </a:lnTo>
                <a:lnTo>
                  <a:pt x="16" y="105"/>
                </a:lnTo>
                <a:lnTo>
                  <a:pt x="24" y="116"/>
                </a:lnTo>
                <a:lnTo>
                  <a:pt x="32" y="125"/>
                </a:lnTo>
                <a:lnTo>
                  <a:pt x="38" y="131"/>
                </a:lnTo>
                <a:lnTo>
                  <a:pt x="44" y="140"/>
                </a:lnTo>
                <a:lnTo>
                  <a:pt x="48" y="150"/>
                </a:lnTo>
                <a:lnTo>
                  <a:pt x="51" y="162"/>
                </a:lnTo>
                <a:lnTo>
                  <a:pt x="52" y="169"/>
                </a:lnTo>
              </a:path>
            </a:pathLst>
          </a:custGeom>
          <a:noFill/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546" name="Freeform 682"/>
          <p:cNvSpPr>
            <a:spLocks noChangeArrowheads="1"/>
          </p:cNvSpPr>
          <p:nvPr/>
        </p:nvSpPr>
        <p:spPr bwMode="auto">
          <a:xfrm>
            <a:off x="3957638" y="3146822"/>
            <a:ext cx="42862" cy="130969"/>
          </a:xfrm>
          <a:custGeom>
            <a:avLst/>
            <a:gdLst/>
            <a:ahLst/>
            <a:cxnLst>
              <a:cxn ang="0">
                <a:pos x="9" y="0"/>
              </a:cxn>
              <a:cxn ang="0">
                <a:pos x="15" y="8"/>
              </a:cxn>
              <a:cxn ang="0">
                <a:pos x="20" y="11"/>
              </a:cxn>
              <a:cxn ang="0">
                <a:pos x="23" y="18"/>
              </a:cxn>
              <a:cxn ang="0">
                <a:pos x="27" y="22"/>
              </a:cxn>
              <a:cxn ang="0">
                <a:pos x="27" y="25"/>
              </a:cxn>
              <a:cxn ang="0">
                <a:pos x="20" y="51"/>
              </a:cxn>
              <a:cxn ang="0">
                <a:pos x="20" y="57"/>
              </a:cxn>
              <a:cxn ang="0">
                <a:pos x="20" y="63"/>
              </a:cxn>
              <a:cxn ang="0">
                <a:pos x="18" y="69"/>
              </a:cxn>
              <a:cxn ang="0">
                <a:pos x="16" y="76"/>
              </a:cxn>
              <a:cxn ang="0">
                <a:pos x="15" y="82"/>
              </a:cxn>
              <a:cxn ang="0">
                <a:pos x="12" y="97"/>
              </a:cxn>
              <a:cxn ang="0">
                <a:pos x="11" y="110"/>
              </a:cxn>
              <a:cxn ang="0">
                <a:pos x="8" y="102"/>
              </a:cxn>
              <a:cxn ang="0">
                <a:pos x="4" y="91"/>
              </a:cxn>
              <a:cxn ang="0">
                <a:pos x="3" y="82"/>
              </a:cxn>
              <a:cxn ang="0">
                <a:pos x="3" y="71"/>
              </a:cxn>
              <a:cxn ang="0">
                <a:pos x="1" y="76"/>
              </a:cxn>
              <a:cxn ang="0">
                <a:pos x="1" y="63"/>
              </a:cxn>
              <a:cxn ang="0">
                <a:pos x="2" y="56"/>
              </a:cxn>
              <a:cxn ang="0">
                <a:pos x="4" y="49"/>
              </a:cxn>
              <a:cxn ang="0">
                <a:pos x="3" y="40"/>
              </a:cxn>
              <a:cxn ang="0">
                <a:pos x="0" y="45"/>
              </a:cxn>
              <a:cxn ang="0">
                <a:pos x="2" y="25"/>
              </a:cxn>
              <a:cxn ang="0">
                <a:pos x="2" y="18"/>
              </a:cxn>
              <a:cxn ang="0">
                <a:pos x="3" y="11"/>
              </a:cxn>
              <a:cxn ang="0">
                <a:pos x="9" y="0"/>
              </a:cxn>
            </a:cxnLst>
            <a:rect l="0" t="0" r="r" b="b"/>
            <a:pathLst>
              <a:path w="27" h="110">
                <a:moveTo>
                  <a:pt x="9" y="0"/>
                </a:moveTo>
                <a:lnTo>
                  <a:pt x="15" y="8"/>
                </a:lnTo>
                <a:lnTo>
                  <a:pt x="20" y="11"/>
                </a:lnTo>
                <a:lnTo>
                  <a:pt x="23" y="18"/>
                </a:lnTo>
                <a:lnTo>
                  <a:pt x="27" y="22"/>
                </a:lnTo>
                <a:lnTo>
                  <a:pt x="27" y="25"/>
                </a:lnTo>
                <a:lnTo>
                  <a:pt x="20" y="51"/>
                </a:lnTo>
                <a:lnTo>
                  <a:pt x="20" y="57"/>
                </a:lnTo>
                <a:lnTo>
                  <a:pt x="20" y="63"/>
                </a:lnTo>
                <a:lnTo>
                  <a:pt x="18" y="69"/>
                </a:lnTo>
                <a:lnTo>
                  <a:pt x="16" y="76"/>
                </a:lnTo>
                <a:lnTo>
                  <a:pt x="15" y="82"/>
                </a:lnTo>
                <a:lnTo>
                  <a:pt x="12" y="97"/>
                </a:lnTo>
                <a:lnTo>
                  <a:pt x="11" y="110"/>
                </a:lnTo>
                <a:lnTo>
                  <a:pt x="8" y="102"/>
                </a:lnTo>
                <a:lnTo>
                  <a:pt x="4" y="91"/>
                </a:lnTo>
                <a:lnTo>
                  <a:pt x="3" y="82"/>
                </a:lnTo>
                <a:lnTo>
                  <a:pt x="3" y="71"/>
                </a:lnTo>
                <a:lnTo>
                  <a:pt x="1" y="76"/>
                </a:lnTo>
                <a:lnTo>
                  <a:pt x="1" y="63"/>
                </a:lnTo>
                <a:lnTo>
                  <a:pt x="2" y="56"/>
                </a:lnTo>
                <a:lnTo>
                  <a:pt x="4" y="49"/>
                </a:lnTo>
                <a:lnTo>
                  <a:pt x="3" y="40"/>
                </a:lnTo>
                <a:lnTo>
                  <a:pt x="0" y="45"/>
                </a:lnTo>
                <a:lnTo>
                  <a:pt x="2" y="25"/>
                </a:lnTo>
                <a:lnTo>
                  <a:pt x="2" y="18"/>
                </a:lnTo>
                <a:lnTo>
                  <a:pt x="3" y="11"/>
                </a:lnTo>
                <a:lnTo>
                  <a:pt x="9" y="0"/>
                </a:lnTo>
                <a:close/>
              </a:path>
            </a:pathLst>
          </a:custGeom>
          <a:gradFill rotWithShape="0">
            <a:gsLst>
              <a:gs pos="0">
                <a:srgbClr val="7F3F00"/>
              </a:gs>
              <a:gs pos="100000">
                <a:srgbClr val="FFBF8F"/>
              </a:gs>
            </a:gsLst>
            <a:lin ang="5400000" scaled="1"/>
          </a:gradFill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547" name="Freeform 683"/>
          <p:cNvSpPr>
            <a:spLocks noChangeArrowheads="1"/>
          </p:cNvSpPr>
          <p:nvPr/>
        </p:nvSpPr>
        <p:spPr bwMode="auto">
          <a:xfrm>
            <a:off x="3978276" y="3177779"/>
            <a:ext cx="34925" cy="133350"/>
          </a:xfrm>
          <a:custGeom>
            <a:avLst/>
            <a:gdLst/>
            <a:ahLst/>
            <a:cxnLst>
              <a:cxn ang="0">
                <a:pos x="16" y="0"/>
              </a:cxn>
              <a:cxn ang="0">
                <a:pos x="15" y="3"/>
              </a:cxn>
              <a:cxn ang="0">
                <a:pos x="12" y="17"/>
              </a:cxn>
              <a:cxn ang="0">
                <a:pos x="10" y="22"/>
              </a:cxn>
              <a:cxn ang="0">
                <a:pos x="8" y="36"/>
              </a:cxn>
              <a:cxn ang="0">
                <a:pos x="8" y="44"/>
              </a:cxn>
              <a:cxn ang="0">
                <a:pos x="3" y="57"/>
              </a:cxn>
              <a:cxn ang="0">
                <a:pos x="1" y="65"/>
              </a:cxn>
              <a:cxn ang="0">
                <a:pos x="0" y="71"/>
              </a:cxn>
              <a:cxn ang="0">
                <a:pos x="2" y="93"/>
              </a:cxn>
              <a:cxn ang="0">
                <a:pos x="3" y="100"/>
              </a:cxn>
              <a:cxn ang="0">
                <a:pos x="8" y="108"/>
              </a:cxn>
              <a:cxn ang="0">
                <a:pos x="12" y="112"/>
              </a:cxn>
              <a:cxn ang="0">
                <a:pos x="13" y="104"/>
              </a:cxn>
              <a:cxn ang="0">
                <a:pos x="14" y="97"/>
              </a:cxn>
              <a:cxn ang="0">
                <a:pos x="15" y="91"/>
              </a:cxn>
              <a:cxn ang="0">
                <a:pos x="15" y="85"/>
              </a:cxn>
              <a:cxn ang="0">
                <a:pos x="14" y="71"/>
              </a:cxn>
              <a:cxn ang="0">
                <a:pos x="14" y="58"/>
              </a:cxn>
              <a:cxn ang="0">
                <a:pos x="16" y="40"/>
              </a:cxn>
              <a:cxn ang="0">
                <a:pos x="20" y="23"/>
              </a:cxn>
              <a:cxn ang="0">
                <a:pos x="22" y="13"/>
              </a:cxn>
              <a:cxn ang="0">
                <a:pos x="22" y="6"/>
              </a:cxn>
              <a:cxn ang="0">
                <a:pos x="16" y="0"/>
              </a:cxn>
            </a:cxnLst>
            <a:rect l="0" t="0" r="r" b="b"/>
            <a:pathLst>
              <a:path w="22" h="112">
                <a:moveTo>
                  <a:pt x="16" y="0"/>
                </a:moveTo>
                <a:lnTo>
                  <a:pt x="15" y="3"/>
                </a:lnTo>
                <a:lnTo>
                  <a:pt x="12" y="17"/>
                </a:lnTo>
                <a:lnTo>
                  <a:pt x="10" y="22"/>
                </a:lnTo>
                <a:lnTo>
                  <a:pt x="8" y="36"/>
                </a:lnTo>
                <a:lnTo>
                  <a:pt x="8" y="44"/>
                </a:lnTo>
                <a:lnTo>
                  <a:pt x="3" y="57"/>
                </a:lnTo>
                <a:lnTo>
                  <a:pt x="1" y="65"/>
                </a:lnTo>
                <a:lnTo>
                  <a:pt x="0" y="71"/>
                </a:lnTo>
                <a:lnTo>
                  <a:pt x="2" y="93"/>
                </a:lnTo>
                <a:lnTo>
                  <a:pt x="3" y="100"/>
                </a:lnTo>
                <a:lnTo>
                  <a:pt x="8" y="108"/>
                </a:lnTo>
                <a:lnTo>
                  <a:pt x="12" y="112"/>
                </a:lnTo>
                <a:lnTo>
                  <a:pt x="13" y="104"/>
                </a:lnTo>
                <a:lnTo>
                  <a:pt x="14" y="97"/>
                </a:lnTo>
                <a:lnTo>
                  <a:pt x="15" y="91"/>
                </a:lnTo>
                <a:lnTo>
                  <a:pt x="15" y="85"/>
                </a:lnTo>
                <a:lnTo>
                  <a:pt x="14" y="71"/>
                </a:lnTo>
                <a:lnTo>
                  <a:pt x="14" y="58"/>
                </a:lnTo>
                <a:lnTo>
                  <a:pt x="16" y="40"/>
                </a:lnTo>
                <a:lnTo>
                  <a:pt x="20" y="23"/>
                </a:lnTo>
                <a:lnTo>
                  <a:pt x="22" y="13"/>
                </a:lnTo>
                <a:lnTo>
                  <a:pt x="22" y="6"/>
                </a:lnTo>
                <a:lnTo>
                  <a:pt x="16" y="0"/>
                </a:lnTo>
                <a:close/>
              </a:path>
            </a:pathLst>
          </a:custGeom>
          <a:gradFill rotWithShape="0">
            <a:gsLst>
              <a:gs pos="0">
                <a:srgbClr val="7F3F00"/>
              </a:gs>
              <a:gs pos="100000">
                <a:srgbClr val="FFBF8F"/>
              </a:gs>
            </a:gsLst>
            <a:lin ang="5400000" scaled="1"/>
          </a:gradFill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548" name="Freeform 684"/>
          <p:cNvSpPr>
            <a:spLocks noChangeArrowheads="1"/>
          </p:cNvSpPr>
          <p:nvPr/>
        </p:nvSpPr>
        <p:spPr bwMode="auto">
          <a:xfrm>
            <a:off x="4003676" y="3186113"/>
            <a:ext cx="34925" cy="84535"/>
          </a:xfrm>
          <a:custGeom>
            <a:avLst/>
            <a:gdLst/>
            <a:ahLst/>
            <a:cxnLst>
              <a:cxn ang="0">
                <a:pos x="7" y="2"/>
              </a:cxn>
              <a:cxn ang="0">
                <a:pos x="6" y="11"/>
              </a:cxn>
              <a:cxn ang="0">
                <a:pos x="2" y="26"/>
              </a:cxn>
              <a:cxn ang="0">
                <a:pos x="1" y="35"/>
              </a:cxn>
              <a:cxn ang="0">
                <a:pos x="0" y="44"/>
              </a:cxn>
              <a:cxn ang="0">
                <a:pos x="0" y="53"/>
              </a:cxn>
              <a:cxn ang="0">
                <a:pos x="0" y="60"/>
              </a:cxn>
              <a:cxn ang="0">
                <a:pos x="1" y="71"/>
              </a:cxn>
              <a:cxn ang="0">
                <a:pos x="7" y="58"/>
              </a:cxn>
              <a:cxn ang="0">
                <a:pos x="9" y="53"/>
              </a:cxn>
              <a:cxn ang="0">
                <a:pos x="10" y="46"/>
              </a:cxn>
              <a:cxn ang="0">
                <a:pos x="11" y="38"/>
              </a:cxn>
              <a:cxn ang="0">
                <a:pos x="18" y="27"/>
              </a:cxn>
              <a:cxn ang="0">
                <a:pos x="20" y="23"/>
              </a:cxn>
              <a:cxn ang="0">
                <a:pos x="22" y="16"/>
              </a:cxn>
              <a:cxn ang="0">
                <a:pos x="22" y="9"/>
              </a:cxn>
              <a:cxn ang="0">
                <a:pos x="22" y="2"/>
              </a:cxn>
              <a:cxn ang="0">
                <a:pos x="22" y="0"/>
              </a:cxn>
              <a:cxn ang="0">
                <a:pos x="19" y="2"/>
              </a:cxn>
              <a:cxn ang="0">
                <a:pos x="17" y="0"/>
              </a:cxn>
              <a:cxn ang="0">
                <a:pos x="12" y="1"/>
              </a:cxn>
              <a:cxn ang="0">
                <a:pos x="9" y="0"/>
              </a:cxn>
              <a:cxn ang="0">
                <a:pos x="7" y="2"/>
              </a:cxn>
            </a:cxnLst>
            <a:rect l="0" t="0" r="r" b="b"/>
            <a:pathLst>
              <a:path w="22" h="71">
                <a:moveTo>
                  <a:pt x="7" y="2"/>
                </a:moveTo>
                <a:lnTo>
                  <a:pt x="6" y="11"/>
                </a:lnTo>
                <a:lnTo>
                  <a:pt x="2" y="26"/>
                </a:lnTo>
                <a:lnTo>
                  <a:pt x="1" y="35"/>
                </a:lnTo>
                <a:lnTo>
                  <a:pt x="0" y="44"/>
                </a:lnTo>
                <a:lnTo>
                  <a:pt x="0" y="53"/>
                </a:lnTo>
                <a:lnTo>
                  <a:pt x="0" y="60"/>
                </a:lnTo>
                <a:lnTo>
                  <a:pt x="1" y="71"/>
                </a:lnTo>
                <a:lnTo>
                  <a:pt x="7" y="58"/>
                </a:lnTo>
                <a:lnTo>
                  <a:pt x="9" y="53"/>
                </a:lnTo>
                <a:lnTo>
                  <a:pt x="10" y="46"/>
                </a:lnTo>
                <a:lnTo>
                  <a:pt x="11" y="38"/>
                </a:lnTo>
                <a:lnTo>
                  <a:pt x="18" y="27"/>
                </a:lnTo>
                <a:lnTo>
                  <a:pt x="20" y="23"/>
                </a:lnTo>
                <a:lnTo>
                  <a:pt x="22" y="16"/>
                </a:lnTo>
                <a:lnTo>
                  <a:pt x="22" y="9"/>
                </a:lnTo>
                <a:lnTo>
                  <a:pt x="22" y="2"/>
                </a:lnTo>
                <a:lnTo>
                  <a:pt x="22" y="0"/>
                </a:lnTo>
                <a:lnTo>
                  <a:pt x="19" y="2"/>
                </a:lnTo>
                <a:lnTo>
                  <a:pt x="17" y="0"/>
                </a:lnTo>
                <a:lnTo>
                  <a:pt x="12" y="1"/>
                </a:lnTo>
                <a:lnTo>
                  <a:pt x="9" y="0"/>
                </a:lnTo>
                <a:lnTo>
                  <a:pt x="7" y="2"/>
                </a:lnTo>
                <a:close/>
              </a:path>
            </a:pathLst>
          </a:custGeom>
          <a:gradFill rotWithShape="0">
            <a:gsLst>
              <a:gs pos="0">
                <a:srgbClr val="7F3F00"/>
              </a:gs>
              <a:gs pos="100000">
                <a:srgbClr val="FFBF8F"/>
              </a:gs>
            </a:gsLst>
            <a:lin ang="5400000" scaled="1"/>
          </a:gradFill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549" name="Freeform 685"/>
          <p:cNvSpPr>
            <a:spLocks noChangeArrowheads="1"/>
          </p:cNvSpPr>
          <p:nvPr/>
        </p:nvSpPr>
        <p:spPr bwMode="auto">
          <a:xfrm>
            <a:off x="4000500" y="3169444"/>
            <a:ext cx="76200" cy="197644"/>
          </a:xfrm>
          <a:custGeom>
            <a:avLst/>
            <a:gdLst/>
            <a:ahLst/>
            <a:cxnLst>
              <a:cxn ang="0">
                <a:pos x="29" y="11"/>
              </a:cxn>
              <a:cxn ang="0">
                <a:pos x="28" y="13"/>
              </a:cxn>
              <a:cxn ang="0">
                <a:pos x="25" y="25"/>
              </a:cxn>
              <a:cxn ang="0">
                <a:pos x="24" y="31"/>
              </a:cxn>
              <a:cxn ang="0">
                <a:pos x="23" y="38"/>
              </a:cxn>
              <a:cxn ang="0">
                <a:pos x="17" y="49"/>
              </a:cxn>
              <a:cxn ang="0">
                <a:pos x="14" y="58"/>
              </a:cxn>
              <a:cxn ang="0">
                <a:pos x="13" y="66"/>
              </a:cxn>
              <a:cxn ang="0">
                <a:pos x="10" y="74"/>
              </a:cxn>
              <a:cxn ang="0">
                <a:pos x="5" y="84"/>
              </a:cxn>
              <a:cxn ang="0">
                <a:pos x="1" y="98"/>
              </a:cxn>
              <a:cxn ang="0">
                <a:pos x="0" y="112"/>
              </a:cxn>
              <a:cxn ang="0">
                <a:pos x="1" y="122"/>
              </a:cxn>
              <a:cxn ang="0">
                <a:pos x="2" y="124"/>
              </a:cxn>
              <a:cxn ang="0">
                <a:pos x="3" y="123"/>
              </a:cxn>
              <a:cxn ang="0">
                <a:pos x="6" y="134"/>
              </a:cxn>
              <a:cxn ang="0">
                <a:pos x="10" y="137"/>
              </a:cxn>
              <a:cxn ang="0">
                <a:pos x="10" y="140"/>
              </a:cxn>
              <a:cxn ang="0">
                <a:pos x="17" y="151"/>
              </a:cxn>
              <a:cxn ang="0">
                <a:pos x="24" y="159"/>
              </a:cxn>
              <a:cxn ang="0">
                <a:pos x="30" y="166"/>
              </a:cxn>
              <a:cxn ang="0">
                <a:pos x="29" y="159"/>
              </a:cxn>
              <a:cxn ang="0">
                <a:pos x="29" y="152"/>
              </a:cxn>
              <a:cxn ang="0">
                <a:pos x="26" y="133"/>
              </a:cxn>
              <a:cxn ang="0">
                <a:pos x="25" y="117"/>
              </a:cxn>
              <a:cxn ang="0">
                <a:pos x="24" y="105"/>
              </a:cxn>
              <a:cxn ang="0">
                <a:pos x="25" y="91"/>
              </a:cxn>
              <a:cxn ang="0">
                <a:pos x="27" y="77"/>
              </a:cxn>
              <a:cxn ang="0">
                <a:pos x="33" y="58"/>
              </a:cxn>
              <a:cxn ang="0">
                <a:pos x="36" y="42"/>
              </a:cxn>
              <a:cxn ang="0">
                <a:pos x="37" y="20"/>
              </a:cxn>
              <a:cxn ang="0">
                <a:pos x="39" y="14"/>
              </a:cxn>
              <a:cxn ang="0">
                <a:pos x="41" y="9"/>
              </a:cxn>
              <a:cxn ang="0">
                <a:pos x="43" y="5"/>
              </a:cxn>
              <a:cxn ang="0">
                <a:pos x="48" y="0"/>
              </a:cxn>
              <a:cxn ang="0">
                <a:pos x="45" y="1"/>
              </a:cxn>
              <a:cxn ang="0">
                <a:pos x="37" y="9"/>
              </a:cxn>
              <a:cxn ang="0">
                <a:pos x="35" y="9"/>
              </a:cxn>
              <a:cxn ang="0">
                <a:pos x="34" y="11"/>
              </a:cxn>
              <a:cxn ang="0">
                <a:pos x="29" y="11"/>
              </a:cxn>
            </a:cxnLst>
            <a:rect l="0" t="0" r="r" b="b"/>
            <a:pathLst>
              <a:path w="48" h="166">
                <a:moveTo>
                  <a:pt x="29" y="11"/>
                </a:moveTo>
                <a:lnTo>
                  <a:pt x="28" y="13"/>
                </a:lnTo>
                <a:lnTo>
                  <a:pt x="25" y="25"/>
                </a:lnTo>
                <a:lnTo>
                  <a:pt x="24" y="31"/>
                </a:lnTo>
                <a:lnTo>
                  <a:pt x="23" y="38"/>
                </a:lnTo>
                <a:lnTo>
                  <a:pt x="17" y="49"/>
                </a:lnTo>
                <a:lnTo>
                  <a:pt x="14" y="58"/>
                </a:lnTo>
                <a:lnTo>
                  <a:pt x="13" y="66"/>
                </a:lnTo>
                <a:lnTo>
                  <a:pt x="10" y="74"/>
                </a:lnTo>
                <a:lnTo>
                  <a:pt x="5" y="84"/>
                </a:lnTo>
                <a:lnTo>
                  <a:pt x="1" y="98"/>
                </a:lnTo>
                <a:lnTo>
                  <a:pt x="0" y="112"/>
                </a:lnTo>
                <a:lnTo>
                  <a:pt x="1" y="122"/>
                </a:lnTo>
                <a:lnTo>
                  <a:pt x="2" y="124"/>
                </a:lnTo>
                <a:lnTo>
                  <a:pt x="3" y="123"/>
                </a:lnTo>
                <a:lnTo>
                  <a:pt x="6" y="134"/>
                </a:lnTo>
                <a:lnTo>
                  <a:pt x="10" y="137"/>
                </a:lnTo>
                <a:lnTo>
                  <a:pt x="10" y="140"/>
                </a:lnTo>
                <a:lnTo>
                  <a:pt x="17" y="151"/>
                </a:lnTo>
                <a:lnTo>
                  <a:pt x="24" y="159"/>
                </a:lnTo>
                <a:lnTo>
                  <a:pt x="30" y="166"/>
                </a:lnTo>
                <a:lnTo>
                  <a:pt x="29" y="159"/>
                </a:lnTo>
                <a:lnTo>
                  <a:pt x="29" y="152"/>
                </a:lnTo>
                <a:lnTo>
                  <a:pt x="26" y="133"/>
                </a:lnTo>
                <a:lnTo>
                  <a:pt x="25" y="117"/>
                </a:lnTo>
                <a:lnTo>
                  <a:pt x="24" y="105"/>
                </a:lnTo>
                <a:lnTo>
                  <a:pt x="25" y="91"/>
                </a:lnTo>
                <a:lnTo>
                  <a:pt x="27" y="77"/>
                </a:lnTo>
                <a:lnTo>
                  <a:pt x="33" y="58"/>
                </a:lnTo>
                <a:lnTo>
                  <a:pt x="36" y="42"/>
                </a:lnTo>
                <a:lnTo>
                  <a:pt x="37" y="20"/>
                </a:lnTo>
                <a:lnTo>
                  <a:pt x="39" y="14"/>
                </a:lnTo>
                <a:lnTo>
                  <a:pt x="41" y="9"/>
                </a:lnTo>
                <a:lnTo>
                  <a:pt x="43" y="5"/>
                </a:lnTo>
                <a:lnTo>
                  <a:pt x="48" y="0"/>
                </a:lnTo>
                <a:lnTo>
                  <a:pt x="45" y="1"/>
                </a:lnTo>
                <a:lnTo>
                  <a:pt x="37" y="9"/>
                </a:lnTo>
                <a:lnTo>
                  <a:pt x="35" y="9"/>
                </a:lnTo>
                <a:lnTo>
                  <a:pt x="34" y="11"/>
                </a:lnTo>
                <a:lnTo>
                  <a:pt x="29" y="11"/>
                </a:lnTo>
                <a:close/>
              </a:path>
            </a:pathLst>
          </a:custGeom>
          <a:gradFill rotWithShape="0">
            <a:gsLst>
              <a:gs pos="0">
                <a:srgbClr val="7F3F00"/>
              </a:gs>
              <a:gs pos="100000">
                <a:srgbClr val="FFBF8F"/>
              </a:gs>
            </a:gsLst>
            <a:lin ang="5400000" scaled="1"/>
          </a:gradFill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550" name="Freeform 686"/>
          <p:cNvSpPr>
            <a:spLocks noChangeArrowheads="1"/>
          </p:cNvSpPr>
          <p:nvPr/>
        </p:nvSpPr>
        <p:spPr bwMode="auto">
          <a:xfrm>
            <a:off x="4046539" y="3159919"/>
            <a:ext cx="53975" cy="144066"/>
          </a:xfrm>
          <a:custGeom>
            <a:avLst/>
            <a:gdLst/>
            <a:ahLst/>
            <a:cxnLst>
              <a:cxn ang="0">
                <a:pos x="18" y="11"/>
              </a:cxn>
              <a:cxn ang="0">
                <a:pos x="14" y="16"/>
              </a:cxn>
              <a:cxn ang="0">
                <a:pos x="12" y="20"/>
              </a:cxn>
              <a:cxn ang="0">
                <a:pos x="10" y="26"/>
              </a:cxn>
              <a:cxn ang="0">
                <a:pos x="9" y="33"/>
              </a:cxn>
              <a:cxn ang="0">
                <a:pos x="8" y="43"/>
              </a:cxn>
              <a:cxn ang="0">
                <a:pos x="7" y="61"/>
              </a:cxn>
              <a:cxn ang="0">
                <a:pos x="5" y="70"/>
              </a:cxn>
              <a:cxn ang="0">
                <a:pos x="2" y="83"/>
              </a:cxn>
              <a:cxn ang="0">
                <a:pos x="0" y="96"/>
              </a:cxn>
              <a:cxn ang="0">
                <a:pos x="0" y="111"/>
              </a:cxn>
              <a:cxn ang="0">
                <a:pos x="0" y="121"/>
              </a:cxn>
              <a:cxn ang="0">
                <a:pos x="2" y="112"/>
              </a:cxn>
              <a:cxn ang="0">
                <a:pos x="3" y="102"/>
              </a:cxn>
              <a:cxn ang="0">
                <a:pos x="6" y="94"/>
              </a:cxn>
              <a:cxn ang="0">
                <a:pos x="8" y="88"/>
              </a:cxn>
              <a:cxn ang="0">
                <a:pos x="14" y="79"/>
              </a:cxn>
              <a:cxn ang="0">
                <a:pos x="18" y="71"/>
              </a:cxn>
              <a:cxn ang="0">
                <a:pos x="21" y="64"/>
              </a:cxn>
              <a:cxn ang="0">
                <a:pos x="25" y="55"/>
              </a:cxn>
              <a:cxn ang="0">
                <a:pos x="28" y="43"/>
              </a:cxn>
              <a:cxn ang="0">
                <a:pos x="34" y="0"/>
              </a:cxn>
              <a:cxn ang="0">
                <a:pos x="32" y="2"/>
              </a:cxn>
              <a:cxn ang="0">
                <a:pos x="30" y="4"/>
              </a:cxn>
              <a:cxn ang="0">
                <a:pos x="29" y="1"/>
              </a:cxn>
              <a:cxn ang="0">
                <a:pos x="18" y="11"/>
              </a:cxn>
            </a:cxnLst>
            <a:rect l="0" t="0" r="r" b="b"/>
            <a:pathLst>
              <a:path w="34" h="121">
                <a:moveTo>
                  <a:pt x="18" y="11"/>
                </a:moveTo>
                <a:lnTo>
                  <a:pt x="14" y="16"/>
                </a:lnTo>
                <a:lnTo>
                  <a:pt x="12" y="20"/>
                </a:lnTo>
                <a:lnTo>
                  <a:pt x="10" y="26"/>
                </a:lnTo>
                <a:lnTo>
                  <a:pt x="9" y="33"/>
                </a:lnTo>
                <a:lnTo>
                  <a:pt x="8" y="43"/>
                </a:lnTo>
                <a:lnTo>
                  <a:pt x="7" y="61"/>
                </a:lnTo>
                <a:lnTo>
                  <a:pt x="5" y="70"/>
                </a:lnTo>
                <a:lnTo>
                  <a:pt x="2" y="83"/>
                </a:lnTo>
                <a:lnTo>
                  <a:pt x="0" y="96"/>
                </a:lnTo>
                <a:lnTo>
                  <a:pt x="0" y="111"/>
                </a:lnTo>
                <a:lnTo>
                  <a:pt x="0" y="121"/>
                </a:lnTo>
                <a:lnTo>
                  <a:pt x="2" y="112"/>
                </a:lnTo>
                <a:lnTo>
                  <a:pt x="3" y="102"/>
                </a:lnTo>
                <a:lnTo>
                  <a:pt x="6" y="94"/>
                </a:lnTo>
                <a:lnTo>
                  <a:pt x="8" y="88"/>
                </a:lnTo>
                <a:lnTo>
                  <a:pt x="14" y="79"/>
                </a:lnTo>
                <a:lnTo>
                  <a:pt x="18" y="71"/>
                </a:lnTo>
                <a:lnTo>
                  <a:pt x="21" y="64"/>
                </a:lnTo>
                <a:lnTo>
                  <a:pt x="25" y="55"/>
                </a:lnTo>
                <a:lnTo>
                  <a:pt x="28" y="43"/>
                </a:lnTo>
                <a:lnTo>
                  <a:pt x="34" y="0"/>
                </a:lnTo>
                <a:lnTo>
                  <a:pt x="32" y="2"/>
                </a:lnTo>
                <a:lnTo>
                  <a:pt x="30" y="4"/>
                </a:lnTo>
                <a:lnTo>
                  <a:pt x="29" y="1"/>
                </a:lnTo>
                <a:lnTo>
                  <a:pt x="18" y="11"/>
                </a:lnTo>
                <a:close/>
              </a:path>
            </a:pathLst>
          </a:custGeom>
          <a:gradFill rotWithShape="0">
            <a:gsLst>
              <a:gs pos="0">
                <a:srgbClr val="7F3F00"/>
              </a:gs>
              <a:gs pos="100000">
                <a:srgbClr val="FFBF8F"/>
              </a:gs>
            </a:gsLst>
            <a:lin ang="5400000" scaled="1"/>
          </a:gradFill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551" name="Freeform 687"/>
          <p:cNvSpPr>
            <a:spLocks noChangeArrowheads="1"/>
          </p:cNvSpPr>
          <p:nvPr/>
        </p:nvSpPr>
        <p:spPr bwMode="auto">
          <a:xfrm>
            <a:off x="4076701" y="3149204"/>
            <a:ext cx="49213" cy="95250"/>
          </a:xfrm>
          <a:custGeom>
            <a:avLst/>
            <a:gdLst/>
            <a:ahLst/>
            <a:cxnLst>
              <a:cxn ang="0">
                <a:pos x="0" y="80"/>
              </a:cxn>
              <a:cxn ang="0">
                <a:pos x="2" y="75"/>
              </a:cxn>
              <a:cxn ang="0">
                <a:pos x="6" y="67"/>
              </a:cxn>
              <a:cxn ang="0">
                <a:pos x="10" y="56"/>
              </a:cxn>
              <a:cxn ang="0">
                <a:pos x="11" y="48"/>
              </a:cxn>
              <a:cxn ang="0">
                <a:pos x="13" y="32"/>
              </a:cxn>
              <a:cxn ang="0">
                <a:pos x="16" y="20"/>
              </a:cxn>
              <a:cxn ang="0">
                <a:pos x="17" y="14"/>
              </a:cxn>
              <a:cxn ang="0">
                <a:pos x="20" y="8"/>
              </a:cxn>
              <a:cxn ang="0">
                <a:pos x="23" y="5"/>
              </a:cxn>
              <a:cxn ang="0">
                <a:pos x="23" y="6"/>
              </a:cxn>
              <a:cxn ang="0">
                <a:pos x="29" y="1"/>
              </a:cxn>
              <a:cxn ang="0">
                <a:pos x="31" y="0"/>
              </a:cxn>
              <a:cxn ang="0">
                <a:pos x="25" y="10"/>
              </a:cxn>
              <a:cxn ang="0">
                <a:pos x="24" y="16"/>
              </a:cxn>
              <a:cxn ang="0">
                <a:pos x="22" y="23"/>
              </a:cxn>
              <a:cxn ang="0">
                <a:pos x="21" y="37"/>
              </a:cxn>
              <a:cxn ang="0">
                <a:pos x="19" y="44"/>
              </a:cxn>
              <a:cxn ang="0">
                <a:pos x="17" y="54"/>
              </a:cxn>
              <a:cxn ang="0">
                <a:pos x="12" y="61"/>
              </a:cxn>
              <a:cxn ang="0">
                <a:pos x="0" y="80"/>
              </a:cxn>
            </a:cxnLst>
            <a:rect l="0" t="0" r="r" b="b"/>
            <a:pathLst>
              <a:path w="31" h="80">
                <a:moveTo>
                  <a:pt x="0" y="80"/>
                </a:moveTo>
                <a:lnTo>
                  <a:pt x="2" y="75"/>
                </a:lnTo>
                <a:lnTo>
                  <a:pt x="6" y="67"/>
                </a:lnTo>
                <a:lnTo>
                  <a:pt x="10" y="56"/>
                </a:lnTo>
                <a:lnTo>
                  <a:pt x="11" y="48"/>
                </a:lnTo>
                <a:lnTo>
                  <a:pt x="13" y="32"/>
                </a:lnTo>
                <a:lnTo>
                  <a:pt x="16" y="20"/>
                </a:lnTo>
                <a:lnTo>
                  <a:pt x="17" y="14"/>
                </a:lnTo>
                <a:lnTo>
                  <a:pt x="20" y="8"/>
                </a:lnTo>
                <a:lnTo>
                  <a:pt x="23" y="5"/>
                </a:lnTo>
                <a:lnTo>
                  <a:pt x="23" y="6"/>
                </a:lnTo>
                <a:lnTo>
                  <a:pt x="29" y="1"/>
                </a:lnTo>
                <a:lnTo>
                  <a:pt x="31" y="0"/>
                </a:lnTo>
                <a:lnTo>
                  <a:pt x="25" y="10"/>
                </a:lnTo>
                <a:lnTo>
                  <a:pt x="24" y="16"/>
                </a:lnTo>
                <a:lnTo>
                  <a:pt x="22" y="23"/>
                </a:lnTo>
                <a:lnTo>
                  <a:pt x="21" y="37"/>
                </a:lnTo>
                <a:lnTo>
                  <a:pt x="19" y="44"/>
                </a:lnTo>
                <a:lnTo>
                  <a:pt x="17" y="54"/>
                </a:lnTo>
                <a:lnTo>
                  <a:pt x="12" y="61"/>
                </a:lnTo>
                <a:lnTo>
                  <a:pt x="0" y="80"/>
                </a:lnTo>
                <a:close/>
              </a:path>
            </a:pathLst>
          </a:custGeom>
          <a:gradFill rotWithShape="0">
            <a:gsLst>
              <a:gs pos="0">
                <a:srgbClr val="7F3F00"/>
              </a:gs>
              <a:gs pos="100000">
                <a:srgbClr val="FFBF8F"/>
              </a:gs>
            </a:gsLst>
            <a:lin ang="5400000" scaled="1"/>
          </a:gradFill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552" name="Freeform 688"/>
          <p:cNvSpPr>
            <a:spLocks noChangeArrowheads="1"/>
          </p:cNvSpPr>
          <p:nvPr/>
        </p:nvSpPr>
        <p:spPr bwMode="auto">
          <a:xfrm>
            <a:off x="4048126" y="3205162"/>
            <a:ext cx="73025" cy="196454"/>
          </a:xfrm>
          <a:custGeom>
            <a:avLst/>
            <a:gdLst/>
            <a:ahLst/>
            <a:cxnLst>
              <a:cxn ang="0">
                <a:pos x="39" y="0"/>
              </a:cxn>
              <a:cxn ang="0">
                <a:pos x="36" y="8"/>
              </a:cxn>
              <a:cxn ang="0">
                <a:pos x="31" y="19"/>
              </a:cxn>
              <a:cxn ang="0">
                <a:pos x="26" y="27"/>
              </a:cxn>
              <a:cxn ang="0">
                <a:pos x="19" y="36"/>
              </a:cxn>
              <a:cxn ang="0">
                <a:pos x="14" y="43"/>
              </a:cxn>
              <a:cxn ang="0">
                <a:pos x="9" y="52"/>
              </a:cxn>
              <a:cxn ang="0">
                <a:pos x="7" y="56"/>
              </a:cxn>
              <a:cxn ang="0">
                <a:pos x="4" y="65"/>
              </a:cxn>
              <a:cxn ang="0">
                <a:pos x="2" y="79"/>
              </a:cxn>
              <a:cxn ang="0">
                <a:pos x="0" y="93"/>
              </a:cxn>
              <a:cxn ang="0">
                <a:pos x="1" y="112"/>
              </a:cxn>
              <a:cxn ang="0">
                <a:pos x="2" y="125"/>
              </a:cxn>
              <a:cxn ang="0">
                <a:pos x="2" y="132"/>
              </a:cxn>
              <a:cxn ang="0">
                <a:pos x="6" y="140"/>
              </a:cxn>
              <a:cxn ang="0">
                <a:pos x="11" y="145"/>
              </a:cxn>
              <a:cxn ang="0">
                <a:pos x="14" y="148"/>
              </a:cxn>
              <a:cxn ang="0">
                <a:pos x="19" y="157"/>
              </a:cxn>
              <a:cxn ang="0">
                <a:pos x="22" y="161"/>
              </a:cxn>
              <a:cxn ang="0">
                <a:pos x="30" y="164"/>
              </a:cxn>
              <a:cxn ang="0">
                <a:pos x="35" y="165"/>
              </a:cxn>
              <a:cxn ang="0">
                <a:pos x="34" y="157"/>
              </a:cxn>
              <a:cxn ang="0">
                <a:pos x="35" y="152"/>
              </a:cxn>
              <a:cxn ang="0">
                <a:pos x="40" y="139"/>
              </a:cxn>
              <a:cxn ang="0">
                <a:pos x="36" y="121"/>
              </a:cxn>
              <a:cxn ang="0">
                <a:pos x="35" y="113"/>
              </a:cxn>
              <a:cxn ang="0">
                <a:pos x="35" y="98"/>
              </a:cxn>
              <a:cxn ang="0">
                <a:pos x="35" y="90"/>
              </a:cxn>
              <a:cxn ang="0">
                <a:pos x="37" y="81"/>
              </a:cxn>
              <a:cxn ang="0">
                <a:pos x="39" y="74"/>
              </a:cxn>
              <a:cxn ang="0">
                <a:pos x="42" y="68"/>
              </a:cxn>
              <a:cxn ang="0">
                <a:pos x="46" y="61"/>
              </a:cxn>
              <a:cxn ang="0">
                <a:pos x="44" y="53"/>
              </a:cxn>
              <a:cxn ang="0">
                <a:pos x="42" y="49"/>
              </a:cxn>
              <a:cxn ang="0">
                <a:pos x="39" y="51"/>
              </a:cxn>
              <a:cxn ang="0">
                <a:pos x="35" y="53"/>
              </a:cxn>
              <a:cxn ang="0">
                <a:pos x="37" y="49"/>
              </a:cxn>
              <a:cxn ang="0">
                <a:pos x="39" y="43"/>
              </a:cxn>
              <a:cxn ang="0">
                <a:pos x="40" y="37"/>
              </a:cxn>
              <a:cxn ang="0">
                <a:pos x="40" y="29"/>
              </a:cxn>
              <a:cxn ang="0">
                <a:pos x="38" y="31"/>
              </a:cxn>
              <a:cxn ang="0">
                <a:pos x="39" y="22"/>
              </a:cxn>
              <a:cxn ang="0">
                <a:pos x="41" y="10"/>
              </a:cxn>
              <a:cxn ang="0">
                <a:pos x="42" y="4"/>
              </a:cxn>
              <a:cxn ang="0">
                <a:pos x="42" y="2"/>
              </a:cxn>
              <a:cxn ang="0">
                <a:pos x="39" y="0"/>
              </a:cxn>
            </a:cxnLst>
            <a:rect l="0" t="0" r="r" b="b"/>
            <a:pathLst>
              <a:path w="46" h="165">
                <a:moveTo>
                  <a:pt x="39" y="0"/>
                </a:moveTo>
                <a:lnTo>
                  <a:pt x="36" y="8"/>
                </a:lnTo>
                <a:lnTo>
                  <a:pt x="31" y="19"/>
                </a:lnTo>
                <a:lnTo>
                  <a:pt x="26" y="27"/>
                </a:lnTo>
                <a:lnTo>
                  <a:pt x="19" y="36"/>
                </a:lnTo>
                <a:lnTo>
                  <a:pt x="14" y="43"/>
                </a:lnTo>
                <a:lnTo>
                  <a:pt x="9" y="52"/>
                </a:lnTo>
                <a:lnTo>
                  <a:pt x="7" y="56"/>
                </a:lnTo>
                <a:lnTo>
                  <a:pt x="4" y="65"/>
                </a:lnTo>
                <a:lnTo>
                  <a:pt x="2" y="79"/>
                </a:lnTo>
                <a:lnTo>
                  <a:pt x="0" y="93"/>
                </a:lnTo>
                <a:lnTo>
                  <a:pt x="1" y="112"/>
                </a:lnTo>
                <a:lnTo>
                  <a:pt x="2" y="125"/>
                </a:lnTo>
                <a:lnTo>
                  <a:pt x="2" y="132"/>
                </a:lnTo>
                <a:lnTo>
                  <a:pt x="6" y="140"/>
                </a:lnTo>
                <a:lnTo>
                  <a:pt x="11" y="145"/>
                </a:lnTo>
                <a:lnTo>
                  <a:pt x="14" y="148"/>
                </a:lnTo>
                <a:lnTo>
                  <a:pt x="19" y="157"/>
                </a:lnTo>
                <a:lnTo>
                  <a:pt x="22" y="161"/>
                </a:lnTo>
                <a:lnTo>
                  <a:pt x="30" y="164"/>
                </a:lnTo>
                <a:lnTo>
                  <a:pt x="35" y="165"/>
                </a:lnTo>
                <a:lnTo>
                  <a:pt x="34" y="157"/>
                </a:lnTo>
                <a:lnTo>
                  <a:pt x="35" y="152"/>
                </a:lnTo>
                <a:lnTo>
                  <a:pt x="40" y="139"/>
                </a:lnTo>
                <a:lnTo>
                  <a:pt x="36" y="121"/>
                </a:lnTo>
                <a:lnTo>
                  <a:pt x="35" y="113"/>
                </a:lnTo>
                <a:lnTo>
                  <a:pt x="35" y="98"/>
                </a:lnTo>
                <a:lnTo>
                  <a:pt x="35" y="90"/>
                </a:lnTo>
                <a:lnTo>
                  <a:pt x="37" y="81"/>
                </a:lnTo>
                <a:lnTo>
                  <a:pt x="39" y="74"/>
                </a:lnTo>
                <a:lnTo>
                  <a:pt x="42" y="68"/>
                </a:lnTo>
                <a:lnTo>
                  <a:pt x="46" y="61"/>
                </a:lnTo>
                <a:lnTo>
                  <a:pt x="44" y="53"/>
                </a:lnTo>
                <a:lnTo>
                  <a:pt x="42" y="49"/>
                </a:lnTo>
                <a:lnTo>
                  <a:pt x="39" y="51"/>
                </a:lnTo>
                <a:lnTo>
                  <a:pt x="35" y="53"/>
                </a:lnTo>
                <a:lnTo>
                  <a:pt x="37" y="49"/>
                </a:lnTo>
                <a:lnTo>
                  <a:pt x="39" y="43"/>
                </a:lnTo>
                <a:lnTo>
                  <a:pt x="40" y="37"/>
                </a:lnTo>
                <a:lnTo>
                  <a:pt x="40" y="29"/>
                </a:lnTo>
                <a:lnTo>
                  <a:pt x="38" y="31"/>
                </a:lnTo>
                <a:lnTo>
                  <a:pt x="39" y="22"/>
                </a:lnTo>
                <a:lnTo>
                  <a:pt x="41" y="10"/>
                </a:lnTo>
                <a:lnTo>
                  <a:pt x="42" y="4"/>
                </a:lnTo>
                <a:lnTo>
                  <a:pt x="42" y="2"/>
                </a:lnTo>
                <a:lnTo>
                  <a:pt x="39" y="0"/>
                </a:lnTo>
                <a:close/>
              </a:path>
            </a:pathLst>
          </a:custGeom>
          <a:gradFill rotWithShape="0">
            <a:gsLst>
              <a:gs pos="0">
                <a:srgbClr val="7F3F00"/>
              </a:gs>
              <a:gs pos="100000">
                <a:srgbClr val="FFBF8F"/>
              </a:gs>
            </a:gsLst>
            <a:lin ang="5400000" scaled="1"/>
          </a:gradFill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553" name="Freeform 689"/>
          <p:cNvSpPr>
            <a:spLocks noChangeArrowheads="1"/>
          </p:cNvSpPr>
          <p:nvPr/>
        </p:nvSpPr>
        <p:spPr bwMode="auto">
          <a:xfrm>
            <a:off x="4114800" y="3139679"/>
            <a:ext cx="39688" cy="59531"/>
          </a:xfrm>
          <a:custGeom>
            <a:avLst/>
            <a:gdLst/>
            <a:ahLst/>
            <a:cxnLst>
              <a:cxn ang="0">
                <a:pos x="13" y="5"/>
              </a:cxn>
              <a:cxn ang="0">
                <a:pos x="8" y="13"/>
              </a:cxn>
              <a:cxn ang="0">
                <a:pos x="4" y="22"/>
              </a:cxn>
              <a:cxn ang="0">
                <a:pos x="0" y="36"/>
              </a:cxn>
              <a:cxn ang="0">
                <a:pos x="0" y="47"/>
              </a:cxn>
              <a:cxn ang="0">
                <a:pos x="1" y="50"/>
              </a:cxn>
              <a:cxn ang="0">
                <a:pos x="5" y="48"/>
              </a:cxn>
              <a:cxn ang="0">
                <a:pos x="8" y="48"/>
              </a:cxn>
              <a:cxn ang="0">
                <a:pos x="12" y="47"/>
              </a:cxn>
              <a:cxn ang="0">
                <a:pos x="16" y="45"/>
              </a:cxn>
              <a:cxn ang="0">
                <a:pos x="19" y="39"/>
              </a:cxn>
              <a:cxn ang="0">
                <a:pos x="23" y="25"/>
              </a:cxn>
              <a:cxn ang="0">
                <a:pos x="25" y="4"/>
              </a:cxn>
              <a:cxn ang="0">
                <a:pos x="25" y="0"/>
              </a:cxn>
              <a:cxn ang="0">
                <a:pos x="24" y="1"/>
              </a:cxn>
              <a:cxn ang="0">
                <a:pos x="19" y="4"/>
              </a:cxn>
              <a:cxn ang="0">
                <a:pos x="19" y="2"/>
              </a:cxn>
              <a:cxn ang="0">
                <a:pos x="13" y="5"/>
              </a:cxn>
            </a:cxnLst>
            <a:rect l="0" t="0" r="r" b="b"/>
            <a:pathLst>
              <a:path w="25" h="50">
                <a:moveTo>
                  <a:pt x="13" y="5"/>
                </a:moveTo>
                <a:lnTo>
                  <a:pt x="8" y="13"/>
                </a:lnTo>
                <a:lnTo>
                  <a:pt x="4" y="22"/>
                </a:lnTo>
                <a:lnTo>
                  <a:pt x="0" y="36"/>
                </a:lnTo>
                <a:lnTo>
                  <a:pt x="0" y="47"/>
                </a:lnTo>
                <a:lnTo>
                  <a:pt x="1" y="50"/>
                </a:lnTo>
                <a:lnTo>
                  <a:pt x="5" y="48"/>
                </a:lnTo>
                <a:lnTo>
                  <a:pt x="8" y="48"/>
                </a:lnTo>
                <a:lnTo>
                  <a:pt x="12" y="47"/>
                </a:lnTo>
                <a:lnTo>
                  <a:pt x="16" y="45"/>
                </a:lnTo>
                <a:lnTo>
                  <a:pt x="19" y="39"/>
                </a:lnTo>
                <a:lnTo>
                  <a:pt x="23" y="25"/>
                </a:lnTo>
                <a:lnTo>
                  <a:pt x="25" y="4"/>
                </a:lnTo>
                <a:lnTo>
                  <a:pt x="25" y="0"/>
                </a:lnTo>
                <a:lnTo>
                  <a:pt x="24" y="1"/>
                </a:lnTo>
                <a:lnTo>
                  <a:pt x="19" y="4"/>
                </a:lnTo>
                <a:lnTo>
                  <a:pt x="19" y="2"/>
                </a:lnTo>
                <a:lnTo>
                  <a:pt x="13" y="5"/>
                </a:lnTo>
                <a:close/>
              </a:path>
            </a:pathLst>
          </a:custGeom>
          <a:gradFill rotWithShape="0">
            <a:gsLst>
              <a:gs pos="0">
                <a:srgbClr val="7F3F00"/>
              </a:gs>
              <a:gs pos="100000">
                <a:srgbClr val="FFBF8F"/>
              </a:gs>
            </a:gsLst>
            <a:lin ang="5400000" scaled="1"/>
          </a:gradFill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554" name="Freeform 690"/>
          <p:cNvSpPr>
            <a:spLocks noChangeArrowheads="1"/>
          </p:cNvSpPr>
          <p:nvPr/>
        </p:nvSpPr>
        <p:spPr bwMode="auto">
          <a:xfrm>
            <a:off x="4146550" y="3128962"/>
            <a:ext cx="63500" cy="61913"/>
          </a:xfrm>
          <a:custGeom>
            <a:avLst/>
            <a:gdLst/>
            <a:ahLst/>
            <a:cxnLst>
              <a:cxn ang="0">
                <a:pos x="17" y="3"/>
              </a:cxn>
              <a:cxn ang="0">
                <a:pos x="12" y="8"/>
              </a:cxn>
              <a:cxn ang="0">
                <a:pos x="9" y="14"/>
              </a:cxn>
              <a:cxn ang="0">
                <a:pos x="1" y="48"/>
              </a:cxn>
              <a:cxn ang="0">
                <a:pos x="0" y="52"/>
              </a:cxn>
              <a:cxn ang="0">
                <a:pos x="3" y="49"/>
              </a:cxn>
              <a:cxn ang="0">
                <a:pos x="6" y="48"/>
              </a:cxn>
              <a:cxn ang="0">
                <a:pos x="8" y="49"/>
              </a:cxn>
              <a:cxn ang="0">
                <a:pos x="19" y="46"/>
              </a:cxn>
              <a:cxn ang="0">
                <a:pos x="22" y="45"/>
              </a:cxn>
              <a:cxn ang="0">
                <a:pos x="26" y="36"/>
              </a:cxn>
              <a:cxn ang="0">
                <a:pos x="32" y="19"/>
              </a:cxn>
              <a:cxn ang="0">
                <a:pos x="38" y="6"/>
              </a:cxn>
              <a:cxn ang="0">
                <a:pos x="40" y="1"/>
              </a:cxn>
              <a:cxn ang="0">
                <a:pos x="36" y="0"/>
              </a:cxn>
              <a:cxn ang="0">
                <a:pos x="32" y="2"/>
              </a:cxn>
              <a:cxn ang="0">
                <a:pos x="31" y="0"/>
              </a:cxn>
              <a:cxn ang="0">
                <a:pos x="28" y="0"/>
              </a:cxn>
              <a:cxn ang="0">
                <a:pos x="21" y="2"/>
              </a:cxn>
              <a:cxn ang="0">
                <a:pos x="17" y="3"/>
              </a:cxn>
            </a:cxnLst>
            <a:rect l="0" t="0" r="r" b="b"/>
            <a:pathLst>
              <a:path w="40" h="52">
                <a:moveTo>
                  <a:pt x="17" y="3"/>
                </a:moveTo>
                <a:lnTo>
                  <a:pt x="12" y="8"/>
                </a:lnTo>
                <a:lnTo>
                  <a:pt x="9" y="14"/>
                </a:lnTo>
                <a:lnTo>
                  <a:pt x="1" y="48"/>
                </a:lnTo>
                <a:lnTo>
                  <a:pt x="0" y="52"/>
                </a:lnTo>
                <a:lnTo>
                  <a:pt x="3" y="49"/>
                </a:lnTo>
                <a:lnTo>
                  <a:pt x="6" y="48"/>
                </a:lnTo>
                <a:lnTo>
                  <a:pt x="8" y="49"/>
                </a:lnTo>
                <a:lnTo>
                  <a:pt x="19" y="46"/>
                </a:lnTo>
                <a:lnTo>
                  <a:pt x="22" y="45"/>
                </a:lnTo>
                <a:lnTo>
                  <a:pt x="26" y="36"/>
                </a:lnTo>
                <a:lnTo>
                  <a:pt x="32" y="19"/>
                </a:lnTo>
                <a:lnTo>
                  <a:pt x="38" y="6"/>
                </a:lnTo>
                <a:lnTo>
                  <a:pt x="40" y="1"/>
                </a:lnTo>
                <a:lnTo>
                  <a:pt x="36" y="0"/>
                </a:lnTo>
                <a:lnTo>
                  <a:pt x="32" y="2"/>
                </a:lnTo>
                <a:lnTo>
                  <a:pt x="31" y="0"/>
                </a:lnTo>
                <a:lnTo>
                  <a:pt x="28" y="0"/>
                </a:lnTo>
                <a:lnTo>
                  <a:pt x="21" y="2"/>
                </a:lnTo>
                <a:lnTo>
                  <a:pt x="17" y="3"/>
                </a:lnTo>
                <a:close/>
              </a:path>
            </a:pathLst>
          </a:custGeom>
          <a:gradFill rotWithShape="0">
            <a:gsLst>
              <a:gs pos="0">
                <a:srgbClr val="7F3F00"/>
              </a:gs>
              <a:gs pos="100000">
                <a:srgbClr val="FFBF8F"/>
              </a:gs>
            </a:gsLst>
            <a:lin ang="5400000" scaled="1"/>
          </a:gradFill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555" name="Freeform 691"/>
          <p:cNvSpPr>
            <a:spLocks noChangeArrowheads="1"/>
          </p:cNvSpPr>
          <p:nvPr/>
        </p:nvSpPr>
        <p:spPr bwMode="auto">
          <a:xfrm>
            <a:off x="4106863" y="3277792"/>
            <a:ext cx="31750" cy="88106"/>
          </a:xfrm>
          <a:custGeom>
            <a:avLst/>
            <a:gdLst/>
            <a:ahLst/>
            <a:cxnLst>
              <a:cxn ang="0">
                <a:pos x="10" y="5"/>
              </a:cxn>
              <a:cxn ang="0">
                <a:pos x="6" y="11"/>
              </a:cxn>
              <a:cxn ang="0">
                <a:pos x="4" y="17"/>
              </a:cxn>
              <a:cxn ang="0">
                <a:pos x="1" y="25"/>
              </a:cxn>
              <a:cxn ang="0">
                <a:pos x="0" y="33"/>
              </a:cxn>
              <a:cxn ang="0">
                <a:pos x="0" y="43"/>
              </a:cxn>
              <a:cxn ang="0">
                <a:pos x="0" y="53"/>
              </a:cxn>
              <a:cxn ang="0">
                <a:pos x="1" y="62"/>
              </a:cxn>
              <a:cxn ang="0">
                <a:pos x="3" y="68"/>
              </a:cxn>
              <a:cxn ang="0">
                <a:pos x="5" y="74"/>
              </a:cxn>
              <a:cxn ang="0">
                <a:pos x="5" y="65"/>
              </a:cxn>
              <a:cxn ang="0">
                <a:pos x="6" y="55"/>
              </a:cxn>
              <a:cxn ang="0">
                <a:pos x="10" y="41"/>
              </a:cxn>
              <a:cxn ang="0">
                <a:pos x="11" y="34"/>
              </a:cxn>
              <a:cxn ang="0">
                <a:pos x="14" y="27"/>
              </a:cxn>
              <a:cxn ang="0">
                <a:pos x="17" y="18"/>
              </a:cxn>
              <a:cxn ang="0">
                <a:pos x="20" y="12"/>
              </a:cxn>
              <a:cxn ang="0">
                <a:pos x="19" y="8"/>
              </a:cxn>
              <a:cxn ang="0">
                <a:pos x="18" y="2"/>
              </a:cxn>
              <a:cxn ang="0">
                <a:pos x="13" y="0"/>
              </a:cxn>
              <a:cxn ang="0">
                <a:pos x="11" y="3"/>
              </a:cxn>
              <a:cxn ang="0">
                <a:pos x="10" y="5"/>
              </a:cxn>
            </a:cxnLst>
            <a:rect l="0" t="0" r="r" b="b"/>
            <a:pathLst>
              <a:path w="20" h="74">
                <a:moveTo>
                  <a:pt x="10" y="5"/>
                </a:moveTo>
                <a:lnTo>
                  <a:pt x="6" y="11"/>
                </a:lnTo>
                <a:lnTo>
                  <a:pt x="4" y="17"/>
                </a:lnTo>
                <a:lnTo>
                  <a:pt x="1" y="25"/>
                </a:lnTo>
                <a:lnTo>
                  <a:pt x="0" y="33"/>
                </a:lnTo>
                <a:lnTo>
                  <a:pt x="0" y="43"/>
                </a:lnTo>
                <a:lnTo>
                  <a:pt x="0" y="53"/>
                </a:lnTo>
                <a:lnTo>
                  <a:pt x="1" y="62"/>
                </a:lnTo>
                <a:lnTo>
                  <a:pt x="3" y="68"/>
                </a:lnTo>
                <a:lnTo>
                  <a:pt x="5" y="74"/>
                </a:lnTo>
                <a:lnTo>
                  <a:pt x="5" y="65"/>
                </a:lnTo>
                <a:lnTo>
                  <a:pt x="6" y="55"/>
                </a:lnTo>
                <a:lnTo>
                  <a:pt x="10" y="41"/>
                </a:lnTo>
                <a:lnTo>
                  <a:pt x="11" y="34"/>
                </a:lnTo>
                <a:lnTo>
                  <a:pt x="14" y="27"/>
                </a:lnTo>
                <a:lnTo>
                  <a:pt x="17" y="18"/>
                </a:lnTo>
                <a:lnTo>
                  <a:pt x="20" y="12"/>
                </a:lnTo>
                <a:lnTo>
                  <a:pt x="19" y="8"/>
                </a:lnTo>
                <a:lnTo>
                  <a:pt x="18" y="2"/>
                </a:lnTo>
                <a:lnTo>
                  <a:pt x="13" y="0"/>
                </a:lnTo>
                <a:lnTo>
                  <a:pt x="11" y="3"/>
                </a:lnTo>
                <a:lnTo>
                  <a:pt x="10" y="5"/>
                </a:lnTo>
                <a:close/>
              </a:path>
            </a:pathLst>
          </a:custGeom>
          <a:gradFill rotWithShape="0">
            <a:gsLst>
              <a:gs pos="0">
                <a:srgbClr val="7F3F00"/>
              </a:gs>
              <a:gs pos="100000">
                <a:srgbClr val="FFBF8F"/>
              </a:gs>
            </a:gsLst>
            <a:lin ang="5400000" scaled="1"/>
          </a:gradFill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556" name="Freeform 692"/>
          <p:cNvSpPr>
            <a:spLocks noChangeArrowheads="1"/>
          </p:cNvSpPr>
          <p:nvPr/>
        </p:nvSpPr>
        <p:spPr bwMode="auto">
          <a:xfrm>
            <a:off x="4106864" y="3287317"/>
            <a:ext cx="85725" cy="144065"/>
          </a:xfrm>
          <a:custGeom>
            <a:avLst/>
            <a:gdLst/>
            <a:ahLst/>
            <a:cxnLst>
              <a:cxn ang="0">
                <a:pos x="24" y="5"/>
              </a:cxn>
              <a:cxn ang="0">
                <a:pos x="20" y="11"/>
              </a:cxn>
              <a:cxn ang="0">
                <a:pos x="15" y="20"/>
              </a:cxn>
              <a:cxn ang="0">
                <a:pos x="12" y="28"/>
              </a:cxn>
              <a:cxn ang="0">
                <a:pos x="10" y="38"/>
              </a:cxn>
              <a:cxn ang="0">
                <a:pos x="8" y="46"/>
              </a:cxn>
              <a:cxn ang="0">
                <a:pos x="6" y="54"/>
              </a:cxn>
              <a:cxn ang="0">
                <a:pos x="5" y="59"/>
              </a:cxn>
              <a:cxn ang="0">
                <a:pos x="5" y="66"/>
              </a:cxn>
              <a:cxn ang="0">
                <a:pos x="5" y="71"/>
              </a:cxn>
              <a:cxn ang="0">
                <a:pos x="1" y="77"/>
              </a:cxn>
              <a:cxn ang="0">
                <a:pos x="0" y="84"/>
              </a:cxn>
              <a:cxn ang="0">
                <a:pos x="0" y="91"/>
              </a:cxn>
              <a:cxn ang="0">
                <a:pos x="0" y="94"/>
              </a:cxn>
              <a:cxn ang="0">
                <a:pos x="0" y="98"/>
              </a:cxn>
              <a:cxn ang="0">
                <a:pos x="2" y="99"/>
              </a:cxn>
              <a:cxn ang="0">
                <a:pos x="4" y="101"/>
              </a:cxn>
              <a:cxn ang="0">
                <a:pos x="8" y="107"/>
              </a:cxn>
              <a:cxn ang="0">
                <a:pos x="13" y="107"/>
              </a:cxn>
              <a:cxn ang="0">
                <a:pos x="15" y="108"/>
              </a:cxn>
              <a:cxn ang="0">
                <a:pos x="20" y="113"/>
              </a:cxn>
              <a:cxn ang="0">
                <a:pos x="24" y="115"/>
              </a:cxn>
              <a:cxn ang="0">
                <a:pos x="25" y="117"/>
              </a:cxn>
              <a:cxn ang="0">
                <a:pos x="28" y="120"/>
              </a:cxn>
              <a:cxn ang="0">
                <a:pos x="33" y="121"/>
              </a:cxn>
              <a:cxn ang="0">
                <a:pos x="41" y="118"/>
              </a:cxn>
              <a:cxn ang="0">
                <a:pos x="39" y="111"/>
              </a:cxn>
              <a:cxn ang="0">
                <a:pos x="40" y="105"/>
              </a:cxn>
              <a:cxn ang="0">
                <a:pos x="42" y="97"/>
              </a:cxn>
              <a:cxn ang="0">
                <a:pos x="45" y="90"/>
              </a:cxn>
              <a:cxn ang="0">
                <a:pos x="52" y="76"/>
              </a:cxn>
              <a:cxn ang="0">
                <a:pos x="54" y="68"/>
              </a:cxn>
              <a:cxn ang="0">
                <a:pos x="53" y="60"/>
              </a:cxn>
              <a:cxn ang="0">
                <a:pos x="52" y="50"/>
              </a:cxn>
              <a:cxn ang="0">
                <a:pos x="49" y="38"/>
              </a:cxn>
              <a:cxn ang="0">
                <a:pos x="47" y="30"/>
              </a:cxn>
              <a:cxn ang="0">
                <a:pos x="47" y="24"/>
              </a:cxn>
              <a:cxn ang="0">
                <a:pos x="49" y="11"/>
              </a:cxn>
              <a:cxn ang="0">
                <a:pos x="49" y="7"/>
              </a:cxn>
              <a:cxn ang="0">
                <a:pos x="47" y="5"/>
              </a:cxn>
              <a:cxn ang="0">
                <a:pos x="44" y="4"/>
              </a:cxn>
              <a:cxn ang="0">
                <a:pos x="40" y="4"/>
              </a:cxn>
              <a:cxn ang="0">
                <a:pos x="35" y="1"/>
              </a:cxn>
              <a:cxn ang="0">
                <a:pos x="32" y="0"/>
              </a:cxn>
              <a:cxn ang="0">
                <a:pos x="30" y="1"/>
              </a:cxn>
              <a:cxn ang="0">
                <a:pos x="27" y="1"/>
              </a:cxn>
              <a:cxn ang="0">
                <a:pos x="26" y="3"/>
              </a:cxn>
              <a:cxn ang="0">
                <a:pos x="24" y="5"/>
              </a:cxn>
            </a:cxnLst>
            <a:rect l="0" t="0" r="r" b="b"/>
            <a:pathLst>
              <a:path w="54" h="121">
                <a:moveTo>
                  <a:pt x="24" y="5"/>
                </a:moveTo>
                <a:lnTo>
                  <a:pt x="20" y="11"/>
                </a:lnTo>
                <a:lnTo>
                  <a:pt x="15" y="20"/>
                </a:lnTo>
                <a:lnTo>
                  <a:pt x="12" y="28"/>
                </a:lnTo>
                <a:lnTo>
                  <a:pt x="10" y="38"/>
                </a:lnTo>
                <a:lnTo>
                  <a:pt x="8" y="46"/>
                </a:lnTo>
                <a:lnTo>
                  <a:pt x="6" y="54"/>
                </a:lnTo>
                <a:lnTo>
                  <a:pt x="5" y="59"/>
                </a:lnTo>
                <a:lnTo>
                  <a:pt x="5" y="66"/>
                </a:lnTo>
                <a:lnTo>
                  <a:pt x="5" y="71"/>
                </a:lnTo>
                <a:lnTo>
                  <a:pt x="1" y="77"/>
                </a:lnTo>
                <a:lnTo>
                  <a:pt x="0" y="84"/>
                </a:lnTo>
                <a:lnTo>
                  <a:pt x="0" y="91"/>
                </a:lnTo>
                <a:lnTo>
                  <a:pt x="0" y="94"/>
                </a:lnTo>
                <a:lnTo>
                  <a:pt x="0" y="98"/>
                </a:lnTo>
                <a:lnTo>
                  <a:pt x="2" y="99"/>
                </a:lnTo>
                <a:lnTo>
                  <a:pt x="4" y="101"/>
                </a:lnTo>
                <a:lnTo>
                  <a:pt x="8" y="107"/>
                </a:lnTo>
                <a:lnTo>
                  <a:pt x="13" y="107"/>
                </a:lnTo>
                <a:lnTo>
                  <a:pt x="15" y="108"/>
                </a:lnTo>
                <a:lnTo>
                  <a:pt x="20" y="113"/>
                </a:lnTo>
                <a:lnTo>
                  <a:pt x="24" y="115"/>
                </a:lnTo>
                <a:lnTo>
                  <a:pt x="25" y="117"/>
                </a:lnTo>
                <a:lnTo>
                  <a:pt x="28" y="120"/>
                </a:lnTo>
                <a:lnTo>
                  <a:pt x="33" y="121"/>
                </a:lnTo>
                <a:lnTo>
                  <a:pt x="41" y="118"/>
                </a:lnTo>
                <a:lnTo>
                  <a:pt x="39" y="111"/>
                </a:lnTo>
                <a:lnTo>
                  <a:pt x="40" y="105"/>
                </a:lnTo>
                <a:lnTo>
                  <a:pt x="42" y="97"/>
                </a:lnTo>
                <a:lnTo>
                  <a:pt x="45" y="90"/>
                </a:lnTo>
                <a:lnTo>
                  <a:pt x="52" y="76"/>
                </a:lnTo>
                <a:lnTo>
                  <a:pt x="54" y="68"/>
                </a:lnTo>
                <a:lnTo>
                  <a:pt x="53" y="60"/>
                </a:lnTo>
                <a:lnTo>
                  <a:pt x="52" y="50"/>
                </a:lnTo>
                <a:lnTo>
                  <a:pt x="49" y="38"/>
                </a:lnTo>
                <a:lnTo>
                  <a:pt x="47" y="30"/>
                </a:lnTo>
                <a:lnTo>
                  <a:pt x="47" y="24"/>
                </a:lnTo>
                <a:lnTo>
                  <a:pt x="49" y="11"/>
                </a:lnTo>
                <a:lnTo>
                  <a:pt x="49" y="7"/>
                </a:lnTo>
                <a:lnTo>
                  <a:pt x="47" y="5"/>
                </a:lnTo>
                <a:lnTo>
                  <a:pt x="44" y="4"/>
                </a:lnTo>
                <a:lnTo>
                  <a:pt x="40" y="4"/>
                </a:lnTo>
                <a:lnTo>
                  <a:pt x="35" y="1"/>
                </a:lnTo>
                <a:lnTo>
                  <a:pt x="32" y="0"/>
                </a:lnTo>
                <a:lnTo>
                  <a:pt x="30" y="1"/>
                </a:lnTo>
                <a:lnTo>
                  <a:pt x="27" y="1"/>
                </a:lnTo>
                <a:lnTo>
                  <a:pt x="26" y="3"/>
                </a:lnTo>
                <a:lnTo>
                  <a:pt x="24" y="5"/>
                </a:lnTo>
                <a:close/>
              </a:path>
            </a:pathLst>
          </a:custGeom>
          <a:gradFill rotWithShape="0">
            <a:gsLst>
              <a:gs pos="0">
                <a:srgbClr val="7F3F00"/>
              </a:gs>
              <a:gs pos="100000">
                <a:srgbClr val="FFBF8F"/>
              </a:gs>
            </a:gsLst>
            <a:lin ang="5400000" scaled="1"/>
          </a:gradFill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557" name="Freeform 693"/>
          <p:cNvSpPr>
            <a:spLocks noChangeArrowheads="1"/>
          </p:cNvSpPr>
          <p:nvPr/>
        </p:nvSpPr>
        <p:spPr bwMode="auto">
          <a:xfrm>
            <a:off x="4113213" y="3203973"/>
            <a:ext cx="279400" cy="91678"/>
          </a:xfrm>
          <a:custGeom>
            <a:avLst/>
            <a:gdLst/>
            <a:ahLst/>
            <a:cxnLst>
              <a:cxn ang="0">
                <a:pos x="4" y="30"/>
              </a:cxn>
              <a:cxn ang="0">
                <a:pos x="1" y="37"/>
              </a:cxn>
              <a:cxn ang="0">
                <a:pos x="0" y="47"/>
              </a:cxn>
              <a:cxn ang="0">
                <a:pos x="3" y="47"/>
              </a:cxn>
              <a:cxn ang="0">
                <a:pos x="6" y="56"/>
              </a:cxn>
              <a:cxn ang="0">
                <a:pos x="7" y="60"/>
              </a:cxn>
              <a:cxn ang="0">
                <a:pos x="14" y="62"/>
              </a:cxn>
              <a:cxn ang="0">
                <a:pos x="18" y="70"/>
              </a:cxn>
              <a:cxn ang="0">
                <a:pos x="25" y="69"/>
              </a:cxn>
              <a:cxn ang="0">
                <a:pos x="29" y="67"/>
              </a:cxn>
              <a:cxn ang="0">
                <a:pos x="33" y="68"/>
              </a:cxn>
              <a:cxn ang="0">
                <a:pos x="38" y="71"/>
              </a:cxn>
              <a:cxn ang="0">
                <a:pos x="45" y="71"/>
              </a:cxn>
              <a:cxn ang="0">
                <a:pos x="50" y="67"/>
              </a:cxn>
              <a:cxn ang="0">
                <a:pos x="57" y="65"/>
              </a:cxn>
              <a:cxn ang="0">
                <a:pos x="62" y="61"/>
              </a:cxn>
              <a:cxn ang="0">
                <a:pos x="66" y="61"/>
              </a:cxn>
              <a:cxn ang="0">
                <a:pos x="69" y="57"/>
              </a:cxn>
              <a:cxn ang="0">
                <a:pos x="81" y="54"/>
              </a:cxn>
              <a:cxn ang="0">
                <a:pos x="86" y="52"/>
              </a:cxn>
              <a:cxn ang="0">
                <a:pos x="90" y="51"/>
              </a:cxn>
              <a:cxn ang="0">
                <a:pos x="100" y="56"/>
              </a:cxn>
              <a:cxn ang="0">
                <a:pos x="106" y="57"/>
              </a:cxn>
              <a:cxn ang="0">
                <a:pos x="112" y="60"/>
              </a:cxn>
              <a:cxn ang="0">
                <a:pos x="117" y="67"/>
              </a:cxn>
              <a:cxn ang="0">
                <a:pos x="122" y="71"/>
              </a:cxn>
              <a:cxn ang="0">
                <a:pos x="129" y="73"/>
              </a:cxn>
              <a:cxn ang="0">
                <a:pos x="137" y="77"/>
              </a:cxn>
              <a:cxn ang="0">
                <a:pos x="144" y="76"/>
              </a:cxn>
              <a:cxn ang="0">
                <a:pos x="148" y="75"/>
              </a:cxn>
              <a:cxn ang="0">
                <a:pos x="157" y="74"/>
              </a:cxn>
              <a:cxn ang="0">
                <a:pos x="158" y="70"/>
              </a:cxn>
              <a:cxn ang="0">
                <a:pos x="160" y="69"/>
              </a:cxn>
              <a:cxn ang="0">
                <a:pos x="162" y="68"/>
              </a:cxn>
              <a:cxn ang="0">
                <a:pos x="168" y="64"/>
              </a:cxn>
              <a:cxn ang="0">
                <a:pos x="170" y="64"/>
              </a:cxn>
              <a:cxn ang="0">
                <a:pos x="173" y="62"/>
              </a:cxn>
              <a:cxn ang="0">
                <a:pos x="176" y="53"/>
              </a:cxn>
              <a:cxn ang="0">
                <a:pos x="175" y="50"/>
              </a:cxn>
              <a:cxn ang="0">
                <a:pos x="174" y="41"/>
              </a:cxn>
              <a:cxn ang="0">
                <a:pos x="173" y="28"/>
              </a:cxn>
              <a:cxn ang="0">
                <a:pos x="170" y="24"/>
              </a:cxn>
              <a:cxn ang="0">
                <a:pos x="169" y="15"/>
              </a:cxn>
              <a:cxn ang="0">
                <a:pos x="158" y="1"/>
              </a:cxn>
              <a:cxn ang="0">
                <a:pos x="151" y="1"/>
              </a:cxn>
              <a:cxn ang="0">
                <a:pos x="140" y="1"/>
              </a:cxn>
              <a:cxn ang="0">
                <a:pos x="121" y="1"/>
              </a:cxn>
              <a:cxn ang="0">
                <a:pos x="109" y="1"/>
              </a:cxn>
              <a:cxn ang="0">
                <a:pos x="93" y="3"/>
              </a:cxn>
              <a:cxn ang="0">
                <a:pos x="82" y="3"/>
              </a:cxn>
              <a:cxn ang="0">
                <a:pos x="73" y="2"/>
              </a:cxn>
              <a:cxn ang="0">
                <a:pos x="60" y="1"/>
              </a:cxn>
              <a:cxn ang="0">
                <a:pos x="37" y="0"/>
              </a:cxn>
              <a:cxn ang="0">
                <a:pos x="30" y="0"/>
              </a:cxn>
              <a:cxn ang="0">
                <a:pos x="25" y="0"/>
              </a:cxn>
              <a:cxn ang="0">
                <a:pos x="21" y="1"/>
              </a:cxn>
              <a:cxn ang="0">
                <a:pos x="15" y="3"/>
              </a:cxn>
              <a:cxn ang="0">
                <a:pos x="12" y="7"/>
              </a:cxn>
              <a:cxn ang="0">
                <a:pos x="11" y="11"/>
              </a:cxn>
              <a:cxn ang="0">
                <a:pos x="4" y="30"/>
              </a:cxn>
            </a:cxnLst>
            <a:rect l="0" t="0" r="r" b="b"/>
            <a:pathLst>
              <a:path w="176" h="77">
                <a:moveTo>
                  <a:pt x="4" y="30"/>
                </a:moveTo>
                <a:lnTo>
                  <a:pt x="1" y="37"/>
                </a:lnTo>
                <a:lnTo>
                  <a:pt x="0" y="47"/>
                </a:lnTo>
                <a:lnTo>
                  <a:pt x="3" y="47"/>
                </a:lnTo>
                <a:lnTo>
                  <a:pt x="6" y="56"/>
                </a:lnTo>
                <a:lnTo>
                  <a:pt x="7" y="60"/>
                </a:lnTo>
                <a:lnTo>
                  <a:pt x="14" y="62"/>
                </a:lnTo>
                <a:lnTo>
                  <a:pt x="18" y="70"/>
                </a:lnTo>
                <a:lnTo>
                  <a:pt x="25" y="69"/>
                </a:lnTo>
                <a:lnTo>
                  <a:pt x="29" y="67"/>
                </a:lnTo>
                <a:lnTo>
                  <a:pt x="33" y="68"/>
                </a:lnTo>
                <a:lnTo>
                  <a:pt x="38" y="71"/>
                </a:lnTo>
                <a:lnTo>
                  <a:pt x="45" y="71"/>
                </a:lnTo>
                <a:lnTo>
                  <a:pt x="50" y="67"/>
                </a:lnTo>
                <a:lnTo>
                  <a:pt x="57" y="65"/>
                </a:lnTo>
                <a:lnTo>
                  <a:pt x="62" y="61"/>
                </a:lnTo>
                <a:lnTo>
                  <a:pt x="66" y="61"/>
                </a:lnTo>
                <a:lnTo>
                  <a:pt x="69" y="57"/>
                </a:lnTo>
                <a:lnTo>
                  <a:pt x="81" y="54"/>
                </a:lnTo>
                <a:lnTo>
                  <a:pt x="86" y="52"/>
                </a:lnTo>
                <a:lnTo>
                  <a:pt x="90" y="51"/>
                </a:lnTo>
                <a:lnTo>
                  <a:pt x="100" y="56"/>
                </a:lnTo>
                <a:lnTo>
                  <a:pt x="106" y="57"/>
                </a:lnTo>
                <a:lnTo>
                  <a:pt x="112" y="60"/>
                </a:lnTo>
                <a:lnTo>
                  <a:pt x="117" y="67"/>
                </a:lnTo>
                <a:lnTo>
                  <a:pt x="122" y="71"/>
                </a:lnTo>
                <a:lnTo>
                  <a:pt x="129" y="73"/>
                </a:lnTo>
                <a:lnTo>
                  <a:pt x="137" y="77"/>
                </a:lnTo>
                <a:lnTo>
                  <a:pt x="144" y="76"/>
                </a:lnTo>
                <a:lnTo>
                  <a:pt x="148" y="75"/>
                </a:lnTo>
                <a:lnTo>
                  <a:pt x="157" y="74"/>
                </a:lnTo>
                <a:lnTo>
                  <a:pt x="158" y="70"/>
                </a:lnTo>
                <a:lnTo>
                  <a:pt x="160" y="69"/>
                </a:lnTo>
                <a:lnTo>
                  <a:pt x="162" y="68"/>
                </a:lnTo>
                <a:lnTo>
                  <a:pt x="168" y="64"/>
                </a:lnTo>
                <a:lnTo>
                  <a:pt x="170" y="64"/>
                </a:lnTo>
                <a:lnTo>
                  <a:pt x="173" y="62"/>
                </a:lnTo>
                <a:lnTo>
                  <a:pt x="176" y="53"/>
                </a:lnTo>
                <a:lnTo>
                  <a:pt x="175" y="50"/>
                </a:lnTo>
                <a:lnTo>
                  <a:pt x="174" y="41"/>
                </a:lnTo>
                <a:lnTo>
                  <a:pt x="173" y="28"/>
                </a:lnTo>
                <a:lnTo>
                  <a:pt x="170" y="24"/>
                </a:lnTo>
                <a:lnTo>
                  <a:pt x="169" y="15"/>
                </a:lnTo>
                <a:lnTo>
                  <a:pt x="158" y="1"/>
                </a:lnTo>
                <a:lnTo>
                  <a:pt x="151" y="1"/>
                </a:lnTo>
                <a:lnTo>
                  <a:pt x="140" y="1"/>
                </a:lnTo>
                <a:lnTo>
                  <a:pt x="121" y="1"/>
                </a:lnTo>
                <a:lnTo>
                  <a:pt x="109" y="1"/>
                </a:lnTo>
                <a:lnTo>
                  <a:pt x="93" y="3"/>
                </a:lnTo>
                <a:lnTo>
                  <a:pt x="82" y="3"/>
                </a:lnTo>
                <a:lnTo>
                  <a:pt x="73" y="2"/>
                </a:lnTo>
                <a:lnTo>
                  <a:pt x="60" y="1"/>
                </a:lnTo>
                <a:lnTo>
                  <a:pt x="37" y="0"/>
                </a:lnTo>
                <a:lnTo>
                  <a:pt x="30" y="0"/>
                </a:lnTo>
                <a:lnTo>
                  <a:pt x="25" y="0"/>
                </a:lnTo>
                <a:lnTo>
                  <a:pt x="21" y="1"/>
                </a:lnTo>
                <a:lnTo>
                  <a:pt x="15" y="3"/>
                </a:lnTo>
                <a:lnTo>
                  <a:pt x="12" y="7"/>
                </a:lnTo>
                <a:lnTo>
                  <a:pt x="11" y="11"/>
                </a:lnTo>
                <a:lnTo>
                  <a:pt x="4" y="30"/>
                </a:lnTo>
                <a:close/>
              </a:path>
            </a:pathLst>
          </a:custGeom>
          <a:gradFill rotWithShape="0">
            <a:gsLst>
              <a:gs pos="0">
                <a:srgbClr val="FFBF9F"/>
              </a:gs>
              <a:gs pos="100000">
                <a:srgbClr val="FFCFBF"/>
              </a:gs>
            </a:gsLst>
            <a:lin ang="5400000" scaled="1"/>
          </a:gradFill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558" name="Freeform 694"/>
          <p:cNvSpPr>
            <a:spLocks noChangeArrowheads="1"/>
          </p:cNvSpPr>
          <p:nvPr/>
        </p:nvSpPr>
        <p:spPr bwMode="auto">
          <a:xfrm>
            <a:off x="4121151" y="3217068"/>
            <a:ext cx="227013" cy="33338"/>
          </a:xfrm>
          <a:custGeom>
            <a:avLst/>
            <a:gdLst/>
            <a:ahLst/>
            <a:cxnLst>
              <a:cxn ang="0">
                <a:pos x="6" y="0"/>
              </a:cxn>
              <a:cxn ang="0">
                <a:pos x="8" y="4"/>
              </a:cxn>
              <a:cxn ang="0">
                <a:pos x="11" y="6"/>
              </a:cxn>
              <a:cxn ang="0">
                <a:pos x="16" y="7"/>
              </a:cxn>
              <a:cxn ang="0">
                <a:pos x="33" y="10"/>
              </a:cxn>
              <a:cxn ang="0">
                <a:pos x="63" y="12"/>
              </a:cxn>
              <a:cxn ang="0">
                <a:pos x="91" y="11"/>
              </a:cxn>
              <a:cxn ang="0">
                <a:pos x="116" y="10"/>
              </a:cxn>
              <a:cxn ang="0">
                <a:pos x="134" y="8"/>
              </a:cxn>
              <a:cxn ang="0">
                <a:pos x="143" y="6"/>
              </a:cxn>
              <a:cxn ang="0">
                <a:pos x="129" y="11"/>
              </a:cxn>
              <a:cxn ang="0">
                <a:pos x="123" y="13"/>
              </a:cxn>
              <a:cxn ang="0">
                <a:pos x="117" y="16"/>
              </a:cxn>
              <a:cxn ang="0">
                <a:pos x="119" y="20"/>
              </a:cxn>
              <a:cxn ang="0">
                <a:pos x="120" y="23"/>
              </a:cxn>
              <a:cxn ang="0">
                <a:pos x="113" y="20"/>
              </a:cxn>
              <a:cxn ang="0">
                <a:pos x="100" y="19"/>
              </a:cxn>
              <a:cxn ang="0">
                <a:pos x="79" y="18"/>
              </a:cxn>
              <a:cxn ang="0">
                <a:pos x="56" y="20"/>
              </a:cxn>
              <a:cxn ang="0">
                <a:pos x="41" y="22"/>
              </a:cxn>
              <a:cxn ang="0">
                <a:pos x="34" y="26"/>
              </a:cxn>
              <a:cxn ang="0">
                <a:pos x="30" y="28"/>
              </a:cxn>
              <a:cxn ang="0">
                <a:pos x="26" y="24"/>
              </a:cxn>
              <a:cxn ang="0">
                <a:pos x="21" y="20"/>
              </a:cxn>
              <a:cxn ang="0">
                <a:pos x="15" y="16"/>
              </a:cxn>
              <a:cxn ang="0">
                <a:pos x="10" y="14"/>
              </a:cxn>
              <a:cxn ang="0">
                <a:pos x="0" y="12"/>
              </a:cxn>
              <a:cxn ang="0">
                <a:pos x="3" y="6"/>
              </a:cxn>
              <a:cxn ang="0">
                <a:pos x="6" y="0"/>
              </a:cxn>
            </a:cxnLst>
            <a:rect l="0" t="0" r="r" b="b"/>
            <a:pathLst>
              <a:path w="143" h="28">
                <a:moveTo>
                  <a:pt x="6" y="0"/>
                </a:moveTo>
                <a:lnTo>
                  <a:pt x="8" y="4"/>
                </a:lnTo>
                <a:lnTo>
                  <a:pt x="11" y="6"/>
                </a:lnTo>
                <a:lnTo>
                  <a:pt x="16" y="7"/>
                </a:lnTo>
                <a:lnTo>
                  <a:pt x="33" y="10"/>
                </a:lnTo>
                <a:lnTo>
                  <a:pt x="63" y="12"/>
                </a:lnTo>
                <a:lnTo>
                  <a:pt x="91" y="11"/>
                </a:lnTo>
                <a:lnTo>
                  <a:pt x="116" y="10"/>
                </a:lnTo>
                <a:lnTo>
                  <a:pt x="134" y="8"/>
                </a:lnTo>
                <a:lnTo>
                  <a:pt x="143" y="6"/>
                </a:lnTo>
                <a:lnTo>
                  <a:pt x="129" y="11"/>
                </a:lnTo>
                <a:lnTo>
                  <a:pt x="123" y="13"/>
                </a:lnTo>
                <a:lnTo>
                  <a:pt x="117" y="16"/>
                </a:lnTo>
                <a:lnTo>
                  <a:pt x="119" y="20"/>
                </a:lnTo>
                <a:lnTo>
                  <a:pt x="120" y="23"/>
                </a:lnTo>
                <a:lnTo>
                  <a:pt x="113" y="20"/>
                </a:lnTo>
                <a:lnTo>
                  <a:pt x="100" y="19"/>
                </a:lnTo>
                <a:lnTo>
                  <a:pt x="79" y="18"/>
                </a:lnTo>
                <a:lnTo>
                  <a:pt x="56" y="20"/>
                </a:lnTo>
                <a:lnTo>
                  <a:pt x="41" y="22"/>
                </a:lnTo>
                <a:lnTo>
                  <a:pt x="34" y="26"/>
                </a:lnTo>
                <a:lnTo>
                  <a:pt x="30" y="28"/>
                </a:lnTo>
                <a:lnTo>
                  <a:pt x="26" y="24"/>
                </a:lnTo>
                <a:lnTo>
                  <a:pt x="21" y="20"/>
                </a:lnTo>
                <a:lnTo>
                  <a:pt x="15" y="16"/>
                </a:lnTo>
                <a:lnTo>
                  <a:pt x="10" y="14"/>
                </a:lnTo>
                <a:lnTo>
                  <a:pt x="0" y="12"/>
                </a:lnTo>
                <a:lnTo>
                  <a:pt x="3" y="6"/>
                </a:lnTo>
                <a:lnTo>
                  <a:pt x="6" y="0"/>
                </a:lnTo>
                <a:close/>
              </a:path>
            </a:pathLst>
          </a:custGeom>
          <a:gradFill rotWithShape="0">
            <a:gsLst>
              <a:gs pos="0">
                <a:srgbClr val="000000"/>
              </a:gs>
              <a:gs pos="100000">
                <a:srgbClr val="000000"/>
              </a:gs>
            </a:gsLst>
            <a:lin ang="5400000" scaled="1"/>
          </a:gradFill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559" name="Freeform 695"/>
          <p:cNvSpPr>
            <a:spLocks noChangeArrowheads="1"/>
          </p:cNvSpPr>
          <p:nvPr/>
        </p:nvSpPr>
        <p:spPr bwMode="auto">
          <a:xfrm>
            <a:off x="4186239" y="3128963"/>
            <a:ext cx="73025" cy="57150"/>
          </a:xfrm>
          <a:custGeom>
            <a:avLst/>
            <a:gdLst/>
            <a:ahLst/>
            <a:cxnLst>
              <a:cxn ang="0">
                <a:pos x="18" y="1"/>
              </a:cxn>
              <a:cxn ang="0">
                <a:pos x="14" y="6"/>
              </a:cxn>
              <a:cxn ang="0">
                <a:pos x="10" y="15"/>
              </a:cxn>
              <a:cxn ang="0">
                <a:pos x="6" y="28"/>
              </a:cxn>
              <a:cxn ang="0">
                <a:pos x="0" y="47"/>
              </a:cxn>
              <a:cxn ang="0">
                <a:pos x="3" y="45"/>
              </a:cxn>
              <a:cxn ang="0">
                <a:pos x="7" y="46"/>
              </a:cxn>
              <a:cxn ang="0">
                <a:pos x="11" y="44"/>
              </a:cxn>
              <a:cxn ang="0">
                <a:pos x="15" y="46"/>
              </a:cxn>
              <a:cxn ang="0">
                <a:pos x="22" y="48"/>
              </a:cxn>
              <a:cxn ang="0">
                <a:pos x="29" y="46"/>
              </a:cxn>
              <a:cxn ang="0">
                <a:pos x="39" y="47"/>
              </a:cxn>
              <a:cxn ang="0">
                <a:pos x="44" y="45"/>
              </a:cxn>
              <a:cxn ang="0">
                <a:pos x="46" y="42"/>
              </a:cxn>
              <a:cxn ang="0">
                <a:pos x="46" y="38"/>
              </a:cxn>
              <a:cxn ang="0">
                <a:pos x="45" y="34"/>
              </a:cxn>
              <a:cxn ang="0">
                <a:pos x="40" y="20"/>
              </a:cxn>
              <a:cxn ang="0">
                <a:pos x="39" y="13"/>
              </a:cxn>
              <a:cxn ang="0">
                <a:pos x="39" y="9"/>
              </a:cxn>
              <a:cxn ang="0">
                <a:pos x="42" y="3"/>
              </a:cxn>
              <a:cxn ang="0">
                <a:pos x="32" y="5"/>
              </a:cxn>
              <a:cxn ang="0">
                <a:pos x="29" y="2"/>
              </a:cxn>
              <a:cxn ang="0">
                <a:pos x="25" y="0"/>
              </a:cxn>
              <a:cxn ang="0">
                <a:pos x="18" y="1"/>
              </a:cxn>
            </a:cxnLst>
            <a:rect l="0" t="0" r="r" b="b"/>
            <a:pathLst>
              <a:path w="46" h="48">
                <a:moveTo>
                  <a:pt x="18" y="1"/>
                </a:moveTo>
                <a:lnTo>
                  <a:pt x="14" y="6"/>
                </a:lnTo>
                <a:lnTo>
                  <a:pt x="10" y="15"/>
                </a:lnTo>
                <a:lnTo>
                  <a:pt x="6" y="28"/>
                </a:lnTo>
                <a:lnTo>
                  <a:pt x="0" y="47"/>
                </a:lnTo>
                <a:lnTo>
                  <a:pt x="3" y="45"/>
                </a:lnTo>
                <a:lnTo>
                  <a:pt x="7" y="46"/>
                </a:lnTo>
                <a:lnTo>
                  <a:pt x="11" y="44"/>
                </a:lnTo>
                <a:lnTo>
                  <a:pt x="15" y="46"/>
                </a:lnTo>
                <a:lnTo>
                  <a:pt x="22" y="48"/>
                </a:lnTo>
                <a:lnTo>
                  <a:pt x="29" y="46"/>
                </a:lnTo>
                <a:lnTo>
                  <a:pt x="39" y="47"/>
                </a:lnTo>
                <a:lnTo>
                  <a:pt x="44" y="45"/>
                </a:lnTo>
                <a:lnTo>
                  <a:pt x="46" y="42"/>
                </a:lnTo>
                <a:lnTo>
                  <a:pt x="46" y="38"/>
                </a:lnTo>
                <a:lnTo>
                  <a:pt x="45" y="34"/>
                </a:lnTo>
                <a:lnTo>
                  <a:pt x="40" y="20"/>
                </a:lnTo>
                <a:lnTo>
                  <a:pt x="39" y="13"/>
                </a:lnTo>
                <a:lnTo>
                  <a:pt x="39" y="9"/>
                </a:lnTo>
                <a:lnTo>
                  <a:pt x="42" y="3"/>
                </a:lnTo>
                <a:lnTo>
                  <a:pt x="32" y="5"/>
                </a:lnTo>
                <a:lnTo>
                  <a:pt x="29" y="2"/>
                </a:lnTo>
                <a:lnTo>
                  <a:pt x="25" y="0"/>
                </a:lnTo>
                <a:lnTo>
                  <a:pt x="18" y="1"/>
                </a:lnTo>
                <a:close/>
              </a:path>
            </a:pathLst>
          </a:custGeom>
          <a:gradFill rotWithShape="0">
            <a:gsLst>
              <a:gs pos="0">
                <a:srgbClr val="7F3F00"/>
              </a:gs>
              <a:gs pos="100000">
                <a:srgbClr val="FFBF8F"/>
              </a:gs>
            </a:gsLst>
            <a:lin ang="5400000" scaled="1"/>
          </a:gradFill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560" name="Freeform 696"/>
          <p:cNvSpPr>
            <a:spLocks noChangeArrowheads="1"/>
          </p:cNvSpPr>
          <p:nvPr/>
        </p:nvSpPr>
        <p:spPr bwMode="auto">
          <a:xfrm>
            <a:off x="4249738" y="3130153"/>
            <a:ext cx="88900" cy="60722"/>
          </a:xfrm>
          <a:custGeom>
            <a:avLst/>
            <a:gdLst/>
            <a:ahLst/>
            <a:cxnLst>
              <a:cxn ang="0">
                <a:pos x="2" y="3"/>
              </a:cxn>
              <a:cxn ang="0">
                <a:pos x="1" y="9"/>
              </a:cxn>
              <a:cxn ang="0">
                <a:pos x="0" y="14"/>
              </a:cxn>
              <a:cxn ang="0">
                <a:pos x="1" y="21"/>
              </a:cxn>
              <a:cxn ang="0">
                <a:pos x="3" y="26"/>
              </a:cxn>
              <a:cxn ang="0">
                <a:pos x="6" y="31"/>
              </a:cxn>
              <a:cxn ang="0">
                <a:pos x="7" y="37"/>
              </a:cxn>
              <a:cxn ang="0">
                <a:pos x="8" y="44"/>
              </a:cxn>
              <a:cxn ang="0">
                <a:pos x="21" y="45"/>
              </a:cxn>
              <a:cxn ang="0">
                <a:pos x="24" y="41"/>
              </a:cxn>
              <a:cxn ang="0">
                <a:pos x="27" y="45"/>
              </a:cxn>
              <a:cxn ang="0">
                <a:pos x="37" y="45"/>
              </a:cxn>
              <a:cxn ang="0">
                <a:pos x="44" y="46"/>
              </a:cxn>
              <a:cxn ang="0">
                <a:pos x="56" y="51"/>
              </a:cxn>
              <a:cxn ang="0">
                <a:pos x="55" y="45"/>
              </a:cxn>
              <a:cxn ang="0">
                <a:pos x="52" y="36"/>
              </a:cxn>
              <a:cxn ang="0">
                <a:pos x="48" y="26"/>
              </a:cxn>
              <a:cxn ang="0">
                <a:pos x="42" y="16"/>
              </a:cxn>
              <a:cxn ang="0">
                <a:pos x="36" y="9"/>
              </a:cxn>
              <a:cxn ang="0">
                <a:pos x="30" y="2"/>
              </a:cxn>
              <a:cxn ang="0">
                <a:pos x="24" y="0"/>
              </a:cxn>
              <a:cxn ang="0">
                <a:pos x="20" y="0"/>
              </a:cxn>
              <a:cxn ang="0">
                <a:pos x="23" y="3"/>
              </a:cxn>
              <a:cxn ang="0">
                <a:pos x="14" y="1"/>
              </a:cxn>
              <a:cxn ang="0">
                <a:pos x="8" y="1"/>
              </a:cxn>
              <a:cxn ang="0">
                <a:pos x="2" y="3"/>
              </a:cxn>
            </a:cxnLst>
            <a:rect l="0" t="0" r="r" b="b"/>
            <a:pathLst>
              <a:path w="56" h="51">
                <a:moveTo>
                  <a:pt x="2" y="3"/>
                </a:moveTo>
                <a:lnTo>
                  <a:pt x="1" y="9"/>
                </a:lnTo>
                <a:lnTo>
                  <a:pt x="0" y="14"/>
                </a:lnTo>
                <a:lnTo>
                  <a:pt x="1" y="21"/>
                </a:lnTo>
                <a:lnTo>
                  <a:pt x="3" y="26"/>
                </a:lnTo>
                <a:lnTo>
                  <a:pt x="6" y="31"/>
                </a:lnTo>
                <a:lnTo>
                  <a:pt x="7" y="37"/>
                </a:lnTo>
                <a:lnTo>
                  <a:pt x="8" y="44"/>
                </a:lnTo>
                <a:lnTo>
                  <a:pt x="21" y="45"/>
                </a:lnTo>
                <a:lnTo>
                  <a:pt x="24" y="41"/>
                </a:lnTo>
                <a:lnTo>
                  <a:pt x="27" y="45"/>
                </a:lnTo>
                <a:lnTo>
                  <a:pt x="37" y="45"/>
                </a:lnTo>
                <a:lnTo>
                  <a:pt x="44" y="46"/>
                </a:lnTo>
                <a:lnTo>
                  <a:pt x="56" y="51"/>
                </a:lnTo>
                <a:lnTo>
                  <a:pt x="55" y="45"/>
                </a:lnTo>
                <a:lnTo>
                  <a:pt x="52" y="36"/>
                </a:lnTo>
                <a:lnTo>
                  <a:pt x="48" y="26"/>
                </a:lnTo>
                <a:lnTo>
                  <a:pt x="42" y="16"/>
                </a:lnTo>
                <a:lnTo>
                  <a:pt x="36" y="9"/>
                </a:lnTo>
                <a:lnTo>
                  <a:pt x="30" y="2"/>
                </a:lnTo>
                <a:lnTo>
                  <a:pt x="24" y="0"/>
                </a:lnTo>
                <a:lnTo>
                  <a:pt x="20" y="0"/>
                </a:lnTo>
                <a:lnTo>
                  <a:pt x="23" y="3"/>
                </a:lnTo>
                <a:lnTo>
                  <a:pt x="14" y="1"/>
                </a:lnTo>
                <a:lnTo>
                  <a:pt x="8" y="1"/>
                </a:lnTo>
                <a:lnTo>
                  <a:pt x="2" y="3"/>
                </a:lnTo>
                <a:close/>
              </a:path>
            </a:pathLst>
          </a:custGeom>
          <a:gradFill rotWithShape="0">
            <a:gsLst>
              <a:gs pos="0">
                <a:srgbClr val="7F3F00"/>
              </a:gs>
              <a:gs pos="100000">
                <a:srgbClr val="FFBF8F"/>
              </a:gs>
            </a:gsLst>
            <a:lin ang="5400000" scaled="1"/>
          </a:gradFill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561" name="Freeform 697"/>
          <p:cNvSpPr>
            <a:spLocks noChangeArrowheads="1"/>
          </p:cNvSpPr>
          <p:nvPr/>
        </p:nvSpPr>
        <p:spPr bwMode="auto">
          <a:xfrm>
            <a:off x="4344988" y="3283744"/>
            <a:ext cx="74612" cy="132160"/>
          </a:xfrm>
          <a:custGeom>
            <a:avLst/>
            <a:gdLst/>
            <a:ahLst/>
            <a:cxnLst>
              <a:cxn ang="0">
                <a:pos x="26" y="0"/>
              </a:cxn>
              <a:cxn ang="0">
                <a:pos x="21" y="1"/>
              </a:cxn>
              <a:cxn ang="0">
                <a:pos x="16" y="3"/>
              </a:cxn>
              <a:cxn ang="0">
                <a:pos x="15" y="8"/>
              </a:cxn>
              <a:cxn ang="0">
                <a:pos x="14" y="7"/>
              </a:cxn>
              <a:cxn ang="0">
                <a:pos x="12" y="12"/>
              </a:cxn>
              <a:cxn ang="0">
                <a:pos x="9" y="10"/>
              </a:cxn>
              <a:cxn ang="0">
                <a:pos x="3" y="10"/>
              </a:cxn>
              <a:cxn ang="0">
                <a:pos x="0" y="12"/>
              </a:cxn>
              <a:cxn ang="0">
                <a:pos x="4" y="23"/>
              </a:cxn>
              <a:cxn ang="0">
                <a:pos x="7" y="33"/>
              </a:cxn>
              <a:cxn ang="0">
                <a:pos x="9" y="44"/>
              </a:cxn>
              <a:cxn ang="0">
                <a:pos x="10" y="55"/>
              </a:cxn>
              <a:cxn ang="0">
                <a:pos x="10" y="66"/>
              </a:cxn>
              <a:cxn ang="0">
                <a:pos x="8" y="81"/>
              </a:cxn>
              <a:cxn ang="0">
                <a:pos x="5" y="96"/>
              </a:cxn>
              <a:cxn ang="0">
                <a:pos x="2" y="110"/>
              </a:cxn>
              <a:cxn ang="0">
                <a:pos x="6" y="111"/>
              </a:cxn>
              <a:cxn ang="0">
                <a:pos x="10" y="110"/>
              </a:cxn>
              <a:cxn ang="0">
                <a:pos x="14" y="107"/>
              </a:cxn>
              <a:cxn ang="0">
                <a:pos x="19" y="106"/>
              </a:cxn>
              <a:cxn ang="0">
                <a:pos x="29" y="98"/>
              </a:cxn>
              <a:cxn ang="0">
                <a:pos x="32" y="94"/>
              </a:cxn>
              <a:cxn ang="0">
                <a:pos x="35" y="93"/>
              </a:cxn>
              <a:cxn ang="0">
                <a:pos x="43" y="77"/>
              </a:cxn>
              <a:cxn ang="0">
                <a:pos x="46" y="68"/>
              </a:cxn>
              <a:cxn ang="0">
                <a:pos x="47" y="58"/>
              </a:cxn>
              <a:cxn ang="0">
                <a:pos x="47" y="47"/>
              </a:cxn>
              <a:cxn ang="0">
                <a:pos x="44" y="32"/>
              </a:cxn>
              <a:cxn ang="0">
                <a:pos x="38" y="19"/>
              </a:cxn>
              <a:cxn ang="0">
                <a:pos x="34" y="8"/>
              </a:cxn>
              <a:cxn ang="0">
                <a:pos x="26" y="0"/>
              </a:cxn>
            </a:cxnLst>
            <a:rect l="0" t="0" r="r" b="b"/>
            <a:pathLst>
              <a:path w="47" h="111">
                <a:moveTo>
                  <a:pt x="26" y="0"/>
                </a:moveTo>
                <a:lnTo>
                  <a:pt x="21" y="1"/>
                </a:lnTo>
                <a:lnTo>
                  <a:pt x="16" y="3"/>
                </a:lnTo>
                <a:lnTo>
                  <a:pt x="15" y="8"/>
                </a:lnTo>
                <a:lnTo>
                  <a:pt x="14" y="7"/>
                </a:lnTo>
                <a:lnTo>
                  <a:pt x="12" y="12"/>
                </a:lnTo>
                <a:lnTo>
                  <a:pt x="9" y="10"/>
                </a:lnTo>
                <a:lnTo>
                  <a:pt x="3" y="10"/>
                </a:lnTo>
                <a:lnTo>
                  <a:pt x="0" y="12"/>
                </a:lnTo>
                <a:lnTo>
                  <a:pt x="4" y="23"/>
                </a:lnTo>
                <a:lnTo>
                  <a:pt x="7" y="33"/>
                </a:lnTo>
                <a:lnTo>
                  <a:pt x="9" y="44"/>
                </a:lnTo>
                <a:lnTo>
                  <a:pt x="10" y="55"/>
                </a:lnTo>
                <a:lnTo>
                  <a:pt x="10" y="66"/>
                </a:lnTo>
                <a:lnTo>
                  <a:pt x="8" y="81"/>
                </a:lnTo>
                <a:lnTo>
                  <a:pt x="5" y="96"/>
                </a:lnTo>
                <a:lnTo>
                  <a:pt x="2" y="110"/>
                </a:lnTo>
                <a:lnTo>
                  <a:pt x="6" y="111"/>
                </a:lnTo>
                <a:lnTo>
                  <a:pt x="10" y="110"/>
                </a:lnTo>
                <a:lnTo>
                  <a:pt x="14" y="107"/>
                </a:lnTo>
                <a:lnTo>
                  <a:pt x="19" y="106"/>
                </a:lnTo>
                <a:lnTo>
                  <a:pt x="29" y="98"/>
                </a:lnTo>
                <a:lnTo>
                  <a:pt x="32" y="94"/>
                </a:lnTo>
                <a:lnTo>
                  <a:pt x="35" y="93"/>
                </a:lnTo>
                <a:lnTo>
                  <a:pt x="43" y="77"/>
                </a:lnTo>
                <a:lnTo>
                  <a:pt x="46" y="68"/>
                </a:lnTo>
                <a:lnTo>
                  <a:pt x="47" y="58"/>
                </a:lnTo>
                <a:lnTo>
                  <a:pt x="47" y="47"/>
                </a:lnTo>
                <a:lnTo>
                  <a:pt x="44" y="32"/>
                </a:lnTo>
                <a:lnTo>
                  <a:pt x="38" y="19"/>
                </a:lnTo>
                <a:lnTo>
                  <a:pt x="34" y="8"/>
                </a:lnTo>
                <a:lnTo>
                  <a:pt x="26" y="0"/>
                </a:lnTo>
                <a:close/>
              </a:path>
            </a:pathLst>
          </a:custGeom>
          <a:gradFill rotWithShape="0">
            <a:gsLst>
              <a:gs pos="0">
                <a:srgbClr val="7F3F00"/>
              </a:gs>
              <a:gs pos="100000">
                <a:srgbClr val="FFBF8F"/>
              </a:gs>
            </a:gsLst>
            <a:lin ang="5400000" scaled="1"/>
          </a:gradFill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562" name="Freeform 698"/>
          <p:cNvSpPr>
            <a:spLocks noChangeArrowheads="1"/>
          </p:cNvSpPr>
          <p:nvPr/>
        </p:nvSpPr>
        <p:spPr bwMode="auto">
          <a:xfrm>
            <a:off x="4392614" y="3248025"/>
            <a:ext cx="20637" cy="5834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" y="9"/>
              </a:cxn>
              <a:cxn ang="0">
                <a:pos x="3" y="17"/>
              </a:cxn>
              <a:cxn ang="0">
                <a:pos x="2" y="23"/>
              </a:cxn>
              <a:cxn ang="0">
                <a:pos x="4" y="28"/>
              </a:cxn>
              <a:cxn ang="0">
                <a:pos x="13" y="49"/>
              </a:cxn>
              <a:cxn ang="0">
                <a:pos x="12" y="31"/>
              </a:cxn>
              <a:cxn ang="0">
                <a:pos x="10" y="20"/>
              </a:cxn>
              <a:cxn ang="0">
                <a:pos x="8" y="11"/>
              </a:cxn>
              <a:cxn ang="0">
                <a:pos x="7" y="16"/>
              </a:cxn>
              <a:cxn ang="0">
                <a:pos x="0" y="0"/>
              </a:cxn>
            </a:cxnLst>
            <a:rect l="0" t="0" r="r" b="b"/>
            <a:pathLst>
              <a:path w="13" h="49">
                <a:moveTo>
                  <a:pt x="0" y="0"/>
                </a:moveTo>
                <a:lnTo>
                  <a:pt x="2" y="9"/>
                </a:lnTo>
                <a:lnTo>
                  <a:pt x="3" y="17"/>
                </a:lnTo>
                <a:lnTo>
                  <a:pt x="2" y="23"/>
                </a:lnTo>
                <a:lnTo>
                  <a:pt x="4" y="28"/>
                </a:lnTo>
                <a:lnTo>
                  <a:pt x="13" y="49"/>
                </a:lnTo>
                <a:lnTo>
                  <a:pt x="12" y="31"/>
                </a:lnTo>
                <a:lnTo>
                  <a:pt x="10" y="20"/>
                </a:lnTo>
                <a:lnTo>
                  <a:pt x="8" y="11"/>
                </a:lnTo>
                <a:lnTo>
                  <a:pt x="7" y="1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7F3F00"/>
              </a:gs>
              <a:gs pos="100000">
                <a:srgbClr val="FFBF8F"/>
              </a:gs>
            </a:gsLst>
            <a:lin ang="5400000" scaled="1"/>
          </a:gradFill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563" name="Freeform 699"/>
          <p:cNvSpPr>
            <a:spLocks noChangeArrowheads="1"/>
          </p:cNvSpPr>
          <p:nvPr/>
        </p:nvSpPr>
        <p:spPr bwMode="auto">
          <a:xfrm>
            <a:off x="4321175" y="3143250"/>
            <a:ext cx="254000" cy="247650"/>
          </a:xfrm>
          <a:custGeom>
            <a:avLst/>
            <a:gdLst/>
            <a:ahLst/>
            <a:cxnLst>
              <a:cxn ang="0">
                <a:pos x="8" y="19"/>
              </a:cxn>
              <a:cxn ang="0">
                <a:pos x="12" y="34"/>
              </a:cxn>
              <a:cxn ang="0">
                <a:pos x="20" y="40"/>
              </a:cxn>
              <a:cxn ang="0">
                <a:pos x="31" y="44"/>
              </a:cxn>
              <a:cxn ang="0">
                <a:pos x="41" y="45"/>
              </a:cxn>
              <a:cxn ang="0">
                <a:pos x="44" y="62"/>
              </a:cxn>
              <a:cxn ang="0">
                <a:pos x="48" y="80"/>
              </a:cxn>
              <a:cxn ang="0">
                <a:pos x="54" y="91"/>
              </a:cxn>
              <a:cxn ang="0">
                <a:pos x="59" y="118"/>
              </a:cxn>
              <a:cxn ang="0">
                <a:pos x="61" y="145"/>
              </a:cxn>
              <a:cxn ang="0">
                <a:pos x="64" y="170"/>
              </a:cxn>
              <a:cxn ang="0">
                <a:pos x="62" y="194"/>
              </a:cxn>
              <a:cxn ang="0">
                <a:pos x="69" y="201"/>
              </a:cxn>
              <a:cxn ang="0">
                <a:pos x="81" y="190"/>
              </a:cxn>
              <a:cxn ang="0">
                <a:pos x="100" y="179"/>
              </a:cxn>
              <a:cxn ang="0">
                <a:pos x="125" y="162"/>
              </a:cxn>
              <a:cxn ang="0">
                <a:pos x="139" y="143"/>
              </a:cxn>
              <a:cxn ang="0">
                <a:pos x="145" y="129"/>
              </a:cxn>
              <a:cxn ang="0">
                <a:pos x="151" y="116"/>
              </a:cxn>
              <a:cxn ang="0">
                <a:pos x="155" y="92"/>
              </a:cxn>
              <a:cxn ang="0">
                <a:pos x="157" y="81"/>
              </a:cxn>
              <a:cxn ang="0">
                <a:pos x="160" y="70"/>
              </a:cxn>
              <a:cxn ang="0">
                <a:pos x="160" y="59"/>
              </a:cxn>
              <a:cxn ang="0">
                <a:pos x="159" y="45"/>
              </a:cxn>
              <a:cxn ang="0">
                <a:pos x="157" y="24"/>
              </a:cxn>
              <a:cxn ang="0">
                <a:pos x="156" y="10"/>
              </a:cxn>
              <a:cxn ang="0">
                <a:pos x="147" y="9"/>
              </a:cxn>
              <a:cxn ang="0">
                <a:pos x="142" y="16"/>
              </a:cxn>
              <a:cxn ang="0">
                <a:pos x="124" y="30"/>
              </a:cxn>
              <a:cxn ang="0">
                <a:pos x="111" y="38"/>
              </a:cxn>
              <a:cxn ang="0">
                <a:pos x="91" y="53"/>
              </a:cxn>
              <a:cxn ang="0">
                <a:pos x="63" y="27"/>
              </a:cxn>
              <a:cxn ang="0">
                <a:pos x="35" y="10"/>
              </a:cxn>
              <a:cxn ang="0">
                <a:pos x="16" y="4"/>
              </a:cxn>
              <a:cxn ang="0">
                <a:pos x="0" y="3"/>
              </a:cxn>
            </a:cxnLst>
            <a:rect l="0" t="0" r="r" b="b"/>
            <a:pathLst>
              <a:path w="160" h="208">
                <a:moveTo>
                  <a:pt x="0" y="3"/>
                </a:moveTo>
                <a:lnTo>
                  <a:pt x="8" y="19"/>
                </a:lnTo>
                <a:lnTo>
                  <a:pt x="10" y="25"/>
                </a:lnTo>
                <a:lnTo>
                  <a:pt x="12" y="34"/>
                </a:lnTo>
                <a:lnTo>
                  <a:pt x="13" y="39"/>
                </a:lnTo>
                <a:lnTo>
                  <a:pt x="20" y="40"/>
                </a:lnTo>
                <a:lnTo>
                  <a:pt x="25" y="43"/>
                </a:lnTo>
                <a:lnTo>
                  <a:pt x="31" y="44"/>
                </a:lnTo>
                <a:lnTo>
                  <a:pt x="37" y="42"/>
                </a:lnTo>
                <a:lnTo>
                  <a:pt x="41" y="45"/>
                </a:lnTo>
                <a:lnTo>
                  <a:pt x="45" y="51"/>
                </a:lnTo>
                <a:lnTo>
                  <a:pt x="44" y="62"/>
                </a:lnTo>
                <a:lnTo>
                  <a:pt x="48" y="67"/>
                </a:lnTo>
                <a:lnTo>
                  <a:pt x="48" y="80"/>
                </a:lnTo>
                <a:lnTo>
                  <a:pt x="51" y="84"/>
                </a:lnTo>
                <a:lnTo>
                  <a:pt x="54" y="91"/>
                </a:lnTo>
                <a:lnTo>
                  <a:pt x="58" y="107"/>
                </a:lnTo>
                <a:lnTo>
                  <a:pt x="59" y="118"/>
                </a:lnTo>
                <a:lnTo>
                  <a:pt x="60" y="132"/>
                </a:lnTo>
                <a:lnTo>
                  <a:pt x="61" y="145"/>
                </a:lnTo>
                <a:lnTo>
                  <a:pt x="62" y="154"/>
                </a:lnTo>
                <a:lnTo>
                  <a:pt x="64" y="170"/>
                </a:lnTo>
                <a:lnTo>
                  <a:pt x="63" y="181"/>
                </a:lnTo>
                <a:lnTo>
                  <a:pt x="62" y="194"/>
                </a:lnTo>
                <a:lnTo>
                  <a:pt x="60" y="208"/>
                </a:lnTo>
                <a:lnTo>
                  <a:pt x="69" y="201"/>
                </a:lnTo>
                <a:lnTo>
                  <a:pt x="75" y="196"/>
                </a:lnTo>
                <a:lnTo>
                  <a:pt x="81" y="190"/>
                </a:lnTo>
                <a:lnTo>
                  <a:pt x="88" y="188"/>
                </a:lnTo>
                <a:lnTo>
                  <a:pt x="100" y="179"/>
                </a:lnTo>
                <a:lnTo>
                  <a:pt x="111" y="171"/>
                </a:lnTo>
                <a:lnTo>
                  <a:pt x="125" y="162"/>
                </a:lnTo>
                <a:lnTo>
                  <a:pt x="136" y="147"/>
                </a:lnTo>
                <a:lnTo>
                  <a:pt x="139" y="143"/>
                </a:lnTo>
                <a:lnTo>
                  <a:pt x="142" y="136"/>
                </a:lnTo>
                <a:lnTo>
                  <a:pt x="145" y="129"/>
                </a:lnTo>
                <a:lnTo>
                  <a:pt x="148" y="125"/>
                </a:lnTo>
                <a:lnTo>
                  <a:pt x="151" y="116"/>
                </a:lnTo>
                <a:lnTo>
                  <a:pt x="153" y="101"/>
                </a:lnTo>
                <a:lnTo>
                  <a:pt x="155" y="92"/>
                </a:lnTo>
                <a:lnTo>
                  <a:pt x="157" y="84"/>
                </a:lnTo>
                <a:lnTo>
                  <a:pt x="157" y="81"/>
                </a:lnTo>
                <a:lnTo>
                  <a:pt x="159" y="75"/>
                </a:lnTo>
                <a:lnTo>
                  <a:pt x="160" y="70"/>
                </a:lnTo>
                <a:lnTo>
                  <a:pt x="160" y="63"/>
                </a:lnTo>
                <a:lnTo>
                  <a:pt x="160" y="59"/>
                </a:lnTo>
                <a:lnTo>
                  <a:pt x="160" y="49"/>
                </a:lnTo>
                <a:lnTo>
                  <a:pt x="159" y="45"/>
                </a:lnTo>
                <a:lnTo>
                  <a:pt x="159" y="31"/>
                </a:lnTo>
                <a:lnTo>
                  <a:pt x="157" y="24"/>
                </a:lnTo>
                <a:lnTo>
                  <a:pt x="156" y="19"/>
                </a:lnTo>
                <a:lnTo>
                  <a:pt x="156" y="10"/>
                </a:lnTo>
                <a:lnTo>
                  <a:pt x="156" y="0"/>
                </a:lnTo>
                <a:lnTo>
                  <a:pt x="147" y="9"/>
                </a:lnTo>
                <a:lnTo>
                  <a:pt x="144" y="12"/>
                </a:lnTo>
                <a:lnTo>
                  <a:pt x="142" y="16"/>
                </a:lnTo>
                <a:lnTo>
                  <a:pt x="132" y="28"/>
                </a:lnTo>
                <a:lnTo>
                  <a:pt x="124" y="30"/>
                </a:lnTo>
                <a:lnTo>
                  <a:pt x="119" y="32"/>
                </a:lnTo>
                <a:lnTo>
                  <a:pt x="111" y="38"/>
                </a:lnTo>
                <a:lnTo>
                  <a:pt x="99" y="45"/>
                </a:lnTo>
                <a:lnTo>
                  <a:pt x="91" y="53"/>
                </a:lnTo>
                <a:lnTo>
                  <a:pt x="77" y="43"/>
                </a:lnTo>
                <a:lnTo>
                  <a:pt x="63" y="27"/>
                </a:lnTo>
                <a:lnTo>
                  <a:pt x="45" y="15"/>
                </a:lnTo>
                <a:lnTo>
                  <a:pt x="35" y="10"/>
                </a:lnTo>
                <a:lnTo>
                  <a:pt x="27" y="9"/>
                </a:lnTo>
                <a:lnTo>
                  <a:pt x="16" y="4"/>
                </a:lnTo>
                <a:lnTo>
                  <a:pt x="8" y="3"/>
                </a:lnTo>
                <a:lnTo>
                  <a:pt x="0" y="3"/>
                </a:lnTo>
                <a:close/>
              </a:path>
            </a:pathLst>
          </a:custGeom>
          <a:gradFill rotWithShape="0">
            <a:gsLst>
              <a:gs pos="0">
                <a:srgbClr val="7F3F00"/>
              </a:gs>
              <a:gs pos="100000">
                <a:srgbClr val="FFBF8F"/>
              </a:gs>
            </a:gsLst>
            <a:lin ang="5400000" scaled="1"/>
          </a:gradFill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564" name="Freeform 700"/>
          <p:cNvSpPr>
            <a:spLocks noChangeArrowheads="1"/>
          </p:cNvSpPr>
          <p:nvPr/>
        </p:nvSpPr>
        <p:spPr bwMode="auto">
          <a:xfrm>
            <a:off x="4441825" y="3188494"/>
            <a:ext cx="57150" cy="179785"/>
          </a:xfrm>
          <a:custGeom>
            <a:avLst/>
            <a:gdLst/>
            <a:ahLst/>
            <a:cxnLst>
              <a:cxn ang="0">
                <a:pos x="36" y="0"/>
              </a:cxn>
              <a:cxn ang="0">
                <a:pos x="25" y="7"/>
              </a:cxn>
              <a:cxn ang="0">
                <a:pos x="22" y="9"/>
              </a:cxn>
              <a:cxn ang="0">
                <a:pos x="18" y="14"/>
              </a:cxn>
              <a:cxn ang="0">
                <a:pos x="16" y="16"/>
              </a:cxn>
              <a:cxn ang="0">
                <a:pos x="16" y="21"/>
              </a:cxn>
              <a:cxn ang="0">
                <a:pos x="18" y="28"/>
              </a:cxn>
              <a:cxn ang="0">
                <a:pos x="22" y="43"/>
              </a:cxn>
              <a:cxn ang="0">
                <a:pos x="24" y="55"/>
              </a:cxn>
              <a:cxn ang="0">
                <a:pos x="25" y="59"/>
              </a:cxn>
              <a:cxn ang="0">
                <a:pos x="25" y="66"/>
              </a:cxn>
              <a:cxn ang="0">
                <a:pos x="23" y="75"/>
              </a:cxn>
              <a:cxn ang="0">
                <a:pos x="19" y="85"/>
              </a:cxn>
              <a:cxn ang="0">
                <a:pos x="18" y="90"/>
              </a:cxn>
              <a:cxn ang="0">
                <a:pos x="14" y="101"/>
              </a:cxn>
              <a:cxn ang="0">
                <a:pos x="14" y="106"/>
              </a:cxn>
              <a:cxn ang="0">
                <a:pos x="15" y="116"/>
              </a:cxn>
              <a:cxn ang="0">
                <a:pos x="16" y="125"/>
              </a:cxn>
              <a:cxn ang="0">
                <a:pos x="17" y="134"/>
              </a:cxn>
              <a:cxn ang="0">
                <a:pos x="17" y="142"/>
              </a:cxn>
              <a:cxn ang="0">
                <a:pos x="16" y="147"/>
              </a:cxn>
              <a:cxn ang="0">
                <a:pos x="11" y="151"/>
              </a:cxn>
              <a:cxn ang="0">
                <a:pos x="10" y="151"/>
              </a:cxn>
              <a:cxn ang="0">
                <a:pos x="13" y="147"/>
              </a:cxn>
              <a:cxn ang="0">
                <a:pos x="14" y="141"/>
              </a:cxn>
              <a:cxn ang="0">
                <a:pos x="14" y="130"/>
              </a:cxn>
              <a:cxn ang="0">
                <a:pos x="14" y="120"/>
              </a:cxn>
              <a:cxn ang="0">
                <a:pos x="14" y="111"/>
              </a:cxn>
              <a:cxn ang="0">
                <a:pos x="13" y="106"/>
              </a:cxn>
              <a:cxn ang="0">
                <a:pos x="13" y="100"/>
              </a:cxn>
              <a:cxn ang="0">
                <a:pos x="15" y="93"/>
              </a:cxn>
              <a:cxn ang="0">
                <a:pos x="18" y="83"/>
              </a:cxn>
              <a:cxn ang="0">
                <a:pos x="22" y="73"/>
              </a:cxn>
              <a:cxn ang="0">
                <a:pos x="23" y="65"/>
              </a:cxn>
              <a:cxn ang="0">
                <a:pos x="23" y="58"/>
              </a:cxn>
              <a:cxn ang="0">
                <a:pos x="22" y="49"/>
              </a:cxn>
              <a:cxn ang="0">
                <a:pos x="19" y="36"/>
              </a:cxn>
              <a:cxn ang="0">
                <a:pos x="14" y="19"/>
              </a:cxn>
              <a:cxn ang="0">
                <a:pos x="12" y="15"/>
              </a:cxn>
              <a:cxn ang="0">
                <a:pos x="8" y="10"/>
              </a:cxn>
              <a:cxn ang="0">
                <a:pos x="3" y="7"/>
              </a:cxn>
              <a:cxn ang="0">
                <a:pos x="0" y="4"/>
              </a:cxn>
              <a:cxn ang="0">
                <a:pos x="6" y="9"/>
              </a:cxn>
              <a:cxn ang="0">
                <a:pos x="9" y="9"/>
              </a:cxn>
              <a:cxn ang="0">
                <a:pos x="11" y="10"/>
              </a:cxn>
              <a:cxn ang="0">
                <a:pos x="13" y="13"/>
              </a:cxn>
              <a:cxn ang="0">
                <a:pos x="15" y="12"/>
              </a:cxn>
              <a:cxn ang="0">
                <a:pos x="16" y="10"/>
              </a:cxn>
              <a:cxn ang="0">
                <a:pos x="19" y="10"/>
              </a:cxn>
              <a:cxn ang="0">
                <a:pos x="22" y="7"/>
              </a:cxn>
              <a:cxn ang="0">
                <a:pos x="28" y="4"/>
              </a:cxn>
              <a:cxn ang="0">
                <a:pos x="33" y="2"/>
              </a:cxn>
              <a:cxn ang="0">
                <a:pos x="34" y="0"/>
              </a:cxn>
              <a:cxn ang="0">
                <a:pos x="36" y="0"/>
              </a:cxn>
            </a:cxnLst>
            <a:rect l="0" t="0" r="r" b="b"/>
            <a:pathLst>
              <a:path w="36" h="151">
                <a:moveTo>
                  <a:pt x="36" y="0"/>
                </a:moveTo>
                <a:lnTo>
                  <a:pt x="25" y="7"/>
                </a:lnTo>
                <a:lnTo>
                  <a:pt x="22" y="9"/>
                </a:lnTo>
                <a:lnTo>
                  <a:pt x="18" y="14"/>
                </a:lnTo>
                <a:lnTo>
                  <a:pt x="16" y="16"/>
                </a:lnTo>
                <a:lnTo>
                  <a:pt x="16" y="21"/>
                </a:lnTo>
                <a:lnTo>
                  <a:pt x="18" y="28"/>
                </a:lnTo>
                <a:lnTo>
                  <a:pt x="22" y="43"/>
                </a:lnTo>
                <a:lnTo>
                  <a:pt x="24" y="55"/>
                </a:lnTo>
                <a:lnTo>
                  <a:pt x="25" y="59"/>
                </a:lnTo>
                <a:lnTo>
                  <a:pt x="25" y="66"/>
                </a:lnTo>
                <a:lnTo>
                  <a:pt x="23" y="75"/>
                </a:lnTo>
                <a:lnTo>
                  <a:pt x="19" y="85"/>
                </a:lnTo>
                <a:lnTo>
                  <a:pt x="18" y="90"/>
                </a:lnTo>
                <a:lnTo>
                  <a:pt x="14" y="101"/>
                </a:lnTo>
                <a:lnTo>
                  <a:pt x="14" y="106"/>
                </a:lnTo>
                <a:lnTo>
                  <a:pt x="15" y="116"/>
                </a:lnTo>
                <a:lnTo>
                  <a:pt x="16" y="125"/>
                </a:lnTo>
                <a:lnTo>
                  <a:pt x="17" y="134"/>
                </a:lnTo>
                <a:lnTo>
                  <a:pt x="17" y="142"/>
                </a:lnTo>
                <a:lnTo>
                  <a:pt x="16" y="147"/>
                </a:lnTo>
                <a:lnTo>
                  <a:pt x="11" y="151"/>
                </a:lnTo>
                <a:lnTo>
                  <a:pt x="10" y="151"/>
                </a:lnTo>
                <a:lnTo>
                  <a:pt x="13" y="147"/>
                </a:lnTo>
                <a:lnTo>
                  <a:pt x="14" y="141"/>
                </a:lnTo>
                <a:lnTo>
                  <a:pt x="14" y="130"/>
                </a:lnTo>
                <a:lnTo>
                  <a:pt x="14" y="120"/>
                </a:lnTo>
                <a:lnTo>
                  <a:pt x="14" y="111"/>
                </a:lnTo>
                <a:lnTo>
                  <a:pt x="13" y="106"/>
                </a:lnTo>
                <a:lnTo>
                  <a:pt x="13" y="100"/>
                </a:lnTo>
                <a:lnTo>
                  <a:pt x="15" y="93"/>
                </a:lnTo>
                <a:lnTo>
                  <a:pt x="18" y="83"/>
                </a:lnTo>
                <a:lnTo>
                  <a:pt x="22" y="73"/>
                </a:lnTo>
                <a:lnTo>
                  <a:pt x="23" y="65"/>
                </a:lnTo>
                <a:lnTo>
                  <a:pt x="23" y="58"/>
                </a:lnTo>
                <a:lnTo>
                  <a:pt x="22" y="49"/>
                </a:lnTo>
                <a:lnTo>
                  <a:pt x="19" y="36"/>
                </a:lnTo>
                <a:lnTo>
                  <a:pt x="14" y="19"/>
                </a:lnTo>
                <a:lnTo>
                  <a:pt x="12" y="15"/>
                </a:lnTo>
                <a:lnTo>
                  <a:pt x="8" y="10"/>
                </a:lnTo>
                <a:lnTo>
                  <a:pt x="3" y="7"/>
                </a:lnTo>
                <a:lnTo>
                  <a:pt x="0" y="4"/>
                </a:lnTo>
                <a:lnTo>
                  <a:pt x="6" y="9"/>
                </a:lnTo>
                <a:lnTo>
                  <a:pt x="9" y="9"/>
                </a:lnTo>
                <a:lnTo>
                  <a:pt x="11" y="10"/>
                </a:lnTo>
                <a:lnTo>
                  <a:pt x="13" y="13"/>
                </a:lnTo>
                <a:lnTo>
                  <a:pt x="15" y="12"/>
                </a:lnTo>
                <a:lnTo>
                  <a:pt x="16" y="10"/>
                </a:lnTo>
                <a:lnTo>
                  <a:pt x="19" y="10"/>
                </a:lnTo>
                <a:lnTo>
                  <a:pt x="22" y="7"/>
                </a:lnTo>
                <a:lnTo>
                  <a:pt x="28" y="4"/>
                </a:lnTo>
                <a:lnTo>
                  <a:pt x="33" y="2"/>
                </a:lnTo>
                <a:lnTo>
                  <a:pt x="34" y="0"/>
                </a:lnTo>
                <a:lnTo>
                  <a:pt x="36" y="0"/>
                </a:lnTo>
                <a:close/>
              </a:path>
            </a:pathLst>
          </a:custGeom>
          <a:gradFill rotWithShape="0">
            <a:gsLst>
              <a:gs pos="0">
                <a:srgbClr val="000000"/>
              </a:gs>
              <a:gs pos="100000">
                <a:srgbClr val="000000"/>
              </a:gs>
            </a:gsLst>
            <a:lin ang="5400000" scaled="1"/>
          </a:gradFill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565" name="Freeform 701"/>
          <p:cNvSpPr>
            <a:spLocks noChangeArrowheads="1"/>
          </p:cNvSpPr>
          <p:nvPr/>
        </p:nvSpPr>
        <p:spPr bwMode="auto">
          <a:xfrm>
            <a:off x="4484688" y="3200400"/>
            <a:ext cx="31750" cy="153591"/>
          </a:xfrm>
          <a:custGeom>
            <a:avLst/>
            <a:gdLst/>
            <a:ahLst/>
            <a:cxnLst>
              <a:cxn ang="0">
                <a:pos x="0" y="129"/>
              </a:cxn>
              <a:cxn ang="0">
                <a:pos x="0" y="125"/>
              </a:cxn>
              <a:cxn ang="0">
                <a:pos x="1" y="119"/>
              </a:cxn>
              <a:cxn ang="0">
                <a:pos x="2" y="114"/>
              </a:cxn>
              <a:cxn ang="0">
                <a:pos x="7" y="103"/>
              </a:cxn>
              <a:cxn ang="0">
                <a:pos x="11" y="94"/>
              </a:cxn>
              <a:cxn ang="0">
                <a:pos x="13" y="87"/>
              </a:cxn>
              <a:cxn ang="0">
                <a:pos x="13" y="80"/>
              </a:cxn>
              <a:cxn ang="0">
                <a:pos x="11" y="73"/>
              </a:cxn>
              <a:cxn ang="0">
                <a:pos x="8" y="66"/>
              </a:cxn>
              <a:cxn ang="0">
                <a:pos x="8" y="60"/>
              </a:cxn>
              <a:cxn ang="0">
                <a:pos x="10" y="49"/>
              </a:cxn>
              <a:cxn ang="0">
                <a:pos x="16" y="30"/>
              </a:cxn>
              <a:cxn ang="0">
                <a:pos x="18" y="24"/>
              </a:cxn>
              <a:cxn ang="0">
                <a:pos x="19" y="17"/>
              </a:cxn>
              <a:cxn ang="0">
                <a:pos x="19" y="8"/>
              </a:cxn>
              <a:cxn ang="0">
                <a:pos x="19" y="0"/>
              </a:cxn>
              <a:cxn ang="0">
                <a:pos x="20" y="6"/>
              </a:cxn>
              <a:cxn ang="0">
                <a:pos x="20" y="12"/>
              </a:cxn>
              <a:cxn ang="0">
                <a:pos x="18" y="26"/>
              </a:cxn>
              <a:cxn ang="0">
                <a:pos x="15" y="37"/>
              </a:cxn>
              <a:cxn ang="0">
                <a:pos x="13" y="48"/>
              </a:cxn>
              <a:cxn ang="0">
                <a:pos x="11" y="55"/>
              </a:cxn>
              <a:cxn ang="0">
                <a:pos x="11" y="61"/>
              </a:cxn>
              <a:cxn ang="0">
                <a:pos x="13" y="72"/>
              </a:cxn>
              <a:cxn ang="0">
                <a:pos x="14" y="78"/>
              </a:cxn>
              <a:cxn ang="0">
                <a:pos x="15" y="85"/>
              </a:cxn>
              <a:cxn ang="0">
                <a:pos x="15" y="89"/>
              </a:cxn>
              <a:cxn ang="0">
                <a:pos x="13" y="96"/>
              </a:cxn>
              <a:cxn ang="0">
                <a:pos x="10" y="104"/>
              </a:cxn>
              <a:cxn ang="0">
                <a:pos x="7" y="112"/>
              </a:cxn>
              <a:cxn ang="0">
                <a:pos x="5" y="115"/>
              </a:cxn>
              <a:cxn ang="0">
                <a:pos x="5" y="120"/>
              </a:cxn>
              <a:cxn ang="0">
                <a:pos x="4" y="122"/>
              </a:cxn>
              <a:cxn ang="0">
                <a:pos x="4" y="125"/>
              </a:cxn>
              <a:cxn ang="0">
                <a:pos x="5" y="126"/>
              </a:cxn>
              <a:cxn ang="0">
                <a:pos x="0" y="129"/>
              </a:cxn>
            </a:cxnLst>
            <a:rect l="0" t="0" r="r" b="b"/>
            <a:pathLst>
              <a:path w="20" h="129">
                <a:moveTo>
                  <a:pt x="0" y="129"/>
                </a:moveTo>
                <a:lnTo>
                  <a:pt x="0" y="125"/>
                </a:lnTo>
                <a:lnTo>
                  <a:pt x="1" y="119"/>
                </a:lnTo>
                <a:lnTo>
                  <a:pt x="2" y="114"/>
                </a:lnTo>
                <a:lnTo>
                  <a:pt x="7" y="103"/>
                </a:lnTo>
                <a:lnTo>
                  <a:pt x="11" y="94"/>
                </a:lnTo>
                <a:lnTo>
                  <a:pt x="13" y="87"/>
                </a:lnTo>
                <a:lnTo>
                  <a:pt x="13" y="80"/>
                </a:lnTo>
                <a:lnTo>
                  <a:pt x="11" y="73"/>
                </a:lnTo>
                <a:lnTo>
                  <a:pt x="8" y="66"/>
                </a:lnTo>
                <a:lnTo>
                  <a:pt x="8" y="60"/>
                </a:lnTo>
                <a:lnTo>
                  <a:pt x="10" y="49"/>
                </a:lnTo>
                <a:lnTo>
                  <a:pt x="16" y="30"/>
                </a:lnTo>
                <a:lnTo>
                  <a:pt x="18" y="24"/>
                </a:lnTo>
                <a:lnTo>
                  <a:pt x="19" y="17"/>
                </a:lnTo>
                <a:lnTo>
                  <a:pt x="19" y="8"/>
                </a:lnTo>
                <a:lnTo>
                  <a:pt x="19" y="0"/>
                </a:lnTo>
                <a:lnTo>
                  <a:pt x="20" y="6"/>
                </a:lnTo>
                <a:lnTo>
                  <a:pt x="20" y="12"/>
                </a:lnTo>
                <a:lnTo>
                  <a:pt x="18" y="26"/>
                </a:lnTo>
                <a:lnTo>
                  <a:pt x="15" y="37"/>
                </a:lnTo>
                <a:lnTo>
                  <a:pt x="13" y="48"/>
                </a:lnTo>
                <a:lnTo>
                  <a:pt x="11" y="55"/>
                </a:lnTo>
                <a:lnTo>
                  <a:pt x="11" y="61"/>
                </a:lnTo>
                <a:lnTo>
                  <a:pt x="13" y="72"/>
                </a:lnTo>
                <a:lnTo>
                  <a:pt x="14" y="78"/>
                </a:lnTo>
                <a:lnTo>
                  <a:pt x="15" y="85"/>
                </a:lnTo>
                <a:lnTo>
                  <a:pt x="15" y="89"/>
                </a:lnTo>
                <a:lnTo>
                  <a:pt x="13" y="96"/>
                </a:lnTo>
                <a:lnTo>
                  <a:pt x="10" y="104"/>
                </a:lnTo>
                <a:lnTo>
                  <a:pt x="7" y="112"/>
                </a:lnTo>
                <a:lnTo>
                  <a:pt x="5" y="115"/>
                </a:lnTo>
                <a:lnTo>
                  <a:pt x="5" y="120"/>
                </a:lnTo>
                <a:lnTo>
                  <a:pt x="4" y="122"/>
                </a:lnTo>
                <a:lnTo>
                  <a:pt x="4" y="125"/>
                </a:lnTo>
                <a:lnTo>
                  <a:pt x="5" y="126"/>
                </a:lnTo>
                <a:lnTo>
                  <a:pt x="0" y="129"/>
                </a:lnTo>
                <a:close/>
              </a:path>
            </a:pathLst>
          </a:custGeom>
          <a:gradFill rotWithShape="0">
            <a:gsLst>
              <a:gs pos="0">
                <a:srgbClr val="000000"/>
              </a:gs>
              <a:gs pos="100000">
                <a:srgbClr val="000000"/>
              </a:gs>
            </a:gsLst>
            <a:lin ang="5400000" scaled="1"/>
          </a:gradFill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566" name="Freeform 702"/>
          <p:cNvSpPr>
            <a:spLocks noChangeArrowheads="1"/>
          </p:cNvSpPr>
          <p:nvPr/>
        </p:nvSpPr>
        <p:spPr bwMode="auto">
          <a:xfrm>
            <a:off x="4521200" y="3173017"/>
            <a:ext cx="12700" cy="39290"/>
          </a:xfrm>
          <a:custGeom>
            <a:avLst/>
            <a:gdLst/>
            <a:ahLst/>
            <a:cxnLst>
              <a:cxn ang="0">
                <a:pos x="8" y="0"/>
              </a:cxn>
              <a:cxn ang="0">
                <a:pos x="6" y="0"/>
              </a:cxn>
              <a:cxn ang="0">
                <a:pos x="5" y="2"/>
              </a:cxn>
              <a:cxn ang="0">
                <a:pos x="4" y="2"/>
              </a:cxn>
              <a:cxn ang="0">
                <a:pos x="2" y="3"/>
              </a:cxn>
              <a:cxn ang="0">
                <a:pos x="0" y="3"/>
              </a:cxn>
              <a:cxn ang="0">
                <a:pos x="3" y="3"/>
              </a:cxn>
              <a:cxn ang="0">
                <a:pos x="5" y="4"/>
              </a:cxn>
              <a:cxn ang="0">
                <a:pos x="7" y="8"/>
              </a:cxn>
              <a:cxn ang="0">
                <a:pos x="8" y="14"/>
              </a:cxn>
              <a:cxn ang="0">
                <a:pos x="8" y="19"/>
              </a:cxn>
              <a:cxn ang="0">
                <a:pos x="7" y="26"/>
              </a:cxn>
              <a:cxn ang="0">
                <a:pos x="7" y="33"/>
              </a:cxn>
              <a:cxn ang="0">
                <a:pos x="8" y="28"/>
              </a:cxn>
              <a:cxn ang="0">
                <a:pos x="8" y="23"/>
              </a:cxn>
              <a:cxn ang="0">
                <a:pos x="8" y="18"/>
              </a:cxn>
              <a:cxn ang="0">
                <a:pos x="8" y="14"/>
              </a:cxn>
              <a:cxn ang="0">
                <a:pos x="8" y="9"/>
              </a:cxn>
              <a:cxn ang="0">
                <a:pos x="8" y="6"/>
              </a:cxn>
              <a:cxn ang="0">
                <a:pos x="7" y="3"/>
              </a:cxn>
              <a:cxn ang="0">
                <a:pos x="7" y="1"/>
              </a:cxn>
              <a:cxn ang="0">
                <a:pos x="7" y="1"/>
              </a:cxn>
              <a:cxn ang="0">
                <a:pos x="8" y="0"/>
              </a:cxn>
            </a:cxnLst>
            <a:rect l="0" t="0" r="r" b="b"/>
            <a:pathLst>
              <a:path w="8" h="33">
                <a:moveTo>
                  <a:pt x="8" y="0"/>
                </a:moveTo>
                <a:lnTo>
                  <a:pt x="6" y="0"/>
                </a:lnTo>
                <a:lnTo>
                  <a:pt x="5" y="2"/>
                </a:lnTo>
                <a:lnTo>
                  <a:pt x="4" y="2"/>
                </a:lnTo>
                <a:lnTo>
                  <a:pt x="2" y="3"/>
                </a:lnTo>
                <a:lnTo>
                  <a:pt x="0" y="3"/>
                </a:lnTo>
                <a:lnTo>
                  <a:pt x="3" y="3"/>
                </a:lnTo>
                <a:lnTo>
                  <a:pt x="5" y="4"/>
                </a:lnTo>
                <a:lnTo>
                  <a:pt x="7" y="8"/>
                </a:lnTo>
                <a:lnTo>
                  <a:pt x="8" y="14"/>
                </a:lnTo>
                <a:lnTo>
                  <a:pt x="8" y="19"/>
                </a:lnTo>
                <a:lnTo>
                  <a:pt x="7" y="26"/>
                </a:lnTo>
                <a:lnTo>
                  <a:pt x="7" y="33"/>
                </a:lnTo>
                <a:lnTo>
                  <a:pt x="8" y="28"/>
                </a:lnTo>
                <a:lnTo>
                  <a:pt x="8" y="23"/>
                </a:lnTo>
                <a:lnTo>
                  <a:pt x="8" y="18"/>
                </a:lnTo>
                <a:lnTo>
                  <a:pt x="8" y="14"/>
                </a:lnTo>
                <a:lnTo>
                  <a:pt x="8" y="9"/>
                </a:lnTo>
                <a:lnTo>
                  <a:pt x="8" y="6"/>
                </a:lnTo>
                <a:lnTo>
                  <a:pt x="7" y="3"/>
                </a:lnTo>
                <a:lnTo>
                  <a:pt x="7" y="1"/>
                </a:lnTo>
                <a:lnTo>
                  <a:pt x="7" y="1"/>
                </a:lnTo>
                <a:lnTo>
                  <a:pt x="8" y="0"/>
                </a:lnTo>
                <a:close/>
              </a:path>
            </a:pathLst>
          </a:custGeom>
          <a:gradFill rotWithShape="0">
            <a:gsLst>
              <a:gs pos="0">
                <a:srgbClr val="FFFFFF"/>
              </a:gs>
              <a:gs pos="100000">
                <a:srgbClr val="000000"/>
              </a:gs>
            </a:gsLst>
            <a:lin ang="5400000" scaled="1"/>
          </a:gradFill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567" name="Freeform 703"/>
          <p:cNvSpPr>
            <a:spLocks noChangeArrowheads="1"/>
          </p:cNvSpPr>
          <p:nvPr/>
        </p:nvSpPr>
        <p:spPr bwMode="auto">
          <a:xfrm>
            <a:off x="4008439" y="2926556"/>
            <a:ext cx="9525" cy="190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" y="7"/>
              </a:cxn>
              <a:cxn ang="0">
                <a:pos x="3" y="12"/>
              </a:cxn>
              <a:cxn ang="0">
                <a:pos x="6" y="16"/>
              </a:cxn>
            </a:cxnLst>
            <a:rect l="0" t="0" r="r" b="b"/>
            <a:pathLst>
              <a:path w="6" h="16">
                <a:moveTo>
                  <a:pt x="0" y="0"/>
                </a:moveTo>
                <a:lnTo>
                  <a:pt x="2" y="7"/>
                </a:lnTo>
                <a:lnTo>
                  <a:pt x="3" y="12"/>
                </a:lnTo>
                <a:lnTo>
                  <a:pt x="6" y="16"/>
                </a:lnTo>
              </a:path>
            </a:pathLst>
          </a:custGeom>
          <a:noFill/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568" name="Freeform 704"/>
          <p:cNvSpPr>
            <a:spLocks noChangeArrowheads="1"/>
          </p:cNvSpPr>
          <p:nvPr/>
        </p:nvSpPr>
        <p:spPr bwMode="auto">
          <a:xfrm>
            <a:off x="4159251" y="2901553"/>
            <a:ext cx="176213" cy="227409"/>
          </a:xfrm>
          <a:custGeom>
            <a:avLst/>
            <a:gdLst/>
            <a:ahLst/>
            <a:cxnLst>
              <a:cxn ang="0">
                <a:pos x="33" y="68"/>
              </a:cxn>
              <a:cxn ang="0">
                <a:pos x="33" y="95"/>
              </a:cxn>
              <a:cxn ang="0">
                <a:pos x="24" y="125"/>
              </a:cxn>
              <a:cxn ang="0">
                <a:pos x="12" y="142"/>
              </a:cxn>
              <a:cxn ang="0">
                <a:pos x="3" y="155"/>
              </a:cxn>
              <a:cxn ang="0">
                <a:pos x="0" y="167"/>
              </a:cxn>
              <a:cxn ang="0">
                <a:pos x="2" y="178"/>
              </a:cxn>
              <a:cxn ang="0">
                <a:pos x="8" y="185"/>
              </a:cxn>
              <a:cxn ang="0">
                <a:pos x="19" y="188"/>
              </a:cxn>
              <a:cxn ang="0">
                <a:pos x="42" y="190"/>
              </a:cxn>
              <a:cxn ang="0">
                <a:pos x="71" y="190"/>
              </a:cxn>
              <a:cxn ang="0">
                <a:pos x="87" y="188"/>
              </a:cxn>
              <a:cxn ang="0">
                <a:pos x="102" y="189"/>
              </a:cxn>
              <a:cxn ang="0">
                <a:pos x="107" y="186"/>
              </a:cxn>
              <a:cxn ang="0">
                <a:pos x="111" y="177"/>
              </a:cxn>
              <a:cxn ang="0">
                <a:pos x="106" y="185"/>
              </a:cxn>
              <a:cxn ang="0">
                <a:pos x="100" y="186"/>
              </a:cxn>
              <a:cxn ang="0">
                <a:pos x="92" y="179"/>
              </a:cxn>
              <a:cxn ang="0">
                <a:pos x="85" y="179"/>
              </a:cxn>
              <a:cxn ang="0">
                <a:pos x="80" y="176"/>
              </a:cxn>
              <a:cxn ang="0">
                <a:pos x="71" y="182"/>
              </a:cxn>
              <a:cxn ang="0">
                <a:pos x="63" y="186"/>
              </a:cxn>
              <a:cxn ang="0">
                <a:pos x="50" y="186"/>
              </a:cxn>
              <a:cxn ang="0">
                <a:pos x="39" y="178"/>
              </a:cxn>
              <a:cxn ang="0">
                <a:pos x="32" y="167"/>
              </a:cxn>
              <a:cxn ang="0">
                <a:pos x="31" y="156"/>
              </a:cxn>
              <a:cxn ang="0">
                <a:pos x="35" y="124"/>
              </a:cxn>
              <a:cxn ang="0">
                <a:pos x="41" y="52"/>
              </a:cxn>
              <a:cxn ang="0">
                <a:pos x="44" y="28"/>
              </a:cxn>
              <a:cxn ang="0">
                <a:pos x="45" y="14"/>
              </a:cxn>
              <a:cxn ang="0">
                <a:pos x="41" y="3"/>
              </a:cxn>
              <a:cxn ang="0">
                <a:pos x="31" y="65"/>
              </a:cxn>
            </a:cxnLst>
            <a:rect l="0" t="0" r="r" b="b"/>
            <a:pathLst>
              <a:path w="111" h="191">
                <a:moveTo>
                  <a:pt x="31" y="65"/>
                </a:moveTo>
                <a:lnTo>
                  <a:pt x="33" y="68"/>
                </a:lnTo>
                <a:lnTo>
                  <a:pt x="33" y="74"/>
                </a:lnTo>
                <a:lnTo>
                  <a:pt x="33" y="95"/>
                </a:lnTo>
                <a:lnTo>
                  <a:pt x="30" y="111"/>
                </a:lnTo>
                <a:lnTo>
                  <a:pt x="24" y="125"/>
                </a:lnTo>
                <a:lnTo>
                  <a:pt x="19" y="134"/>
                </a:lnTo>
                <a:lnTo>
                  <a:pt x="12" y="142"/>
                </a:lnTo>
                <a:lnTo>
                  <a:pt x="6" y="150"/>
                </a:lnTo>
                <a:lnTo>
                  <a:pt x="3" y="155"/>
                </a:lnTo>
                <a:lnTo>
                  <a:pt x="1" y="160"/>
                </a:lnTo>
                <a:lnTo>
                  <a:pt x="0" y="167"/>
                </a:lnTo>
                <a:lnTo>
                  <a:pt x="0" y="172"/>
                </a:lnTo>
                <a:lnTo>
                  <a:pt x="2" y="178"/>
                </a:lnTo>
                <a:lnTo>
                  <a:pt x="5" y="182"/>
                </a:lnTo>
                <a:lnTo>
                  <a:pt x="8" y="185"/>
                </a:lnTo>
                <a:lnTo>
                  <a:pt x="14" y="187"/>
                </a:lnTo>
                <a:lnTo>
                  <a:pt x="19" y="188"/>
                </a:lnTo>
                <a:lnTo>
                  <a:pt x="25" y="189"/>
                </a:lnTo>
                <a:lnTo>
                  <a:pt x="42" y="190"/>
                </a:lnTo>
                <a:lnTo>
                  <a:pt x="56" y="191"/>
                </a:lnTo>
                <a:lnTo>
                  <a:pt x="71" y="190"/>
                </a:lnTo>
                <a:lnTo>
                  <a:pt x="80" y="188"/>
                </a:lnTo>
                <a:lnTo>
                  <a:pt x="87" y="188"/>
                </a:lnTo>
                <a:lnTo>
                  <a:pt x="98" y="190"/>
                </a:lnTo>
                <a:lnTo>
                  <a:pt x="102" y="189"/>
                </a:lnTo>
                <a:lnTo>
                  <a:pt x="104" y="188"/>
                </a:lnTo>
                <a:lnTo>
                  <a:pt x="107" y="186"/>
                </a:lnTo>
                <a:lnTo>
                  <a:pt x="110" y="183"/>
                </a:lnTo>
                <a:lnTo>
                  <a:pt x="111" y="177"/>
                </a:lnTo>
                <a:lnTo>
                  <a:pt x="108" y="182"/>
                </a:lnTo>
                <a:lnTo>
                  <a:pt x="106" y="185"/>
                </a:lnTo>
                <a:lnTo>
                  <a:pt x="103" y="186"/>
                </a:lnTo>
                <a:lnTo>
                  <a:pt x="100" y="186"/>
                </a:lnTo>
                <a:lnTo>
                  <a:pt x="96" y="182"/>
                </a:lnTo>
                <a:lnTo>
                  <a:pt x="92" y="179"/>
                </a:lnTo>
                <a:lnTo>
                  <a:pt x="88" y="179"/>
                </a:lnTo>
                <a:lnTo>
                  <a:pt x="85" y="179"/>
                </a:lnTo>
                <a:lnTo>
                  <a:pt x="77" y="181"/>
                </a:lnTo>
                <a:lnTo>
                  <a:pt x="80" y="176"/>
                </a:lnTo>
                <a:lnTo>
                  <a:pt x="82" y="172"/>
                </a:lnTo>
                <a:lnTo>
                  <a:pt x="71" y="182"/>
                </a:lnTo>
                <a:lnTo>
                  <a:pt x="68" y="184"/>
                </a:lnTo>
                <a:lnTo>
                  <a:pt x="63" y="186"/>
                </a:lnTo>
                <a:lnTo>
                  <a:pt x="57" y="186"/>
                </a:lnTo>
                <a:lnTo>
                  <a:pt x="50" y="186"/>
                </a:lnTo>
                <a:lnTo>
                  <a:pt x="46" y="183"/>
                </a:lnTo>
                <a:lnTo>
                  <a:pt x="39" y="178"/>
                </a:lnTo>
                <a:lnTo>
                  <a:pt x="34" y="174"/>
                </a:lnTo>
                <a:lnTo>
                  <a:pt x="32" y="167"/>
                </a:lnTo>
                <a:lnTo>
                  <a:pt x="31" y="160"/>
                </a:lnTo>
                <a:lnTo>
                  <a:pt x="31" y="156"/>
                </a:lnTo>
                <a:lnTo>
                  <a:pt x="32" y="146"/>
                </a:lnTo>
                <a:lnTo>
                  <a:pt x="35" y="124"/>
                </a:lnTo>
                <a:lnTo>
                  <a:pt x="41" y="79"/>
                </a:lnTo>
                <a:lnTo>
                  <a:pt x="41" y="52"/>
                </a:lnTo>
                <a:lnTo>
                  <a:pt x="42" y="36"/>
                </a:lnTo>
                <a:lnTo>
                  <a:pt x="44" y="28"/>
                </a:lnTo>
                <a:lnTo>
                  <a:pt x="44" y="20"/>
                </a:lnTo>
                <a:lnTo>
                  <a:pt x="45" y="14"/>
                </a:lnTo>
                <a:lnTo>
                  <a:pt x="44" y="8"/>
                </a:lnTo>
                <a:lnTo>
                  <a:pt x="41" y="3"/>
                </a:lnTo>
                <a:lnTo>
                  <a:pt x="37" y="0"/>
                </a:lnTo>
                <a:lnTo>
                  <a:pt x="31" y="65"/>
                </a:lnTo>
                <a:close/>
              </a:path>
            </a:pathLst>
          </a:custGeom>
          <a:gradFill rotWithShape="0">
            <a:gsLst>
              <a:gs pos="0">
                <a:srgbClr val="000000"/>
              </a:gs>
              <a:gs pos="100000">
                <a:srgbClr val="000000"/>
              </a:gs>
            </a:gsLst>
            <a:lin ang="5400000" scaled="1"/>
          </a:gradFill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569" name="Freeform 705"/>
          <p:cNvSpPr>
            <a:spLocks noChangeArrowheads="1"/>
          </p:cNvSpPr>
          <p:nvPr/>
        </p:nvSpPr>
        <p:spPr bwMode="auto">
          <a:xfrm>
            <a:off x="4135439" y="2983707"/>
            <a:ext cx="65087" cy="27385"/>
          </a:xfrm>
          <a:custGeom>
            <a:avLst/>
            <a:gdLst/>
            <a:ahLst/>
            <a:cxnLst>
              <a:cxn ang="0">
                <a:pos x="41" y="0"/>
              </a:cxn>
              <a:cxn ang="0">
                <a:pos x="38" y="3"/>
              </a:cxn>
              <a:cxn ang="0">
                <a:pos x="35" y="6"/>
              </a:cxn>
              <a:cxn ang="0">
                <a:pos x="31" y="9"/>
              </a:cxn>
              <a:cxn ang="0">
                <a:pos x="27" y="10"/>
              </a:cxn>
              <a:cxn ang="0">
                <a:pos x="23" y="11"/>
              </a:cxn>
              <a:cxn ang="0">
                <a:pos x="18" y="11"/>
              </a:cxn>
              <a:cxn ang="0">
                <a:pos x="13" y="12"/>
              </a:cxn>
              <a:cxn ang="0">
                <a:pos x="8" y="13"/>
              </a:cxn>
              <a:cxn ang="0">
                <a:pos x="5" y="14"/>
              </a:cxn>
              <a:cxn ang="0">
                <a:pos x="2" y="15"/>
              </a:cxn>
              <a:cxn ang="0">
                <a:pos x="0" y="18"/>
              </a:cxn>
              <a:cxn ang="0">
                <a:pos x="1" y="21"/>
              </a:cxn>
              <a:cxn ang="0">
                <a:pos x="3" y="22"/>
              </a:cxn>
              <a:cxn ang="0">
                <a:pos x="6" y="23"/>
              </a:cxn>
              <a:cxn ang="0">
                <a:pos x="11" y="21"/>
              </a:cxn>
              <a:cxn ang="0">
                <a:pos x="16" y="19"/>
              </a:cxn>
              <a:cxn ang="0">
                <a:pos x="22" y="16"/>
              </a:cxn>
              <a:cxn ang="0">
                <a:pos x="37" y="4"/>
              </a:cxn>
            </a:cxnLst>
            <a:rect l="0" t="0" r="r" b="b"/>
            <a:pathLst>
              <a:path w="41" h="23">
                <a:moveTo>
                  <a:pt x="41" y="0"/>
                </a:moveTo>
                <a:lnTo>
                  <a:pt x="38" y="3"/>
                </a:lnTo>
                <a:lnTo>
                  <a:pt x="35" y="6"/>
                </a:lnTo>
                <a:lnTo>
                  <a:pt x="31" y="9"/>
                </a:lnTo>
                <a:lnTo>
                  <a:pt x="27" y="10"/>
                </a:lnTo>
                <a:lnTo>
                  <a:pt x="23" y="11"/>
                </a:lnTo>
                <a:lnTo>
                  <a:pt x="18" y="11"/>
                </a:lnTo>
                <a:lnTo>
                  <a:pt x="13" y="12"/>
                </a:lnTo>
                <a:lnTo>
                  <a:pt x="8" y="13"/>
                </a:lnTo>
                <a:lnTo>
                  <a:pt x="5" y="14"/>
                </a:lnTo>
                <a:lnTo>
                  <a:pt x="2" y="15"/>
                </a:lnTo>
                <a:lnTo>
                  <a:pt x="0" y="18"/>
                </a:lnTo>
                <a:lnTo>
                  <a:pt x="1" y="21"/>
                </a:lnTo>
                <a:lnTo>
                  <a:pt x="3" y="22"/>
                </a:lnTo>
                <a:lnTo>
                  <a:pt x="6" y="23"/>
                </a:lnTo>
                <a:lnTo>
                  <a:pt x="11" y="21"/>
                </a:lnTo>
                <a:lnTo>
                  <a:pt x="16" y="19"/>
                </a:lnTo>
                <a:lnTo>
                  <a:pt x="22" y="16"/>
                </a:lnTo>
                <a:lnTo>
                  <a:pt x="37" y="4"/>
                </a:lnTo>
              </a:path>
            </a:pathLst>
          </a:custGeom>
          <a:noFill/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570" name="Freeform 706"/>
          <p:cNvSpPr>
            <a:spLocks noChangeArrowheads="1"/>
          </p:cNvSpPr>
          <p:nvPr/>
        </p:nvSpPr>
        <p:spPr bwMode="auto">
          <a:xfrm>
            <a:off x="4162425" y="3067050"/>
            <a:ext cx="63500" cy="52388"/>
          </a:xfrm>
          <a:custGeom>
            <a:avLst/>
            <a:gdLst/>
            <a:ahLst/>
            <a:cxnLst>
              <a:cxn ang="0">
                <a:pos x="15" y="41"/>
              </a:cxn>
              <a:cxn ang="0">
                <a:pos x="18" y="40"/>
              </a:cxn>
              <a:cxn ang="0">
                <a:pos x="21" y="40"/>
              </a:cxn>
              <a:cxn ang="0">
                <a:pos x="25" y="40"/>
              </a:cxn>
              <a:cxn ang="0">
                <a:pos x="40" y="43"/>
              </a:cxn>
              <a:cxn ang="0">
                <a:pos x="36" y="41"/>
              </a:cxn>
              <a:cxn ang="0">
                <a:pos x="29" y="35"/>
              </a:cxn>
              <a:cxn ang="0">
                <a:pos x="27" y="31"/>
              </a:cxn>
              <a:cxn ang="0">
                <a:pos x="26" y="26"/>
              </a:cxn>
              <a:cxn ang="0">
                <a:pos x="26" y="21"/>
              </a:cxn>
              <a:cxn ang="0">
                <a:pos x="25" y="9"/>
              </a:cxn>
              <a:cxn ang="0">
                <a:pos x="24" y="4"/>
              </a:cxn>
              <a:cxn ang="0">
                <a:pos x="23" y="1"/>
              </a:cxn>
              <a:cxn ang="0">
                <a:pos x="19" y="0"/>
              </a:cxn>
              <a:cxn ang="0">
                <a:pos x="16" y="1"/>
              </a:cxn>
              <a:cxn ang="0">
                <a:pos x="12" y="4"/>
              </a:cxn>
              <a:cxn ang="0">
                <a:pos x="8" y="8"/>
              </a:cxn>
              <a:cxn ang="0">
                <a:pos x="5" y="12"/>
              </a:cxn>
              <a:cxn ang="0">
                <a:pos x="3" y="16"/>
              </a:cxn>
              <a:cxn ang="0">
                <a:pos x="1" y="20"/>
              </a:cxn>
              <a:cxn ang="0">
                <a:pos x="0" y="25"/>
              </a:cxn>
              <a:cxn ang="0">
                <a:pos x="0" y="30"/>
              </a:cxn>
              <a:cxn ang="0">
                <a:pos x="1" y="36"/>
              </a:cxn>
              <a:cxn ang="0">
                <a:pos x="4" y="41"/>
              </a:cxn>
              <a:cxn ang="0">
                <a:pos x="8" y="44"/>
              </a:cxn>
              <a:cxn ang="0">
                <a:pos x="11" y="44"/>
              </a:cxn>
              <a:cxn ang="0">
                <a:pos x="15" y="41"/>
              </a:cxn>
            </a:cxnLst>
            <a:rect l="0" t="0" r="r" b="b"/>
            <a:pathLst>
              <a:path w="40" h="44">
                <a:moveTo>
                  <a:pt x="15" y="41"/>
                </a:moveTo>
                <a:lnTo>
                  <a:pt x="18" y="40"/>
                </a:lnTo>
                <a:lnTo>
                  <a:pt x="21" y="40"/>
                </a:lnTo>
                <a:lnTo>
                  <a:pt x="25" y="40"/>
                </a:lnTo>
                <a:lnTo>
                  <a:pt x="40" y="43"/>
                </a:lnTo>
                <a:lnTo>
                  <a:pt x="36" y="41"/>
                </a:lnTo>
                <a:lnTo>
                  <a:pt x="29" y="35"/>
                </a:lnTo>
                <a:lnTo>
                  <a:pt x="27" y="31"/>
                </a:lnTo>
                <a:lnTo>
                  <a:pt x="26" y="26"/>
                </a:lnTo>
                <a:lnTo>
                  <a:pt x="26" y="21"/>
                </a:lnTo>
                <a:lnTo>
                  <a:pt x="25" y="9"/>
                </a:lnTo>
                <a:lnTo>
                  <a:pt x="24" y="4"/>
                </a:lnTo>
                <a:lnTo>
                  <a:pt x="23" y="1"/>
                </a:lnTo>
                <a:lnTo>
                  <a:pt x="19" y="0"/>
                </a:lnTo>
                <a:lnTo>
                  <a:pt x="16" y="1"/>
                </a:lnTo>
                <a:lnTo>
                  <a:pt x="12" y="4"/>
                </a:lnTo>
                <a:lnTo>
                  <a:pt x="8" y="8"/>
                </a:lnTo>
                <a:lnTo>
                  <a:pt x="5" y="12"/>
                </a:lnTo>
                <a:lnTo>
                  <a:pt x="3" y="16"/>
                </a:lnTo>
                <a:lnTo>
                  <a:pt x="1" y="20"/>
                </a:lnTo>
                <a:lnTo>
                  <a:pt x="0" y="25"/>
                </a:lnTo>
                <a:lnTo>
                  <a:pt x="0" y="30"/>
                </a:lnTo>
                <a:lnTo>
                  <a:pt x="1" y="36"/>
                </a:lnTo>
                <a:lnTo>
                  <a:pt x="4" y="41"/>
                </a:lnTo>
                <a:lnTo>
                  <a:pt x="8" y="44"/>
                </a:lnTo>
                <a:lnTo>
                  <a:pt x="11" y="44"/>
                </a:lnTo>
                <a:lnTo>
                  <a:pt x="15" y="41"/>
                </a:lnTo>
                <a:close/>
              </a:path>
            </a:pathLst>
          </a:custGeom>
          <a:gradFill rotWithShape="0">
            <a:gsLst>
              <a:gs pos="0">
                <a:srgbClr val="FFBF9F"/>
              </a:gs>
              <a:gs pos="100000">
                <a:srgbClr val="FFCFBF"/>
              </a:gs>
            </a:gsLst>
            <a:lin ang="5400000" scaled="1"/>
          </a:gradFill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571" name="Freeform 707"/>
          <p:cNvSpPr>
            <a:spLocks noChangeArrowheads="1"/>
          </p:cNvSpPr>
          <p:nvPr/>
        </p:nvSpPr>
        <p:spPr bwMode="auto">
          <a:xfrm>
            <a:off x="4287839" y="2968229"/>
            <a:ext cx="15875" cy="139303"/>
          </a:xfrm>
          <a:custGeom>
            <a:avLst/>
            <a:gdLst/>
            <a:ahLst/>
            <a:cxnLst>
              <a:cxn ang="0">
                <a:pos x="10" y="0"/>
              </a:cxn>
              <a:cxn ang="0">
                <a:pos x="9" y="7"/>
              </a:cxn>
              <a:cxn ang="0">
                <a:pos x="8" y="20"/>
              </a:cxn>
              <a:cxn ang="0">
                <a:pos x="7" y="57"/>
              </a:cxn>
              <a:cxn ang="0">
                <a:pos x="9" y="85"/>
              </a:cxn>
              <a:cxn ang="0">
                <a:pos x="9" y="92"/>
              </a:cxn>
              <a:cxn ang="0">
                <a:pos x="8" y="99"/>
              </a:cxn>
              <a:cxn ang="0">
                <a:pos x="7" y="104"/>
              </a:cxn>
              <a:cxn ang="0">
                <a:pos x="4" y="111"/>
              </a:cxn>
              <a:cxn ang="0">
                <a:pos x="0" y="117"/>
              </a:cxn>
            </a:cxnLst>
            <a:rect l="0" t="0" r="r" b="b"/>
            <a:pathLst>
              <a:path w="10" h="117">
                <a:moveTo>
                  <a:pt x="10" y="0"/>
                </a:moveTo>
                <a:lnTo>
                  <a:pt x="9" y="7"/>
                </a:lnTo>
                <a:lnTo>
                  <a:pt x="8" y="20"/>
                </a:lnTo>
                <a:lnTo>
                  <a:pt x="7" y="57"/>
                </a:lnTo>
                <a:lnTo>
                  <a:pt x="9" y="85"/>
                </a:lnTo>
                <a:lnTo>
                  <a:pt x="9" y="92"/>
                </a:lnTo>
                <a:lnTo>
                  <a:pt x="8" y="99"/>
                </a:lnTo>
                <a:lnTo>
                  <a:pt x="7" y="104"/>
                </a:lnTo>
                <a:lnTo>
                  <a:pt x="4" y="111"/>
                </a:lnTo>
                <a:lnTo>
                  <a:pt x="0" y="117"/>
                </a:lnTo>
              </a:path>
            </a:pathLst>
          </a:custGeom>
          <a:noFill/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572" name="Freeform 708"/>
          <p:cNvSpPr>
            <a:spLocks noChangeArrowheads="1"/>
          </p:cNvSpPr>
          <p:nvPr/>
        </p:nvSpPr>
        <p:spPr bwMode="auto">
          <a:xfrm>
            <a:off x="4298950" y="3026569"/>
            <a:ext cx="39688" cy="8691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" y="16"/>
              </a:cxn>
              <a:cxn ang="0">
                <a:pos x="4" y="22"/>
              </a:cxn>
              <a:cxn ang="0">
                <a:pos x="4" y="25"/>
              </a:cxn>
              <a:cxn ang="0">
                <a:pos x="6" y="28"/>
              </a:cxn>
              <a:cxn ang="0">
                <a:pos x="10" y="33"/>
              </a:cxn>
              <a:cxn ang="0">
                <a:pos x="16" y="40"/>
              </a:cxn>
              <a:cxn ang="0">
                <a:pos x="20" y="45"/>
              </a:cxn>
              <a:cxn ang="0">
                <a:pos x="22" y="48"/>
              </a:cxn>
              <a:cxn ang="0">
                <a:pos x="24" y="55"/>
              </a:cxn>
              <a:cxn ang="0">
                <a:pos x="25" y="61"/>
              </a:cxn>
              <a:cxn ang="0">
                <a:pos x="24" y="66"/>
              </a:cxn>
              <a:cxn ang="0">
                <a:pos x="23" y="73"/>
              </a:cxn>
            </a:cxnLst>
            <a:rect l="0" t="0" r="r" b="b"/>
            <a:pathLst>
              <a:path w="25" h="73">
                <a:moveTo>
                  <a:pt x="0" y="0"/>
                </a:moveTo>
                <a:lnTo>
                  <a:pt x="2" y="16"/>
                </a:lnTo>
                <a:lnTo>
                  <a:pt x="4" y="22"/>
                </a:lnTo>
                <a:lnTo>
                  <a:pt x="4" y="25"/>
                </a:lnTo>
                <a:lnTo>
                  <a:pt x="6" y="28"/>
                </a:lnTo>
                <a:lnTo>
                  <a:pt x="10" y="33"/>
                </a:lnTo>
                <a:lnTo>
                  <a:pt x="16" y="40"/>
                </a:lnTo>
                <a:lnTo>
                  <a:pt x="20" y="45"/>
                </a:lnTo>
                <a:lnTo>
                  <a:pt x="22" y="48"/>
                </a:lnTo>
                <a:lnTo>
                  <a:pt x="24" y="55"/>
                </a:lnTo>
                <a:lnTo>
                  <a:pt x="25" y="61"/>
                </a:lnTo>
                <a:lnTo>
                  <a:pt x="24" y="66"/>
                </a:lnTo>
                <a:lnTo>
                  <a:pt x="23" y="73"/>
                </a:lnTo>
              </a:path>
            </a:pathLst>
          </a:custGeom>
          <a:noFill/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573" name="Freeform 709"/>
          <p:cNvSpPr>
            <a:spLocks noChangeArrowheads="1"/>
          </p:cNvSpPr>
          <p:nvPr/>
        </p:nvSpPr>
        <p:spPr bwMode="auto">
          <a:xfrm>
            <a:off x="4302126" y="3063478"/>
            <a:ext cx="15875" cy="4763"/>
          </a:xfrm>
          <a:custGeom>
            <a:avLst/>
            <a:gdLst/>
            <a:ahLst/>
            <a:cxnLst>
              <a:cxn ang="0">
                <a:pos x="10" y="4"/>
              </a:cxn>
              <a:cxn ang="0">
                <a:pos x="7" y="1"/>
              </a:cxn>
              <a:cxn ang="0">
                <a:pos x="4" y="0"/>
              </a:cxn>
              <a:cxn ang="0">
                <a:pos x="1" y="1"/>
              </a:cxn>
              <a:cxn ang="0">
                <a:pos x="0" y="3"/>
              </a:cxn>
            </a:cxnLst>
            <a:rect l="0" t="0" r="r" b="b"/>
            <a:pathLst>
              <a:path w="10" h="4">
                <a:moveTo>
                  <a:pt x="10" y="4"/>
                </a:moveTo>
                <a:lnTo>
                  <a:pt x="7" y="1"/>
                </a:lnTo>
                <a:lnTo>
                  <a:pt x="4" y="0"/>
                </a:lnTo>
                <a:lnTo>
                  <a:pt x="1" y="1"/>
                </a:lnTo>
                <a:lnTo>
                  <a:pt x="0" y="3"/>
                </a:lnTo>
              </a:path>
            </a:pathLst>
          </a:custGeom>
          <a:noFill/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574" name="Freeform 710"/>
          <p:cNvSpPr>
            <a:spLocks noChangeArrowheads="1"/>
          </p:cNvSpPr>
          <p:nvPr/>
        </p:nvSpPr>
        <p:spPr bwMode="auto">
          <a:xfrm>
            <a:off x="4583114" y="3082529"/>
            <a:ext cx="65087" cy="86915"/>
          </a:xfrm>
          <a:custGeom>
            <a:avLst/>
            <a:gdLst/>
            <a:ahLst/>
            <a:cxnLst>
              <a:cxn ang="0">
                <a:pos x="16" y="0"/>
              </a:cxn>
              <a:cxn ang="0">
                <a:pos x="9" y="11"/>
              </a:cxn>
              <a:cxn ang="0">
                <a:pos x="3" y="34"/>
              </a:cxn>
              <a:cxn ang="0">
                <a:pos x="0" y="54"/>
              </a:cxn>
              <a:cxn ang="0">
                <a:pos x="1" y="65"/>
              </a:cxn>
              <a:cxn ang="0">
                <a:pos x="4" y="70"/>
              </a:cxn>
              <a:cxn ang="0">
                <a:pos x="9" y="73"/>
              </a:cxn>
              <a:cxn ang="0">
                <a:pos x="13" y="73"/>
              </a:cxn>
              <a:cxn ang="0">
                <a:pos x="17" y="72"/>
              </a:cxn>
              <a:cxn ang="0">
                <a:pos x="23" y="68"/>
              </a:cxn>
              <a:cxn ang="0">
                <a:pos x="30" y="59"/>
              </a:cxn>
              <a:cxn ang="0">
                <a:pos x="39" y="41"/>
              </a:cxn>
              <a:cxn ang="0">
                <a:pos x="41" y="34"/>
              </a:cxn>
              <a:cxn ang="0">
                <a:pos x="40" y="28"/>
              </a:cxn>
              <a:cxn ang="0">
                <a:pos x="38" y="21"/>
              </a:cxn>
              <a:cxn ang="0">
                <a:pos x="34" y="17"/>
              </a:cxn>
              <a:cxn ang="0">
                <a:pos x="28" y="14"/>
              </a:cxn>
              <a:cxn ang="0">
                <a:pos x="23" y="14"/>
              </a:cxn>
              <a:cxn ang="0">
                <a:pos x="16" y="0"/>
              </a:cxn>
            </a:cxnLst>
            <a:rect l="0" t="0" r="r" b="b"/>
            <a:pathLst>
              <a:path w="41" h="73">
                <a:moveTo>
                  <a:pt x="16" y="0"/>
                </a:moveTo>
                <a:lnTo>
                  <a:pt x="9" y="11"/>
                </a:lnTo>
                <a:lnTo>
                  <a:pt x="3" y="34"/>
                </a:lnTo>
                <a:lnTo>
                  <a:pt x="0" y="54"/>
                </a:lnTo>
                <a:lnTo>
                  <a:pt x="1" y="65"/>
                </a:lnTo>
                <a:lnTo>
                  <a:pt x="4" y="70"/>
                </a:lnTo>
                <a:lnTo>
                  <a:pt x="9" y="73"/>
                </a:lnTo>
                <a:lnTo>
                  <a:pt x="13" y="73"/>
                </a:lnTo>
                <a:lnTo>
                  <a:pt x="17" y="72"/>
                </a:lnTo>
                <a:lnTo>
                  <a:pt x="23" y="68"/>
                </a:lnTo>
                <a:lnTo>
                  <a:pt x="30" y="59"/>
                </a:lnTo>
                <a:lnTo>
                  <a:pt x="39" y="41"/>
                </a:lnTo>
                <a:lnTo>
                  <a:pt x="41" y="34"/>
                </a:lnTo>
                <a:lnTo>
                  <a:pt x="40" y="28"/>
                </a:lnTo>
                <a:lnTo>
                  <a:pt x="38" y="21"/>
                </a:lnTo>
                <a:lnTo>
                  <a:pt x="34" y="17"/>
                </a:lnTo>
                <a:lnTo>
                  <a:pt x="28" y="14"/>
                </a:lnTo>
                <a:lnTo>
                  <a:pt x="23" y="14"/>
                </a:lnTo>
                <a:lnTo>
                  <a:pt x="16" y="0"/>
                </a:lnTo>
                <a:close/>
              </a:path>
            </a:pathLst>
          </a:custGeom>
          <a:gradFill rotWithShape="0">
            <a:gsLst>
              <a:gs pos="0">
                <a:srgbClr val="FFBF9F"/>
              </a:gs>
              <a:gs pos="100000">
                <a:srgbClr val="FFCFBF"/>
              </a:gs>
            </a:gsLst>
            <a:lin ang="5400000" scaled="1"/>
          </a:gradFill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575" name="Freeform 711"/>
          <p:cNvSpPr>
            <a:spLocks noChangeArrowheads="1"/>
          </p:cNvSpPr>
          <p:nvPr/>
        </p:nvSpPr>
        <p:spPr bwMode="auto">
          <a:xfrm>
            <a:off x="4176713" y="3267075"/>
            <a:ext cx="182562" cy="171450"/>
          </a:xfrm>
          <a:custGeom>
            <a:avLst/>
            <a:gdLst/>
            <a:ahLst/>
            <a:cxnLst>
              <a:cxn ang="0">
                <a:pos x="76" y="15"/>
              </a:cxn>
              <a:cxn ang="0">
                <a:pos x="66" y="6"/>
              </a:cxn>
              <a:cxn ang="0">
                <a:pos x="45" y="2"/>
              </a:cxn>
              <a:cxn ang="0">
                <a:pos x="28" y="8"/>
              </a:cxn>
              <a:cxn ang="0">
                <a:pos x="14" y="16"/>
              </a:cxn>
              <a:cxn ang="0">
                <a:pos x="7" y="31"/>
              </a:cxn>
              <a:cxn ang="0">
                <a:pos x="6" y="50"/>
              </a:cxn>
              <a:cxn ang="0">
                <a:pos x="11" y="81"/>
              </a:cxn>
              <a:cxn ang="0">
                <a:pos x="1" y="117"/>
              </a:cxn>
              <a:cxn ang="0">
                <a:pos x="1" y="137"/>
              </a:cxn>
              <a:cxn ang="0">
                <a:pos x="8" y="144"/>
              </a:cxn>
              <a:cxn ang="0">
                <a:pos x="25" y="140"/>
              </a:cxn>
              <a:cxn ang="0">
                <a:pos x="28" y="130"/>
              </a:cxn>
              <a:cxn ang="0">
                <a:pos x="33" y="137"/>
              </a:cxn>
              <a:cxn ang="0">
                <a:pos x="43" y="142"/>
              </a:cxn>
              <a:cxn ang="0">
                <a:pos x="66" y="144"/>
              </a:cxn>
              <a:cxn ang="0">
                <a:pos x="75" y="132"/>
              </a:cxn>
              <a:cxn ang="0">
                <a:pos x="80" y="120"/>
              </a:cxn>
              <a:cxn ang="0">
                <a:pos x="89" y="111"/>
              </a:cxn>
              <a:cxn ang="0">
                <a:pos x="98" y="101"/>
              </a:cxn>
              <a:cxn ang="0">
                <a:pos x="100" y="94"/>
              </a:cxn>
              <a:cxn ang="0">
                <a:pos x="101" y="60"/>
              </a:cxn>
              <a:cxn ang="0">
                <a:pos x="102" y="60"/>
              </a:cxn>
              <a:cxn ang="0">
                <a:pos x="103" y="84"/>
              </a:cxn>
              <a:cxn ang="0">
                <a:pos x="100" y="98"/>
              </a:cxn>
              <a:cxn ang="0">
                <a:pos x="97" y="105"/>
              </a:cxn>
              <a:cxn ang="0">
                <a:pos x="85" y="117"/>
              </a:cxn>
              <a:cxn ang="0">
                <a:pos x="81" y="124"/>
              </a:cxn>
              <a:cxn ang="0">
                <a:pos x="78" y="134"/>
              </a:cxn>
              <a:cxn ang="0">
                <a:pos x="82" y="140"/>
              </a:cxn>
              <a:cxn ang="0">
                <a:pos x="97" y="135"/>
              </a:cxn>
              <a:cxn ang="0">
                <a:pos x="104" y="126"/>
              </a:cxn>
              <a:cxn ang="0">
                <a:pos x="114" y="85"/>
              </a:cxn>
              <a:cxn ang="0">
                <a:pos x="115" y="63"/>
              </a:cxn>
              <a:cxn ang="0">
                <a:pos x="111" y="47"/>
              </a:cxn>
              <a:cxn ang="0">
                <a:pos x="98" y="24"/>
              </a:cxn>
              <a:cxn ang="0">
                <a:pos x="87" y="20"/>
              </a:cxn>
            </a:cxnLst>
            <a:rect l="0" t="0" r="r" b="b"/>
            <a:pathLst>
              <a:path w="115" h="144">
                <a:moveTo>
                  <a:pt x="82" y="18"/>
                </a:moveTo>
                <a:lnTo>
                  <a:pt x="76" y="15"/>
                </a:lnTo>
                <a:lnTo>
                  <a:pt x="72" y="9"/>
                </a:lnTo>
                <a:lnTo>
                  <a:pt x="66" y="6"/>
                </a:lnTo>
                <a:lnTo>
                  <a:pt x="50" y="0"/>
                </a:lnTo>
                <a:lnTo>
                  <a:pt x="45" y="2"/>
                </a:lnTo>
                <a:lnTo>
                  <a:pt x="32" y="4"/>
                </a:lnTo>
                <a:lnTo>
                  <a:pt x="28" y="8"/>
                </a:lnTo>
                <a:lnTo>
                  <a:pt x="21" y="11"/>
                </a:lnTo>
                <a:lnTo>
                  <a:pt x="14" y="16"/>
                </a:lnTo>
                <a:lnTo>
                  <a:pt x="9" y="21"/>
                </a:lnTo>
                <a:lnTo>
                  <a:pt x="7" y="31"/>
                </a:lnTo>
                <a:lnTo>
                  <a:pt x="5" y="41"/>
                </a:lnTo>
                <a:lnTo>
                  <a:pt x="6" y="50"/>
                </a:lnTo>
                <a:lnTo>
                  <a:pt x="11" y="76"/>
                </a:lnTo>
                <a:lnTo>
                  <a:pt x="11" y="81"/>
                </a:lnTo>
                <a:lnTo>
                  <a:pt x="11" y="86"/>
                </a:lnTo>
                <a:lnTo>
                  <a:pt x="1" y="117"/>
                </a:lnTo>
                <a:lnTo>
                  <a:pt x="0" y="125"/>
                </a:lnTo>
                <a:lnTo>
                  <a:pt x="1" y="137"/>
                </a:lnTo>
                <a:lnTo>
                  <a:pt x="4" y="141"/>
                </a:lnTo>
                <a:lnTo>
                  <a:pt x="8" y="144"/>
                </a:lnTo>
                <a:lnTo>
                  <a:pt x="18" y="141"/>
                </a:lnTo>
                <a:lnTo>
                  <a:pt x="25" y="140"/>
                </a:lnTo>
                <a:lnTo>
                  <a:pt x="25" y="134"/>
                </a:lnTo>
                <a:lnTo>
                  <a:pt x="28" y="130"/>
                </a:lnTo>
                <a:lnTo>
                  <a:pt x="30" y="134"/>
                </a:lnTo>
                <a:lnTo>
                  <a:pt x="33" y="137"/>
                </a:lnTo>
                <a:lnTo>
                  <a:pt x="40" y="137"/>
                </a:lnTo>
                <a:lnTo>
                  <a:pt x="43" y="142"/>
                </a:lnTo>
                <a:lnTo>
                  <a:pt x="58" y="144"/>
                </a:lnTo>
                <a:lnTo>
                  <a:pt x="66" y="144"/>
                </a:lnTo>
                <a:lnTo>
                  <a:pt x="71" y="139"/>
                </a:lnTo>
                <a:lnTo>
                  <a:pt x="75" y="132"/>
                </a:lnTo>
                <a:lnTo>
                  <a:pt x="77" y="125"/>
                </a:lnTo>
                <a:lnTo>
                  <a:pt x="80" y="120"/>
                </a:lnTo>
                <a:lnTo>
                  <a:pt x="84" y="115"/>
                </a:lnTo>
                <a:lnTo>
                  <a:pt x="89" y="111"/>
                </a:lnTo>
                <a:lnTo>
                  <a:pt x="95" y="105"/>
                </a:lnTo>
                <a:lnTo>
                  <a:pt x="98" y="101"/>
                </a:lnTo>
                <a:lnTo>
                  <a:pt x="99" y="97"/>
                </a:lnTo>
                <a:lnTo>
                  <a:pt x="100" y="94"/>
                </a:lnTo>
                <a:lnTo>
                  <a:pt x="102" y="75"/>
                </a:lnTo>
                <a:lnTo>
                  <a:pt x="101" y="60"/>
                </a:lnTo>
                <a:lnTo>
                  <a:pt x="99" y="49"/>
                </a:lnTo>
                <a:lnTo>
                  <a:pt x="102" y="60"/>
                </a:lnTo>
                <a:lnTo>
                  <a:pt x="103" y="75"/>
                </a:lnTo>
                <a:lnTo>
                  <a:pt x="103" y="84"/>
                </a:lnTo>
                <a:lnTo>
                  <a:pt x="102" y="91"/>
                </a:lnTo>
                <a:lnTo>
                  <a:pt x="100" y="98"/>
                </a:lnTo>
                <a:lnTo>
                  <a:pt x="99" y="101"/>
                </a:lnTo>
                <a:lnTo>
                  <a:pt x="97" y="105"/>
                </a:lnTo>
                <a:lnTo>
                  <a:pt x="93" y="108"/>
                </a:lnTo>
                <a:lnTo>
                  <a:pt x="85" y="117"/>
                </a:lnTo>
                <a:lnTo>
                  <a:pt x="83" y="120"/>
                </a:lnTo>
                <a:lnTo>
                  <a:pt x="81" y="124"/>
                </a:lnTo>
                <a:lnTo>
                  <a:pt x="79" y="127"/>
                </a:lnTo>
                <a:lnTo>
                  <a:pt x="78" y="134"/>
                </a:lnTo>
                <a:lnTo>
                  <a:pt x="78" y="139"/>
                </a:lnTo>
                <a:lnTo>
                  <a:pt x="82" y="140"/>
                </a:lnTo>
                <a:lnTo>
                  <a:pt x="90" y="139"/>
                </a:lnTo>
                <a:lnTo>
                  <a:pt x="97" y="135"/>
                </a:lnTo>
                <a:lnTo>
                  <a:pt x="101" y="132"/>
                </a:lnTo>
                <a:lnTo>
                  <a:pt x="104" y="126"/>
                </a:lnTo>
                <a:lnTo>
                  <a:pt x="107" y="115"/>
                </a:lnTo>
                <a:lnTo>
                  <a:pt x="114" y="85"/>
                </a:lnTo>
                <a:lnTo>
                  <a:pt x="115" y="72"/>
                </a:lnTo>
                <a:lnTo>
                  <a:pt x="115" y="63"/>
                </a:lnTo>
                <a:lnTo>
                  <a:pt x="113" y="54"/>
                </a:lnTo>
                <a:lnTo>
                  <a:pt x="111" y="47"/>
                </a:lnTo>
                <a:lnTo>
                  <a:pt x="107" y="39"/>
                </a:lnTo>
                <a:lnTo>
                  <a:pt x="98" y="24"/>
                </a:lnTo>
                <a:lnTo>
                  <a:pt x="94" y="23"/>
                </a:lnTo>
                <a:lnTo>
                  <a:pt x="87" y="20"/>
                </a:lnTo>
                <a:lnTo>
                  <a:pt x="82" y="18"/>
                </a:lnTo>
                <a:close/>
              </a:path>
            </a:pathLst>
          </a:custGeom>
          <a:gradFill rotWithShape="0">
            <a:gsLst>
              <a:gs pos="0">
                <a:srgbClr val="7F3F00"/>
              </a:gs>
              <a:gs pos="100000">
                <a:srgbClr val="FFBF8F"/>
              </a:gs>
            </a:gsLst>
            <a:lin ang="5400000" scaled="1"/>
          </a:gradFill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576" name="Freeform 712"/>
          <p:cNvSpPr>
            <a:spLocks noChangeArrowheads="1"/>
          </p:cNvSpPr>
          <p:nvPr/>
        </p:nvSpPr>
        <p:spPr bwMode="auto">
          <a:xfrm>
            <a:off x="4113214" y="2947988"/>
            <a:ext cx="47625" cy="30956"/>
          </a:xfrm>
          <a:custGeom>
            <a:avLst/>
            <a:gdLst/>
            <a:ahLst/>
            <a:cxnLst>
              <a:cxn ang="0">
                <a:pos x="0" y="26"/>
              </a:cxn>
              <a:cxn ang="0">
                <a:pos x="8" y="26"/>
              </a:cxn>
              <a:cxn ang="0">
                <a:pos x="14" y="24"/>
              </a:cxn>
              <a:cxn ang="0">
                <a:pos x="27" y="18"/>
              </a:cxn>
              <a:cxn ang="0">
                <a:pos x="29" y="15"/>
              </a:cxn>
              <a:cxn ang="0">
                <a:pos x="30" y="13"/>
              </a:cxn>
              <a:cxn ang="0">
                <a:pos x="30" y="11"/>
              </a:cxn>
              <a:cxn ang="0">
                <a:pos x="26" y="7"/>
              </a:cxn>
              <a:cxn ang="0">
                <a:pos x="21" y="3"/>
              </a:cxn>
              <a:cxn ang="0">
                <a:pos x="15" y="1"/>
              </a:cxn>
              <a:cxn ang="0">
                <a:pos x="7" y="0"/>
              </a:cxn>
              <a:cxn ang="0">
                <a:pos x="0" y="26"/>
              </a:cxn>
            </a:cxnLst>
            <a:rect l="0" t="0" r="r" b="b"/>
            <a:pathLst>
              <a:path w="30" h="26">
                <a:moveTo>
                  <a:pt x="0" y="26"/>
                </a:moveTo>
                <a:lnTo>
                  <a:pt x="8" y="26"/>
                </a:lnTo>
                <a:lnTo>
                  <a:pt x="14" y="24"/>
                </a:lnTo>
                <a:lnTo>
                  <a:pt x="27" y="18"/>
                </a:lnTo>
                <a:lnTo>
                  <a:pt x="29" y="15"/>
                </a:lnTo>
                <a:lnTo>
                  <a:pt x="30" y="13"/>
                </a:lnTo>
                <a:lnTo>
                  <a:pt x="30" y="11"/>
                </a:lnTo>
                <a:lnTo>
                  <a:pt x="26" y="7"/>
                </a:lnTo>
                <a:lnTo>
                  <a:pt x="21" y="3"/>
                </a:lnTo>
                <a:lnTo>
                  <a:pt x="15" y="1"/>
                </a:lnTo>
                <a:lnTo>
                  <a:pt x="7" y="0"/>
                </a:lnTo>
                <a:lnTo>
                  <a:pt x="0" y="26"/>
                </a:lnTo>
                <a:close/>
              </a:path>
            </a:pathLst>
          </a:custGeom>
          <a:gradFill rotWithShape="0">
            <a:gsLst>
              <a:gs pos="0">
                <a:srgbClr val="FFFFFF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577" name="Freeform 713"/>
          <p:cNvSpPr>
            <a:spLocks noChangeArrowheads="1"/>
          </p:cNvSpPr>
          <p:nvPr/>
        </p:nvSpPr>
        <p:spPr bwMode="auto">
          <a:xfrm>
            <a:off x="3992563" y="2883694"/>
            <a:ext cx="227012" cy="103585"/>
          </a:xfrm>
          <a:custGeom>
            <a:avLst/>
            <a:gdLst/>
            <a:ahLst/>
            <a:cxnLst>
              <a:cxn ang="0">
                <a:pos x="112" y="7"/>
              </a:cxn>
              <a:cxn ang="0">
                <a:pos x="77" y="0"/>
              </a:cxn>
              <a:cxn ang="0">
                <a:pos x="63" y="1"/>
              </a:cxn>
              <a:cxn ang="0">
                <a:pos x="56" y="1"/>
              </a:cxn>
              <a:cxn ang="0">
                <a:pos x="49" y="1"/>
              </a:cxn>
              <a:cxn ang="0">
                <a:pos x="41" y="2"/>
              </a:cxn>
              <a:cxn ang="0">
                <a:pos x="0" y="33"/>
              </a:cxn>
              <a:cxn ang="0">
                <a:pos x="3" y="37"/>
              </a:cxn>
              <a:cxn ang="0">
                <a:pos x="12" y="35"/>
              </a:cxn>
              <a:cxn ang="0">
                <a:pos x="39" y="25"/>
              </a:cxn>
              <a:cxn ang="0">
                <a:pos x="47" y="25"/>
              </a:cxn>
              <a:cxn ang="0">
                <a:pos x="68" y="26"/>
              </a:cxn>
              <a:cxn ang="0">
                <a:pos x="89" y="32"/>
              </a:cxn>
              <a:cxn ang="0">
                <a:pos x="95" y="37"/>
              </a:cxn>
              <a:cxn ang="0">
                <a:pos x="94" y="39"/>
              </a:cxn>
              <a:cxn ang="0">
                <a:pos x="70" y="38"/>
              </a:cxn>
              <a:cxn ang="0">
                <a:pos x="41" y="40"/>
              </a:cxn>
              <a:cxn ang="0">
                <a:pos x="30" y="47"/>
              </a:cxn>
              <a:cxn ang="0">
                <a:pos x="22" y="52"/>
              </a:cxn>
              <a:cxn ang="0">
                <a:pos x="17" y="52"/>
              </a:cxn>
              <a:cxn ang="0">
                <a:pos x="16" y="56"/>
              </a:cxn>
              <a:cxn ang="0">
                <a:pos x="14" y="65"/>
              </a:cxn>
              <a:cxn ang="0">
                <a:pos x="16" y="68"/>
              </a:cxn>
              <a:cxn ang="0">
                <a:pos x="21" y="64"/>
              </a:cxn>
              <a:cxn ang="0">
                <a:pos x="20" y="67"/>
              </a:cxn>
              <a:cxn ang="0">
                <a:pos x="16" y="80"/>
              </a:cxn>
              <a:cxn ang="0">
                <a:pos x="21" y="80"/>
              </a:cxn>
              <a:cxn ang="0">
                <a:pos x="25" y="87"/>
              </a:cxn>
              <a:cxn ang="0">
                <a:pos x="32" y="81"/>
              </a:cxn>
              <a:cxn ang="0">
                <a:pos x="56" y="86"/>
              </a:cxn>
              <a:cxn ang="0">
                <a:pos x="41" y="80"/>
              </a:cxn>
              <a:cxn ang="0">
                <a:pos x="36" y="74"/>
              </a:cxn>
              <a:cxn ang="0">
                <a:pos x="53" y="79"/>
              </a:cxn>
              <a:cxn ang="0">
                <a:pos x="72" y="81"/>
              </a:cxn>
              <a:cxn ang="0">
                <a:pos x="84" y="77"/>
              </a:cxn>
              <a:cxn ang="0">
                <a:pos x="88" y="71"/>
              </a:cxn>
              <a:cxn ang="0">
                <a:pos x="89" y="62"/>
              </a:cxn>
              <a:cxn ang="0">
                <a:pos x="86" y="55"/>
              </a:cxn>
              <a:cxn ang="0">
                <a:pos x="97" y="59"/>
              </a:cxn>
              <a:cxn ang="0">
                <a:pos x="103" y="67"/>
              </a:cxn>
              <a:cxn ang="0">
                <a:pos x="101" y="73"/>
              </a:cxn>
              <a:cxn ang="0">
                <a:pos x="90" y="78"/>
              </a:cxn>
              <a:cxn ang="0">
                <a:pos x="97" y="76"/>
              </a:cxn>
              <a:cxn ang="0">
                <a:pos x="104" y="74"/>
              </a:cxn>
              <a:cxn ang="0">
                <a:pos x="114" y="73"/>
              </a:cxn>
              <a:cxn ang="0">
                <a:pos x="110" y="69"/>
              </a:cxn>
              <a:cxn ang="0">
                <a:pos x="94" y="54"/>
              </a:cxn>
              <a:cxn ang="0">
                <a:pos x="84" y="50"/>
              </a:cxn>
              <a:cxn ang="0">
                <a:pos x="66" y="49"/>
              </a:cxn>
              <a:cxn ang="0">
                <a:pos x="54" y="50"/>
              </a:cxn>
              <a:cxn ang="0">
                <a:pos x="33" y="58"/>
              </a:cxn>
              <a:cxn ang="0">
                <a:pos x="52" y="45"/>
              </a:cxn>
              <a:cxn ang="0">
                <a:pos x="76" y="39"/>
              </a:cxn>
              <a:cxn ang="0">
                <a:pos x="93" y="41"/>
              </a:cxn>
              <a:cxn ang="0">
                <a:pos x="110" y="51"/>
              </a:cxn>
              <a:cxn ang="0">
                <a:pos x="132" y="75"/>
              </a:cxn>
              <a:cxn ang="0">
                <a:pos x="133" y="79"/>
              </a:cxn>
              <a:cxn ang="0">
                <a:pos x="137" y="81"/>
              </a:cxn>
            </a:cxnLst>
            <a:rect l="0" t="0" r="r" b="b"/>
            <a:pathLst>
              <a:path w="143" h="87">
                <a:moveTo>
                  <a:pt x="143" y="16"/>
                </a:moveTo>
                <a:lnTo>
                  <a:pt x="112" y="7"/>
                </a:lnTo>
                <a:lnTo>
                  <a:pt x="87" y="1"/>
                </a:lnTo>
                <a:lnTo>
                  <a:pt x="77" y="0"/>
                </a:lnTo>
                <a:lnTo>
                  <a:pt x="70" y="0"/>
                </a:lnTo>
                <a:lnTo>
                  <a:pt x="63" y="1"/>
                </a:lnTo>
                <a:lnTo>
                  <a:pt x="60" y="2"/>
                </a:lnTo>
                <a:lnTo>
                  <a:pt x="56" y="1"/>
                </a:lnTo>
                <a:lnTo>
                  <a:pt x="53" y="2"/>
                </a:lnTo>
                <a:lnTo>
                  <a:pt x="49" y="1"/>
                </a:lnTo>
                <a:lnTo>
                  <a:pt x="48" y="1"/>
                </a:lnTo>
                <a:lnTo>
                  <a:pt x="41" y="2"/>
                </a:lnTo>
                <a:lnTo>
                  <a:pt x="31" y="5"/>
                </a:lnTo>
                <a:lnTo>
                  <a:pt x="0" y="33"/>
                </a:lnTo>
                <a:lnTo>
                  <a:pt x="3" y="34"/>
                </a:lnTo>
                <a:lnTo>
                  <a:pt x="3" y="37"/>
                </a:lnTo>
                <a:lnTo>
                  <a:pt x="10" y="35"/>
                </a:lnTo>
                <a:lnTo>
                  <a:pt x="12" y="35"/>
                </a:lnTo>
                <a:lnTo>
                  <a:pt x="28" y="26"/>
                </a:lnTo>
                <a:lnTo>
                  <a:pt x="39" y="25"/>
                </a:lnTo>
                <a:lnTo>
                  <a:pt x="38" y="26"/>
                </a:lnTo>
                <a:lnTo>
                  <a:pt x="47" y="25"/>
                </a:lnTo>
                <a:lnTo>
                  <a:pt x="56" y="25"/>
                </a:lnTo>
                <a:lnTo>
                  <a:pt x="68" y="26"/>
                </a:lnTo>
                <a:lnTo>
                  <a:pt x="81" y="28"/>
                </a:lnTo>
                <a:lnTo>
                  <a:pt x="89" y="32"/>
                </a:lnTo>
                <a:lnTo>
                  <a:pt x="91" y="34"/>
                </a:lnTo>
                <a:lnTo>
                  <a:pt x="95" y="37"/>
                </a:lnTo>
                <a:lnTo>
                  <a:pt x="95" y="38"/>
                </a:lnTo>
                <a:lnTo>
                  <a:pt x="94" y="39"/>
                </a:lnTo>
                <a:lnTo>
                  <a:pt x="89" y="38"/>
                </a:lnTo>
                <a:lnTo>
                  <a:pt x="70" y="38"/>
                </a:lnTo>
                <a:lnTo>
                  <a:pt x="54" y="38"/>
                </a:lnTo>
                <a:lnTo>
                  <a:pt x="41" y="40"/>
                </a:lnTo>
                <a:lnTo>
                  <a:pt x="36" y="43"/>
                </a:lnTo>
                <a:lnTo>
                  <a:pt x="30" y="47"/>
                </a:lnTo>
                <a:lnTo>
                  <a:pt x="26" y="51"/>
                </a:lnTo>
                <a:lnTo>
                  <a:pt x="22" y="52"/>
                </a:lnTo>
                <a:lnTo>
                  <a:pt x="20" y="53"/>
                </a:lnTo>
                <a:lnTo>
                  <a:pt x="17" y="52"/>
                </a:lnTo>
                <a:lnTo>
                  <a:pt x="14" y="50"/>
                </a:lnTo>
                <a:lnTo>
                  <a:pt x="16" y="56"/>
                </a:lnTo>
                <a:lnTo>
                  <a:pt x="16" y="61"/>
                </a:lnTo>
                <a:lnTo>
                  <a:pt x="14" y="65"/>
                </a:lnTo>
                <a:lnTo>
                  <a:pt x="9" y="77"/>
                </a:lnTo>
                <a:lnTo>
                  <a:pt x="16" y="68"/>
                </a:lnTo>
                <a:lnTo>
                  <a:pt x="18" y="65"/>
                </a:lnTo>
                <a:lnTo>
                  <a:pt x="21" y="64"/>
                </a:lnTo>
                <a:lnTo>
                  <a:pt x="22" y="65"/>
                </a:lnTo>
                <a:lnTo>
                  <a:pt x="20" y="67"/>
                </a:lnTo>
                <a:lnTo>
                  <a:pt x="18" y="71"/>
                </a:lnTo>
                <a:lnTo>
                  <a:pt x="16" y="80"/>
                </a:lnTo>
                <a:lnTo>
                  <a:pt x="20" y="74"/>
                </a:lnTo>
                <a:lnTo>
                  <a:pt x="21" y="80"/>
                </a:lnTo>
                <a:lnTo>
                  <a:pt x="23" y="84"/>
                </a:lnTo>
                <a:lnTo>
                  <a:pt x="25" y="87"/>
                </a:lnTo>
                <a:lnTo>
                  <a:pt x="28" y="84"/>
                </a:lnTo>
                <a:lnTo>
                  <a:pt x="32" y="81"/>
                </a:lnTo>
                <a:lnTo>
                  <a:pt x="39" y="83"/>
                </a:lnTo>
                <a:lnTo>
                  <a:pt x="56" y="86"/>
                </a:lnTo>
                <a:lnTo>
                  <a:pt x="47" y="83"/>
                </a:lnTo>
                <a:lnTo>
                  <a:pt x="41" y="80"/>
                </a:lnTo>
                <a:lnTo>
                  <a:pt x="39" y="78"/>
                </a:lnTo>
                <a:lnTo>
                  <a:pt x="36" y="74"/>
                </a:lnTo>
                <a:lnTo>
                  <a:pt x="44" y="77"/>
                </a:lnTo>
                <a:lnTo>
                  <a:pt x="53" y="79"/>
                </a:lnTo>
                <a:lnTo>
                  <a:pt x="66" y="81"/>
                </a:lnTo>
                <a:lnTo>
                  <a:pt x="72" y="81"/>
                </a:lnTo>
                <a:lnTo>
                  <a:pt x="77" y="80"/>
                </a:lnTo>
                <a:lnTo>
                  <a:pt x="84" y="77"/>
                </a:lnTo>
                <a:lnTo>
                  <a:pt x="87" y="74"/>
                </a:lnTo>
                <a:lnTo>
                  <a:pt x="88" y="71"/>
                </a:lnTo>
                <a:lnTo>
                  <a:pt x="89" y="67"/>
                </a:lnTo>
                <a:lnTo>
                  <a:pt x="89" y="62"/>
                </a:lnTo>
                <a:lnTo>
                  <a:pt x="88" y="59"/>
                </a:lnTo>
                <a:lnTo>
                  <a:pt x="86" y="55"/>
                </a:lnTo>
                <a:lnTo>
                  <a:pt x="91" y="57"/>
                </a:lnTo>
                <a:lnTo>
                  <a:pt x="97" y="59"/>
                </a:lnTo>
                <a:lnTo>
                  <a:pt x="101" y="62"/>
                </a:lnTo>
                <a:lnTo>
                  <a:pt x="103" y="67"/>
                </a:lnTo>
                <a:lnTo>
                  <a:pt x="103" y="71"/>
                </a:lnTo>
                <a:lnTo>
                  <a:pt x="101" y="73"/>
                </a:lnTo>
                <a:lnTo>
                  <a:pt x="95" y="75"/>
                </a:lnTo>
                <a:lnTo>
                  <a:pt x="90" y="78"/>
                </a:lnTo>
                <a:lnTo>
                  <a:pt x="88" y="80"/>
                </a:lnTo>
                <a:lnTo>
                  <a:pt x="97" y="76"/>
                </a:lnTo>
                <a:lnTo>
                  <a:pt x="101" y="74"/>
                </a:lnTo>
                <a:lnTo>
                  <a:pt x="104" y="74"/>
                </a:lnTo>
                <a:lnTo>
                  <a:pt x="113" y="74"/>
                </a:lnTo>
                <a:lnTo>
                  <a:pt x="114" y="73"/>
                </a:lnTo>
                <a:lnTo>
                  <a:pt x="113" y="72"/>
                </a:lnTo>
                <a:lnTo>
                  <a:pt x="110" y="69"/>
                </a:lnTo>
                <a:lnTo>
                  <a:pt x="100" y="59"/>
                </a:lnTo>
                <a:lnTo>
                  <a:pt x="94" y="54"/>
                </a:lnTo>
                <a:lnTo>
                  <a:pt x="89" y="52"/>
                </a:lnTo>
                <a:lnTo>
                  <a:pt x="84" y="50"/>
                </a:lnTo>
                <a:lnTo>
                  <a:pt x="73" y="49"/>
                </a:lnTo>
                <a:lnTo>
                  <a:pt x="66" y="49"/>
                </a:lnTo>
                <a:lnTo>
                  <a:pt x="60" y="49"/>
                </a:lnTo>
                <a:lnTo>
                  <a:pt x="54" y="50"/>
                </a:lnTo>
                <a:lnTo>
                  <a:pt x="46" y="52"/>
                </a:lnTo>
                <a:lnTo>
                  <a:pt x="33" y="58"/>
                </a:lnTo>
                <a:lnTo>
                  <a:pt x="47" y="48"/>
                </a:lnTo>
                <a:lnTo>
                  <a:pt x="52" y="45"/>
                </a:lnTo>
                <a:lnTo>
                  <a:pt x="62" y="42"/>
                </a:lnTo>
                <a:lnTo>
                  <a:pt x="76" y="39"/>
                </a:lnTo>
                <a:lnTo>
                  <a:pt x="83" y="39"/>
                </a:lnTo>
                <a:lnTo>
                  <a:pt x="93" y="41"/>
                </a:lnTo>
                <a:lnTo>
                  <a:pt x="103" y="46"/>
                </a:lnTo>
                <a:lnTo>
                  <a:pt x="110" y="51"/>
                </a:lnTo>
                <a:lnTo>
                  <a:pt x="127" y="69"/>
                </a:lnTo>
                <a:lnTo>
                  <a:pt x="132" y="75"/>
                </a:lnTo>
                <a:lnTo>
                  <a:pt x="133" y="77"/>
                </a:lnTo>
                <a:lnTo>
                  <a:pt x="133" y="79"/>
                </a:lnTo>
                <a:lnTo>
                  <a:pt x="131" y="85"/>
                </a:lnTo>
                <a:lnTo>
                  <a:pt x="137" y="81"/>
                </a:lnTo>
                <a:lnTo>
                  <a:pt x="143" y="16"/>
                </a:lnTo>
                <a:close/>
              </a:path>
            </a:pathLst>
          </a:custGeom>
          <a:gradFill rotWithShape="0">
            <a:gsLst>
              <a:gs pos="0">
                <a:srgbClr val="000000"/>
              </a:gs>
              <a:gs pos="100000">
                <a:srgbClr val="000000"/>
              </a:gs>
            </a:gsLst>
            <a:lin ang="5400000" scaled="1"/>
          </a:gradFill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578" name="Freeform 714"/>
          <p:cNvSpPr>
            <a:spLocks noChangeArrowheads="1"/>
          </p:cNvSpPr>
          <p:nvPr/>
        </p:nvSpPr>
        <p:spPr bwMode="auto">
          <a:xfrm>
            <a:off x="4049713" y="2949179"/>
            <a:ext cx="36512" cy="28575"/>
          </a:xfrm>
          <a:custGeom>
            <a:avLst/>
            <a:gdLst/>
            <a:ahLst/>
            <a:cxnLst>
              <a:cxn ang="0">
                <a:pos x="23" y="24"/>
              </a:cxn>
              <a:cxn ang="0">
                <a:pos x="15" y="23"/>
              </a:cxn>
              <a:cxn ang="0">
                <a:pos x="7" y="20"/>
              </a:cxn>
              <a:cxn ang="0">
                <a:pos x="3" y="18"/>
              </a:cxn>
              <a:cxn ang="0">
                <a:pos x="1" y="16"/>
              </a:cxn>
              <a:cxn ang="0">
                <a:pos x="0" y="14"/>
              </a:cxn>
              <a:cxn ang="0">
                <a:pos x="1" y="12"/>
              </a:cxn>
              <a:cxn ang="0">
                <a:pos x="5" y="8"/>
              </a:cxn>
              <a:cxn ang="0">
                <a:pos x="9" y="4"/>
              </a:cxn>
              <a:cxn ang="0">
                <a:pos x="15" y="2"/>
              </a:cxn>
              <a:cxn ang="0">
                <a:pos x="19" y="0"/>
              </a:cxn>
              <a:cxn ang="0">
                <a:pos x="17" y="3"/>
              </a:cxn>
              <a:cxn ang="0">
                <a:pos x="17" y="5"/>
              </a:cxn>
              <a:cxn ang="0">
                <a:pos x="16" y="10"/>
              </a:cxn>
              <a:cxn ang="0">
                <a:pos x="17" y="14"/>
              </a:cxn>
              <a:cxn ang="0">
                <a:pos x="17" y="17"/>
              </a:cxn>
              <a:cxn ang="0">
                <a:pos x="19" y="21"/>
              </a:cxn>
              <a:cxn ang="0">
                <a:pos x="23" y="24"/>
              </a:cxn>
            </a:cxnLst>
            <a:rect l="0" t="0" r="r" b="b"/>
            <a:pathLst>
              <a:path w="23" h="24">
                <a:moveTo>
                  <a:pt x="23" y="24"/>
                </a:moveTo>
                <a:lnTo>
                  <a:pt x="15" y="23"/>
                </a:lnTo>
                <a:lnTo>
                  <a:pt x="7" y="20"/>
                </a:lnTo>
                <a:lnTo>
                  <a:pt x="3" y="18"/>
                </a:lnTo>
                <a:lnTo>
                  <a:pt x="1" y="16"/>
                </a:lnTo>
                <a:lnTo>
                  <a:pt x="0" y="14"/>
                </a:lnTo>
                <a:lnTo>
                  <a:pt x="1" y="12"/>
                </a:lnTo>
                <a:lnTo>
                  <a:pt x="5" y="8"/>
                </a:lnTo>
                <a:lnTo>
                  <a:pt x="9" y="4"/>
                </a:lnTo>
                <a:lnTo>
                  <a:pt x="15" y="2"/>
                </a:lnTo>
                <a:lnTo>
                  <a:pt x="19" y="0"/>
                </a:lnTo>
                <a:lnTo>
                  <a:pt x="17" y="3"/>
                </a:lnTo>
                <a:lnTo>
                  <a:pt x="17" y="5"/>
                </a:lnTo>
                <a:lnTo>
                  <a:pt x="16" y="10"/>
                </a:lnTo>
                <a:lnTo>
                  <a:pt x="17" y="14"/>
                </a:lnTo>
                <a:lnTo>
                  <a:pt x="17" y="17"/>
                </a:lnTo>
                <a:lnTo>
                  <a:pt x="19" y="21"/>
                </a:lnTo>
                <a:lnTo>
                  <a:pt x="23" y="24"/>
                </a:lnTo>
                <a:close/>
              </a:path>
            </a:pathLst>
          </a:custGeom>
          <a:gradFill rotWithShape="0">
            <a:gsLst>
              <a:gs pos="0">
                <a:srgbClr val="FFFFFF"/>
              </a:gs>
              <a:gs pos="100000">
                <a:srgbClr val="FFFFFF"/>
              </a:gs>
            </a:gsLst>
            <a:lin ang="5400000" scaled="1"/>
          </a:gradFill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579" name="Oval 715"/>
          <p:cNvSpPr>
            <a:spLocks noChangeArrowheads="1"/>
          </p:cNvSpPr>
          <p:nvPr/>
        </p:nvSpPr>
        <p:spPr bwMode="auto">
          <a:xfrm>
            <a:off x="4111625" y="2949179"/>
            <a:ext cx="12700" cy="11906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FFFF"/>
              </a:gs>
            </a:gsLst>
            <a:lin ang="5400000" scaled="1"/>
          </a:gradFill>
          <a:ln w="832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580" name="Freeform 716"/>
          <p:cNvSpPr>
            <a:spLocks noChangeArrowheads="1"/>
          </p:cNvSpPr>
          <p:nvPr/>
        </p:nvSpPr>
        <p:spPr bwMode="auto">
          <a:xfrm>
            <a:off x="4079876" y="2958704"/>
            <a:ext cx="47625" cy="19050"/>
          </a:xfrm>
          <a:custGeom>
            <a:avLst/>
            <a:gdLst/>
            <a:ahLst/>
            <a:cxnLst>
              <a:cxn ang="0">
                <a:pos x="0" y="1"/>
              </a:cxn>
              <a:cxn ang="0">
                <a:pos x="6" y="0"/>
              </a:cxn>
              <a:cxn ang="0">
                <a:pos x="8" y="5"/>
              </a:cxn>
              <a:cxn ang="0">
                <a:pos x="9" y="6"/>
              </a:cxn>
              <a:cxn ang="0">
                <a:pos x="5" y="9"/>
              </a:cxn>
              <a:cxn ang="0">
                <a:pos x="10" y="7"/>
              </a:cxn>
              <a:cxn ang="0">
                <a:pos x="15" y="9"/>
              </a:cxn>
              <a:cxn ang="0">
                <a:pos x="14" y="13"/>
              </a:cxn>
              <a:cxn ang="0">
                <a:pos x="16" y="10"/>
              </a:cxn>
              <a:cxn ang="0">
                <a:pos x="21" y="9"/>
              </a:cxn>
              <a:cxn ang="0">
                <a:pos x="23" y="8"/>
              </a:cxn>
              <a:cxn ang="0">
                <a:pos x="25" y="7"/>
              </a:cxn>
              <a:cxn ang="0">
                <a:pos x="30" y="10"/>
              </a:cxn>
              <a:cxn ang="0">
                <a:pos x="25" y="14"/>
              </a:cxn>
              <a:cxn ang="0">
                <a:pos x="22" y="15"/>
              </a:cxn>
              <a:cxn ang="0">
                <a:pos x="22" y="11"/>
              </a:cxn>
              <a:cxn ang="0">
                <a:pos x="22" y="16"/>
              </a:cxn>
              <a:cxn ang="0">
                <a:pos x="17" y="16"/>
              </a:cxn>
              <a:cxn ang="0">
                <a:pos x="11" y="16"/>
              </a:cxn>
              <a:cxn ang="0">
                <a:pos x="7" y="14"/>
              </a:cxn>
              <a:cxn ang="0">
                <a:pos x="4" y="12"/>
              </a:cxn>
              <a:cxn ang="0">
                <a:pos x="2" y="9"/>
              </a:cxn>
              <a:cxn ang="0">
                <a:pos x="0" y="5"/>
              </a:cxn>
              <a:cxn ang="0">
                <a:pos x="0" y="1"/>
              </a:cxn>
            </a:cxnLst>
            <a:rect l="0" t="0" r="r" b="b"/>
            <a:pathLst>
              <a:path w="30" h="16">
                <a:moveTo>
                  <a:pt x="0" y="1"/>
                </a:moveTo>
                <a:lnTo>
                  <a:pt x="6" y="0"/>
                </a:lnTo>
                <a:lnTo>
                  <a:pt x="8" y="5"/>
                </a:lnTo>
                <a:lnTo>
                  <a:pt x="9" y="6"/>
                </a:lnTo>
                <a:lnTo>
                  <a:pt x="5" y="9"/>
                </a:lnTo>
                <a:lnTo>
                  <a:pt x="10" y="7"/>
                </a:lnTo>
                <a:lnTo>
                  <a:pt x="15" y="9"/>
                </a:lnTo>
                <a:lnTo>
                  <a:pt x="14" y="13"/>
                </a:lnTo>
                <a:lnTo>
                  <a:pt x="16" y="10"/>
                </a:lnTo>
                <a:lnTo>
                  <a:pt x="21" y="9"/>
                </a:lnTo>
                <a:lnTo>
                  <a:pt x="23" y="8"/>
                </a:lnTo>
                <a:lnTo>
                  <a:pt x="25" y="7"/>
                </a:lnTo>
                <a:lnTo>
                  <a:pt x="30" y="10"/>
                </a:lnTo>
                <a:lnTo>
                  <a:pt x="25" y="14"/>
                </a:lnTo>
                <a:lnTo>
                  <a:pt x="22" y="15"/>
                </a:lnTo>
                <a:lnTo>
                  <a:pt x="22" y="11"/>
                </a:lnTo>
                <a:lnTo>
                  <a:pt x="22" y="16"/>
                </a:lnTo>
                <a:lnTo>
                  <a:pt x="17" y="16"/>
                </a:lnTo>
                <a:lnTo>
                  <a:pt x="11" y="16"/>
                </a:lnTo>
                <a:lnTo>
                  <a:pt x="7" y="14"/>
                </a:lnTo>
                <a:lnTo>
                  <a:pt x="4" y="12"/>
                </a:lnTo>
                <a:lnTo>
                  <a:pt x="2" y="9"/>
                </a:lnTo>
                <a:lnTo>
                  <a:pt x="0" y="5"/>
                </a:lnTo>
                <a:lnTo>
                  <a:pt x="0" y="1"/>
                </a:lnTo>
                <a:close/>
              </a:path>
            </a:pathLst>
          </a:custGeom>
          <a:gradFill rotWithShape="0">
            <a:gsLst>
              <a:gs pos="0">
                <a:srgbClr val="5F8FFF"/>
              </a:gs>
              <a:gs pos="100000">
                <a:srgbClr val="00FFFF"/>
              </a:gs>
            </a:gsLst>
            <a:lin ang="5400000" scaled="1"/>
          </a:gradFill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581" name="Freeform 717"/>
          <p:cNvSpPr>
            <a:spLocks noChangeArrowheads="1"/>
          </p:cNvSpPr>
          <p:nvPr/>
        </p:nvSpPr>
        <p:spPr bwMode="auto">
          <a:xfrm>
            <a:off x="4325939" y="2944416"/>
            <a:ext cx="136525" cy="35719"/>
          </a:xfrm>
          <a:custGeom>
            <a:avLst/>
            <a:gdLst/>
            <a:ahLst/>
            <a:cxnLst>
              <a:cxn ang="0">
                <a:pos x="31" y="30"/>
              </a:cxn>
              <a:cxn ang="0">
                <a:pos x="19" y="28"/>
              </a:cxn>
              <a:cxn ang="0">
                <a:pos x="0" y="15"/>
              </a:cxn>
              <a:cxn ang="0">
                <a:pos x="23" y="3"/>
              </a:cxn>
              <a:cxn ang="0">
                <a:pos x="43" y="0"/>
              </a:cxn>
              <a:cxn ang="0">
                <a:pos x="68" y="5"/>
              </a:cxn>
              <a:cxn ang="0">
                <a:pos x="86" y="20"/>
              </a:cxn>
              <a:cxn ang="0">
                <a:pos x="63" y="28"/>
              </a:cxn>
              <a:cxn ang="0">
                <a:pos x="54" y="29"/>
              </a:cxn>
              <a:cxn ang="0">
                <a:pos x="31" y="30"/>
              </a:cxn>
            </a:cxnLst>
            <a:rect l="0" t="0" r="r" b="b"/>
            <a:pathLst>
              <a:path w="86" h="30">
                <a:moveTo>
                  <a:pt x="31" y="30"/>
                </a:moveTo>
                <a:lnTo>
                  <a:pt x="19" y="28"/>
                </a:lnTo>
                <a:lnTo>
                  <a:pt x="0" y="15"/>
                </a:lnTo>
                <a:lnTo>
                  <a:pt x="23" y="3"/>
                </a:lnTo>
                <a:lnTo>
                  <a:pt x="43" y="0"/>
                </a:lnTo>
                <a:lnTo>
                  <a:pt x="68" y="5"/>
                </a:lnTo>
                <a:lnTo>
                  <a:pt x="86" y="20"/>
                </a:lnTo>
                <a:lnTo>
                  <a:pt x="63" y="28"/>
                </a:lnTo>
                <a:lnTo>
                  <a:pt x="54" y="29"/>
                </a:lnTo>
                <a:lnTo>
                  <a:pt x="31" y="30"/>
                </a:lnTo>
                <a:close/>
              </a:path>
            </a:pathLst>
          </a:custGeom>
          <a:gradFill rotWithShape="0">
            <a:gsLst>
              <a:gs pos="0">
                <a:srgbClr val="FFFFFF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582" name="Freeform 718"/>
          <p:cNvSpPr>
            <a:spLocks noChangeArrowheads="1"/>
          </p:cNvSpPr>
          <p:nvPr/>
        </p:nvSpPr>
        <p:spPr bwMode="auto">
          <a:xfrm>
            <a:off x="4291013" y="2888456"/>
            <a:ext cx="247650" cy="104775"/>
          </a:xfrm>
          <a:custGeom>
            <a:avLst/>
            <a:gdLst/>
            <a:ahLst/>
            <a:cxnLst>
              <a:cxn ang="0">
                <a:pos x="6" y="75"/>
              </a:cxn>
              <a:cxn ang="0">
                <a:pos x="9" y="61"/>
              </a:cxn>
              <a:cxn ang="0">
                <a:pos x="10" y="55"/>
              </a:cxn>
              <a:cxn ang="0">
                <a:pos x="4" y="48"/>
              </a:cxn>
              <a:cxn ang="0">
                <a:pos x="7" y="32"/>
              </a:cxn>
              <a:cxn ang="0">
                <a:pos x="7" y="27"/>
              </a:cxn>
              <a:cxn ang="0">
                <a:pos x="0" y="28"/>
              </a:cxn>
              <a:cxn ang="0">
                <a:pos x="7" y="15"/>
              </a:cxn>
              <a:cxn ang="0">
                <a:pos x="17" y="8"/>
              </a:cxn>
              <a:cxn ang="0">
                <a:pos x="22" y="9"/>
              </a:cxn>
              <a:cxn ang="0">
                <a:pos x="27" y="5"/>
              </a:cxn>
              <a:cxn ang="0">
                <a:pos x="55" y="0"/>
              </a:cxn>
              <a:cxn ang="0">
                <a:pos x="92" y="1"/>
              </a:cxn>
              <a:cxn ang="0">
                <a:pos x="92" y="5"/>
              </a:cxn>
              <a:cxn ang="0">
                <a:pos x="111" y="5"/>
              </a:cxn>
              <a:cxn ang="0">
                <a:pos x="129" y="12"/>
              </a:cxn>
              <a:cxn ang="0">
                <a:pos x="150" y="25"/>
              </a:cxn>
              <a:cxn ang="0">
                <a:pos x="153" y="33"/>
              </a:cxn>
              <a:cxn ang="0">
                <a:pos x="148" y="32"/>
              </a:cxn>
              <a:cxn ang="0">
                <a:pos x="121" y="22"/>
              </a:cxn>
              <a:cxn ang="0">
                <a:pos x="102" y="18"/>
              </a:cxn>
              <a:cxn ang="0">
                <a:pos x="85" y="21"/>
              </a:cxn>
              <a:cxn ang="0">
                <a:pos x="87" y="27"/>
              </a:cxn>
              <a:cxn ang="0">
                <a:pos x="120" y="56"/>
              </a:cxn>
              <a:cxn ang="0">
                <a:pos x="128" y="59"/>
              </a:cxn>
              <a:cxn ang="0">
                <a:pos x="137" y="58"/>
              </a:cxn>
              <a:cxn ang="0">
                <a:pos x="131" y="64"/>
              </a:cxn>
              <a:cxn ang="0">
                <a:pos x="117" y="58"/>
              </a:cxn>
              <a:cxn ang="0">
                <a:pos x="86" y="37"/>
              </a:cxn>
              <a:cxn ang="0">
                <a:pos x="71" y="34"/>
              </a:cxn>
              <a:cxn ang="0">
                <a:pos x="53" y="37"/>
              </a:cxn>
              <a:cxn ang="0">
                <a:pos x="43" y="42"/>
              </a:cxn>
              <a:cxn ang="0">
                <a:pos x="25" y="58"/>
              </a:cxn>
              <a:cxn ang="0">
                <a:pos x="51" y="45"/>
              </a:cxn>
              <a:cxn ang="0">
                <a:pos x="69" y="44"/>
              </a:cxn>
              <a:cxn ang="0">
                <a:pos x="85" y="46"/>
              </a:cxn>
              <a:cxn ang="0">
                <a:pos x="95" y="52"/>
              </a:cxn>
              <a:cxn ang="0">
                <a:pos x="119" y="70"/>
              </a:cxn>
              <a:cxn ang="0">
                <a:pos x="108" y="70"/>
              </a:cxn>
              <a:cxn ang="0">
                <a:pos x="100" y="70"/>
              </a:cxn>
              <a:cxn ang="0">
                <a:pos x="82" y="75"/>
              </a:cxn>
              <a:cxn ang="0">
                <a:pos x="97" y="70"/>
              </a:cxn>
              <a:cxn ang="0">
                <a:pos x="99" y="62"/>
              </a:cxn>
              <a:cxn ang="0">
                <a:pos x="86" y="54"/>
              </a:cxn>
              <a:cxn ang="0">
                <a:pos x="81" y="52"/>
              </a:cxn>
              <a:cxn ang="0">
                <a:pos x="83" y="60"/>
              </a:cxn>
              <a:cxn ang="0">
                <a:pos x="80" y="70"/>
              </a:cxn>
              <a:cxn ang="0">
                <a:pos x="74" y="75"/>
              </a:cxn>
              <a:cxn ang="0">
                <a:pos x="65" y="77"/>
              </a:cxn>
              <a:cxn ang="0">
                <a:pos x="56" y="76"/>
              </a:cxn>
              <a:cxn ang="0">
                <a:pos x="49" y="71"/>
              </a:cxn>
              <a:cxn ang="0">
                <a:pos x="46" y="63"/>
              </a:cxn>
              <a:cxn ang="0">
                <a:pos x="47" y="55"/>
              </a:cxn>
              <a:cxn ang="0">
                <a:pos x="31" y="62"/>
              </a:cxn>
              <a:cxn ang="0">
                <a:pos x="33" y="70"/>
              </a:cxn>
              <a:cxn ang="0">
                <a:pos x="31" y="70"/>
              </a:cxn>
              <a:cxn ang="0">
                <a:pos x="25" y="68"/>
              </a:cxn>
              <a:cxn ang="0">
                <a:pos x="29" y="75"/>
              </a:cxn>
              <a:cxn ang="0">
                <a:pos x="40" y="83"/>
              </a:cxn>
              <a:cxn ang="0">
                <a:pos x="22" y="81"/>
              </a:cxn>
              <a:cxn ang="0">
                <a:pos x="18" y="70"/>
              </a:cxn>
              <a:cxn ang="0">
                <a:pos x="10" y="66"/>
              </a:cxn>
              <a:cxn ang="0">
                <a:pos x="6" y="88"/>
              </a:cxn>
            </a:cxnLst>
            <a:rect l="0" t="0" r="r" b="b"/>
            <a:pathLst>
              <a:path w="156" h="88">
                <a:moveTo>
                  <a:pt x="6" y="88"/>
                </a:moveTo>
                <a:lnTo>
                  <a:pt x="6" y="75"/>
                </a:lnTo>
                <a:lnTo>
                  <a:pt x="7" y="68"/>
                </a:lnTo>
                <a:lnTo>
                  <a:pt x="9" y="61"/>
                </a:lnTo>
                <a:lnTo>
                  <a:pt x="10" y="58"/>
                </a:lnTo>
                <a:lnTo>
                  <a:pt x="10" y="55"/>
                </a:lnTo>
                <a:lnTo>
                  <a:pt x="6" y="50"/>
                </a:lnTo>
                <a:lnTo>
                  <a:pt x="4" y="48"/>
                </a:lnTo>
                <a:lnTo>
                  <a:pt x="4" y="45"/>
                </a:lnTo>
                <a:lnTo>
                  <a:pt x="7" y="32"/>
                </a:lnTo>
                <a:lnTo>
                  <a:pt x="8" y="29"/>
                </a:lnTo>
                <a:lnTo>
                  <a:pt x="7" y="27"/>
                </a:lnTo>
                <a:lnTo>
                  <a:pt x="3" y="26"/>
                </a:lnTo>
                <a:lnTo>
                  <a:pt x="0" y="28"/>
                </a:lnTo>
                <a:lnTo>
                  <a:pt x="4" y="21"/>
                </a:lnTo>
                <a:lnTo>
                  <a:pt x="7" y="15"/>
                </a:lnTo>
                <a:lnTo>
                  <a:pt x="11" y="11"/>
                </a:lnTo>
                <a:lnTo>
                  <a:pt x="17" y="8"/>
                </a:lnTo>
                <a:lnTo>
                  <a:pt x="25" y="5"/>
                </a:lnTo>
                <a:lnTo>
                  <a:pt x="22" y="9"/>
                </a:lnTo>
                <a:lnTo>
                  <a:pt x="24" y="9"/>
                </a:lnTo>
                <a:lnTo>
                  <a:pt x="27" y="5"/>
                </a:lnTo>
                <a:lnTo>
                  <a:pt x="39" y="3"/>
                </a:lnTo>
                <a:lnTo>
                  <a:pt x="55" y="0"/>
                </a:lnTo>
                <a:lnTo>
                  <a:pt x="74" y="0"/>
                </a:lnTo>
                <a:lnTo>
                  <a:pt x="92" y="1"/>
                </a:lnTo>
                <a:lnTo>
                  <a:pt x="86" y="7"/>
                </a:lnTo>
                <a:lnTo>
                  <a:pt x="92" y="5"/>
                </a:lnTo>
                <a:lnTo>
                  <a:pt x="101" y="3"/>
                </a:lnTo>
                <a:lnTo>
                  <a:pt x="111" y="5"/>
                </a:lnTo>
                <a:lnTo>
                  <a:pt x="121" y="9"/>
                </a:lnTo>
                <a:lnTo>
                  <a:pt x="129" y="12"/>
                </a:lnTo>
                <a:lnTo>
                  <a:pt x="144" y="21"/>
                </a:lnTo>
                <a:lnTo>
                  <a:pt x="150" y="25"/>
                </a:lnTo>
                <a:lnTo>
                  <a:pt x="156" y="32"/>
                </a:lnTo>
                <a:lnTo>
                  <a:pt x="153" y="33"/>
                </a:lnTo>
                <a:lnTo>
                  <a:pt x="150" y="32"/>
                </a:lnTo>
                <a:lnTo>
                  <a:pt x="148" y="32"/>
                </a:lnTo>
                <a:lnTo>
                  <a:pt x="145" y="32"/>
                </a:lnTo>
                <a:lnTo>
                  <a:pt x="121" y="22"/>
                </a:lnTo>
                <a:lnTo>
                  <a:pt x="112" y="20"/>
                </a:lnTo>
                <a:lnTo>
                  <a:pt x="102" y="18"/>
                </a:lnTo>
                <a:lnTo>
                  <a:pt x="88" y="19"/>
                </a:lnTo>
                <a:lnTo>
                  <a:pt x="85" y="21"/>
                </a:lnTo>
                <a:lnTo>
                  <a:pt x="85" y="24"/>
                </a:lnTo>
                <a:lnTo>
                  <a:pt x="87" y="27"/>
                </a:lnTo>
                <a:lnTo>
                  <a:pt x="96" y="34"/>
                </a:lnTo>
                <a:lnTo>
                  <a:pt x="120" y="56"/>
                </a:lnTo>
                <a:lnTo>
                  <a:pt x="125" y="58"/>
                </a:lnTo>
                <a:lnTo>
                  <a:pt x="128" y="59"/>
                </a:lnTo>
                <a:lnTo>
                  <a:pt x="132" y="59"/>
                </a:lnTo>
                <a:lnTo>
                  <a:pt x="137" y="58"/>
                </a:lnTo>
                <a:lnTo>
                  <a:pt x="134" y="61"/>
                </a:lnTo>
                <a:lnTo>
                  <a:pt x="131" y="64"/>
                </a:lnTo>
                <a:lnTo>
                  <a:pt x="128" y="64"/>
                </a:lnTo>
                <a:lnTo>
                  <a:pt x="117" y="58"/>
                </a:lnTo>
                <a:lnTo>
                  <a:pt x="93" y="41"/>
                </a:lnTo>
                <a:lnTo>
                  <a:pt x="86" y="37"/>
                </a:lnTo>
                <a:lnTo>
                  <a:pt x="79" y="35"/>
                </a:lnTo>
                <a:lnTo>
                  <a:pt x="71" y="34"/>
                </a:lnTo>
                <a:lnTo>
                  <a:pt x="61" y="35"/>
                </a:lnTo>
                <a:lnTo>
                  <a:pt x="53" y="37"/>
                </a:lnTo>
                <a:lnTo>
                  <a:pt x="48" y="38"/>
                </a:lnTo>
                <a:lnTo>
                  <a:pt x="43" y="42"/>
                </a:lnTo>
                <a:lnTo>
                  <a:pt x="37" y="48"/>
                </a:lnTo>
                <a:lnTo>
                  <a:pt x="25" y="58"/>
                </a:lnTo>
                <a:lnTo>
                  <a:pt x="45" y="48"/>
                </a:lnTo>
                <a:lnTo>
                  <a:pt x="51" y="45"/>
                </a:lnTo>
                <a:lnTo>
                  <a:pt x="61" y="43"/>
                </a:lnTo>
                <a:lnTo>
                  <a:pt x="69" y="44"/>
                </a:lnTo>
                <a:lnTo>
                  <a:pt x="79" y="45"/>
                </a:lnTo>
                <a:lnTo>
                  <a:pt x="85" y="46"/>
                </a:lnTo>
                <a:lnTo>
                  <a:pt x="91" y="49"/>
                </a:lnTo>
                <a:lnTo>
                  <a:pt x="95" y="52"/>
                </a:lnTo>
                <a:lnTo>
                  <a:pt x="123" y="69"/>
                </a:lnTo>
                <a:lnTo>
                  <a:pt x="119" y="70"/>
                </a:lnTo>
                <a:lnTo>
                  <a:pt x="116" y="69"/>
                </a:lnTo>
                <a:lnTo>
                  <a:pt x="108" y="70"/>
                </a:lnTo>
                <a:lnTo>
                  <a:pt x="105" y="71"/>
                </a:lnTo>
                <a:lnTo>
                  <a:pt x="100" y="70"/>
                </a:lnTo>
                <a:lnTo>
                  <a:pt x="92" y="72"/>
                </a:lnTo>
                <a:lnTo>
                  <a:pt x="82" y="75"/>
                </a:lnTo>
                <a:lnTo>
                  <a:pt x="92" y="71"/>
                </a:lnTo>
                <a:lnTo>
                  <a:pt x="97" y="70"/>
                </a:lnTo>
                <a:lnTo>
                  <a:pt x="101" y="67"/>
                </a:lnTo>
                <a:lnTo>
                  <a:pt x="99" y="62"/>
                </a:lnTo>
                <a:lnTo>
                  <a:pt x="94" y="58"/>
                </a:lnTo>
                <a:lnTo>
                  <a:pt x="86" y="54"/>
                </a:lnTo>
                <a:lnTo>
                  <a:pt x="83" y="53"/>
                </a:lnTo>
                <a:lnTo>
                  <a:pt x="81" y="52"/>
                </a:lnTo>
                <a:lnTo>
                  <a:pt x="82" y="56"/>
                </a:lnTo>
                <a:lnTo>
                  <a:pt x="83" y="60"/>
                </a:lnTo>
                <a:lnTo>
                  <a:pt x="82" y="64"/>
                </a:lnTo>
                <a:lnTo>
                  <a:pt x="80" y="70"/>
                </a:lnTo>
                <a:lnTo>
                  <a:pt x="77" y="73"/>
                </a:lnTo>
                <a:lnTo>
                  <a:pt x="74" y="75"/>
                </a:lnTo>
                <a:lnTo>
                  <a:pt x="69" y="76"/>
                </a:lnTo>
                <a:lnTo>
                  <a:pt x="65" y="77"/>
                </a:lnTo>
                <a:lnTo>
                  <a:pt x="60" y="77"/>
                </a:lnTo>
                <a:lnTo>
                  <a:pt x="56" y="76"/>
                </a:lnTo>
                <a:lnTo>
                  <a:pt x="52" y="74"/>
                </a:lnTo>
                <a:lnTo>
                  <a:pt x="49" y="71"/>
                </a:lnTo>
                <a:lnTo>
                  <a:pt x="47" y="68"/>
                </a:lnTo>
                <a:lnTo>
                  <a:pt x="46" y="63"/>
                </a:lnTo>
                <a:lnTo>
                  <a:pt x="46" y="58"/>
                </a:lnTo>
                <a:lnTo>
                  <a:pt x="47" y="55"/>
                </a:lnTo>
                <a:lnTo>
                  <a:pt x="48" y="51"/>
                </a:lnTo>
                <a:lnTo>
                  <a:pt x="31" y="62"/>
                </a:lnTo>
                <a:lnTo>
                  <a:pt x="31" y="68"/>
                </a:lnTo>
                <a:lnTo>
                  <a:pt x="33" y="70"/>
                </a:lnTo>
                <a:lnTo>
                  <a:pt x="41" y="74"/>
                </a:lnTo>
                <a:lnTo>
                  <a:pt x="31" y="70"/>
                </a:lnTo>
                <a:lnTo>
                  <a:pt x="28" y="68"/>
                </a:lnTo>
                <a:lnTo>
                  <a:pt x="25" y="68"/>
                </a:lnTo>
                <a:lnTo>
                  <a:pt x="25" y="73"/>
                </a:lnTo>
                <a:lnTo>
                  <a:pt x="29" y="75"/>
                </a:lnTo>
                <a:lnTo>
                  <a:pt x="32" y="80"/>
                </a:lnTo>
                <a:lnTo>
                  <a:pt x="40" y="83"/>
                </a:lnTo>
                <a:lnTo>
                  <a:pt x="31" y="83"/>
                </a:lnTo>
                <a:lnTo>
                  <a:pt x="22" y="81"/>
                </a:lnTo>
                <a:lnTo>
                  <a:pt x="19" y="76"/>
                </a:lnTo>
                <a:lnTo>
                  <a:pt x="18" y="70"/>
                </a:lnTo>
                <a:lnTo>
                  <a:pt x="15" y="66"/>
                </a:lnTo>
                <a:lnTo>
                  <a:pt x="10" y="66"/>
                </a:lnTo>
                <a:lnTo>
                  <a:pt x="8" y="68"/>
                </a:lnTo>
                <a:lnTo>
                  <a:pt x="6" y="88"/>
                </a:lnTo>
                <a:close/>
              </a:path>
            </a:pathLst>
          </a:custGeom>
          <a:gradFill rotWithShape="0">
            <a:gsLst>
              <a:gs pos="0">
                <a:srgbClr val="000000"/>
              </a:gs>
              <a:gs pos="100000">
                <a:srgbClr val="000000"/>
              </a:gs>
            </a:gsLst>
            <a:lin ang="5400000" scaled="1"/>
          </a:gradFill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583" name="Freeform 719"/>
          <p:cNvSpPr>
            <a:spLocks noChangeArrowheads="1"/>
          </p:cNvSpPr>
          <p:nvPr/>
        </p:nvSpPr>
        <p:spPr bwMode="auto">
          <a:xfrm>
            <a:off x="4397375" y="2968229"/>
            <a:ext cx="82550" cy="38100"/>
          </a:xfrm>
          <a:custGeom>
            <a:avLst/>
            <a:gdLst/>
            <a:ahLst/>
            <a:cxnLst>
              <a:cxn ang="0">
                <a:pos x="39" y="3"/>
              </a:cxn>
              <a:cxn ang="0">
                <a:pos x="41" y="10"/>
              </a:cxn>
              <a:cxn ang="0">
                <a:pos x="41" y="15"/>
              </a:cxn>
              <a:cxn ang="0">
                <a:pos x="39" y="20"/>
              </a:cxn>
              <a:cxn ang="0">
                <a:pos x="36" y="24"/>
              </a:cxn>
              <a:cxn ang="0">
                <a:pos x="30" y="28"/>
              </a:cxn>
              <a:cxn ang="0">
                <a:pos x="25" y="29"/>
              </a:cxn>
              <a:cxn ang="0">
                <a:pos x="18" y="30"/>
              </a:cxn>
              <a:cxn ang="0">
                <a:pos x="0" y="32"/>
              </a:cxn>
              <a:cxn ang="0">
                <a:pos x="20" y="31"/>
              </a:cxn>
              <a:cxn ang="0">
                <a:pos x="31" y="30"/>
              </a:cxn>
              <a:cxn ang="0">
                <a:pos x="38" y="28"/>
              </a:cxn>
              <a:cxn ang="0">
                <a:pos x="44" y="25"/>
              </a:cxn>
              <a:cxn ang="0">
                <a:pos x="49" y="21"/>
              </a:cxn>
              <a:cxn ang="0">
                <a:pos x="52" y="15"/>
              </a:cxn>
              <a:cxn ang="0">
                <a:pos x="52" y="10"/>
              </a:cxn>
              <a:cxn ang="0">
                <a:pos x="51" y="5"/>
              </a:cxn>
              <a:cxn ang="0">
                <a:pos x="49" y="0"/>
              </a:cxn>
            </a:cxnLst>
            <a:rect l="0" t="0" r="r" b="b"/>
            <a:pathLst>
              <a:path w="52" h="32">
                <a:moveTo>
                  <a:pt x="39" y="3"/>
                </a:moveTo>
                <a:lnTo>
                  <a:pt x="41" y="10"/>
                </a:lnTo>
                <a:lnTo>
                  <a:pt x="41" y="15"/>
                </a:lnTo>
                <a:lnTo>
                  <a:pt x="39" y="20"/>
                </a:lnTo>
                <a:lnTo>
                  <a:pt x="36" y="24"/>
                </a:lnTo>
                <a:lnTo>
                  <a:pt x="30" y="28"/>
                </a:lnTo>
                <a:lnTo>
                  <a:pt x="25" y="29"/>
                </a:lnTo>
                <a:lnTo>
                  <a:pt x="18" y="30"/>
                </a:lnTo>
                <a:lnTo>
                  <a:pt x="0" y="32"/>
                </a:lnTo>
                <a:lnTo>
                  <a:pt x="20" y="31"/>
                </a:lnTo>
                <a:lnTo>
                  <a:pt x="31" y="30"/>
                </a:lnTo>
                <a:lnTo>
                  <a:pt x="38" y="28"/>
                </a:lnTo>
                <a:lnTo>
                  <a:pt x="44" y="25"/>
                </a:lnTo>
                <a:lnTo>
                  <a:pt x="49" y="21"/>
                </a:lnTo>
                <a:lnTo>
                  <a:pt x="52" y="15"/>
                </a:lnTo>
                <a:lnTo>
                  <a:pt x="52" y="10"/>
                </a:lnTo>
                <a:lnTo>
                  <a:pt x="51" y="5"/>
                </a:lnTo>
                <a:lnTo>
                  <a:pt x="49" y="0"/>
                </a:lnTo>
              </a:path>
            </a:pathLst>
          </a:custGeom>
          <a:noFill/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584" name="Oval 720"/>
          <p:cNvSpPr>
            <a:spLocks noChangeArrowheads="1"/>
          </p:cNvSpPr>
          <p:nvPr/>
        </p:nvSpPr>
        <p:spPr bwMode="auto">
          <a:xfrm>
            <a:off x="4398963" y="2949178"/>
            <a:ext cx="12700" cy="9525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FFFF"/>
              </a:gs>
            </a:gsLst>
            <a:lin ang="5400000" scaled="1"/>
          </a:gradFill>
          <a:ln w="832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585" name="Freeform 721"/>
          <p:cNvSpPr>
            <a:spLocks noChangeArrowheads="1"/>
          </p:cNvSpPr>
          <p:nvPr/>
        </p:nvSpPr>
        <p:spPr bwMode="auto">
          <a:xfrm>
            <a:off x="4367214" y="2957513"/>
            <a:ext cx="47625" cy="20241"/>
          </a:xfrm>
          <a:custGeom>
            <a:avLst/>
            <a:gdLst/>
            <a:ahLst/>
            <a:cxnLst>
              <a:cxn ang="0">
                <a:pos x="0" y="1"/>
              </a:cxn>
              <a:cxn ang="0">
                <a:pos x="7" y="0"/>
              </a:cxn>
              <a:cxn ang="0">
                <a:pos x="9" y="5"/>
              </a:cxn>
              <a:cxn ang="0">
                <a:pos x="9" y="6"/>
              </a:cxn>
              <a:cxn ang="0">
                <a:pos x="6" y="10"/>
              </a:cxn>
              <a:cxn ang="0">
                <a:pos x="11" y="7"/>
              </a:cxn>
              <a:cxn ang="0">
                <a:pos x="15" y="10"/>
              </a:cxn>
              <a:cxn ang="0">
                <a:pos x="14" y="13"/>
              </a:cxn>
              <a:cxn ang="0">
                <a:pos x="17" y="10"/>
              </a:cxn>
              <a:cxn ang="0">
                <a:pos x="21" y="10"/>
              </a:cxn>
              <a:cxn ang="0">
                <a:pos x="25" y="6"/>
              </a:cxn>
              <a:cxn ang="0">
                <a:pos x="30" y="9"/>
              </a:cxn>
              <a:cxn ang="0">
                <a:pos x="29" y="12"/>
              </a:cxn>
              <a:cxn ang="0">
                <a:pos x="26" y="15"/>
              </a:cxn>
              <a:cxn ang="0">
                <a:pos x="23" y="16"/>
              </a:cxn>
              <a:cxn ang="0">
                <a:pos x="21" y="11"/>
              </a:cxn>
              <a:cxn ang="0">
                <a:pos x="22" y="16"/>
              </a:cxn>
              <a:cxn ang="0">
                <a:pos x="17" y="17"/>
              </a:cxn>
              <a:cxn ang="0">
                <a:pos x="12" y="16"/>
              </a:cxn>
              <a:cxn ang="0">
                <a:pos x="8" y="15"/>
              </a:cxn>
              <a:cxn ang="0">
                <a:pos x="4" y="13"/>
              </a:cxn>
              <a:cxn ang="0">
                <a:pos x="2" y="10"/>
              </a:cxn>
              <a:cxn ang="0">
                <a:pos x="1" y="5"/>
              </a:cxn>
              <a:cxn ang="0">
                <a:pos x="0" y="1"/>
              </a:cxn>
            </a:cxnLst>
            <a:rect l="0" t="0" r="r" b="b"/>
            <a:pathLst>
              <a:path w="30" h="17">
                <a:moveTo>
                  <a:pt x="0" y="1"/>
                </a:moveTo>
                <a:lnTo>
                  <a:pt x="7" y="0"/>
                </a:lnTo>
                <a:lnTo>
                  <a:pt x="9" y="5"/>
                </a:lnTo>
                <a:lnTo>
                  <a:pt x="9" y="6"/>
                </a:lnTo>
                <a:lnTo>
                  <a:pt x="6" y="10"/>
                </a:lnTo>
                <a:lnTo>
                  <a:pt x="11" y="7"/>
                </a:lnTo>
                <a:lnTo>
                  <a:pt x="15" y="10"/>
                </a:lnTo>
                <a:lnTo>
                  <a:pt x="14" y="13"/>
                </a:lnTo>
                <a:lnTo>
                  <a:pt x="17" y="10"/>
                </a:lnTo>
                <a:lnTo>
                  <a:pt x="21" y="10"/>
                </a:lnTo>
                <a:lnTo>
                  <a:pt x="25" y="6"/>
                </a:lnTo>
                <a:lnTo>
                  <a:pt x="30" y="9"/>
                </a:lnTo>
                <a:lnTo>
                  <a:pt x="29" y="12"/>
                </a:lnTo>
                <a:lnTo>
                  <a:pt x="26" y="15"/>
                </a:lnTo>
                <a:lnTo>
                  <a:pt x="23" y="16"/>
                </a:lnTo>
                <a:lnTo>
                  <a:pt x="21" y="11"/>
                </a:lnTo>
                <a:lnTo>
                  <a:pt x="22" y="16"/>
                </a:lnTo>
                <a:lnTo>
                  <a:pt x="17" y="17"/>
                </a:lnTo>
                <a:lnTo>
                  <a:pt x="12" y="16"/>
                </a:lnTo>
                <a:lnTo>
                  <a:pt x="8" y="15"/>
                </a:lnTo>
                <a:lnTo>
                  <a:pt x="4" y="13"/>
                </a:lnTo>
                <a:lnTo>
                  <a:pt x="2" y="10"/>
                </a:lnTo>
                <a:lnTo>
                  <a:pt x="1" y="5"/>
                </a:lnTo>
                <a:lnTo>
                  <a:pt x="0" y="1"/>
                </a:lnTo>
                <a:close/>
              </a:path>
            </a:pathLst>
          </a:custGeom>
          <a:gradFill rotWithShape="0">
            <a:gsLst>
              <a:gs pos="0">
                <a:srgbClr val="5F8FFF"/>
              </a:gs>
              <a:gs pos="100000">
                <a:srgbClr val="00FFFF"/>
              </a:gs>
            </a:gsLst>
            <a:lin ang="5400000" scaled="1"/>
          </a:gradFill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  <p:bldP spid="36867" grpId="0"/>
      <p:bldP spid="3686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876E82-BF8D-4274-BB96-F42072E938E5}" type="slidenum">
              <a:rPr lang="en-US"/>
              <a:pPr/>
              <a:t>33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572000" y="342900"/>
            <a:ext cx="29898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/>
              <a:t>King&amp;Priest</a:t>
            </a:r>
            <a:endParaRPr lang="en-US" sz="4000" dirty="0"/>
          </a:p>
        </p:txBody>
      </p:sp>
      <p:sp>
        <p:nvSpPr>
          <p:cNvPr id="724" name="TextBox 723"/>
          <p:cNvSpPr txBox="1"/>
          <p:nvPr/>
        </p:nvSpPr>
        <p:spPr>
          <a:xfrm>
            <a:off x="381001" y="342900"/>
            <a:ext cx="30357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i="0" dirty="0" smtClean="0"/>
              <a:t>Melchizedek</a:t>
            </a:r>
            <a:endParaRPr lang="en-US" sz="4000" i="0" dirty="0"/>
          </a:p>
        </p:txBody>
      </p:sp>
      <p:sp>
        <p:nvSpPr>
          <p:cNvPr id="725" name="TextBox 724"/>
          <p:cNvSpPr txBox="1"/>
          <p:nvPr/>
        </p:nvSpPr>
        <p:spPr>
          <a:xfrm>
            <a:off x="3810000" y="1257300"/>
            <a:ext cx="47854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King               Priest</a:t>
            </a:r>
            <a:endParaRPr lang="en-US" sz="4000" dirty="0"/>
          </a:p>
        </p:txBody>
      </p:sp>
      <p:sp>
        <p:nvSpPr>
          <p:cNvPr id="726" name="TextBox 725"/>
          <p:cNvSpPr txBox="1"/>
          <p:nvPr/>
        </p:nvSpPr>
        <p:spPr>
          <a:xfrm>
            <a:off x="457200" y="1257300"/>
            <a:ext cx="16954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i="0" dirty="0" smtClean="0"/>
              <a:t>Moses</a:t>
            </a:r>
            <a:endParaRPr lang="en-US" sz="4000" i="0" dirty="0"/>
          </a:p>
        </p:txBody>
      </p:sp>
      <p:sp>
        <p:nvSpPr>
          <p:cNvPr id="727" name="TextBox 726"/>
          <p:cNvSpPr txBox="1"/>
          <p:nvPr/>
        </p:nvSpPr>
        <p:spPr>
          <a:xfrm>
            <a:off x="4724400" y="3714750"/>
            <a:ext cx="29898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/>
              <a:t>King&amp;Priest</a:t>
            </a:r>
            <a:endParaRPr lang="en-US" sz="4000" dirty="0"/>
          </a:p>
        </p:txBody>
      </p:sp>
      <p:sp>
        <p:nvSpPr>
          <p:cNvPr id="728" name="TextBox 727"/>
          <p:cNvSpPr txBox="1"/>
          <p:nvPr/>
        </p:nvSpPr>
        <p:spPr>
          <a:xfrm>
            <a:off x="609600" y="3714750"/>
            <a:ext cx="15246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i="0" dirty="0" smtClean="0"/>
              <a:t>Jesus</a:t>
            </a:r>
            <a:endParaRPr lang="en-US" sz="4000" i="0" dirty="0"/>
          </a:p>
        </p:txBody>
      </p:sp>
      <p:cxnSp>
        <p:nvCxnSpPr>
          <p:cNvPr id="4" name="Straight Arrow Connector 3"/>
          <p:cNvCxnSpPr/>
          <p:nvPr/>
        </p:nvCxnSpPr>
        <p:spPr bwMode="auto">
          <a:xfrm flipH="1">
            <a:off x="4572000" y="857250"/>
            <a:ext cx="533400" cy="5143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31" name="Straight Arrow Connector 730"/>
          <p:cNvCxnSpPr/>
          <p:nvPr/>
        </p:nvCxnSpPr>
        <p:spPr bwMode="auto">
          <a:xfrm>
            <a:off x="7010400" y="857250"/>
            <a:ext cx="609600" cy="5143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>
            <a:off x="4572000" y="1771650"/>
            <a:ext cx="1371600" cy="20002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35" name="Straight Arrow Connector 734"/>
          <p:cNvCxnSpPr/>
          <p:nvPr/>
        </p:nvCxnSpPr>
        <p:spPr bwMode="auto">
          <a:xfrm flipH="1">
            <a:off x="6400800" y="1771650"/>
            <a:ext cx="1219200" cy="20002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38" name="TextBox 737"/>
          <p:cNvSpPr txBox="1"/>
          <p:nvPr/>
        </p:nvSpPr>
        <p:spPr>
          <a:xfrm>
            <a:off x="1219201" y="728617"/>
            <a:ext cx="9284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0" dirty="0" smtClean="0">
                <a:latin typeface="Calibri"/>
                <a:cs typeface="Calibri"/>
              </a:rPr>
              <a:t>Gen 14</a:t>
            </a:r>
            <a:endParaRPr lang="en-US" sz="2000" i="0" dirty="0">
              <a:latin typeface="Calibri"/>
              <a:cs typeface="Calibri"/>
            </a:endParaRPr>
          </a:p>
        </p:txBody>
      </p:sp>
      <p:sp>
        <p:nvSpPr>
          <p:cNvPr id="739" name="TextBox 738"/>
          <p:cNvSpPr txBox="1"/>
          <p:nvPr/>
        </p:nvSpPr>
        <p:spPr>
          <a:xfrm>
            <a:off x="4774234" y="4171950"/>
            <a:ext cx="26933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0" dirty="0" smtClean="0">
                <a:latin typeface="Calibri"/>
                <a:cs typeface="Calibri"/>
              </a:rPr>
              <a:t>Psalm 110, Hebrews 5-7</a:t>
            </a:r>
            <a:endParaRPr lang="en-US" sz="2000" i="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923345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25" grpId="0"/>
      <p:bldP spid="726" grpId="0"/>
      <p:bldP spid="727" grpId="0"/>
      <p:bldP spid="728" grpId="0"/>
      <p:bldP spid="738" grpId="0"/>
      <p:bldP spid="73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2E96E0-6DBA-4756-B97D-2447A8E8E55A}" type="slidenum">
              <a:rPr lang="en-US"/>
              <a:pPr/>
              <a:t>34</a:t>
            </a:fld>
            <a:endParaRPr lang="en-US"/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254001" y="7144"/>
            <a:ext cx="8570913" cy="973931"/>
          </a:xfrm>
          <a:prstGeom prst="rect">
            <a:avLst/>
          </a:prstGeom>
          <a:gradFill>
            <a:gsLst>
              <a:gs pos="22000">
                <a:schemeClr val="accent1">
                  <a:lumMod val="50000"/>
                </a:schemeClr>
              </a:gs>
              <a:gs pos="0">
                <a:schemeClr val="accent1">
                  <a:lumMod val="25000"/>
                </a:schemeClr>
              </a:gs>
              <a:gs pos="100000">
                <a:schemeClr val="accent1">
                  <a:lumMod val="25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83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460376" y="242888"/>
            <a:ext cx="8158163" cy="923330"/>
          </a:xfrm>
          <a:prstGeom prst="rect">
            <a:avLst/>
          </a:prstGeom>
          <a:noFill/>
          <a:ln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0" tIns="0" rIns="0" bIns="0">
            <a:spAutoFit/>
          </a:bodyPr>
          <a:lstStyle/>
          <a:p>
            <a:pPr defTabSz="381000"/>
            <a:r>
              <a:rPr lang="en-US" sz="6000" b="1" i="1">
                <a:solidFill>
                  <a:srgbClr val="FFFFFF"/>
                </a:solidFill>
                <a:latin typeface="Lucida Handwriting Italic"/>
              </a:rPr>
              <a:t>Psalm 22</a:t>
            </a: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412750" y="1078707"/>
            <a:ext cx="8331200" cy="387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381000"/>
            <a:r>
              <a:rPr lang="en-US" sz="4200" dirty="0">
                <a:latin typeface="Times New Roman" pitchFamily="18" charset="0"/>
              </a:rPr>
              <a:t> 1 “My God, My God, why . . .”</a:t>
            </a:r>
          </a:p>
          <a:p>
            <a:pPr defTabSz="381000"/>
            <a:r>
              <a:rPr lang="en-US" sz="4200" dirty="0">
                <a:latin typeface="Times New Roman" pitchFamily="18" charset="0"/>
              </a:rPr>
              <a:t> 6-7 insults</a:t>
            </a:r>
          </a:p>
          <a:p>
            <a:pPr defTabSz="381000"/>
            <a:r>
              <a:rPr lang="en-US" sz="4200" dirty="0">
                <a:latin typeface="Times New Roman" pitchFamily="18" charset="0"/>
              </a:rPr>
              <a:t> 8 “let the Lord rescue him”</a:t>
            </a:r>
          </a:p>
          <a:p>
            <a:pPr defTabSz="381000"/>
            <a:r>
              <a:rPr lang="en-US" sz="4200" dirty="0">
                <a:latin typeface="Times New Roman" pitchFamily="18" charset="0"/>
              </a:rPr>
              <a:t> 14-15 physical description of cross</a:t>
            </a:r>
          </a:p>
          <a:p>
            <a:pPr defTabSz="381000"/>
            <a:r>
              <a:rPr lang="en-US" sz="4200" dirty="0">
                <a:latin typeface="Times New Roman" pitchFamily="18" charset="0"/>
              </a:rPr>
              <a:t> 16 “pierced hands feet”</a:t>
            </a:r>
          </a:p>
          <a:p>
            <a:pPr defTabSz="381000"/>
            <a:r>
              <a:rPr lang="en-US" sz="4200" dirty="0">
                <a:latin typeface="Times New Roman" pitchFamily="18" charset="0"/>
              </a:rPr>
              <a:t> 18 “divide garments, cast lots”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5F5EA9-8054-4741-B041-79FE6987ABF1}" type="slidenum">
              <a:rPr lang="en-US"/>
              <a:pPr/>
              <a:t>35</a:t>
            </a:fld>
            <a:endParaRPr lang="en-US"/>
          </a:p>
        </p:txBody>
      </p:sp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254001" y="7144"/>
            <a:ext cx="8570913" cy="973931"/>
          </a:xfrm>
          <a:prstGeom prst="rect">
            <a:avLst/>
          </a:prstGeom>
          <a:gradFill>
            <a:gsLst>
              <a:gs pos="22000">
                <a:schemeClr val="accent1">
                  <a:lumMod val="50000"/>
                </a:schemeClr>
              </a:gs>
              <a:gs pos="0">
                <a:schemeClr val="accent1">
                  <a:lumMod val="25000"/>
                </a:schemeClr>
              </a:gs>
              <a:gs pos="100000">
                <a:schemeClr val="accent1">
                  <a:lumMod val="25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83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460376" y="242888"/>
            <a:ext cx="8158163" cy="923330"/>
          </a:xfrm>
          <a:prstGeom prst="rect">
            <a:avLst/>
          </a:prstGeom>
          <a:noFill/>
          <a:ln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0" tIns="0" rIns="0" bIns="0">
            <a:spAutoFit/>
          </a:bodyPr>
          <a:lstStyle/>
          <a:p>
            <a:pPr defTabSz="381000"/>
            <a:r>
              <a:rPr lang="en-US" sz="6000" b="1" i="1">
                <a:solidFill>
                  <a:srgbClr val="FFFFFF"/>
                </a:solidFill>
                <a:latin typeface="Lucida Handwriting Italic"/>
              </a:rPr>
              <a:t>Psalm 22</a:t>
            </a:r>
          </a:p>
        </p:txBody>
      </p:sp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412750" y="1078706"/>
            <a:ext cx="8331200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381000"/>
            <a:r>
              <a:rPr lang="en-US" sz="4200" dirty="0">
                <a:latin typeface="Times New Roman" pitchFamily="18" charset="0"/>
              </a:rPr>
              <a:t>Was David thinking of Jesus?</a:t>
            </a:r>
          </a:p>
          <a:p>
            <a:pPr defTabSz="381000"/>
            <a:r>
              <a:rPr lang="en-US" sz="4200" dirty="0">
                <a:latin typeface="Times New Roman" pitchFamily="18" charset="0"/>
              </a:rPr>
              <a:t>Was David thinking of David?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7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FE16B5-F4FF-4A2B-AECC-B1B379DADF75}" type="slidenum">
              <a:rPr lang="en-US"/>
              <a:pPr/>
              <a:t>36</a:t>
            </a:fld>
            <a:endParaRPr lang="en-US"/>
          </a:p>
        </p:txBody>
      </p:sp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357188" y="84535"/>
            <a:ext cx="8572500" cy="973931"/>
          </a:xfrm>
          <a:prstGeom prst="rect">
            <a:avLst/>
          </a:prstGeom>
          <a:solidFill>
            <a:srgbClr val="000000"/>
          </a:solidFill>
          <a:ln w="9981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254001" y="7144"/>
            <a:ext cx="8570913" cy="973931"/>
          </a:xfrm>
          <a:prstGeom prst="rect">
            <a:avLst/>
          </a:prstGeom>
          <a:gradFill>
            <a:gsLst>
              <a:gs pos="22000">
                <a:schemeClr val="accent1">
                  <a:lumMod val="50000"/>
                </a:schemeClr>
              </a:gs>
              <a:gs pos="0">
                <a:schemeClr val="accent1">
                  <a:lumMod val="25000"/>
                </a:schemeClr>
              </a:gs>
              <a:gs pos="100000">
                <a:schemeClr val="accent1">
                  <a:lumMod val="25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83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460376" y="242888"/>
            <a:ext cx="8158163" cy="923330"/>
          </a:xfrm>
          <a:prstGeom prst="rect">
            <a:avLst/>
          </a:prstGeom>
          <a:noFill/>
          <a:ln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0" tIns="0" rIns="0" bIns="0">
            <a:spAutoFit/>
          </a:bodyPr>
          <a:lstStyle/>
          <a:p>
            <a:pPr defTabSz="381000"/>
            <a:r>
              <a:rPr lang="en-US" sz="6000" b="1" i="1">
                <a:solidFill>
                  <a:srgbClr val="FFFFFF"/>
                </a:solidFill>
                <a:latin typeface="Lucida Handwriting Italic"/>
              </a:rPr>
              <a:t>Psalm 69</a:t>
            </a:r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412750" y="1078706"/>
            <a:ext cx="8331200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381000"/>
            <a:r>
              <a:rPr lang="en-US" sz="4200" dirty="0">
                <a:latin typeface="Times New Roman" pitchFamily="18" charset="0"/>
                <a:cs typeface="Times New Roman" pitchFamily="18" charset="0"/>
              </a:rPr>
              <a:t>7-8, </a:t>
            </a:r>
            <a:r>
              <a:rPr lang="en-US" sz="4200" dirty="0" smtClean="0">
                <a:latin typeface="Times New Roman" pitchFamily="18" charset="0"/>
                <a:cs typeface="Times New Roman" pitchFamily="18" charset="0"/>
              </a:rPr>
              <a:t>Jesus’ </a:t>
            </a:r>
            <a:r>
              <a:rPr lang="en-US" sz="4200" dirty="0">
                <a:latin typeface="Times New Roman" pitchFamily="18" charset="0"/>
                <a:cs typeface="Times New Roman" pitchFamily="18" charset="0"/>
              </a:rPr>
              <a:t>brothers</a:t>
            </a:r>
          </a:p>
          <a:p>
            <a:pPr defTabSz="381000"/>
            <a:r>
              <a:rPr lang="en-US" sz="4200" dirty="0">
                <a:latin typeface="Times New Roman" pitchFamily="18" charset="0"/>
                <a:cs typeface="Times New Roman" pitchFamily="18" charset="0"/>
              </a:rPr>
              <a:t>9, quoted by John about Temple</a:t>
            </a:r>
          </a:p>
          <a:p>
            <a:pPr defTabSz="381000"/>
            <a:r>
              <a:rPr lang="en-US" sz="4200" dirty="0">
                <a:latin typeface="Times New Roman" pitchFamily="18" charset="0"/>
                <a:cs typeface="Times New Roman" pitchFamily="18" charset="0"/>
              </a:rPr>
              <a:t>20, </a:t>
            </a:r>
            <a:r>
              <a:rPr lang="en-US" sz="4200" dirty="0" smtClean="0">
                <a:latin typeface="Times New Roman" pitchFamily="18" charset="0"/>
                <a:cs typeface="Times New Roman" pitchFamily="18" charset="0"/>
              </a:rPr>
              <a:t>Jesus’ </a:t>
            </a:r>
            <a:r>
              <a:rPr lang="en-US" sz="4200" dirty="0">
                <a:latin typeface="Times New Roman" pitchFamily="18" charset="0"/>
                <a:cs typeface="Times New Roman" pitchFamily="18" charset="0"/>
              </a:rPr>
              <a:t>feeling on the cross</a:t>
            </a:r>
          </a:p>
          <a:p>
            <a:pPr defTabSz="381000"/>
            <a:r>
              <a:rPr lang="en-US" sz="4200" dirty="0">
                <a:latin typeface="Times New Roman" pitchFamily="18" charset="0"/>
                <a:cs typeface="Times New Roman" pitchFamily="18" charset="0"/>
              </a:rPr>
              <a:t>21, gall &amp; vinegar on the cross</a:t>
            </a:r>
          </a:p>
          <a:p>
            <a:pPr defTabSz="381000"/>
            <a:r>
              <a:rPr lang="en-US" sz="4200" dirty="0">
                <a:latin typeface="Times New Roman" pitchFamily="18" charset="0"/>
                <a:cs typeface="Times New Roman" pitchFamily="18" charset="0"/>
              </a:rPr>
              <a:t>5, </a:t>
            </a:r>
            <a:r>
              <a:rPr lang="en-US" sz="4200" dirty="0" smtClean="0">
                <a:latin typeface="Times New Roman" pitchFamily="18" charset="0"/>
                <a:cs typeface="Times New Roman" pitchFamily="18" charset="0"/>
              </a:rPr>
              <a:t>Jesus’ </a:t>
            </a:r>
            <a:r>
              <a:rPr lang="en-US" sz="4200" dirty="0">
                <a:latin typeface="Times New Roman" pitchFamily="18" charset="0"/>
                <a:cs typeface="Times New Roman" pitchFamily="18" charset="0"/>
              </a:rPr>
              <a:t>own sin . . .? ?! !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7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9CEA69-72DE-4A5F-A827-D45583E02F44}" type="slidenum">
              <a:rPr lang="en-US"/>
              <a:pPr/>
              <a:t>37</a:t>
            </a:fld>
            <a:endParaRPr lang="en-US"/>
          </a:p>
        </p:txBody>
      </p:sp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355600" y="84535"/>
            <a:ext cx="8574088" cy="973931"/>
          </a:xfrm>
          <a:prstGeom prst="rect">
            <a:avLst/>
          </a:prstGeom>
          <a:solidFill>
            <a:srgbClr val="000000"/>
          </a:solidFill>
          <a:ln w="9981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252413" y="7144"/>
            <a:ext cx="8572500" cy="973931"/>
          </a:xfrm>
          <a:prstGeom prst="rect">
            <a:avLst/>
          </a:prstGeom>
          <a:gradFill>
            <a:gsLst>
              <a:gs pos="22000">
                <a:schemeClr val="accent1">
                  <a:lumMod val="50000"/>
                </a:schemeClr>
              </a:gs>
              <a:gs pos="0">
                <a:schemeClr val="accent1">
                  <a:lumMod val="25000"/>
                </a:schemeClr>
              </a:gs>
              <a:gs pos="100000">
                <a:schemeClr val="accent1">
                  <a:lumMod val="25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83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458788" y="242888"/>
            <a:ext cx="8159750" cy="923330"/>
          </a:xfrm>
          <a:prstGeom prst="rect">
            <a:avLst/>
          </a:prstGeom>
          <a:noFill/>
          <a:ln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0" tIns="0" rIns="0" bIns="0">
            <a:spAutoFit/>
          </a:bodyPr>
          <a:lstStyle/>
          <a:p>
            <a:pPr defTabSz="381000"/>
            <a:r>
              <a:rPr lang="en-US" sz="6000" b="1" i="1">
                <a:solidFill>
                  <a:srgbClr val="FFFFFF"/>
                </a:solidFill>
                <a:latin typeface="Lucida Handwriting Italic"/>
              </a:rPr>
              <a:t>Psalm 69</a:t>
            </a: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412750" y="1078706"/>
            <a:ext cx="8331200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381000"/>
            <a:r>
              <a:rPr lang="en-US" sz="4200" dirty="0">
                <a:latin typeface="Times New Roman" pitchFamily="18" charset="0"/>
              </a:rPr>
              <a:t>Was David thinking of Jesus?</a:t>
            </a:r>
          </a:p>
          <a:p>
            <a:pPr defTabSz="381000"/>
            <a:r>
              <a:rPr lang="en-US" sz="4200" dirty="0">
                <a:latin typeface="Times New Roman" pitchFamily="18" charset="0"/>
              </a:rPr>
              <a:t>Was David thinking of David?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1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800EAE-E8CA-4D1C-B807-E0761EFBF5AB}" type="slidenum">
              <a:rPr lang="en-US"/>
              <a:pPr/>
              <a:t>38</a:t>
            </a:fld>
            <a:endParaRPr lang="en-US"/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355600" y="266701"/>
            <a:ext cx="8574088" cy="973931"/>
          </a:xfrm>
          <a:prstGeom prst="rect">
            <a:avLst/>
          </a:prstGeom>
          <a:solidFill>
            <a:srgbClr val="000000"/>
          </a:solidFill>
          <a:ln w="9981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252413" y="188119"/>
            <a:ext cx="8572500" cy="973931"/>
          </a:xfrm>
          <a:prstGeom prst="rect">
            <a:avLst/>
          </a:prstGeom>
          <a:gradFill>
            <a:gsLst>
              <a:gs pos="22000">
                <a:schemeClr val="accent1">
                  <a:lumMod val="50000"/>
                </a:schemeClr>
              </a:gs>
              <a:gs pos="0">
                <a:schemeClr val="accent1">
                  <a:lumMod val="25000"/>
                </a:schemeClr>
              </a:gs>
              <a:gs pos="100000">
                <a:schemeClr val="accent1">
                  <a:lumMod val="25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83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458788" y="423863"/>
            <a:ext cx="8159750" cy="923330"/>
          </a:xfrm>
          <a:prstGeom prst="rect">
            <a:avLst/>
          </a:prstGeom>
          <a:noFill/>
          <a:ln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0" tIns="0" rIns="0" bIns="0">
            <a:spAutoFit/>
          </a:bodyPr>
          <a:lstStyle/>
          <a:p>
            <a:pPr defTabSz="381000"/>
            <a:r>
              <a:rPr lang="en-US" sz="6000" b="1" i="1" dirty="0" err="1" smtClean="0">
                <a:solidFill>
                  <a:srgbClr val="FFFFFF"/>
                </a:solidFill>
                <a:latin typeface="Lucida Handwriting Italic"/>
              </a:rPr>
              <a:t>Absalom</a:t>
            </a:r>
            <a:r>
              <a:rPr lang="en-US" sz="6000" b="1" i="1" dirty="0" err="1" smtClean="0">
                <a:solidFill>
                  <a:srgbClr val="FFFFFF"/>
                </a:solidFill>
                <a:latin typeface="Arial" pitchFamily="34" charset="0"/>
              </a:rPr>
              <a:t>’</a:t>
            </a:r>
            <a:r>
              <a:rPr lang="en-US" sz="6000" b="1" i="1" dirty="0" err="1" smtClean="0">
                <a:solidFill>
                  <a:srgbClr val="FFFFFF"/>
                </a:solidFill>
                <a:latin typeface="Lucida Handwriting Italic"/>
              </a:rPr>
              <a:t>s</a:t>
            </a:r>
            <a:r>
              <a:rPr lang="en-US" sz="6000" b="1" i="1" dirty="0" smtClean="0">
                <a:solidFill>
                  <a:srgbClr val="FFFFFF"/>
                </a:solidFill>
                <a:latin typeface="Lucida Handwriting Italic"/>
              </a:rPr>
              <a:t> </a:t>
            </a:r>
            <a:r>
              <a:rPr lang="en-US" sz="6000" b="1" i="1" dirty="0">
                <a:solidFill>
                  <a:srgbClr val="FFFFFF"/>
                </a:solidFill>
                <a:latin typeface="Lucida Handwriting Italic"/>
              </a:rPr>
              <a:t>Revolt</a:t>
            </a:r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422275" y="1377554"/>
            <a:ext cx="83312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381000"/>
            <a:r>
              <a:rPr lang="en-US" sz="4200" dirty="0">
                <a:latin typeface="Times New Roman" pitchFamily="18" charset="0"/>
              </a:rPr>
              <a:t>The King, David</a:t>
            </a:r>
          </a:p>
          <a:p>
            <a:pPr defTabSz="381000"/>
            <a:r>
              <a:rPr lang="en-US" sz="4200" dirty="0">
                <a:latin typeface="Times New Roman" pitchFamily="18" charset="0"/>
              </a:rPr>
              <a:t>The Trusted Friend, </a:t>
            </a:r>
            <a:r>
              <a:rPr lang="en-US" sz="4200" dirty="0" err="1">
                <a:latin typeface="Times New Roman" pitchFamily="18" charset="0"/>
              </a:rPr>
              <a:t>Ahithophil</a:t>
            </a:r>
            <a:endParaRPr lang="en-US" sz="4200" dirty="0">
              <a:latin typeface="Times New Roman" pitchFamily="18" charset="0"/>
            </a:endParaRPr>
          </a:p>
          <a:p>
            <a:pPr defTabSz="381000"/>
            <a:r>
              <a:rPr lang="en-US" sz="4200" dirty="0">
                <a:latin typeface="Times New Roman" pitchFamily="18" charset="0"/>
              </a:rPr>
              <a:t>The Helper, </a:t>
            </a:r>
            <a:r>
              <a:rPr lang="en-US" sz="4200" dirty="0" err="1">
                <a:latin typeface="Times New Roman" pitchFamily="18" charset="0"/>
              </a:rPr>
              <a:t>Hushai</a:t>
            </a:r>
            <a:endParaRPr lang="en-US" sz="4200" dirty="0">
              <a:latin typeface="Times New Roman" pitchFamily="18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5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ECDC78-A695-4AEF-AB2D-37E4E0801B43}" type="slidenum">
              <a:rPr lang="en-US"/>
              <a:pPr/>
              <a:t>39</a:t>
            </a:fld>
            <a:endParaRPr lang="en-US"/>
          </a:p>
        </p:txBody>
      </p:sp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354014" y="266700"/>
            <a:ext cx="8575675" cy="967979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250825" y="189310"/>
            <a:ext cx="8574088" cy="967978"/>
          </a:xfrm>
          <a:prstGeom prst="rect">
            <a:avLst/>
          </a:prstGeom>
          <a:gradFill>
            <a:gsLst>
              <a:gs pos="22000">
                <a:schemeClr val="accent1">
                  <a:lumMod val="50000"/>
                </a:schemeClr>
              </a:gs>
              <a:gs pos="0">
                <a:schemeClr val="accent1">
                  <a:lumMod val="25000"/>
                </a:schemeClr>
              </a:gs>
              <a:gs pos="100000">
                <a:schemeClr val="accent1">
                  <a:lumMod val="25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83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457200" y="423863"/>
            <a:ext cx="8161338" cy="923330"/>
          </a:xfrm>
          <a:prstGeom prst="rect">
            <a:avLst/>
          </a:prstGeom>
          <a:noFill/>
          <a:ln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0" tIns="0" rIns="0" bIns="0">
            <a:spAutoFit/>
          </a:bodyPr>
          <a:lstStyle/>
          <a:p>
            <a:pPr defTabSz="381000"/>
            <a:r>
              <a:rPr lang="en-US" sz="6000" b="1" i="1" dirty="0">
                <a:solidFill>
                  <a:srgbClr val="FFFFFF"/>
                </a:solidFill>
                <a:latin typeface="Times New Roman" pitchFamily="18" charset="0"/>
              </a:rPr>
              <a:t>1000 yrs later...</a:t>
            </a:r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422275" y="1377554"/>
            <a:ext cx="83312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381000"/>
            <a:r>
              <a:rPr lang="en-US" sz="4200" dirty="0">
                <a:latin typeface="Times New Roman" pitchFamily="18" charset="0"/>
              </a:rPr>
              <a:t>The King, Jesus</a:t>
            </a:r>
          </a:p>
          <a:p>
            <a:pPr defTabSz="381000"/>
            <a:r>
              <a:rPr lang="en-US" sz="4200" dirty="0">
                <a:latin typeface="Times New Roman" pitchFamily="18" charset="0"/>
              </a:rPr>
              <a:t>The Trusted Friend, Judas</a:t>
            </a:r>
          </a:p>
          <a:p>
            <a:pPr defTabSz="381000"/>
            <a:r>
              <a:rPr lang="en-US" sz="4200" dirty="0">
                <a:latin typeface="Times New Roman" pitchFamily="18" charset="0"/>
              </a:rPr>
              <a:t>The Helper</a:t>
            </a:r>
          </a:p>
        </p:txBody>
      </p:sp>
    </p:spTree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0C5FB9-D535-420A-861E-10BF31969BE8}" type="slidenum">
              <a:rPr lang="en-US"/>
              <a:pPr/>
              <a:t>4</a:t>
            </a:fld>
            <a:endParaRPr lang="en-US"/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255588" y="7144"/>
            <a:ext cx="8674100" cy="970360"/>
          </a:xfrm>
          <a:prstGeom prst="rect">
            <a:avLst/>
          </a:prstGeom>
          <a:gradFill>
            <a:gsLst>
              <a:gs pos="22000">
                <a:schemeClr val="accent1">
                  <a:lumMod val="50000"/>
                </a:schemeClr>
              </a:gs>
              <a:gs pos="0">
                <a:schemeClr val="accent1">
                  <a:lumMod val="25000"/>
                </a:schemeClr>
              </a:gs>
              <a:gs pos="100000">
                <a:schemeClr val="accent1">
                  <a:lumMod val="25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83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461963" y="241697"/>
            <a:ext cx="8259762" cy="923330"/>
          </a:xfrm>
          <a:prstGeom prst="rect">
            <a:avLst/>
          </a:prstGeom>
          <a:noFill/>
          <a:ln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0" tIns="0" rIns="0" bIns="0">
            <a:spAutoFit/>
          </a:bodyPr>
          <a:lstStyle/>
          <a:p>
            <a:pPr defTabSz="381000"/>
            <a:r>
              <a:rPr lang="en-US" sz="6000" b="1" i="1">
                <a:solidFill>
                  <a:srgbClr val="FFFFFF"/>
                </a:solidFill>
                <a:latin typeface="Times New Roman" pitchFamily="18" charset="0"/>
              </a:rPr>
              <a:t>Purpose to organization?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54013" y="1375173"/>
            <a:ext cx="8894762" cy="387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381000"/>
            <a:r>
              <a:rPr lang="en-US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Book   Chapter      </a:t>
            </a:r>
          </a:p>
          <a:p>
            <a:pPr defTabSz="381000"/>
            <a:r>
              <a:rPr lang="en-US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 1			1-41</a:t>
            </a:r>
          </a:p>
          <a:p>
            <a:pPr defTabSz="381000"/>
            <a:r>
              <a:rPr lang="en-US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 2			42-72 </a:t>
            </a:r>
          </a:p>
          <a:p>
            <a:pPr defTabSz="381000"/>
            <a:r>
              <a:rPr lang="en-US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 3			73-89 </a:t>
            </a:r>
          </a:p>
          <a:p>
            <a:pPr defTabSz="381000"/>
            <a:r>
              <a:rPr lang="en-US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 4			90-106</a:t>
            </a:r>
          </a:p>
          <a:p>
            <a:pPr defTabSz="381000"/>
            <a:r>
              <a:rPr lang="en-US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 5			107-150  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4549775" y="1840706"/>
            <a:ext cx="4370388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381000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Amen &amp; Amen 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4549775" y="2297906"/>
            <a:ext cx="4370388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381000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Amen &amp; Amen 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4549775" y="2812256"/>
            <a:ext cx="4370388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381000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Amen &amp; Amen </a:t>
            </a: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4548188" y="3337323"/>
            <a:ext cx="45958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381000"/>
            <a:r>
              <a:rPr lang="en-US" sz="3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Amen, Praise the Lord</a:t>
            </a: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4549775" y="3771900"/>
            <a:ext cx="437515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381000"/>
            <a:r>
              <a:rPr lang="en-US" sz="4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Praise the Lord 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 build="allAtOnce"/>
      <p:bldP spid="6150" grpId="0" build="allAtOnce"/>
      <p:bldP spid="6151" grpId="0" build="allAtOnce"/>
      <p:bldP spid="6152" grpId="0" build="allAtOnce"/>
      <p:bldP spid="6153" grpId="0" build="allAtOnce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06EC8B-E5B7-47D6-A042-8245515486D6}" type="slidenum">
              <a:rPr lang="en-US"/>
              <a:pPr/>
              <a:t>40</a:t>
            </a:fld>
            <a:endParaRPr lang="en-US"/>
          </a:p>
        </p:txBody>
      </p:sp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366714" y="242888"/>
            <a:ext cx="8326437" cy="6401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381000"/>
            <a:r>
              <a:rPr lang="en-US" sz="3200" dirty="0">
                <a:latin typeface="Times New Roman" pitchFamily="18" charset="0"/>
              </a:rPr>
              <a:t>Psalm 41:9</a:t>
            </a:r>
          </a:p>
          <a:p>
            <a:pPr defTabSz="381000"/>
            <a:r>
              <a:rPr lang="en-US" sz="3200" dirty="0">
                <a:latin typeface="Times New Roman" pitchFamily="18" charset="0"/>
              </a:rPr>
              <a:t>9 Even my close friend, whom I trusted,</a:t>
            </a:r>
            <a:r>
              <a:rPr lang="en-US" sz="3200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</a:p>
          <a:p>
            <a:pPr defTabSz="381000"/>
            <a:r>
              <a:rPr lang="en-US" sz="3200" dirty="0">
                <a:solidFill>
                  <a:srgbClr val="800000"/>
                </a:solidFill>
                <a:latin typeface="Times New Roman" pitchFamily="18" charset="0"/>
              </a:rPr>
              <a:t>he who shared my bread, </a:t>
            </a:r>
          </a:p>
          <a:p>
            <a:pPr defTabSz="381000"/>
            <a:r>
              <a:rPr lang="en-US" sz="3200" dirty="0">
                <a:solidFill>
                  <a:srgbClr val="800000"/>
                </a:solidFill>
                <a:latin typeface="Times New Roman" pitchFamily="18" charset="0"/>
              </a:rPr>
              <a:t>has lifted up his heel against me.  </a:t>
            </a:r>
          </a:p>
          <a:p>
            <a:pPr defTabSz="381000"/>
            <a:endParaRPr lang="en-US" sz="3200" dirty="0">
              <a:solidFill>
                <a:srgbClr val="FFFFFF"/>
              </a:solidFill>
              <a:latin typeface="Times New Roman" pitchFamily="18" charset="0"/>
            </a:endParaRPr>
          </a:p>
          <a:p>
            <a:pPr defTabSz="381000"/>
            <a:r>
              <a:rPr lang="en-US" sz="3200" dirty="0">
                <a:latin typeface="Times New Roman" pitchFamily="18" charset="0"/>
              </a:rPr>
              <a:t>John 13:18</a:t>
            </a:r>
          </a:p>
          <a:p>
            <a:pPr defTabSz="381000"/>
            <a:r>
              <a:rPr lang="en-US" sz="3200" dirty="0" smtClean="0">
                <a:latin typeface="Times New Roman" pitchFamily="18" charset="0"/>
              </a:rPr>
              <a:t>18 "I </a:t>
            </a:r>
            <a:r>
              <a:rPr lang="en-US" sz="3200" dirty="0">
                <a:latin typeface="Times New Roman" pitchFamily="18" charset="0"/>
              </a:rPr>
              <a:t>am not referring to all of you; I know those I have chosen. But this is to fulfill the scripture:</a:t>
            </a:r>
            <a:r>
              <a:rPr lang="en-US" sz="3200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3200" dirty="0" smtClean="0">
                <a:solidFill>
                  <a:srgbClr val="FFFFFF"/>
                </a:solidFill>
                <a:latin typeface="Arial" pitchFamily="34" charset="0"/>
              </a:rPr>
              <a:t>‘</a:t>
            </a:r>
            <a:r>
              <a:rPr lang="en-US" sz="3200" dirty="0" smtClean="0">
                <a:solidFill>
                  <a:srgbClr val="800000"/>
                </a:solidFill>
                <a:latin typeface="Times New Roman" pitchFamily="18" charset="0"/>
              </a:rPr>
              <a:t>He </a:t>
            </a:r>
            <a:r>
              <a:rPr lang="en-US" sz="3200" dirty="0">
                <a:solidFill>
                  <a:srgbClr val="800000"/>
                </a:solidFill>
                <a:latin typeface="Times New Roman" pitchFamily="18" charset="0"/>
              </a:rPr>
              <a:t>who shares my bread has lifted up his heel against me</a:t>
            </a:r>
            <a:r>
              <a:rPr lang="en-US" sz="3200" dirty="0" smtClean="0">
                <a:solidFill>
                  <a:srgbClr val="800000"/>
                </a:solidFill>
                <a:latin typeface="Times New Roman" pitchFamily="18" charset="0"/>
              </a:rPr>
              <a:t>.</a:t>
            </a:r>
            <a:r>
              <a:rPr lang="en-US" sz="3200" dirty="0" smtClean="0">
                <a:solidFill>
                  <a:srgbClr val="800000"/>
                </a:solidFill>
                <a:latin typeface="Arial" pitchFamily="34" charset="0"/>
              </a:rPr>
              <a:t>’</a:t>
            </a:r>
            <a:endParaRPr lang="en-US" sz="3200" dirty="0">
              <a:solidFill>
                <a:srgbClr val="800000"/>
              </a:solidFill>
              <a:latin typeface="Times New Roman" pitchFamily="18" charset="0"/>
            </a:endParaRPr>
          </a:p>
          <a:p>
            <a:pPr defTabSz="381000"/>
            <a:r>
              <a:rPr lang="en-US" sz="3200" dirty="0">
                <a:latin typeface="Times New Roman" pitchFamily="18" charset="0"/>
              </a:rPr>
              <a:t>21 After he had said this, Jesus was troubled in spirit and testified</a:t>
            </a:r>
            <a:r>
              <a:rPr lang="en-US" sz="3200" dirty="0" smtClean="0">
                <a:latin typeface="Times New Roman" pitchFamily="18" charset="0"/>
              </a:rPr>
              <a:t>, "I </a:t>
            </a:r>
            <a:r>
              <a:rPr lang="en-US" sz="3200" dirty="0">
                <a:latin typeface="Times New Roman" pitchFamily="18" charset="0"/>
              </a:rPr>
              <a:t>tell you the truth, one of you is going to betray me</a:t>
            </a:r>
            <a:r>
              <a:rPr lang="en-US" sz="3200" dirty="0" smtClean="0">
                <a:latin typeface="Times New Roman" pitchFamily="18" charset="0"/>
              </a:rPr>
              <a:t>.</a:t>
            </a:r>
            <a:r>
              <a:rPr lang="en-US" sz="3200" dirty="0" smtClean="0">
                <a:latin typeface="Arial" pitchFamily="34" charset="0"/>
              </a:rPr>
              <a:t>"</a:t>
            </a:r>
            <a:r>
              <a:rPr lang="en-US" sz="3200" dirty="0" smtClean="0">
                <a:latin typeface="Times New Roman" pitchFamily="18" charset="0"/>
              </a:rPr>
              <a:t> </a:t>
            </a:r>
            <a:endParaRPr lang="en-US" sz="3200" dirty="0">
              <a:latin typeface="Times New Roman" pitchFamily="18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355B2B-CE6C-430F-A6C9-DB4699F518D3}" type="slidenum">
              <a:rPr lang="en-US"/>
              <a:pPr/>
              <a:t>41</a:t>
            </a:fld>
            <a:endParaRPr lang="en-US"/>
          </a:p>
        </p:txBody>
      </p:sp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301625" y="157162"/>
            <a:ext cx="8447088" cy="6278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381000"/>
            <a:r>
              <a:rPr lang="en-US" sz="2400" dirty="0">
                <a:latin typeface="Times New Roman" pitchFamily="18" charset="0"/>
              </a:rPr>
              <a:t>Psalm 69:25</a:t>
            </a:r>
          </a:p>
          <a:p>
            <a:pPr defTabSz="381000"/>
            <a:r>
              <a:rPr lang="en-US" sz="2400" dirty="0">
                <a:latin typeface="Times New Roman" pitchFamily="18" charset="0"/>
              </a:rPr>
              <a:t>25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2400" dirty="0">
                <a:solidFill>
                  <a:srgbClr val="800000"/>
                </a:solidFill>
                <a:latin typeface="Times New Roman" pitchFamily="18" charset="0"/>
              </a:rPr>
              <a:t>May their place be deserted; </a:t>
            </a:r>
          </a:p>
          <a:p>
            <a:pPr defTabSz="381000"/>
            <a:r>
              <a:rPr lang="en-US" sz="2400" dirty="0">
                <a:solidFill>
                  <a:srgbClr val="800000"/>
                </a:solidFill>
                <a:latin typeface="Times New Roman" pitchFamily="18" charset="0"/>
              </a:rPr>
              <a:t>let there be no one to dwell in their tents. </a:t>
            </a:r>
          </a:p>
          <a:p>
            <a:pPr defTabSz="381000"/>
            <a:endParaRPr lang="en-US" sz="2400" dirty="0">
              <a:solidFill>
                <a:srgbClr val="FFFFFF"/>
              </a:solidFill>
              <a:latin typeface="Times New Roman" pitchFamily="18" charset="0"/>
            </a:endParaRPr>
          </a:p>
          <a:p>
            <a:pPr defTabSz="381000"/>
            <a:r>
              <a:rPr lang="en-US" sz="2400" dirty="0">
                <a:latin typeface="Times New Roman" pitchFamily="18" charset="0"/>
              </a:rPr>
              <a:t>Psalm 109:8</a:t>
            </a:r>
          </a:p>
          <a:p>
            <a:pPr defTabSz="381000"/>
            <a:r>
              <a:rPr lang="en-US" sz="2400" dirty="0">
                <a:latin typeface="Times New Roman" pitchFamily="18" charset="0"/>
              </a:rPr>
              <a:t>8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2400" dirty="0">
                <a:solidFill>
                  <a:srgbClr val="800000"/>
                </a:solidFill>
                <a:latin typeface="Times New Roman" pitchFamily="18" charset="0"/>
              </a:rPr>
              <a:t>May his days be few; </a:t>
            </a:r>
          </a:p>
          <a:p>
            <a:pPr defTabSz="381000"/>
            <a:r>
              <a:rPr lang="en-US" sz="2400" dirty="0">
                <a:solidFill>
                  <a:srgbClr val="800000"/>
                </a:solidFill>
                <a:latin typeface="Times New Roman" pitchFamily="18" charset="0"/>
              </a:rPr>
              <a:t>may another take his place of leadership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</a:rPr>
              <a:t>. </a:t>
            </a:r>
          </a:p>
          <a:p>
            <a:pPr defTabSz="381000"/>
            <a:endParaRPr lang="en-US" sz="2400" dirty="0">
              <a:latin typeface="Times New Roman" pitchFamily="18" charset="0"/>
            </a:endParaRPr>
          </a:p>
          <a:p>
            <a:pPr defTabSz="381000"/>
            <a:r>
              <a:rPr lang="en-US" sz="2400" dirty="0">
                <a:latin typeface="Times New Roman" pitchFamily="18" charset="0"/>
              </a:rPr>
              <a:t>Acts 1:18-20</a:t>
            </a:r>
          </a:p>
          <a:p>
            <a:pPr defTabSz="381000"/>
            <a:r>
              <a:rPr lang="en-US" sz="2400" dirty="0">
                <a:latin typeface="Times New Roman" pitchFamily="18" charset="0"/>
              </a:rPr>
              <a:t>18 (With the reward he got for his wickedness, Judas bought a field; there he fell headlong, his body burst open and all his intestines spilled out.)</a:t>
            </a:r>
          </a:p>
          <a:p>
            <a:pPr defTabSz="381000"/>
            <a:r>
              <a:rPr lang="en-US" sz="2400" dirty="0" smtClean="0">
                <a:latin typeface="Times New Roman" pitchFamily="18" charset="0"/>
              </a:rPr>
              <a:t>20 "For,</a:t>
            </a:r>
            <a:r>
              <a:rPr lang="en-US" sz="2400" dirty="0" smtClean="0">
                <a:latin typeface="Arial" pitchFamily="34" charset="0"/>
              </a:rPr>
              <a:t>"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</a:rPr>
              <a:t>said Peter</a:t>
            </a:r>
            <a:r>
              <a:rPr lang="en-US" sz="2400" dirty="0" smtClean="0">
                <a:latin typeface="Times New Roman" pitchFamily="18" charset="0"/>
              </a:rPr>
              <a:t>, "it </a:t>
            </a:r>
            <a:r>
              <a:rPr lang="en-US" sz="2400" dirty="0">
                <a:latin typeface="Times New Roman" pitchFamily="18" charset="0"/>
              </a:rPr>
              <a:t>is written in the book of Psalms, </a:t>
            </a:r>
          </a:p>
          <a:p>
            <a:pPr defTabSz="381000"/>
            <a:r>
              <a:rPr lang="en-US" sz="2400" dirty="0" smtClean="0">
                <a:latin typeface="Arial" pitchFamily="34" charset="0"/>
              </a:rPr>
              <a:t>"</a:t>
            </a:r>
            <a:r>
              <a:rPr lang="en-US" sz="2400" dirty="0" smtClean="0">
                <a:solidFill>
                  <a:srgbClr val="800000"/>
                </a:solidFill>
                <a:latin typeface="Times New Roman" pitchFamily="18" charset="0"/>
              </a:rPr>
              <a:t>May </a:t>
            </a:r>
            <a:r>
              <a:rPr lang="en-US" sz="2400" dirty="0">
                <a:solidFill>
                  <a:srgbClr val="800000"/>
                </a:solidFill>
                <a:latin typeface="Times New Roman" pitchFamily="18" charset="0"/>
              </a:rPr>
              <a:t>his place be deserted; </a:t>
            </a:r>
          </a:p>
          <a:p>
            <a:pPr defTabSz="381000"/>
            <a:r>
              <a:rPr lang="en-US" sz="2400" dirty="0">
                <a:solidFill>
                  <a:srgbClr val="800000"/>
                </a:solidFill>
                <a:latin typeface="Times New Roman" pitchFamily="18" charset="0"/>
              </a:rPr>
              <a:t>let there be no one to dwell in it</a:t>
            </a:r>
            <a:r>
              <a:rPr lang="en-US" sz="2400" dirty="0" smtClean="0">
                <a:latin typeface="Times New Roman" pitchFamily="18" charset="0"/>
              </a:rPr>
              <a:t>,</a:t>
            </a:r>
            <a:r>
              <a:rPr lang="en-US" sz="2400" dirty="0" smtClean="0">
                <a:latin typeface="Arial" pitchFamily="34" charset="0"/>
              </a:rPr>
              <a:t>”</a:t>
            </a:r>
            <a:endParaRPr lang="en-US" sz="2400" dirty="0">
              <a:latin typeface="Times New Roman" pitchFamily="18" charset="0"/>
            </a:endParaRPr>
          </a:p>
          <a:p>
            <a:pPr defTabSz="381000"/>
            <a:r>
              <a:rPr lang="en-US" sz="2400" dirty="0">
                <a:latin typeface="Times New Roman" pitchFamily="18" charset="0"/>
              </a:rPr>
              <a:t>and, </a:t>
            </a:r>
            <a:r>
              <a:rPr lang="en-US" sz="2400" dirty="0" smtClean="0">
                <a:latin typeface="Arial" pitchFamily="34" charset="0"/>
              </a:rPr>
              <a:t>“</a:t>
            </a:r>
            <a:r>
              <a:rPr lang="en-US" sz="2400" dirty="0" smtClean="0">
                <a:solidFill>
                  <a:srgbClr val="800000"/>
                </a:solidFill>
                <a:latin typeface="Times New Roman" pitchFamily="18" charset="0"/>
              </a:rPr>
              <a:t>May </a:t>
            </a:r>
            <a:r>
              <a:rPr lang="en-US" sz="2400" dirty="0">
                <a:solidFill>
                  <a:srgbClr val="800000"/>
                </a:solidFill>
                <a:latin typeface="Times New Roman" pitchFamily="18" charset="0"/>
              </a:rPr>
              <a:t>another take his place of leadership</a:t>
            </a:r>
            <a:r>
              <a:rPr lang="en-US" sz="2400" dirty="0" smtClean="0">
                <a:latin typeface="Times New Roman" pitchFamily="18" charset="0"/>
              </a:rPr>
              <a:t>.</a:t>
            </a:r>
            <a:r>
              <a:rPr lang="en-US" sz="2400" dirty="0" smtClean="0">
                <a:latin typeface="Arial" pitchFamily="34" charset="0"/>
              </a:rPr>
              <a:t>”</a:t>
            </a:r>
            <a:endParaRPr lang="en-US" sz="2400" dirty="0">
              <a:latin typeface="Times New Roman" pitchFamily="18" charset="0"/>
            </a:endParaRPr>
          </a:p>
          <a:p>
            <a:pPr defTabSz="381000"/>
            <a:endParaRPr lang="en-US" sz="2400" dirty="0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F72D5F-B534-4396-B6EE-55A52F21D9ED}" type="slidenum">
              <a:rPr lang="en-US"/>
              <a:pPr/>
              <a:t>42</a:t>
            </a:fld>
            <a:endParaRPr lang="en-US"/>
          </a:p>
        </p:txBody>
      </p:sp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400050" y="383381"/>
            <a:ext cx="8458200" cy="3424238"/>
          </a:xfrm>
          <a:prstGeom prst="rect">
            <a:avLst/>
          </a:prstGeom>
          <a:noFill/>
          <a:ln w="29942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400050" y="385763"/>
            <a:ext cx="8458200" cy="342900"/>
          </a:xfrm>
          <a:prstGeom prst="rect">
            <a:avLst/>
          </a:prstGeom>
          <a:noFill/>
          <a:ln w="19961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400050" y="728663"/>
            <a:ext cx="8458200" cy="342900"/>
          </a:xfrm>
          <a:prstGeom prst="rect">
            <a:avLst/>
          </a:prstGeom>
          <a:noFill/>
          <a:ln w="19961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400050" y="1071563"/>
            <a:ext cx="8458200" cy="342900"/>
          </a:xfrm>
          <a:prstGeom prst="rect">
            <a:avLst/>
          </a:prstGeom>
          <a:noFill/>
          <a:ln w="19961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407988" y="1421606"/>
            <a:ext cx="8458200" cy="342900"/>
          </a:xfrm>
          <a:prstGeom prst="rect">
            <a:avLst/>
          </a:prstGeom>
          <a:noFill/>
          <a:ln w="19961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  <p:sp>
        <p:nvSpPr>
          <p:cNvPr id="45063" name="Rectangle 7"/>
          <p:cNvSpPr>
            <a:spLocks noChangeArrowheads="1"/>
          </p:cNvSpPr>
          <p:nvPr/>
        </p:nvSpPr>
        <p:spPr bwMode="auto">
          <a:xfrm>
            <a:off x="407988" y="1764506"/>
            <a:ext cx="8458200" cy="342900"/>
          </a:xfrm>
          <a:prstGeom prst="rect">
            <a:avLst/>
          </a:prstGeom>
          <a:noFill/>
          <a:ln w="19961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407988" y="2107406"/>
            <a:ext cx="8458200" cy="342900"/>
          </a:xfrm>
          <a:prstGeom prst="rect">
            <a:avLst/>
          </a:prstGeom>
          <a:noFill/>
          <a:ln w="19961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  <p:sp>
        <p:nvSpPr>
          <p:cNvPr id="45065" name="Rectangle 9"/>
          <p:cNvSpPr>
            <a:spLocks noChangeArrowheads="1"/>
          </p:cNvSpPr>
          <p:nvPr/>
        </p:nvSpPr>
        <p:spPr bwMode="auto">
          <a:xfrm>
            <a:off x="407988" y="2450306"/>
            <a:ext cx="8458200" cy="342900"/>
          </a:xfrm>
          <a:prstGeom prst="rect">
            <a:avLst/>
          </a:prstGeom>
          <a:noFill/>
          <a:ln w="19961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  <p:sp>
        <p:nvSpPr>
          <p:cNvPr id="45066" name="Rectangle 10"/>
          <p:cNvSpPr>
            <a:spLocks noChangeArrowheads="1"/>
          </p:cNvSpPr>
          <p:nvPr/>
        </p:nvSpPr>
        <p:spPr bwMode="auto">
          <a:xfrm>
            <a:off x="407988" y="2793206"/>
            <a:ext cx="8458200" cy="342900"/>
          </a:xfrm>
          <a:prstGeom prst="rect">
            <a:avLst/>
          </a:prstGeom>
          <a:noFill/>
          <a:ln w="19961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  <p:sp>
        <p:nvSpPr>
          <p:cNvPr id="45067" name="Rectangle 11"/>
          <p:cNvSpPr>
            <a:spLocks noChangeArrowheads="1"/>
          </p:cNvSpPr>
          <p:nvPr/>
        </p:nvSpPr>
        <p:spPr bwMode="auto">
          <a:xfrm>
            <a:off x="407988" y="3136106"/>
            <a:ext cx="8458200" cy="342900"/>
          </a:xfrm>
          <a:prstGeom prst="rect">
            <a:avLst/>
          </a:prstGeom>
          <a:noFill/>
          <a:ln w="19961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  <p:sp>
        <p:nvSpPr>
          <p:cNvPr id="45068" name="Rectangle 12"/>
          <p:cNvSpPr>
            <a:spLocks noChangeArrowheads="1"/>
          </p:cNvSpPr>
          <p:nvPr/>
        </p:nvSpPr>
        <p:spPr bwMode="auto">
          <a:xfrm>
            <a:off x="407988" y="3479006"/>
            <a:ext cx="8458200" cy="342900"/>
          </a:xfrm>
          <a:prstGeom prst="rect">
            <a:avLst/>
          </a:prstGeom>
          <a:noFill/>
          <a:ln w="19961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  <p:sp>
        <p:nvSpPr>
          <p:cNvPr id="45069" name="Rectangle 13"/>
          <p:cNvSpPr>
            <a:spLocks noChangeArrowheads="1"/>
          </p:cNvSpPr>
          <p:nvPr/>
        </p:nvSpPr>
        <p:spPr bwMode="auto">
          <a:xfrm>
            <a:off x="8286750" y="385763"/>
            <a:ext cx="571500" cy="3429000"/>
          </a:xfrm>
          <a:prstGeom prst="rect">
            <a:avLst/>
          </a:prstGeom>
          <a:noFill/>
          <a:ln w="19961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  <p:sp>
        <p:nvSpPr>
          <p:cNvPr id="45070" name="Rectangle 14"/>
          <p:cNvSpPr>
            <a:spLocks noChangeArrowheads="1"/>
          </p:cNvSpPr>
          <p:nvPr/>
        </p:nvSpPr>
        <p:spPr bwMode="auto">
          <a:xfrm>
            <a:off x="7721600" y="392906"/>
            <a:ext cx="571500" cy="3429000"/>
          </a:xfrm>
          <a:prstGeom prst="rect">
            <a:avLst/>
          </a:prstGeom>
          <a:noFill/>
          <a:ln w="19961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  <p:sp>
        <p:nvSpPr>
          <p:cNvPr id="45071" name="Rectangle 15"/>
          <p:cNvSpPr>
            <a:spLocks noChangeArrowheads="1"/>
          </p:cNvSpPr>
          <p:nvPr/>
        </p:nvSpPr>
        <p:spPr bwMode="auto">
          <a:xfrm>
            <a:off x="7150100" y="392906"/>
            <a:ext cx="571500" cy="3429000"/>
          </a:xfrm>
          <a:prstGeom prst="rect">
            <a:avLst/>
          </a:prstGeom>
          <a:noFill/>
          <a:ln w="19961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  <p:sp>
        <p:nvSpPr>
          <p:cNvPr id="45072" name="Text Box 16"/>
          <p:cNvSpPr txBox="1">
            <a:spLocks noChangeArrowheads="1"/>
          </p:cNvSpPr>
          <p:nvPr/>
        </p:nvSpPr>
        <p:spPr bwMode="auto">
          <a:xfrm>
            <a:off x="512764" y="482204"/>
            <a:ext cx="543083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381000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Event</a:t>
            </a:r>
          </a:p>
        </p:txBody>
      </p:sp>
      <p:sp>
        <p:nvSpPr>
          <p:cNvPr id="45073" name="Text Box 17"/>
          <p:cNvSpPr txBox="1">
            <a:spLocks noChangeArrowheads="1"/>
          </p:cNvSpPr>
          <p:nvPr/>
        </p:nvSpPr>
        <p:spPr bwMode="auto">
          <a:xfrm>
            <a:off x="512763" y="784623"/>
            <a:ext cx="64897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381000"/>
            <a:r>
              <a:rPr lang="en-US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Grace Seminary</a:t>
            </a:r>
          </a:p>
        </p:txBody>
      </p:sp>
      <p:sp>
        <p:nvSpPr>
          <p:cNvPr id="45074" name="Text Box 18"/>
          <p:cNvSpPr txBox="1">
            <a:spLocks noChangeArrowheads="1"/>
          </p:cNvSpPr>
          <p:nvPr/>
        </p:nvSpPr>
        <p:spPr bwMode="auto">
          <a:xfrm>
            <a:off x="7143750" y="438151"/>
            <a:ext cx="18478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defTabSz="381000"/>
            <a:r>
              <a:rPr lang="en-US" sz="2800" b="1" dirty="0" smtClean="0">
                <a:solidFill>
                  <a:srgbClr val="FFFFFF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itchFamily="18" charset="0"/>
              </a:rPr>
              <a:t>WB </a:t>
            </a:r>
            <a:r>
              <a:rPr lang="en-US" sz="2800" b="1" dirty="0">
                <a:solidFill>
                  <a:srgbClr val="FFFFFF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itchFamily="18" charset="0"/>
              </a:rPr>
              <a:t>CM JR</a:t>
            </a:r>
          </a:p>
        </p:txBody>
      </p:sp>
      <p:sp>
        <p:nvSpPr>
          <p:cNvPr id="45075" name="Text Box 19"/>
          <p:cNvSpPr txBox="1">
            <a:spLocks noChangeArrowheads="1"/>
          </p:cNvSpPr>
          <p:nvPr/>
        </p:nvSpPr>
        <p:spPr bwMode="auto">
          <a:xfrm>
            <a:off x="512763" y="1127523"/>
            <a:ext cx="64897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381000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Worked/taught for a while after graduation</a:t>
            </a:r>
          </a:p>
        </p:txBody>
      </p:sp>
      <p:sp>
        <p:nvSpPr>
          <p:cNvPr id="45076" name="Text Box 20"/>
          <p:cNvSpPr txBox="1">
            <a:spLocks noChangeArrowheads="1"/>
          </p:cNvSpPr>
          <p:nvPr/>
        </p:nvSpPr>
        <p:spPr bwMode="auto">
          <a:xfrm>
            <a:off x="512763" y="1470422"/>
            <a:ext cx="64897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381000"/>
            <a:r>
              <a:rPr lang="en-US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Dallas Seminary</a:t>
            </a:r>
          </a:p>
        </p:txBody>
      </p:sp>
      <p:sp>
        <p:nvSpPr>
          <p:cNvPr id="45077" name="Text Box 21"/>
          <p:cNvSpPr txBox="1">
            <a:spLocks noChangeArrowheads="1"/>
          </p:cNvSpPr>
          <p:nvPr/>
        </p:nvSpPr>
        <p:spPr bwMode="auto">
          <a:xfrm>
            <a:off x="512763" y="1813323"/>
            <a:ext cx="64897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381000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“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Bible Exposition”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Major</a:t>
            </a:r>
          </a:p>
        </p:txBody>
      </p:sp>
      <p:sp>
        <p:nvSpPr>
          <p:cNvPr id="45078" name="Text Box 22"/>
          <p:cNvSpPr txBox="1">
            <a:spLocks noChangeArrowheads="1"/>
          </p:cNvSpPr>
          <p:nvPr/>
        </p:nvSpPr>
        <p:spPr bwMode="auto">
          <a:xfrm>
            <a:off x="512763" y="2156223"/>
            <a:ext cx="64897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381000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“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Bible Arguments”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45079" name="Text Box 23"/>
          <p:cNvSpPr txBox="1">
            <a:spLocks noChangeArrowheads="1"/>
          </p:cNvSpPr>
          <p:nvPr/>
        </p:nvSpPr>
        <p:spPr bwMode="auto">
          <a:xfrm>
            <a:off x="512763" y="2499123"/>
            <a:ext cx="64897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381000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Cedarville College</a:t>
            </a:r>
          </a:p>
        </p:txBody>
      </p:sp>
      <p:sp>
        <p:nvSpPr>
          <p:cNvPr id="45080" name="Text Box 24"/>
          <p:cNvSpPr txBox="1">
            <a:spLocks noChangeArrowheads="1"/>
          </p:cNvSpPr>
          <p:nvPr/>
        </p:nvSpPr>
        <p:spPr bwMode="auto">
          <a:xfrm>
            <a:off x="512763" y="2842023"/>
            <a:ext cx="64897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381000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Low man on totem pole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P IconicSymbolsA" pitchFamily="2" charset="2"/>
              </a:rPr>
              <a:t>;</a:t>
            </a:r>
          </a:p>
        </p:txBody>
      </p:sp>
      <p:sp>
        <p:nvSpPr>
          <p:cNvPr id="45081" name="Text Box 25"/>
          <p:cNvSpPr txBox="1">
            <a:spLocks noChangeArrowheads="1"/>
          </p:cNvSpPr>
          <p:nvPr/>
        </p:nvSpPr>
        <p:spPr bwMode="auto">
          <a:xfrm>
            <a:off x="457200" y="3184923"/>
            <a:ext cx="64897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381000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Taught OT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Literature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WP IconicSymbolsA" pitchFamily="2" charset="2"/>
            </a:endParaRPr>
          </a:p>
        </p:txBody>
      </p:sp>
      <p:sp>
        <p:nvSpPr>
          <p:cNvPr id="45082" name="Text Box 26"/>
          <p:cNvSpPr txBox="1">
            <a:spLocks noChangeArrowheads="1"/>
          </p:cNvSpPr>
          <p:nvPr/>
        </p:nvSpPr>
        <p:spPr bwMode="auto">
          <a:xfrm>
            <a:off x="512763" y="3527823"/>
            <a:ext cx="64897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381000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Used “Bible Arguments”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for class notes </a:t>
            </a:r>
          </a:p>
        </p:txBody>
      </p:sp>
      <p:sp>
        <p:nvSpPr>
          <p:cNvPr id="45083" name="WordArt 27"/>
          <p:cNvSpPr>
            <a:spLocks noChangeArrowheads="1" noChangeShapeType="1" noTextEdit="1"/>
          </p:cNvSpPr>
          <p:nvPr/>
        </p:nvSpPr>
        <p:spPr bwMode="auto">
          <a:xfrm>
            <a:off x="7239000" y="1085850"/>
            <a:ext cx="381000" cy="292894"/>
          </a:xfrm>
          <a:prstGeom prst="rect">
            <a:avLst/>
          </a:prstGeom>
          <a:ln>
            <a:noFill/>
          </a:ln>
          <a:effectLst/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Webdings"/>
              </a:rPr>
              <a:t>a</a:t>
            </a:r>
          </a:p>
        </p:txBody>
      </p:sp>
      <p:sp>
        <p:nvSpPr>
          <p:cNvPr id="45084" name="WordArt 28"/>
          <p:cNvSpPr>
            <a:spLocks noChangeArrowheads="1" noChangeShapeType="1" noTextEdit="1"/>
          </p:cNvSpPr>
          <p:nvPr/>
        </p:nvSpPr>
        <p:spPr bwMode="auto">
          <a:xfrm>
            <a:off x="7239000" y="2457450"/>
            <a:ext cx="381000" cy="292894"/>
          </a:xfrm>
          <a:prstGeom prst="rect">
            <a:avLst/>
          </a:prstGeom>
          <a:ln>
            <a:noFill/>
          </a:ln>
          <a:effectLst/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Webdings"/>
              </a:rPr>
              <a:t>a</a:t>
            </a:r>
          </a:p>
        </p:txBody>
      </p:sp>
      <p:sp>
        <p:nvSpPr>
          <p:cNvPr id="45087" name="WordArt 31"/>
          <p:cNvSpPr>
            <a:spLocks noChangeArrowheads="1" noChangeShapeType="1" noTextEdit="1"/>
          </p:cNvSpPr>
          <p:nvPr/>
        </p:nvSpPr>
        <p:spPr bwMode="auto">
          <a:xfrm>
            <a:off x="7848600" y="742950"/>
            <a:ext cx="381000" cy="292894"/>
          </a:xfrm>
          <a:prstGeom prst="rect">
            <a:avLst/>
          </a:prstGeom>
          <a:ln>
            <a:noFill/>
          </a:ln>
          <a:effectLst/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Webdings"/>
              </a:rPr>
              <a:t>a</a:t>
            </a:r>
          </a:p>
        </p:txBody>
      </p:sp>
      <p:sp>
        <p:nvSpPr>
          <p:cNvPr id="45088" name="WordArt 32"/>
          <p:cNvSpPr>
            <a:spLocks noChangeArrowheads="1" noChangeShapeType="1" noTextEdit="1"/>
          </p:cNvSpPr>
          <p:nvPr/>
        </p:nvSpPr>
        <p:spPr bwMode="auto">
          <a:xfrm>
            <a:off x="7848600" y="1085850"/>
            <a:ext cx="381000" cy="292894"/>
          </a:xfrm>
          <a:prstGeom prst="rect">
            <a:avLst/>
          </a:prstGeom>
          <a:ln>
            <a:noFill/>
          </a:ln>
          <a:effectLst/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Webdings"/>
              </a:rPr>
              <a:t>a</a:t>
            </a:r>
          </a:p>
        </p:txBody>
      </p:sp>
      <p:sp>
        <p:nvSpPr>
          <p:cNvPr id="45089" name="WordArt 33"/>
          <p:cNvSpPr>
            <a:spLocks noChangeArrowheads="1" noChangeShapeType="1" noTextEdit="1"/>
          </p:cNvSpPr>
          <p:nvPr/>
        </p:nvSpPr>
        <p:spPr bwMode="auto">
          <a:xfrm>
            <a:off x="7848600" y="1428750"/>
            <a:ext cx="381000" cy="292894"/>
          </a:xfrm>
          <a:prstGeom prst="rect">
            <a:avLst/>
          </a:prstGeom>
          <a:ln>
            <a:noFill/>
          </a:ln>
          <a:effectLst/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Webdings"/>
              </a:rPr>
              <a:t>a</a:t>
            </a:r>
          </a:p>
        </p:txBody>
      </p:sp>
      <p:sp>
        <p:nvSpPr>
          <p:cNvPr id="45090" name="WordArt 34"/>
          <p:cNvSpPr>
            <a:spLocks noChangeArrowheads="1" noChangeShapeType="1" noTextEdit="1"/>
          </p:cNvSpPr>
          <p:nvPr/>
        </p:nvSpPr>
        <p:spPr bwMode="auto">
          <a:xfrm>
            <a:off x="7848600" y="1771650"/>
            <a:ext cx="381000" cy="292894"/>
          </a:xfrm>
          <a:prstGeom prst="rect">
            <a:avLst/>
          </a:prstGeom>
          <a:ln>
            <a:noFill/>
          </a:ln>
          <a:effectLst/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Webdings"/>
              </a:rPr>
              <a:t>a</a:t>
            </a:r>
          </a:p>
        </p:txBody>
      </p:sp>
      <p:sp>
        <p:nvSpPr>
          <p:cNvPr id="45091" name="WordArt 35"/>
          <p:cNvSpPr>
            <a:spLocks noChangeArrowheads="1" noChangeShapeType="1" noTextEdit="1"/>
          </p:cNvSpPr>
          <p:nvPr/>
        </p:nvSpPr>
        <p:spPr bwMode="auto">
          <a:xfrm>
            <a:off x="7848600" y="2114550"/>
            <a:ext cx="381000" cy="292894"/>
          </a:xfrm>
          <a:prstGeom prst="rect">
            <a:avLst/>
          </a:prstGeom>
          <a:ln>
            <a:noFill/>
          </a:ln>
          <a:effectLst/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Webdings"/>
              </a:rPr>
              <a:t>a</a:t>
            </a:r>
          </a:p>
        </p:txBody>
      </p:sp>
      <p:sp>
        <p:nvSpPr>
          <p:cNvPr id="45092" name="WordArt 36"/>
          <p:cNvSpPr>
            <a:spLocks noChangeArrowheads="1" noChangeShapeType="1" noTextEdit="1"/>
          </p:cNvSpPr>
          <p:nvPr/>
        </p:nvSpPr>
        <p:spPr bwMode="auto">
          <a:xfrm>
            <a:off x="7848600" y="2457450"/>
            <a:ext cx="381000" cy="292894"/>
          </a:xfrm>
          <a:prstGeom prst="rect">
            <a:avLst/>
          </a:prstGeom>
          <a:ln>
            <a:noFill/>
          </a:ln>
          <a:effectLst/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Webdings"/>
              </a:rPr>
              <a:t>a</a:t>
            </a:r>
          </a:p>
        </p:txBody>
      </p:sp>
      <p:sp>
        <p:nvSpPr>
          <p:cNvPr id="45093" name="WordArt 37"/>
          <p:cNvSpPr>
            <a:spLocks noChangeArrowheads="1" noChangeShapeType="1" noTextEdit="1"/>
          </p:cNvSpPr>
          <p:nvPr/>
        </p:nvSpPr>
        <p:spPr bwMode="auto">
          <a:xfrm>
            <a:off x="7848600" y="2800350"/>
            <a:ext cx="381000" cy="292894"/>
          </a:xfrm>
          <a:prstGeom prst="rect">
            <a:avLst/>
          </a:prstGeom>
          <a:ln>
            <a:noFill/>
          </a:ln>
          <a:effectLst/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Webdings"/>
              </a:rPr>
              <a:t>a</a:t>
            </a:r>
          </a:p>
        </p:txBody>
      </p:sp>
      <p:sp>
        <p:nvSpPr>
          <p:cNvPr id="45094" name="WordArt 38"/>
          <p:cNvSpPr>
            <a:spLocks noChangeArrowheads="1" noChangeShapeType="1" noTextEdit="1"/>
          </p:cNvSpPr>
          <p:nvPr/>
        </p:nvSpPr>
        <p:spPr bwMode="auto">
          <a:xfrm>
            <a:off x="7848600" y="3143250"/>
            <a:ext cx="381000" cy="292894"/>
          </a:xfrm>
          <a:prstGeom prst="rect">
            <a:avLst/>
          </a:prstGeom>
          <a:ln>
            <a:noFill/>
          </a:ln>
          <a:effectLst/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Webdings"/>
              </a:rPr>
              <a:t>a</a:t>
            </a:r>
          </a:p>
        </p:txBody>
      </p:sp>
      <p:sp>
        <p:nvSpPr>
          <p:cNvPr id="45095" name="WordArt 39"/>
          <p:cNvSpPr>
            <a:spLocks noChangeArrowheads="1" noChangeShapeType="1" noTextEdit="1"/>
          </p:cNvSpPr>
          <p:nvPr/>
        </p:nvSpPr>
        <p:spPr bwMode="auto">
          <a:xfrm>
            <a:off x="7848600" y="3486150"/>
            <a:ext cx="381000" cy="292894"/>
          </a:xfrm>
          <a:prstGeom prst="rect">
            <a:avLst/>
          </a:prstGeom>
          <a:ln>
            <a:noFill/>
          </a:ln>
          <a:effectLst/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Webdings"/>
              </a:rPr>
              <a:t>a</a:t>
            </a:r>
          </a:p>
        </p:txBody>
      </p:sp>
      <p:sp>
        <p:nvSpPr>
          <p:cNvPr id="45096" name="WordArt 40"/>
          <p:cNvSpPr>
            <a:spLocks noChangeArrowheads="1" noChangeShapeType="1" noTextEdit="1"/>
          </p:cNvSpPr>
          <p:nvPr/>
        </p:nvSpPr>
        <p:spPr bwMode="auto">
          <a:xfrm>
            <a:off x="8382000" y="742950"/>
            <a:ext cx="381000" cy="292894"/>
          </a:xfrm>
          <a:prstGeom prst="rect">
            <a:avLst/>
          </a:prstGeom>
          <a:ln>
            <a:noFill/>
          </a:ln>
          <a:effectLst/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Webdings"/>
              </a:rPr>
              <a:t>a</a:t>
            </a:r>
          </a:p>
        </p:txBody>
      </p:sp>
      <p:sp>
        <p:nvSpPr>
          <p:cNvPr id="45097" name="WordArt 41"/>
          <p:cNvSpPr>
            <a:spLocks noChangeArrowheads="1" noChangeShapeType="1" noTextEdit="1"/>
          </p:cNvSpPr>
          <p:nvPr/>
        </p:nvSpPr>
        <p:spPr bwMode="auto">
          <a:xfrm>
            <a:off x="8382000" y="1085850"/>
            <a:ext cx="381000" cy="292894"/>
          </a:xfrm>
          <a:prstGeom prst="rect">
            <a:avLst/>
          </a:prstGeom>
          <a:ln>
            <a:noFill/>
          </a:ln>
          <a:effectLst/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Webdings"/>
              </a:rPr>
              <a:t>a</a:t>
            </a:r>
          </a:p>
        </p:txBody>
      </p:sp>
      <p:sp>
        <p:nvSpPr>
          <p:cNvPr id="45098" name="WordArt 42"/>
          <p:cNvSpPr>
            <a:spLocks noChangeArrowheads="1" noChangeShapeType="1" noTextEdit="1"/>
          </p:cNvSpPr>
          <p:nvPr/>
        </p:nvSpPr>
        <p:spPr bwMode="auto">
          <a:xfrm>
            <a:off x="8382000" y="1428750"/>
            <a:ext cx="381000" cy="292894"/>
          </a:xfrm>
          <a:prstGeom prst="rect">
            <a:avLst/>
          </a:prstGeom>
          <a:ln>
            <a:noFill/>
          </a:ln>
          <a:effectLst/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Webdings"/>
              </a:rPr>
              <a:t>a</a:t>
            </a:r>
          </a:p>
        </p:txBody>
      </p:sp>
      <p:sp>
        <p:nvSpPr>
          <p:cNvPr id="45099" name="WordArt 43"/>
          <p:cNvSpPr>
            <a:spLocks noChangeArrowheads="1" noChangeShapeType="1" noTextEdit="1"/>
          </p:cNvSpPr>
          <p:nvPr/>
        </p:nvSpPr>
        <p:spPr bwMode="auto">
          <a:xfrm>
            <a:off x="8382000" y="1771650"/>
            <a:ext cx="381000" cy="292894"/>
          </a:xfrm>
          <a:prstGeom prst="rect">
            <a:avLst/>
          </a:prstGeom>
          <a:ln>
            <a:noFill/>
          </a:ln>
          <a:effectLst/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Webdings"/>
              </a:rPr>
              <a:t>a</a:t>
            </a:r>
          </a:p>
        </p:txBody>
      </p:sp>
      <p:sp>
        <p:nvSpPr>
          <p:cNvPr id="45100" name="WordArt 44"/>
          <p:cNvSpPr>
            <a:spLocks noChangeArrowheads="1" noChangeShapeType="1" noTextEdit="1"/>
          </p:cNvSpPr>
          <p:nvPr/>
        </p:nvSpPr>
        <p:spPr bwMode="auto">
          <a:xfrm>
            <a:off x="8382000" y="2114550"/>
            <a:ext cx="381000" cy="292894"/>
          </a:xfrm>
          <a:prstGeom prst="rect">
            <a:avLst/>
          </a:prstGeom>
          <a:ln>
            <a:noFill/>
          </a:ln>
          <a:effectLst/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Webdings"/>
              </a:rPr>
              <a:t>a</a:t>
            </a:r>
          </a:p>
        </p:txBody>
      </p:sp>
      <p:sp>
        <p:nvSpPr>
          <p:cNvPr id="45101" name="WordArt 45"/>
          <p:cNvSpPr>
            <a:spLocks noChangeArrowheads="1" noChangeShapeType="1" noTextEdit="1"/>
          </p:cNvSpPr>
          <p:nvPr/>
        </p:nvSpPr>
        <p:spPr bwMode="auto">
          <a:xfrm>
            <a:off x="8382000" y="2457450"/>
            <a:ext cx="381000" cy="292894"/>
          </a:xfrm>
          <a:prstGeom prst="rect">
            <a:avLst/>
          </a:prstGeom>
          <a:ln>
            <a:noFill/>
          </a:ln>
          <a:effectLst/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Webdings"/>
              </a:rPr>
              <a:t>a</a:t>
            </a:r>
          </a:p>
        </p:txBody>
      </p:sp>
      <p:sp>
        <p:nvSpPr>
          <p:cNvPr id="45102" name="WordArt 46"/>
          <p:cNvSpPr>
            <a:spLocks noChangeArrowheads="1" noChangeShapeType="1" noTextEdit="1"/>
          </p:cNvSpPr>
          <p:nvPr/>
        </p:nvSpPr>
        <p:spPr bwMode="auto">
          <a:xfrm>
            <a:off x="8382000" y="2800350"/>
            <a:ext cx="381000" cy="292894"/>
          </a:xfrm>
          <a:prstGeom prst="rect">
            <a:avLst/>
          </a:prstGeom>
          <a:ln>
            <a:noFill/>
          </a:ln>
          <a:effectLst/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Webdings"/>
              </a:rPr>
              <a:t>a</a:t>
            </a:r>
          </a:p>
        </p:txBody>
      </p:sp>
      <p:sp>
        <p:nvSpPr>
          <p:cNvPr id="45103" name="WordArt 47"/>
          <p:cNvSpPr>
            <a:spLocks noChangeArrowheads="1" noChangeShapeType="1" noTextEdit="1"/>
          </p:cNvSpPr>
          <p:nvPr/>
        </p:nvSpPr>
        <p:spPr bwMode="auto">
          <a:xfrm>
            <a:off x="8382000" y="3143250"/>
            <a:ext cx="381000" cy="292894"/>
          </a:xfrm>
          <a:prstGeom prst="rect">
            <a:avLst/>
          </a:prstGeom>
          <a:ln>
            <a:noFill/>
          </a:ln>
          <a:effectLst/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Webdings"/>
              </a:rPr>
              <a:t>a</a:t>
            </a:r>
          </a:p>
        </p:txBody>
      </p:sp>
      <p:sp>
        <p:nvSpPr>
          <p:cNvPr id="45104" name="WordArt 48"/>
          <p:cNvSpPr>
            <a:spLocks noChangeArrowheads="1" noChangeShapeType="1" noTextEdit="1"/>
          </p:cNvSpPr>
          <p:nvPr/>
        </p:nvSpPr>
        <p:spPr bwMode="auto">
          <a:xfrm>
            <a:off x="8382000" y="3486150"/>
            <a:ext cx="381000" cy="292894"/>
          </a:xfrm>
          <a:prstGeom prst="rect">
            <a:avLst/>
          </a:prstGeom>
          <a:ln>
            <a:noFill/>
          </a:ln>
          <a:effectLst/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Webdings"/>
              </a:rPr>
              <a:t>a</a:t>
            </a:r>
          </a:p>
        </p:txBody>
      </p:sp>
      <p:sp>
        <p:nvSpPr>
          <p:cNvPr id="45105" name="WordArt 49"/>
          <p:cNvSpPr>
            <a:spLocks noChangeArrowheads="1" noChangeShapeType="1" noTextEdit="1"/>
          </p:cNvSpPr>
          <p:nvPr/>
        </p:nvSpPr>
        <p:spPr bwMode="auto">
          <a:xfrm>
            <a:off x="7239000" y="1428750"/>
            <a:ext cx="381000" cy="292894"/>
          </a:xfrm>
          <a:prstGeom prst="rect">
            <a:avLst/>
          </a:prstGeom>
          <a:ln>
            <a:noFill/>
          </a:ln>
          <a:effectLst/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Webdings"/>
              </a:rPr>
              <a:t>a</a:t>
            </a:r>
          </a:p>
        </p:txBody>
      </p:sp>
      <p:sp>
        <p:nvSpPr>
          <p:cNvPr id="51" name="WordArt 49"/>
          <p:cNvSpPr>
            <a:spLocks noChangeArrowheads="1" noChangeShapeType="1" noTextEdit="1"/>
          </p:cNvSpPr>
          <p:nvPr/>
        </p:nvSpPr>
        <p:spPr bwMode="auto">
          <a:xfrm>
            <a:off x="7239000" y="1771650"/>
            <a:ext cx="381000" cy="292894"/>
          </a:xfrm>
          <a:prstGeom prst="rect">
            <a:avLst/>
          </a:prstGeom>
          <a:ln>
            <a:noFill/>
          </a:ln>
          <a:effectLst/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Webdings"/>
              </a:rPr>
              <a:t>a</a:t>
            </a:r>
          </a:p>
        </p:txBody>
      </p:sp>
      <p:sp>
        <p:nvSpPr>
          <p:cNvPr id="52" name="WordArt 49"/>
          <p:cNvSpPr>
            <a:spLocks noChangeArrowheads="1" noChangeShapeType="1" noTextEdit="1"/>
          </p:cNvSpPr>
          <p:nvPr/>
        </p:nvSpPr>
        <p:spPr bwMode="auto">
          <a:xfrm>
            <a:off x="7239000" y="2114550"/>
            <a:ext cx="381000" cy="292894"/>
          </a:xfrm>
          <a:prstGeom prst="rect">
            <a:avLst/>
          </a:prstGeom>
          <a:ln>
            <a:noFill/>
          </a:ln>
          <a:effectLst/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Webdings"/>
              </a:rPr>
              <a:t>a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5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5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5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5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5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5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5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5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5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5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5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5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5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73" grpId="0" build="p"/>
      <p:bldP spid="45075" grpId="0" build="p"/>
      <p:bldP spid="45076" grpId="0" build="p"/>
      <p:bldP spid="45077" grpId="0" build="p"/>
      <p:bldP spid="45078" grpId="0" build="p"/>
      <p:bldP spid="45079" grpId="0" build="p"/>
      <p:bldP spid="45080" grpId="0" build="p"/>
      <p:bldP spid="45081" grpId="0" build="p"/>
      <p:bldP spid="45082" grpId="0" build="p"/>
      <p:bldP spid="45083" grpId="0"/>
      <p:bldP spid="45084" grpId="0"/>
      <p:bldP spid="45087" grpId="0"/>
      <p:bldP spid="45088" grpId="0"/>
      <p:bldP spid="45089" grpId="0"/>
      <p:bldP spid="45090" grpId="0"/>
      <p:bldP spid="45091" grpId="0"/>
      <p:bldP spid="45092" grpId="0"/>
      <p:bldP spid="45093" grpId="0"/>
      <p:bldP spid="45094" grpId="0"/>
      <p:bldP spid="45095" grpId="0"/>
      <p:bldP spid="45096" grpId="0"/>
      <p:bldP spid="45097" grpId="0"/>
      <p:bldP spid="45098" grpId="0"/>
      <p:bldP spid="45099" grpId="0"/>
      <p:bldP spid="45100" grpId="0"/>
      <p:bldP spid="45101" grpId="0"/>
      <p:bldP spid="45102" grpId="0"/>
      <p:bldP spid="45103" grpId="0"/>
      <p:bldP spid="45104" grpId="0"/>
      <p:bldP spid="45105" grpId="0"/>
      <p:bldP spid="51" grpId="0"/>
      <p:bldP spid="5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3CAD9B-5D62-4D03-AB6A-A0912D92A26D}" type="slidenum">
              <a:rPr lang="en-US"/>
              <a:pPr/>
              <a:t>43</a:t>
            </a:fld>
            <a:endParaRPr lang="en-US"/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400050" y="379810"/>
            <a:ext cx="8458200" cy="2399109"/>
          </a:xfrm>
          <a:prstGeom prst="rect">
            <a:avLst/>
          </a:prstGeom>
          <a:noFill/>
          <a:ln w="29942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400050" y="385763"/>
            <a:ext cx="8458200" cy="342900"/>
          </a:xfrm>
          <a:prstGeom prst="rect">
            <a:avLst/>
          </a:prstGeom>
          <a:noFill/>
          <a:ln w="19961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400050" y="728663"/>
            <a:ext cx="8458200" cy="342900"/>
          </a:xfrm>
          <a:prstGeom prst="rect">
            <a:avLst/>
          </a:prstGeom>
          <a:noFill/>
          <a:ln w="19961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400050" y="1071563"/>
            <a:ext cx="8458200" cy="342900"/>
          </a:xfrm>
          <a:prstGeom prst="rect">
            <a:avLst/>
          </a:prstGeom>
          <a:noFill/>
          <a:ln w="19961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407988" y="1422797"/>
            <a:ext cx="8458200" cy="342900"/>
          </a:xfrm>
          <a:prstGeom prst="rect">
            <a:avLst/>
          </a:prstGeom>
          <a:noFill/>
          <a:ln w="19961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  <p:sp>
        <p:nvSpPr>
          <p:cNvPr id="46087" name="Rectangle 7"/>
          <p:cNvSpPr>
            <a:spLocks noChangeArrowheads="1"/>
          </p:cNvSpPr>
          <p:nvPr/>
        </p:nvSpPr>
        <p:spPr bwMode="auto">
          <a:xfrm>
            <a:off x="407988" y="1765697"/>
            <a:ext cx="8458200" cy="342900"/>
          </a:xfrm>
          <a:prstGeom prst="rect">
            <a:avLst/>
          </a:prstGeom>
          <a:noFill/>
          <a:ln w="19961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  <p:sp>
        <p:nvSpPr>
          <p:cNvPr id="46088" name="Rectangle 8"/>
          <p:cNvSpPr>
            <a:spLocks noChangeArrowheads="1"/>
          </p:cNvSpPr>
          <p:nvPr/>
        </p:nvSpPr>
        <p:spPr bwMode="auto">
          <a:xfrm>
            <a:off x="407988" y="2108597"/>
            <a:ext cx="8418512" cy="342900"/>
          </a:xfrm>
          <a:prstGeom prst="rect">
            <a:avLst/>
          </a:prstGeom>
          <a:noFill/>
          <a:ln w="19961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  <p:sp>
        <p:nvSpPr>
          <p:cNvPr id="46089" name="Rectangle 9"/>
          <p:cNvSpPr>
            <a:spLocks noChangeArrowheads="1"/>
          </p:cNvSpPr>
          <p:nvPr/>
        </p:nvSpPr>
        <p:spPr bwMode="auto">
          <a:xfrm>
            <a:off x="407988" y="2451497"/>
            <a:ext cx="8458200" cy="342900"/>
          </a:xfrm>
          <a:prstGeom prst="rect">
            <a:avLst/>
          </a:prstGeom>
          <a:noFill/>
          <a:ln w="19961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  <p:sp>
        <p:nvSpPr>
          <p:cNvPr id="46090" name="Rectangle 10"/>
          <p:cNvSpPr>
            <a:spLocks noChangeArrowheads="1"/>
          </p:cNvSpPr>
          <p:nvPr/>
        </p:nvSpPr>
        <p:spPr bwMode="auto">
          <a:xfrm>
            <a:off x="7843839" y="383382"/>
            <a:ext cx="1004887" cy="2397919"/>
          </a:xfrm>
          <a:prstGeom prst="rect">
            <a:avLst/>
          </a:prstGeom>
          <a:noFill/>
          <a:ln w="19961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  <p:sp>
        <p:nvSpPr>
          <p:cNvPr id="46091" name="Text Box 11"/>
          <p:cNvSpPr txBox="1">
            <a:spLocks noChangeArrowheads="1"/>
          </p:cNvSpPr>
          <p:nvPr/>
        </p:nvSpPr>
        <p:spPr bwMode="auto">
          <a:xfrm>
            <a:off x="512764" y="419785"/>
            <a:ext cx="543083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381000"/>
            <a:r>
              <a:rPr lang="en-US" sz="28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Event</a:t>
            </a:r>
          </a:p>
        </p:txBody>
      </p:sp>
      <p:sp>
        <p:nvSpPr>
          <p:cNvPr id="46092" name="Text Box 12"/>
          <p:cNvSpPr txBox="1">
            <a:spLocks noChangeArrowheads="1"/>
          </p:cNvSpPr>
          <p:nvPr/>
        </p:nvSpPr>
        <p:spPr bwMode="auto">
          <a:xfrm>
            <a:off x="512763" y="785812"/>
            <a:ext cx="64897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381000"/>
            <a:r>
              <a:rPr lang="en-US" sz="280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Kings </a:t>
            </a:r>
            <a:r>
              <a:rPr lang="en-US" sz="28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of </a:t>
            </a:r>
            <a:r>
              <a:rPr lang="en-US" sz="280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Israel</a:t>
            </a:r>
            <a:endParaRPr lang="en-US" sz="280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46093" name="Text Box 13"/>
          <p:cNvSpPr txBox="1">
            <a:spLocks noChangeArrowheads="1"/>
          </p:cNvSpPr>
          <p:nvPr/>
        </p:nvSpPr>
        <p:spPr bwMode="auto">
          <a:xfrm>
            <a:off x="7029451" y="438151"/>
            <a:ext cx="199707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381000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Jesus David</a:t>
            </a:r>
          </a:p>
        </p:txBody>
      </p:sp>
      <p:sp>
        <p:nvSpPr>
          <p:cNvPr id="46094" name="Text Box 14"/>
          <p:cNvSpPr txBox="1">
            <a:spLocks noChangeArrowheads="1"/>
          </p:cNvSpPr>
          <p:nvPr/>
        </p:nvSpPr>
        <p:spPr bwMode="auto">
          <a:xfrm>
            <a:off x="512763" y="1128712"/>
            <a:ext cx="64897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381000"/>
            <a:r>
              <a:rPr lang="en-US" sz="280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Born in Bethlehem</a:t>
            </a:r>
          </a:p>
        </p:txBody>
      </p:sp>
      <p:sp>
        <p:nvSpPr>
          <p:cNvPr id="46095" name="Text Box 15"/>
          <p:cNvSpPr txBox="1">
            <a:spLocks noChangeArrowheads="1"/>
          </p:cNvSpPr>
          <p:nvPr/>
        </p:nvSpPr>
        <p:spPr bwMode="auto">
          <a:xfrm>
            <a:off x="512763" y="1471612"/>
            <a:ext cx="64897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381000"/>
            <a:r>
              <a:rPr lang="en-US" sz="28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Betrayed by close associates</a:t>
            </a:r>
          </a:p>
        </p:txBody>
      </p:sp>
      <p:sp>
        <p:nvSpPr>
          <p:cNvPr id="46096" name="Text Box 16"/>
          <p:cNvSpPr txBox="1">
            <a:spLocks noChangeArrowheads="1"/>
          </p:cNvSpPr>
          <p:nvPr/>
        </p:nvSpPr>
        <p:spPr bwMode="auto">
          <a:xfrm>
            <a:off x="512763" y="1814512"/>
            <a:ext cx="64897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381000"/>
            <a:r>
              <a:rPr lang="en-US" sz="280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The betrayer commits suicide</a:t>
            </a:r>
          </a:p>
        </p:txBody>
      </p:sp>
      <p:sp>
        <p:nvSpPr>
          <p:cNvPr id="46097" name="Text Box 17"/>
          <p:cNvSpPr txBox="1">
            <a:spLocks noChangeArrowheads="1"/>
          </p:cNvSpPr>
          <p:nvPr/>
        </p:nvSpPr>
        <p:spPr bwMode="auto">
          <a:xfrm>
            <a:off x="454025" y="2157412"/>
            <a:ext cx="64897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381000"/>
            <a:r>
              <a:rPr lang="en-US" sz="280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The method of suicide is hanging</a:t>
            </a:r>
          </a:p>
        </p:txBody>
      </p:sp>
      <p:sp>
        <p:nvSpPr>
          <p:cNvPr id="46098" name="Text Box 18"/>
          <p:cNvSpPr txBox="1">
            <a:spLocks noChangeArrowheads="1"/>
          </p:cNvSpPr>
          <p:nvPr/>
        </p:nvSpPr>
        <p:spPr bwMode="auto">
          <a:xfrm>
            <a:off x="512763" y="2500312"/>
            <a:ext cx="64897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381000"/>
            <a:r>
              <a:rPr lang="en-US" sz="28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The King is eventually restored</a:t>
            </a:r>
          </a:p>
        </p:txBody>
      </p:sp>
      <p:sp>
        <p:nvSpPr>
          <p:cNvPr id="46099" name="Rectangle 19"/>
          <p:cNvSpPr>
            <a:spLocks noChangeArrowheads="1"/>
          </p:cNvSpPr>
          <p:nvPr/>
        </p:nvSpPr>
        <p:spPr bwMode="auto">
          <a:xfrm>
            <a:off x="6865939" y="390525"/>
            <a:ext cx="1004887" cy="2390775"/>
          </a:xfrm>
          <a:prstGeom prst="rect">
            <a:avLst/>
          </a:prstGeom>
          <a:noFill/>
          <a:ln w="19961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  <p:sp>
        <p:nvSpPr>
          <p:cNvPr id="46100" name="WordArt 20"/>
          <p:cNvSpPr>
            <a:spLocks noChangeArrowheads="1" noChangeShapeType="1" noTextEdit="1"/>
          </p:cNvSpPr>
          <p:nvPr/>
        </p:nvSpPr>
        <p:spPr bwMode="auto">
          <a:xfrm>
            <a:off x="7239000" y="742950"/>
            <a:ext cx="381000" cy="292894"/>
          </a:xfrm>
          <a:prstGeom prst="rect">
            <a:avLst/>
          </a:prstGeom>
          <a:effectLst/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Webdings"/>
              </a:rPr>
              <a:t>a</a:t>
            </a:r>
          </a:p>
        </p:txBody>
      </p:sp>
      <p:sp>
        <p:nvSpPr>
          <p:cNvPr id="46101" name="WordArt 21"/>
          <p:cNvSpPr>
            <a:spLocks noChangeArrowheads="1" noChangeShapeType="1" noTextEdit="1"/>
          </p:cNvSpPr>
          <p:nvPr/>
        </p:nvSpPr>
        <p:spPr bwMode="auto">
          <a:xfrm>
            <a:off x="7239000" y="1085850"/>
            <a:ext cx="381000" cy="292894"/>
          </a:xfrm>
          <a:prstGeom prst="rect">
            <a:avLst/>
          </a:prstGeom>
          <a:effectLst/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Webdings"/>
              </a:rPr>
              <a:t>a</a:t>
            </a:r>
          </a:p>
        </p:txBody>
      </p:sp>
      <p:sp>
        <p:nvSpPr>
          <p:cNvPr id="46102" name="WordArt 22"/>
          <p:cNvSpPr>
            <a:spLocks noChangeArrowheads="1" noChangeShapeType="1" noTextEdit="1"/>
          </p:cNvSpPr>
          <p:nvPr/>
        </p:nvSpPr>
        <p:spPr bwMode="auto">
          <a:xfrm>
            <a:off x="7239000" y="1428750"/>
            <a:ext cx="381000" cy="292894"/>
          </a:xfrm>
          <a:prstGeom prst="rect">
            <a:avLst/>
          </a:prstGeom>
          <a:effectLst/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Webdings"/>
              </a:rPr>
              <a:t>a</a:t>
            </a:r>
          </a:p>
        </p:txBody>
      </p:sp>
      <p:sp>
        <p:nvSpPr>
          <p:cNvPr id="46103" name="WordArt 23"/>
          <p:cNvSpPr>
            <a:spLocks noChangeArrowheads="1" noChangeShapeType="1" noTextEdit="1"/>
          </p:cNvSpPr>
          <p:nvPr/>
        </p:nvSpPr>
        <p:spPr bwMode="auto">
          <a:xfrm>
            <a:off x="7239000" y="1771650"/>
            <a:ext cx="381000" cy="292894"/>
          </a:xfrm>
          <a:prstGeom prst="rect">
            <a:avLst/>
          </a:prstGeom>
          <a:effectLst/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Webdings"/>
              </a:rPr>
              <a:t>a</a:t>
            </a:r>
          </a:p>
        </p:txBody>
      </p:sp>
      <p:sp>
        <p:nvSpPr>
          <p:cNvPr id="46104" name="WordArt 24"/>
          <p:cNvSpPr>
            <a:spLocks noChangeArrowheads="1" noChangeShapeType="1" noTextEdit="1"/>
          </p:cNvSpPr>
          <p:nvPr/>
        </p:nvSpPr>
        <p:spPr bwMode="auto">
          <a:xfrm>
            <a:off x="7239000" y="2114550"/>
            <a:ext cx="381000" cy="292894"/>
          </a:xfrm>
          <a:prstGeom prst="rect">
            <a:avLst/>
          </a:prstGeom>
          <a:effectLst/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Webdings"/>
              </a:rPr>
              <a:t>a</a:t>
            </a:r>
          </a:p>
        </p:txBody>
      </p:sp>
      <p:sp>
        <p:nvSpPr>
          <p:cNvPr id="46105" name="WordArt 25"/>
          <p:cNvSpPr>
            <a:spLocks noChangeArrowheads="1" noChangeShapeType="1" noTextEdit="1"/>
          </p:cNvSpPr>
          <p:nvPr/>
        </p:nvSpPr>
        <p:spPr bwMode="auto">
          <a:xfrm>
            <a:off x="7239000" y="2457450"/>
            <a:ext cx="381000" cy="292894"/>
          </a:xfrm>
          <a:prstGeom prst="rect">
            <a:avLst/>
          </a:prstGeom>
          <a:effectLst/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Webdings"/>
              </a:rPr>
              <a:t>a</a:t>
            </a:r>
          </a:p>
        </p:txBody>
      </p:sp>
      <p:sp>
        <p:nvSpPr>
          <p:cNvPr id="46106" name="WordArt 26"/>
          <p:cNvSpPr>
            <a:spLocks noChangeArrowheads="1" noChangeShapeType="1" noTextEdit="1"/>
          </p:cNvSpPr>
          <p:nvPr/>
        </p:nvSpPr>
        <p:spPr bwMode="auto">
          <a:xfrm>
            <a:off x="8229600" y="742950"/>
            <a:ext cx="381000" cy="292894"/>
          </a:xfrm>
          <a:prstGeom prst="rect">
            <a:avLst/>
          </a:prstGeom>
          <a:effectLst/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Webdings"/>
              </a:rPr>
              <a:t>a</a:t>
            </a:r>
          </a:p>
        </p:txBody>
      </p:sp>
      <p:sp>
        <p:nvSpPr>
          <p:cNvPr id="46107" name="WordArt 27"/>
          <p:cNvSpPr>
            <a:spLocks noChangeArrowheads="1" noChangeShapeType="1" noTextEdit="1"/>
          </p:cNvSpPr>
          <p:nvPr/>
        </p:nvSpPr>
        <p:spPr bwMode="auto">
          <a:xfrm>
            <a:off x="8229600" y="1085850"/>
            <a:ext cx="381000" cy="292894"/>
          </a:xfrm>
          <a:prstGeom prst="rect">
            <a:avLst/>
          </a:prstGeom>
          <a:effectLst/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Webdings"/>
              </a:rPr>
              <a:t>a</a:t>
            </a:r>
          </a:p>
        </p:txBody>
      </p:sp>
      <p:sp>
        <p:nvSpPr>
          <p:cNvPr id="46108" name="WordArt 28"/>
          <p:cNvSpPr>
            <a:spLocks noChangeArrowheads="1" noChangeShapeType="1" noTextEdit="1"/>
          </p:cNvSpPr>
          <p:nvPr/>
        </p:nvSpPr>
        <p:spPr bwMode="auto">
          <a:xfrm>
            <a:off x="8229600" y="1428750"/>
            <a:ext cx="381000" cy="292894"/>
          </a:xfrm>
          <a:prstGeom prst="rect">
            <a:avLst/>
          </a:prstGeom>
          <a:effectLst/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Webdings"/>
              </a:rPr>
              <a:t>a</a:t>
            </a:r>
          </a:p>
        </p:txBody>
      </p:sp>
      <p:sp>
        <p:nvSpPr>
          <p:cNvPr id="46109" name="WordArt 29"/>
          <p:cNvSpPr>
            <a:spLocks noChangeArrowheads="1" noChangeShapeType="1" noTextEdit="1"/>
          </p:cNvSpPr>
          <p:nvPr/>
        </p:nvSpPr>
        <p:spPr bwMode="auto">
          <a:xfrm>
            <a:off x="8229600" y="1771650"/>
            <a:ext cx="381000" cy="292894"/>
          </a:xfrm>
          <a:prstGeom prst="rect">
            <a:avLst/>
          </a:prstGeom>
          <a:effectLst/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Webdings"/>
              </a:rPr>
              <a:t>a</a:t>
            </a:r>
          </a:p>
        </p:txBody>
      </p:sp>
      <p:sp>
        <p:nvSpPr>
          <p:cNvPr id="46110" name="WordArt 30"/>
          <p:cNvSpPr>
            <a:spLocks noChangeArrowheads="1" noChangeShapeType="1" noTextEdit="1"/>
          </p:cNvSpPr>
          <p:nvPr/>
        </p:nvSpPr>
        <p:spPr bwMode="auto">
          <a:xfrm>
            <a:off x="8229600" y="2114550"/>
            <a:ext cx="381000" cy="292894"/>
          </a:xfrm>
          <a:prstGeom prst="rect">
            <a:avLst/>
          </a:prstGeom>
          <a:effectLst/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Webdings"/>
              </a:rPr>
              <a:t>a</a:t>
            </a:r>
          </a:p>
        </p:txBody>
      </p:sp>
      <p:sp>
        <p:nvSpPr>
          <p:cNvPr id="46111" name="WordArt 31"/>
          <p:cNvSpPr>
            <a:spLocks noChangeArrowheads="1" noChangeShapeType="1" noTextEdit="1"/>
          </p:cNvSpPr>
          <p:nvPr/>
        </p:nvSpPr>
        <p:spPr bwMode="auto">
          <a:xfrm>
            <a:off x="8229600" y="2457450"/>
            <a:ext cx="381000" cy="292894"/>
          </a:xfrm>
          <a:prstGeom prst="rect">
            <a:avLst/>
          </a:prstGeom>
          <a:effectLst/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Webdings"/>
              </a:rPr>
              <a:t>a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6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6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6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6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6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92" grpId="0"/>
      <p:bldP spid="46094" grpId="0"/>
      <p:bldP spid="46095" grpId="0"/>
      <p:bldP spid="46096" grpId="0"/>
      <p:bldP spid="46097" grpId="0"/>
      <p:bldP spid="46098" grpId="0"/>
      <p:bldP spid="46100" grpId="0" animBg="1"/>
      <p:bldP spid="46101" grpId="0" animBg="1"/>
      <p:bldP spid="46102" grpId="0" animBg="1"/>
      <p:bldP spid="46103" grpId="0" animBg="1"/>
      <p:bldP spid="46104" grpId="0" animBg="1"/>
      <p:bldP spid="46105" grpId="0" animBg="1"/>
      <p:bldP spid="46106" grpId="0" animBg="1"/>
      <p:bldP spid="46107" grpId="0" animBg="1"/>
      <p:bldP spid="46108" grpId="0" animBg="1"/>
      <p:bldP spid="46109" grpId="0" animBg="1"/>
      <p:bldP spid="46110" grpId="0" animBg="1"/>
      <p:bldP spid="46111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551BFE-4112-4CA5-9070-7FC95D14CBA7}" type="slidenum">
              <a:rPr lang="en-US"/>
              <a:pPr/>
              <a:t>44</a:t>
            </a:fld>
            <a:endParaRPr lang="en-US" dirty="0"/>
          </a:p>
        </p:txBody>
      </p:sp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8"/>
            <a:ext cx="8229600" cy="651272"/>
          </a:xfrm>
          <a:gradFill>
            <a:gsLst>
              <a:gs pos="22000">
                <a:schemeClr val="accent1">
                  <a:lumMod val="50000"/>
                </a:schemeClr>
              </a:gs>
              <a:gs pos="0">
                <a:schemeClr val="accent1">
                  <a:lumMod val="25000"/>
                </a:schemeClr>
              </a:gs>
              <a:gs pos="100000">
                <a:schemeClr val="accent1">
                  <a:lumMod val="25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83000"/>
              </a:prstClr>
            </a:outerShdw>
          </a:effectLst>
        </p:spPr>
        <p:txBody>
          <a:bodyPr/>
          <a:lstStyle/>
          <a:p>
            <a:r>
              <a:rPr lang="en-US" i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A Key to Messianic Psalms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10000"/>
          </a:bodyPr>
          <a:lstStyle/>
          <a:p>
            <a:pPr>
              <a:lnSpc>
                <a:spcPct val="90000"/>
              </a:lnSpc>
            </a:pPr>
            <a:r>
              <a:rPr lang="en-US" dirty="0">
                <a:latin typeface="Calibri" panose="020F0502020204030204" pitchFamily="34" charset="0"/>
              </a:rPr>
              <a:t>God so planned David’s life that it has many, </a:t>
            </a:r>
            <a:r>
              <a:rPr lang="en-US" u="sng" dirty="0">
                <a:latin typeface="Calibri" panose="020F0502020204030204" pitchFamily="34" charset="0"/>
              </a:rPr>
              <a:t>many parallels </a:t>
            </a:r>
            <a:r>
              <a:rPr lang="en-US" dirty="0">
                <a:latin typeface="Calibri" panose="020F0502020204030204" pitchFamily="34" charset="0"/>
              </a:rPr>
              <a:t>to the life of Messiah (David’s “Son”).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Calibri" panose="020F0502020204030204" pitchFamily="34" charset="0"/>
              </a:rPr>
              <a:t> Thus, by divine design (though perhaps, sometimes </a:t>
            </a:r>
            <a:r>
              <a:rPr lang="en-US" i="1" dirty="0" smtClean="0">
                <a:latin typeface="Calibri" panose="020F0502020204030204" pitchFamily="34" charset="0"/>
              </a:rPr>
              <a:t>NOT </a:t>
            </a:r>
            <a:r>
              <a:rPr lang="en-US" dirty="0" smtClean="0">
                <a:latin typeface="Calibri" panose="020F0502020204030204" pitchFamily="34" charset="0"/>
              </a:rPr>
              <a:t>by </a:t>
            </a:r>
            <a:r>
              <a:rPr lang="en-US" dirty="0">
                <a:latin typeface="Calibri" panose="020F0502020204030204" pitchFamily="34" charset="0"/>
              </a:rPr>
              <a:t>David’s design), many psalms </a:t>
            </a:r>
            <a:r>
              <a:rPr lang="en-US" u="sng" dirty="0">
                <a:latin typeface="Calibri" panose="020F0502020204030204" pitchFamily="34" charset="0"/>
              </a:rPr>
              <a:t>refer </a:t>
            </a:r>
            <a:r>
              <a:rPr lang="en-US" u="sng" dirty="0" smtClean="0">
                <a:latin typeface="Calibri" panose="020F0502020204030204" pitchFamily="34" charset="0"/>
              </a:rPr>
              <a:t>to </a:t>
            </a:r>
            <a:r>
              <a:rPr lang="en-US" u="sng" dirty="0">
                <a:latin typeface="Calibri" panose="020F0502020204030204" pitchFamily="34" charset="0"/>
              </a:rPr>
              <a:t>BOTH persons at the same time</a:t>
            </a:r>
            <a:r>
              <a:rPr lang="en-US" dirty="0" smtClean="0">
                <a:latin typeface="Calibri" panose="020F0502020204030204" pitchFamily="34" charset="0"/>
              </a:rPr>
              <a:t>!</a:t>
            </a:r>
          </a:p>
          <a:p>
            <a:pPr lvl="4">
              <a:lnSpc>
                <a:spcPct val="90000"/>
              </a:lnSpc>
            </a:pPr>
            <a:r>
              <a:rPr lang="en-US" dirty="0" smtClean="0">
                <a:latin typeface="Calibri" panose="020F0502020204030204" pitchFamily="34" charset="0"/>
              </a:rPr>
              <a:t>The </a:t>
            </a:r>
            <a:r>
              <a:rPr lang="en-US" b="1" u="sng" dirty="0" smtClean="0">
                <a:latin typeface="Calibri" panose="020F0502020204030204" pitchFamily="34" charset="0"/>
              </a:rPr>
              <a:t>A</a:t>
            </a:r>
            <a:r>
              <a:rPr lang="en-US" dirty="0" smtClean="0">
                <a:latin typeface="Calibri" panose="020F0502020204030204" pitchFamily="34" charset="0"/>
              </a:rPr>
              <a:t>uthor (Holy Spirit) knows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Calibri" panose="020F0502020204030204" pitchFamily="34" charset="0"/>
              </a:rPr>
              <a:t>The </a:t>
            </a:r>
            <a:r>
              <a:rPr lang="en-US" b="1" u="sng" dirty="0" smtClean="0">
                <a:latin typeface="Calibri" panose="020F0502020204030204" pitchFamily="34" charset="0"/>
              </a:rPr>
              <a:t>a</a:t>
            </a:r>
            <a:r>
              <a:rPr lang="en-US" dirty="0" smtClean="0">
                <a:latin typeface="Calibri" panose="020F0502020204030204" pitchFamily="34" charset="0"/>
              </a:rPr>
              <a:t>uthor (David) may not know the fullness</a:t>
            </a:r>
            <a:endParaRPr lang="en-US" dirty="0"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Calibri" panose="020F0502020204030204" pitchFamily="34" charset="0"/>
              </a:rPr>
              <a:t>So, is reading through David’s deepest thoughts like reading Jesus’ </a:t>
            </a:r>
            <a:r>
              <a:rPr lang="en-US" dirty="0" smtClean="0">
                <a:latin typeface="Calibri" panose="020F0502020204030204" pitchFamily="34" charset="0"/>
              </a:rPr>
              <a:t>thoughts?</a:t>
            </a:r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C60A29-1613-4B05-B33A-715DBD29CBD1}" type="slidenum">
              <a:rPr lang="en-US"/>
              <a:pPr/>
              <a:t>45</a:t>
            </a:fld>
            <a:endParaRPr lang="en-US"/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234950" y="770335"/>
            <a:ext cx="8674100" cy="77390"/>
          </a:xfrm>
          <a:prstGeom prst="rect">
            <a:avLst/>
          </a:prstGeom>
          <a:solidFill>
            <a:schemeClr val="accent1">
              <a:lumMod val="25000"/>
            </a:schemeClr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417514" y="1058466"/>
            <a:ext cx="8440737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381000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Psalm 109:5-13</a:t>
            </a:r>
          </a:p>
          <a:p>
            <a:pPr defTabSz="381000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5 They repay me evil for good, </a:t>
            </a:r>
          </a:p>
          <a:p>
            <a:pPr defTabSz="381000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and hatred for my friendship.  </a:t>
            </a:r>
          </a:p>
          <a:p>
            <a:pPr defTabSz="381000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6 Appoint an evil man to oppose him; </a:t>
            </a:r>
          </a:p>
          <a:p>
            <a:pPr defTabSz="381000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let an accuser stand at his right hand. </a:t>
            </a:r>
          </a:p>
          <a:p>
            <a:pPr defTabSz="381000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7 When he is tried, let him be found guilty, </a:t>
            </a:r>
          </a:p>
          <a:p>
            <a:pPr defTabSz="381000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and may his prayers condemn him. </a:t>
            </a:r>
          </a:p>
          <a:p>
            <a:pPr defTabSz="381000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8 May his days be few; </a:t>
            </a:r>
          </a:p>
          <a:p>
            <a:pPr defTabSz="381000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may another take his place of leadership. </a:t>
            </a:r>
          </a:p>
          <a:p>
            <a:pPr defTabSz="381000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9 May his children be fatherless </a:t>
            </a:r>
          </a:p>
          <a:p>
            <a:pPr defTabSz="381000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and his wife a widow. </a:t>
            </a:r>
          </a:p>
          <a:p>
            <a:pPr defTabSz="381000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10 May his children be wandering beggars; </a:t>
            </a:r>
          </a:p>
          <a:p>
            <a:pPr defTabSz="381000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may they be driven from their </a:t>
            </a:r>
          </a:p>
          <a:p>
            <a:pPr defTabSz="381000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ruined homes. </a:t>
            </a:r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441326" y="171450"/>
            <a:ext cx="8259763" cy="923330"/>
          </a:xfrm>
          <a:prstGeom prst="rect">
            <a:avLst/>
          </a:prstGeom>
          <a:noFill/>
          <a:ln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381000"/>
            <a:r>
              <a:rPr lang="en-US" sz="6000" b="1" i="1" dirty="0">
                <a:solidFill>
                  <a:schemeClr val="tx1"/>
                </a:solidFill>
                <a:latin typeface="Times New Roman" pitchFamily="18" charset="0"/>
              </a:rPr>
              <a:t>Imprecatory Psalms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6AF50C-AE71-4961-90E7-DADCC90AAB0B}" type="slidenum">
              <a:rPr lang="en-US"/>
              <a:pPr/>
              <a:t>46</a:t>
            </a:fld>
            <a:endParaRPr lang="en-US"/>
          </a:p>
        </p:txBody>
      </p:sp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314326" y="538163"/>
            <a:ext cx="8443913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381000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11 May a creditor seize all he has; </a:t>
            </a:r>
          </a:p>
          <a:p>
            <a:pPr defTabSz="381000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may strangers plunder the fruits of his labor. </a:t>
            </a:r>
          </a:p>
          <a:p>
            <a:pPr defTabSz="381000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12 May no one extend kindness to him </a:t>
            </a:r>
          </a:p>
          <a:p>
            <a:pPr defTabSz="381000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or take pity on his fatherless children. </a:t>
            </a:r>
          </a:p>
          <a:p>
            <a:pPr defTabSz="381000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13 May his descendants be cut off, </a:t>
            </a:r>
          </a:p>
          <a:p>
            <a:pPr defTabSz="381000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their names blotted out from the next generation. 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73F709-A6F1-4707-A608-0811996DAF11}" type="slidenum">
              <a:rPr lang="en-US"/>
              <a:pPr/>
              <a:t>47</a:t>
            </a:fld>
            <a:endParaRPr lang="en-US"/>
          </a:p>
        </p:txBody>
      </p:sp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314326" y="538163"/>
            <a:ext cx="8443913" cy="4431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381000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Psalm 35:4-6</a:t>
            </a:r>
          </a:p>
          <a:p>
            <a:pPr defTabSz="381000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4 May those who seek my life </a:t>
            </a:r>
          </a:p>
          <a:p>
            <a:pPr defTabSz="381000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be disgraced and put to shame; </a:t>
            </a:r>
          </a:p>
          <a:p>
            <a:pPr defTabSz="381000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may those who plot my ruin </a:t>
            </a:r>
          </a:p>
          <a:p>
            <a:pPr defTabSz="381000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be turned back in dismay. </a:t>
            </a:r>
          </a:p>
          <a:p>
            <a:pPr defTabSz="381000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5 May they be like chaff before the wind, </a:t>
            </a:r>
          </a:p>
          <a:p>
            <a:pPr defTabSz="381000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with the angel of the L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ORD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driving them away; </a:t>
            </a:r>
          </a:p>
          <a:p>
            <a:pPr defTabSz="381000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6 may their path be dark and slippery, </a:t>
            </a:r>
          </a:p>
          <a:p>
            <a:pPr defTabSz="381000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with the angel of the L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ORD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pursuing them. 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6E9AB8-8566-4FDE-A60D-D9E27AFCF090}" type="slidenum">
              <a:rPr lang="en-US"/>
              <a:pPr/>
              <a:t>48</a:t>
            </a:fld>
            <a:endParaRPr lang="en-US"/>
          </a:p>
        </p:txBody>
      </p:sp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314326" y="538163"/>
            <a:ext cx="8443913" cy="4431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381000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Psalm 35:4-9</a:t>
            </a:r>
          </a:p>
          <a:p>
            <a:pPr defTabSz="381000"/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defTabSz="381000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7 Since they hid their net for me without cause </a:t>
            </a:r>
          </a:p>
          <a:p>
            <a:pPr defTabSz="381000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and without cause dug a pit for me, </a:t>
            </a:r>
          </a:p>
          <a:p>
            <a:pPr defTabSz="381000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8 may ruin overtake them by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surprise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defTabSz="381000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may the net they hid entangle them, </a:t>
            </a:r>
          </a:p>
          <a:p>
            <a:pPr defTabSz="381000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may they fall into the pit, to their ruin. </a:t>
            </a:r>
          </a:p>
          <a:p>
            <a:pPr defTabSz="381000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9 Then my soul will rejoice in the LORD </a:t>
            </a:r>
          </a:p>
          <a:p>
            <a:pPr defTabSz="381000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and delight in his salvation.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9D804E-2939-4FC4-B12A-AB7E8096097E}" type="slidenum">
              <a:rPr lang="en-US"/>
              <a:pPr/>
              <a:t>49</a:t>
            </a:fld>
            <a:endParaRPr lang="en-US"/>
          </a:p>
        </p:txBody>
      </p:sp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314326" y="531019"/>
            <a:ext cx="8443913" cy="5601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381000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Psalm 83:13-18</a:t>
            </a:r>
          </a:p>
          <a:p>
            <a:pPr defTabSz="381000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13 Make them like tumbleweed, O my God, </a:t>
            </a:r>
          </a:p>
          <a:p>
            <a:pPr defTabSz="381000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like chaff before the wind. </a:t>
            </a:r>
          </a:p>
          <a:p>
            <a:pPr defTabSz="381000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14 As fire consumes the forest </a:t>
            </a:r>
          </a:p>
          <a:p>
            <a:pPr defTabSz="381000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or a flame sets the mountains ablaze, </a:t>
            </a:r>
          </a:p>
          <a:p>
            <a:pPr defTabSz="381000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15 so pursue them with your tempest </a:t>
            </a:r>
          </a:p>
          <a:p>
            <a:pPr defTabSz="381000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and terrify them with your storm. </a:t>
            </a:r>
          </a:p>
          <a:p>
            <a:pPr defTabSz="381000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16 Cover their faces with shame </a:t>
            </a:r>
          </a:p>
          <a:p>
            <a:pPr defTabSz="381000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so that men will seek your name, O L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ORD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 </a:t>
            </a:r>
          </a:p>
          <a:p>
            <a:pPr defTabSz="381000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17 May they ever be ashamed and dismayed; </a:t>
            </a:r>
          </a:p>
          <a:p>
            <a:pPr defTabSz="381000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may they perish in disgrace. </a:t>
            </a:r>
          </a:p>
          <a:p>
            <a:pPr defTabSz="381000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18 Let them know that you, whose name is the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ORD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defTabSz="381000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that you alone are the Most High over all the earth.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44A7F3-CEA5-4ABA-8FAC-C9239B4CC397}" type="slidenum">
              <a:rPr lang="en-US"/>
              <a:pPr/>
              <a:t>5</a:t>
            </a:fld>
            <a:endParaRPr lang="en-US"/>
          </a:p>
        </p:txBody>
      </p:sp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423863" y="214312"/>
            <a:ext cx="8329612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381000"/>
            <a:r>
              <a:rPr lang="en-US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2A How were they collected into their present format?</a:t>
            </a:r>
          </a:p>
          <a:p>
            <a:pPr defTabSz="381000"/>
            <a:r>
              <a:rPr lang="en-US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Note: Psalm 72:20</a:t>
            </a:r>
          </a:p>
          <a:p>
            <a:pPr defTabSz="381000"/>
            <a:r>
              <a:rPr lang="en-US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Note Psalm the superscription of Psalm 101, 103, 108 etc.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uiExpand="1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FDDC86-E21D-400A-BE59-8637C79D7B31}" type="slidenum">
              <a:rPr lang="en-US"/>
              <a:pPr/>
              <a:t>50</a:t>
            </a:fld>
            <a:endParaRPr lang="en-US"/>
          </a:p>
        </p:txBody>
      </p:sp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231776" y="100013"/>
            <a:ext cx="8621713" cy="6155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381000"/>
            <a:r>
              <a:rPr lang="en-US" sz="1600" i="0" dirty="0">
                <a:latin typeface="Tahoma" pitchFamily="34" charset="0"/>
              </a:rPr>
              <a:t>Psalm 137:1-9</a:t>
            </a:r>
          </a:p>
          <a:p>
            <a:pPr defTabSz="381000"/>
            <a:r>
              <a:rPr lang="en-US" sz="1600" i="0" dirty="0">
                <a:latin typeface="Tahoma" pitchFamily="34" charset="0"/>
              </a:rPr>
              <a:t>1 By the rivers of Babylon we sat and wept </a:t>
            </a:r>
          </a:p>
          <a:p>
            <a:pPr defTabSz="381000"/>
            <a:r>
              <a:rPr lang="en-US" sz="1600" i="0" dirty="0">
                <a:latin typeface="Tahoma" pitchFamily="34" charset="0"/>
              </a:rPr>
              <a:t>when we remembered Zion. </a:t>
            </a:r>
          </a:p>
          <a:p>
            <a:pPr defTabSz="381000"/>
            <a:r>
              <a:rPr lang="en-US" sz="1600" i="0" dirty="0">
                <a:latin typeface="Tahoma" pitchFamily="34" charset="0"/>
              </a:rPr>
              <a:t>2 There on the poplars </a:t>
            </a:r>
          </a:p>
          <a:p>
            <a:pPr defTabSz="381000"/>
            <a:r>
              <a:rPr lang="en-US" sz="1600" i="0" dirty="0">
                <a:latin typeface="Tahoma" pitchFamily="34" charset="0"/>
              </a:rPr>
              <a:t>we hung our harps, </a:t>
            </a:r>
          </a:p>
          <a:p>
            <a:pPr defTabSz="381000"/>
            <a:r>
              <a:rPr lang="en-US" sz="1600" i="0" dirty="0">
                <a:latin typeface="Tahoma" pitchFamily="34" charset="0"/>
              </a:rPr>
              <a:t>3 for there our captors asked us for songs, </a:t>
            </a:r>
          </a:p>
          <a:p>
            <a:pPr defTabSz="381000"/>
            <a:r>
              <a:rPr lang="en-US" sz="1600" i="0" dirty="0">
                <a:latin typeface="Tahoma" pitchFamily="34" charset="0"/>
              </a:rPr>
              <a:t>our tormentors demanded songs of joy; </a:t>
            </a:r>
          </a:p>
          <a:p>
            <a:pPr defTabSz="381000"/>
            <a:r>
              <a:rPr lang="en-US" sz="1600" i="0" dirty="0">
                <a:latin typeface="Tahoma" pitchFamily="34" charset="0"/>
              </a:rPr>
              <a:t>they said, Sing us one of the songs of Zion</a:t>
            </a:r>
            <a:r>
              <a:rPr lang="en-US" sz="1600" i="0" dirty="0" smtClean="0">
                <a:latin typeface="Tahoma" pitchFamily="34" charset="0"/>
              </a:rPr>
              <a:t>!"  </a:t>
            </a:r>
            <a:endParaRPr lang="en-US" sz="1600" i="0" dirty="0">
              <a:latin typeface="Tahoma" pitchFamily="34" charset="0"/>
            </a:endParaRPr>
          </a:p>
          <a:p>
            <a:pPr defTabSz="381000"/>
            <a:r>
              <a:rPr lang="en-US" sz="1600" i="0" dirty="0">
                <a:latin typeface="Tahoma" pitchFamily="34" charset="0"/>
              </a:rPr>
              <a:t>4 How can we sing the songs of the LORD </a:t>
            </a:r>
          </a:p>
          <a:p>
            <a:pPr defTabSz="381000"/>
            <a:r>
              <a:rPr lang="en-US" sz="1600" i="0" dirty="0">
                <a:latin typeface="Tahoma" pitchFamily="34" charset="0"/>
              </a:rPr>
              <a:t>while in a foreign land? </a:t>
            </a:r>
          </a:p>
          <a:p>
            <a:pPr defTabSz="381000"/>
            <a:r>
              <a:rPr lang="en-US" sz="1600" i="0" dirty="0">
                <a:latin typeface="Tahoma" pitchFamily="34" charset="0"/>
              </a:rPr>
              <a:t>5 If I forget you, O Jerusalem, </a:t>
            </a:r>
          </a:p>
          <a:p>
            <a:pPr defTabSz="381000"/>
            <a:r>
              <a:rPr lang="en-US" sz="1600" i="0" dirty="0">
                <a:latin typeface="Tahoma" pitchFamily="34" charset="0"/>
              </a:rPr>
              <a:t>may my right hand forget its skill. </a:t>
            </a:r>
          </a:p>
          <a:p>
            <a:pPr defTabSz="381000"/>
            <a:r>
              <a:rPr lang="en-US" sz="1600" i="0" dirty="0">
                <a:latin typeface="Tahoma" pitchFamily="34" charset="0"/>
              </a:rPr>
              <a:t>6 May my tongue cling to the roof of my mouth </a:t>
            </a:r>
          </a:p>
          <a:p>
            <a:pPr defTabSz="381000"/>
            <a:r>
              <a:rPr lang="en-US" sz="1600" i="0" dirty="0">
                <a:latin typeface="Tahoma" pitchFamily="34" charset="0"/>
              </a:rPr>
              <a:t>if I do not remember you, </a:t>
            </a:r>
          </a:p>
          <a:p>
            <a:pPr defTabSz="381000"/>
            <a:r>
              <a:rPr lang="en-US" sz="1600" i="0" dirty="0">
                <a:latin typeface="Tahoma" pitchFamily="34" charset="0"/>
              </a:rPr>
              <a:t>if I do not consider Jerusalem </a:t>
            </a:r>
          </a:p>
          <a:p>
            <a:pPr defTabSz="381000"/>
            <a:r>
              <a:rPr lang="en-US" sz="1600" i="0" dirty="0">
                <a:latin typeface="Tahoma" pitchFamily="34" charset="0"/>
              </a:rPr>
              <a:t>my highest joy.  </a:t>
            </a:r>
          </a:p>
          <a:p>
            <a:pPr defTabSz="381000"/>
            <a:r>
              <a:rPr lang="en-US" sz="1600" i="0" dirty="0">
                <a:latin typeface="Tahoma" pitchFamily="34" charset="0"/>
              </a:rPr>
              <a:t>7 Remember, O LORD, what the </a:t>
            </a:r>
            <a:r>
              <a:rPr lang="en-US" sz="1600" i="0" dirty="0" err="1">
                <a:latin typeface="Tahoma" pitchFamily="34" charset="0"/>
              </a:rPr>
              <a:t>Edomites</a:t>
            </a:r>
            <a:r>
              <a:rPr lang="en-US" sz="1600" i="0" dirty="0">
                <a:latin typeface="Tahoma" pitchFamily="34" charset="0"/>
              </a:rPr>
              <a:t> did </a:t>
            </a:r>
          </a:p>
          <a:p>
            <a:pPr defTabSz="381000"/>
            <a:r>
              <a:rPr lang="en-US" sz="1600" i="0" dirty="0">
                <a:latin typeface="Tahoma" pitchFamily="34" charset="0"/>
              </a:rPr>
              <a:t>on the day Jerusalem fell. </a:t>
            </a:r>
          </a:p>
          <a:p>
            <a:pPr defTabSz="381000"/>
            <a:r>
              <a:rPr lang="en-US" sz="1600" i="0" dirty="0">
                <a:latin typeface="Tahoma" pitchFamily="34" charset="0"/>
              </a:rPr>
              <a:t>Tear it down</a:t>
            </a:r>
            <a:r>
              <a:rPr lang="en-US" sz="1600" i="0" dirty="0" smtClean="0">
                <a:latin typeface="Tahoma" pitchFamily="34" charset="0"/>
              </a:rPr>
              <a:t>," </a:t>
            </a:r>
            <a:r>
              <a:rPr lang="en-US" sz="1600" i="0" dirty="0">
                <a:latin typeface="Tahoma" pitchFamily="34" charset="0"/>
              </a:rPr>
              <a:t>they cried, </a:t>
            </a:r>
          </a:p>
          <a:p>
            <a:pPr defTabSz="381000"/>
            <a:r>
              <a:rPr lang="en-US" sz="1600" i="0" dirty="0">
                <a:latin typeface="Tahoma" pitchFamily="34" charset="0"/>
              </a:rPr>
              <a:t>tear it down to its foundations</a:t>
            </a:r>
            <a:r>
              <a:rPr lang="en-US" sz="1600" i="0" dirty="0" smtClean="0">
                <a:latin typeface="Tahoma" pitchFamily="34" charset="0"/>
              </a:rPr>
              <a:t>!  </a:t>
            </a:r>
            <a:endParaRPr lang="en-US" sz="1600" i="0" dirty="0">
              <a:latin typeface="Tahoma" pitchFamily="34" charset="0"/>
            </a:endParaRPr>
          </a:p>
          <a:p>
            <a:pPr defTabSz="381000"/>
            <a:r>
              <a:rPr lang="en-US" sz="1600" i="0" dirty="0">
                <a:latin typeface="Tahoma" pitchFamily="34" charset="0"/>
              </a:rPr>
              <a:t>8 O Daughter of Babylon, doomed to destruction, </a:t>
            </a:r>
          </a:p>
          <a:p>
            <a:pPr defTabSz="381000"/>
            <a:r>
              <a:rPr lang="en-US" sz="1600" i="0" dirty="0">
                <a:latin typeface="Tahoma" pitchFamily="34" charset="0"/>
              </a:rPr>
              <a:t>happy is he who repays you </a:t>
            </a:r>
          </a:p>
          <a:p>
            <a:pPr defTabSz="381000"/>
            <a:r>
              <a:rPr lang="en-US" sz="1600" i="0" dirty="0">
                <a:latin typeface="Tahoma" pitchFamily="34" charset="0"/>
              </a:rPr>
              <a:t>for what you have done to us </a:t>
            </a:r>
          </a:p>
          <a:p>
            <a:pPr defTabSz="381000"/>
            <a:r>
              <a:rPr lang="en-US" sz="1600" i="0" dirty="0">
                <a:latin typeface="Tahoma" pitchFamily="34" charset="0"/>
              </a:rPr>
              <a:t>9 he who seizes your infants </a:t>
            </a:r>
          </a:p>
          <a:p>
            <a:pPr defTabSz="381000"/>
            <a:r>
              <a:rPr lang="en-US" sz="1600" i="0" dirty="0">
                <a:latin typeface="Tahoma" pitchFamily="34" charset="0"/>
              </a:rPr>
              <a:t>and dashes them against the rocks.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6FF4FB-4E6C-4271-BF6B-96FEEDA4E119}" type="slidenum">
              <a:rPr lang="en-US"/>
              <a:pPr/>
              <a:t>51</a:t>
            </a:fld>
            <a:endParaRPr lang="en-US"/>
          </a:p>
        </p:txBody>
      </p:sp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354014" y="77391"/>
            <a:ext cx="8575675" cy="1579959"/>
          </a:xfrm>
          <a:prstGeom prst="rect">
            <a:avLst/>
          </a:prstGeom>
          <a:solidFill>
            <a:srgbClr val="000000"/>
          </a:solidFill>
          <a:ln w="9981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250825" y="0"/>
            <a:ext cx="8574088" cy="1579960"/>
          </a:xfrm>
          <a:prstGeom prst="rect">
            <a:avLst/>
          </a:prstGeom>
          <a:gradFill>
            <a:gsLst>
              <a:gs pos="22000">
                <a:schemeClr val="accent1">
                  <a:lumMod val="50000"/>
                </a:schemeClr>
              </a:gs>
              <a:gs pos="0">
                <a:schemeClr val="accent1">
                  <a:lumMod val="25000"/>
                </a:schemeClr>
              </a:gs>
              <a:gs pos="100000">
                <a:schemeClr val="accent1">
                  <a:lumMod val="25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83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457200" y="234554"/>
            <a:ext cx="8161338" cy="1846659"/>
          </a:xfrm>
          <a:prstGeom prst="rect">
            <a:avLst/>
          </a:prstGeom>
          <a:noFill/>
          <a:ln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381000"/>
            <a:r>
              <a:rPr lang="en-US" sz="60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Potential Views:</a:t>
            </a:r>
            <a:br>
              <a:rPr lang="en-US" sz="60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en-US" sz="60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What do you think of...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423863" y="1966913"/>
            <a:ext cx="8329612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742950" indent="-742950" defTabSz="381000">
              <a:buClr>
                <a:srgbClr val="FF0000"/>
              </a:buClr>
              <a:buFont typeface="+mj-lt"/>
              <a:buAutoNum type="arabicPeriod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“An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evidence of the low spiritual climate of the Old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Testament”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marL="742950" indent="-742950" defTabSz="381000">
              <a:buClr>
                <a:srgbClr val="FF0000"/>
              </a:buClr>
              <a:buFont typeface="+mj-lt"/>
              <a:buAutoNum type="arabicPeriod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“These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are simply the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writer’s feelings”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marL="742950" indent="-742950" defTabSz="381000">
              <a:buClr>
                <a:srgbClr val="FF0000"/>
              </a:buClr>
              <a:buFont typeface="+mj-lt"/>
              <a:buAutoNum type="arabicPeriod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“They’re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predictions, not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requests”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3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3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32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32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32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32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32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32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A5B996-0CE3-490A-AB5A-4B007276DCA8}" type="slidenum">
              <a:rPr lang="en-US"/>
              <a:pPr/>
              <a:t>52</a:t>
            </a:fld>
            <a:endParaRPr lang="en-US"/>
          </a:p>
        </p:txBody>
      </p:sp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357188" y="83344"/>
            <a:ext cx="8572500" cy="969169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254001" y="5954"/>
            <a:ext cx="8570913" cy="967978"/>
          </a:xfrm>
          <a:prstGeom prst="rect">
            <a:avLst/>
          </a:prstGeom>
          <a:gradFill>
            <a:gsLst>
              <a:gs pos="22000">
                <a:schemeClr val="accent1">
                  <a:lumMod val="50000"/>
                </a:schemeClr>
              </a:gs>
              <a:gs pos="0">
                <a:schemeClr val="accent1">
                  <a:lumMod val="25000"/>
                </a:schemeClr>
              </a:gs>
              <a:gs pos="100000">
                <a:schemeClr val="accent1">
                  <a:lumMod val="25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83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460376" y="240506"/>
            <a:ext cx="8158163" cy="923330"/>
          </a:xfrm>
          <a:prstGeom prst="rect">
            <a:avLst/>
          </a:prstGeom>
          <a:noFill/>
          <a:ln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0" tIns="0" rIns="0" bIns="0">
            <a:spAutoFit/>
          </a:bodyPr>
          <a:lstStyle/>
          <a:p>
            <a:pPr defTabSz="381000"/>
            <a:r>
              <a:rPr lang="en-US" sz="6000" b="1" i="1" dirty="0" smtClean="0">
                <a:solidFill>
                  <a:srgbClr val="FFFFFF"/>
                </a:solidFill>
                <a:latin typeface="Times New Roman" pitchFamily="18" charset="0"/>
              </a:rPr>
              <a:t>My understanding</a:t>
            </a:r>
            <a:endParaRPr lang="en-US" sz="6000" b="1" i="1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393700" y="1333500"/>
            <a:ext cx="83312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381000"/>
            <a:r>
              <a:rPr lang="en-US" sz="4200" dirty="0">
                <a:latin typeface="Times New Roman" pitchFamily="18" charset="0"/>
              </a:rPr>
              <a:t>Requests for God and </a:t>
            </a:r>
            <a:r>
              <a:rPr lang="en-US" sz="4200" dirty="0" smtClean="0">
                <a:latin typeface="Times New Roman" pitchFamily="18" charset="0"/>
              </a:rPr>
              <a:t>God’s </a:t>
            </a:r>
            <a:r>
              <a:rPr lang="en-US" sz="4200" dirty="0">
                <a:latin typeface="Times New Roman" pitchFamily="18" charset="0"/>
              </a:rPr>
              <a:t>people to be vindicated before the world and for God to execute righteous judgment.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7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44505-8E21-4D2A-9D5C-07E02F791D5C}" type="slidenum">
              <a:rPr lang="en-US"/>
              <a:pPr/>
              <a:t>53</a:t>
            </a:fld>
            <a:endParaRPr lang="en-US"/>
          </a:p>
        </p:txBody>
      </p:sp>
      <p:sp>
        <p:nvSpPr>
          <p:cNvPr id="55298" name="Text Box 2"/>
          <p:cNvSpPr txBox="1">
            <a:spLocks noChangeArrowheads="1"/>
          </p:cNvSpPr>
          <p:nvPr/>
        </p:nvSpPr>
        <p:spPr bwMode="auto">
          <a:xfrm>
            <a:off x="273051" y="285751"/>
            <a:ext cx="8443913" cy="6463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381000"/>
            <a:r>
              <a:rPr lang="en-US" sz="2800" dirty="0">
                <a:latin typeface="Times New Roman" pitchFamily="18" charset="0"/>
              </a:rPr>
              <a:t>Psalm 58:6-11</a:t>
            </a:r>
          </a:p>
          <a:p>
            <a:pPr defTabSz="381000"/>
            <a:r>
              <a:rPr lang="en-US" sz="2800" dirty="0">
                <a:latin typeface="Times New Roman" pitchFamily="18" charset="0"/>
              </a:rPr>
              <a:t>6 Break the teeth in their mouths, O God; </a:t>
            </a:r>
          </a:p>
          <a:p>
            <a:pPr defTabSz="381000"/>
            <a:r>
              <a:rPr lang="en-US" sz="2800" dirty="0">
                <a:latin typeface="Times New Roman" pitchFamily="18" charset="0"/>
              </a:rPr>
              <a:t>tear out, O L</a:t>
            </a:r>
            <a:r>
              <a:rPr lang="en-US" sz="2000" dirty="0">
                <a:latin typeface="Times New Roman" pitchFamily="18" charset="0"/>
              </a:rPr>
              <a:t>ORD</a:t>
            </a:r>
            <a:r>
              <a:rPr lang="en-US" sz="2800" dirty="0">
                <a:latin typeface="Times New Roman" pitchFamily="18" charset="0"/>
              </a:rPr>
              <a:t>, the fangs of the lions! </a:t>
            </a:r>
          </a:p>
          <a:p>
            <a:pPr defTabSz="381000"/>
            <a:r>
              <a:rPr lang="en-US" sz="2800" dirty="0">
                <a:latin typeface="Times New Roman" pitchFamily="18" charset="0"/>
              </a:rPr>
              <a:t>7 Let them vanish like water that flows away; </a:t>
            </a:r>
          </a:p>
          <a:p>
            <a:pPr defTabSz="381000"/>
            <a:r>
              <a:rPr lang="en-US" sz="2800" dirty="0">
                <a:latin typeface="Times New Roman" pitchFamily="18" charset="0"/>
              </a:rPr>
              <a:t>when they draw the bow, let their arrows be blunted. </a:t>
            </a:r>
          </a:p>
          <a:p>
            <a:pPr defTabSz="381000"/>
            <a:r>
              <a:rPr lang="en-US" sz="2800" dirty="0">
                <a:latin typeface="Times New Roman" pitchFamily="18" charset="0"/>
              </a:rPr>
              <a:t>8 Like a slug melting away as it moves along, </a:t>
            </a:r>
          </a:p>
          <a:p>
            <a:pPr defTabSz="381000"/>
            <a:r>
              <a:rPr lang="en-US" sz="2800" dirty="0">
                <a:latin typeface="Times New Roman" pitchFamily="18" charset="0"/>
              </a:rPr>
              <a:t>like a stillborn child, may they not see the sun.  </a:t>
            </a:r>
          </a:p>
          <a:p>
            <a:pPr defTabSz="381000"/>
            <a:r>
              <a:rPr lang="en-US" sz="2800" dirty="0">
                <a:latin typeface="Times New Roman" pitchFamily="18" charset="0"/>
              </a:rPr>
              <a:t>9 Before your pots can feel the heat of the </a:t>
            </a:r>
            <a:r>
              <a:rPr lang="en-US" sz="2800" dirty="0" smtClean="0">
                <a:latin typeface="Times New Roman" pitchFamily="18" charset="0"/>
              </a:rPr>
              <a:t>thorns</a:t>
            </a:r>
            <a:endParaRPr lang="en-US" sz="2800" dirty="0">
              <a:latin typeface="Times New Roman" pitchFamily="18" charset="0"/>
            </a:endParaRPr>
          </a:p>
          <a:p>
            <a:pPr defTabSz="381000"/>
            <a:r>
              <a:rPr lang="en-US" sz="2800" dirty="0">
                <a:latin typeface="Times New Roman" pitchFamily="18" charset="0"/>
              </a:rPr>
              <a:t>whether they be green or </a:t>
            </a:r>
            <a:r>
              <a:rPr lang="en-US" sz="2800" dirty="0" smtClean="0">
                <a:latin typeface="Times New Roman" pitchFamily="18" charset="0"/>
              </a:rPr>
              <a:t>dry</a:t>
            </a:r>
            <a:r>
              <a:rPr lang="en-US" sz="2800" dirty="0" smtClean="0">
                <a:latin typeface="Arial" pitchFamily="34" charset="0"/>
              </a:rPr>
              <a:t> </a:t>
            </a:r>
            <a:r>
              <a:rPr lang="en-US" sz="2800" dirty="0" smtClean="0">
                <a:latin typeface="Times New Roman" pitchFamily="18" charset="0"/>
              </a:rPr>
              <a:t>the </a:t>
            </a:r>
            <a:r>
              <a:rPr lang="en-US" sz="2800" dirty="0">
                <a:latin typeface="Times New Roman" pitchFamily="18" charset="0"/>
              </a:rPr>
              <a:t>wicked will be swept </a:t>
            </a:r>
          </a:p>
          <a:p>
            <a:pPr defTabSz="381000"/>
            <a:r>
              <a:rPr lang="en-US" sz="2800" dirty="0">
                <a:latin typeface="Times New Roman" pitchFamily="18" charset="0"/>
              </a:rPr>
              <a:t>away. </a:t>
            </a:r>
          </a:p>
          <a:p>
            <a:pPr defTabSz="381000"/>
            <a:r>
              <a:rPr lang="en-US" sz="2800" dirty="0">
                <a:latin typeface="Times New Roman" pitchFamily="18" charset="0"/>
              </a:rPr>
              <a:t>10 The righteous will be glad when they are avenged, </a:t>
            </a:r>
          </a:p>
          <a:p>
            <a:pPr defTabSz="381000"/>
            <a:r>
              <a:rPr lang="en-US" sz="2800" dirty="0">
                <a:latin typeface="Times New Roman" pitchFamily="18" charset="0"/>
              </a:rPr>
              <a:t>when they bathe their feet in the blood of the wicked. </a:t>
            </a:r>
          </a:p>
          <a:p>
            <a:pPr defTabSz="381000"/>
            <a:r>
              <a:rPr lang="en-US" sz="2800" dirty="0">
                <a:latin typeface="Times New Roman" pitchFamily="18" charset="0"/>
              </a:rPr>
              <a:t>11 Then men will say, </a:t>
            </a:r>
          </a:p>
          <a:p>
            <a:pPr defTabSz="381000"/>
            <a:r>
              <a:rPr lang="en-US" sz="2800" dirty="0" smtClean="0">
                <a:latin typeface="Arial" pitchFamily="34" charset="0"/>
              </a:rPr>
              <a:t>“</a:t>
            </a:r>
            <a:r>
              <a:rPr lang="en-US" sz="2800" dirty="0" smtClean="0">
                <a:latin typeface="Times New Roman" pitchFamily="18" charset="0"/>
              </a:rPr>
              <a:t>Surely </a:t>
            </a:r>
            <a:r>
              <a:rPr lang="en-US" sz="2800" dirty="0">
                <a:latin typeface="Times New Roman" pitchFamily="18" charset="0"/>
              </a:rPr>
              <a:t>the righteous still are rewarded; </a:t>
            </a:r>
          </a:p>
          <a:p>
            <a:pPr defTabSz="381000"/>
            <a:r>
              <a:rPr lang="en-US" sz="2800" dirty="0">
                <a:latin typeface="Times New Roman" pitchFamily="18" charset="0"/>
              </a:rPr>
              <a:t>surely there is a God who judges the earth</a:t>
            </a:r>
            <a:r>
              <a:rPr lang="en-US" sz="2800" dirty="0" smtClean="0">
                <a:latin typeface="Times New Roman" pitchFamily="18" charset="0"/>
              </a:rPr>
              <a:t>.</a:t>
            </a:r>
            <a:r>
              <a:rPr lang="en-US" sz="2800" dirty="0" smtClean="0">
                <a:latin typeface="Arial" pitchFamily="34" charset="0"/>
              </a:rPr>
              <a:t>"</a:t>
            </a:r>
            <a:r>
              <a:rPr lang="en-US" sz="2800" dirty="0" smtClean="0">
                <a:latin typeface="Times New Roman" pitchFamily="18" charset="0"/>
              </a:rPr>
              <a:t>  </a:t>
            </a:r>
            <a:endParaRPr lang="en-US" sz="2800" dirty="0">
              <a:latin typeface="Times New Roman" pitchFamily="18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295384-E717-4B19-8C67-FE55CE97F4E5}" type="slidenum">
              <a:rPr lang="en-US"/>
              <a:pPr/>
              <a:t>54</a:t>
            </a:fld>
            <a:endParaRPr lang="en-US"/>
          </a:p>
        </p:txBody>
      </p:sp>
      <p:sp>
        <p:nvSpPr>
          <p:cNvPr id="56324" name="Freeform 4"/>
          <p:cNvSpPr>
            <a:spLocks noChangeArrowheads="1"/>
          </p:cNvSpPr>
          <p:nvPr/>
        </p:nvSpPr>
        <p:spPr bwMode="auto">
          <a:xfrm>
            <a:off x="246063" y="241698"/>
            <a:ext cx="8672512" cy="912019"/>
          </a:xfrm>
          <a:custGeom>
            <a:avLst/>
            <a:gdLst/>
            <a:ahLst/>
            <a:cxnLst>
              <a:cxn ang="0">
                <a:pos x="169" y="0"/>
              </a:cxn>
              <a:cxn ang="0">
                <a:pos x="5294" y="0"/>
              </a:cxn>
              <a:cxn ang="0">
                <a:pos x="5463" y="169"/>
              </a:cxn>
              <a:cxn ang="0">
                <a:pos x="5398" y="196"/>
              </a:cxn>
              <a:cxn ang="0">
                <a:pos x="5268" y="65"/>
              </a:cxn>
              <a:cxn ang="0">
                <a:pos x="195" y="65"/>
              </a:cxn>
              <a:cxn ang="0">
                <a:pos x="65" y="196"/>
              </a:cxn>
              <a:cxn ang="0">
                <a:pos x="65" y="739"/>
              </a:cxn>
              <a:cxn ang="0">
                <a:pos x="0" y="766"/>
              </a:cxn>
              <a:cxn ang="0">
                <a:pos x="0" y="169"/>
              </a:cxn>
              <a:cxn ang="0">
                <a:pos x="169" y="0"/>
              </a:cxn>
            </a:cxnLst>
            <a:rect l="0" t="0" r="r" b="b"/>
            <a:pathLst>
              <a:path w="5463" h="766">
                <a:moveTo>
                  <a:pt x="169" y="0"/>
                </a:moveTo>
                <a:lnTo>
                  <a:pt x="5294" y="0"/>
                </a:lnTo>
                <a:lnTo>
                  <a:pt x="5463" y="169"/>
                </a:lnTo>
                <a:lnTo>
                  <a:pt x="5398" y="196"/>
                </a:lnTo>
                <a:lnTo>
                  <a:pt x="5268" y="65"/>
                </a:lnTo>
                <a:lnTo>
                  <a:pt x="195" y="65"/>
                </a:lnTo>
                <a:lnTo>
                  <a:pt x="65" y="196"/>
                </a:lnTo>
                <a:lnTo>
                  <a:pt x="65" y="739"/>
                </a:lnTo>
                <a:lnTo>
                  <a:pt x="0" y="766"/>
                </a:lnTo>
                <a:lnTo>
                  <a:pt x="0" y="169"/>
                </a:lnTo>
                <a:lnTo>
                  <a:pt x="169" y="0"/>
                </a:lnTo>
                <a:close/>
              </a:path>
            </a:pathLst>
          </a:custGeom>
          <a:gradFill>
            <a:gsLst>
              <a:gs pos="22000">
                <a:schemeClr val="accent1">
                  <a:lumMod val="50000"/>
                </a:schemeClr>
              </a:gs>
              <a:gs pos="0">
                <a:schemeClr val="accent1">
                  <a:lumMod val="25000"/>
                </a:schemeClr>
              </a:gs>
              <a:gs pos="100000">
                <a:schemeClr val="accent1">
                  <a:lumMod val="25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83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56326" name="babylaugh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5143500"/>
            <a:ext cx="304800" cy="228600"/>
          </a:xfrm>
          <a:prstGeom prst="rect">
            <a:avLst/>
          </a:prstGeom>
          <a:noFill/>
        </p:spPr>
      </p:pic>
      <p:sp>
        <p:nvSpPr>
          <p:cNvPr id="56323" name="Freeform 3"/>
          <p:cNvSpPr>
            <a:spLocks noChangeArrowheads="1"/>
          </p:cNvSpPr>
          <p:nvPr/>
        </p:nvSpPr>
        <p:spPr bwMode="auto">
          <a:xfrm>
            <a:off x="246063" y="442913"/>
            <a:ext cx="8672512" cy="912019"/>
          </a:xfrm>
          <a:custGeom>
            <a:avLst/>
            <a:gdLst/>
            <a:ahLst/>
            <a:cxnLst>
              <a:cxn ang="0">
                <a:pos x="169" y="766"/>
              </a:cxn>
              <a:cxn ang="0">
                <a:pos x="5294" y="766"/>
              </a:cxn>
              <a:cxn ang="0">
                <a:pos x="5463" y="597"/>
              </a:cxn>
              <a:cxn ang="0">
                <a:pos x="5463" y="0"/>
              </a:cxn>
              <a:cxn ang="0">
                <a:pos x="5398" y="27"/>
              </a:cxn>
              <a:cxn ang="0">
                <a:pos x="5398" y="570"/>
              </a:cxn>
              <a:cxn ang="0">
                <a:pos x="5268" y="700"/>
              </a:cxn>
              <a:cxn ang="0">
                <a:pos x="195" y="700"/>
              </a:cxn>
              <a:cxn ang="0">
                <a:pos x="65" y="570"/>
              </a:cxn>
              <a:cxn ang="0">
                <a:pos x="0" y="597"/>
              </a:cxn>
              <a:cxn ang="0">
                <a:pos x="169" y="766"/>
              </a:cxn>
            </a:cxnLst>
            <a:rect l="0" t="0" r="r" b="b"/>
            <a:pathLst>
              <a:path w="5463" h="766">
                <a:moveTo>
                  <a:pt x="169" y="766"/>
                </a:moveTo>
                <a:lnTo>
                  <a:pt x="5294" y="766"/>
                </a:lnTo>
                <a:lnTo>
                  <a:pt x="5463" y="597"/>
                </a:lnTo>
                <a:lnTo>
                  <a:pt x="5463" y="0"/>
                </a:lnTo>
                <a:lnTo>
                  <a:pt x="5398" y="27"/>
                </a:lnTo>
                <a:lnTo>
                  <a:pt x="5398" y="570"/>
                </a:lnTo>
                <a:lnTo>
                  <a:pt x="5268" y="700"/>
                </a:lnTo>
                <a:lnTo>
                  <a:pt x="195" y="700"/>
                </a:lnTo>
                <a:lnTo>
                  <a:pt x="65" y="570"/>
                </a:lnTo>
                <a:lnTo>
                  <a:pt x="0" y="597"/>
                </a:lnTo>
                <a:lnTo>
                  <a:pt x="169" y="766"/>
                </a:lnTo>
                <a:close/>
              </a:path>
            </a:pathLst>
          </a:custGeom>
          <a:gradFill>
            <a:gsLst>
              <a:gs pos="22000">
                <a:schemeClr val="accent1">
                  <a:lumMod val="50000"/>
                </a:schemeClr>
              </a:gs>
              <a:gs pos="0">
                <a:schemeClr val="accent1">
                  <a:lumMod val="25000"/>
                </a:schemeClr>
              </a:gs>
              <a:gs pos="100000">
                <a:schemeClr val="accent1">
                  <a:lumMod val="25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83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56322" name="Freeform 2"/>
          <p:cNvSpPr>
            <a:spLocks noChangeArrowheads="1"/>
          </p:cNvSpPr>
          <p:nvPr/>
        </p:nvSpPr>
        <p:spPr bwMode="auto">
          <a:xfrm>
            <a:off x="349250" y="319087"/>
            <a:ext cx="8466138" cy="957263"/>
          </a:xfrm>
          <a:custGeom>
            <a:avLst/>
            <a:gdLst/>
            <a:ahLst/>
            <a:cxnLst>
              <a:cxn ang="0">
                <a:pos x="104" y="804"/>
              </a:cxn>
              <a:cxn ang="0">
                <a:pos x="5229" y="804"/>
              </a:cxn>
              <a:cxn ang="0">
                <a:pos x="5333" y="701"/>
              </a:cxn>
              <a:cxn ang="0">
                <a:pos x="5333" y="104"/>
              </a:cxn>
              <a:cxn ang="0">
                <a:pos x="5229" y="0"/>
              </a:cxn>
              <a:cxn ang="0">
                <a:pos x="104" y="0"/>
              </a:cxn>
              <a:cxn ang="0">
                <a:pos x="0" y="104"/>
              </a:cxn>
              <a:cxn ang="0">
                <a:pos x="0" y="701"/>
              </a:cxn>
              <a:cxn ang="0">
                <a:pos x="104" y="804"/>
              </a:cxn>
            </a:cxnLst>
            <a:rect l="0" t="0" r="r" b="b"/>
            <a:pathLst>
              <a:path w="5333" h="804">
                <a:moveTo>
                  <a:pt x="104" y="804"/>
                </a:moveTo>
                <a:lnTo>
                  <a:pt x="5229" y="804"/>
                </a:lnTo>
                <a:lnTo>
                  <a:pt x="5333" y="701"/>
                </a:lnTo>
                <a:lnTo>
                  <a:pt x="5333" y="104"/>
                </a:lnTo>
                <a:lnTo>
                  <a:pt x="5229" y="0"/>
                </a:lnTo>
                <a:lnTo>
                  <a:pt x="104" y="0"/>
                </a:lnTo>
                <a:lnTo>
                  <a:pt x="0" y="104"/>
                </a:lnTo>
                <a:lnTo>
                  <a:pt x="0" y="701"/>
                </a:lnTo>
                <a:lnTo>
                  <a:pt x="104" y="804"/>
                </a:lnTo>
                <a:close/>
              </a:path>
            </a:pathLst>
          </a:custGeom>
          <a:gradFill>
            <a:gsLst>
              <a:gs pos="22000">
                <a:schemeClr val="accent1">
                  <a:lumMod val="50000"/>
                </a:schemeClr>
              </a:gs>
              <a:gs pos="0">
                <a:schemeClr val="accent1">
                  <a:lumMod val="25000"/>
                </a:schemeClr>
              </a:gs>
              <a:gs pos="100000">
                <a:schemeClr val="accent1">
                  <a:lumMod val="25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83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452438" y="498872"/>
            <a:ext cx="8259762" cy="1077218"/>
          </a:xfrm>
          <a:prstGeom prst="rect">
            <a:avLst/>
          </a:prstGeom>
          <a:noFill/>
          <a:ln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0" tIns="0" rIns="0" bIns="0">
            <a:spAutoFit/>
          </a:bodyPr>
          <a:lstStyle/>
          <a:p>
            <a:pPr defTabSz="381000"/>
            <a:r>
              <a:rPr lang="en-US" sz="7000" b="1" i="1">
                <a:solidFill>
                  <a:srgbClr val="FFFFFF"/>
                </a:solidFill>
                <a:latin typeface="Times New Roman" pitchFamily="18" charset="0"/>
              </a:rPr>
              <a:t>Selah . . .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76" fill="hold"/>
                                        <p:tgtEl>
                                          <p:spTgt spid="563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32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CABCCA-EEF5-410B-919B-4C1BB0CEF1E4}" type="slidenum">
              <a:rPr lang="en-US"/>
              <a:pPr/>
              <a:t>6</a:t>
            </a:fld>
            <a:endParaRPr lang="en-US"/>
          </a:p>
        </p:txBody>
      </p:sp>
      <p:sp>
        <p:nvSpPr>
          <p:cNvPr id="9218" name="Freeform 2"/>
          <p:cNvSpPr>
            <a:spLocks noChangeArrowheads="1"/>
          </p:cNvSpPr>
          <p:nvPr/>
        </p:nvSpPr>
        <p:spPr bwMode="auto">
          <a:xfrm>
            <a:off x="244476" y="1373981"/>
            <a:ext cx="8245475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194" y="0"/>
              </a:cxn>
            </a:cxnLst>
            <a:rect l="0" t="0" r="r" b="b"/>
            <a:pathLst>
              <a:path w="5194">
                <a:moveTo>
                  <a:pt x="0" y="0"/>
                </a:moveTo>
                <a:lnTo>
                  <a:pt x="5194" y="0"/>
                </a:lnTo>
              </a:path>
            </a:pathLst>
          </a:custGeom>
          <a:noFill/>
          <a:ln w="8317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19" name="Oval 3"/>
          <p:cNvSpPr>
            <a:spLocks noChangeArrowheads="1"/>
          </p:cNvSpPr>
          <p:nvPr/>
        </p:nvSpPr>
        <p:spPr bwMode="auto">
          <a:xfrm>
            <a:off x="555626" y="702469"/>
            <a:ext cx="155575" cy="116681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9220" name="Oval 4"/>
          <p:cNvSpPr>
            <a:spLocks noChangeArrowheads="1"/>
          </p:cNvSpPr>
          <p:nvPr/>
        </p:nvSpPr>
        <p:spPr bwMode="auto">
          <a:xfrm>
            <a:off x="1090614" y="608410"/>
            <a:ext cx="155575" cy="116681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9221" name="Oval 5"/>
          <p:cNvSpPr>
            <a:spLocks noChangeArrowheads="1"/>
          </p:cNvSpPr>
          <p:nvPr/>
        </p:nvSpPr>
        <p:spPr bwMode="auto">
          <a:xfrm>
            <a:off x="985839" y="411957"/>
            <a:ext cx="155575" cy="116681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9222" name="Oval 6"/>
          <p:cNvSpPr>
            <a:spLocks noChangeArrowheads="1"/>
          </p:cNvSpPr>
          <p:nvPr/>
        </p:nvSpPr>
        <p:spPr bwMode="auto">
          <a:xfrm>
            <a:off x="1027114" y="828676"/>
            <a:ext cx="155575" cy="116681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9223" name="Oval 7"/>
          <p:cNvSpPr>
            <a:spLocks noChangeArrowheads="1"/>
          </p:cNvSpPr>
          <p:nvPr/>
        </p:nvSpPr>
        <p:spPr bwMode="auto">
          <a:xfrm>
            <a:off x="1500189" y="671513"/>
            <a:ext cx="155575" cy="116681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9224" name="Oval 8"/>
          <p:cNvSpPr>
            <a:spLocks noChangeArrowheads="1"/>
          </p:cNvSpPr>
          <p:nvPr/>
        </p:nvSpPr>
        <p:spPr bwMode="auto">
          <a:xfrm>
            <a:off x="1971676" y="797719"/>
            <a:ext cx="155575" cy="116681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9225" name="Oval 9"/>
          <p:cNvSpPr>
            <a:spLocks noChangeArrowheads="1"/>
          </p:cNvSpPr>
          <p:nvPr/>
        </p:nvSpPr>
        <p:spPr bwMode="auto">
          <a:xfrm>
            <a:off x="2233614" y="513160"/>
            <a:ext cx="155575" cy="116681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9226" name="Oval 10"/>
          <p:cNvSpPr>
            <a:spLocks noChangeArrowheads="1"/>
          </p:cNvSpPr>
          <p:nvPr/>
        </p:nvSpPr>
        <p:spPr bwMode="auto">
          <a:xfrm>
            <a:off x="3219451" y="686992"/>
            <a:ext cx="155575" cy="116681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9227" name="Oval 11"/>
          <p:cNvSpPr>
            <a:spLocks noChangeArrowheads="1"/>
          </p:cNvSpPr>
          <p:nvPr/>
        </p:nvSpPr>
        <p:spPr bwMode="auto">
          <a:xfrm>
            <a:off x="2936876" y="750094"/>
            <a:ext cx="155575" cy="116681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9228" name="Oval 12"/>
          <p:cNvSpPr>
            <a:spLocks noChangeArrowheads="1"/>
          </p:cNvSpPr>
          <p:nvPr/>
        </p:nvSpPr>
        <p:spPr bwMode="auto">
          <a:xfrm>
            <a:off x="3198814" y="466726"/>
            <a:ext cx="155575" cy="116681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9229" name="Oval 13"/>
          <p:cNvSpPr>
            <a:spLocks noChangeArrowheads="1"/>
          </p:cNvSpPr>
          <p:nvPr/>
        </p:nvSpPr>
        <p:spPr bwMode="auto">
          <a:xfrm>
            <a:off x="3429001" y="806054"/>
            <a:ext cx="155575" cy="116681"/>
          </a:xfrm>
          <a:prstGeom prst="ellipse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9230" name="Oval 14"/>
          <p:cNvSpPr>
            <a:spLocks noChangeArrowheads="1"/>
          </p:cNvSpPr>
          <p:nvPr/>
        </p:nvSpPr>
        <p:spPr bwMode="auto">
          <a:xfrm>
            <a:off x="3702051" y="806054"/>
            <a:ext cx="155575" cy="116681"/>
          </a:xfrm>
          <a:prstGeom prst="ellipse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9231" name="Oval 15"/>
          <p:cNvSpPr>
            <a:spLocks noChangeArrowheads="1"/>
          </p:cNvSpPr>
          <p:nvPr/>
        </p:nvSpPr>
        <p:spPr bwMode="auto">
          <a:xfrm>
            <a:off x="3963989" y="710804"/>
            <a:ext cx="155575" cy="116681"/>
          </a:xfrm>
          <a:prstGeom prst="ellipse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9232" name="Oval 16"/>
          <p:cNvSpPr>
            <a:spLocks noChangeArrowheads="1"/>
          </p:cNvSpPr>
          <p:nvPr/>
        </p:nvSpPr>
        <p:spPr bwMode="auto">
          <a:xfrm>
            <a:off x="3859214" y="514351"/>
            <a:ext cx="155575" cy="116681"/>
          </a:xfrm>
          <a:prstGeom prst="ellipse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9233" name="Oval 17"/>
          <p:cNvSpPr>
            <a:spLocks noChangeArrowheads="1"/>
          </p:cNvSpPr>
          <p:nvPr/>
        </p:nvSpPr>
        <p:spPr bwMode="auto">
          <a:xfrm>
            <a:off x="3606801" y="625079"/>
            <a:ext cx="155575" cy="116681"/>
          </a:xfrm>
          <a:prstGeom prst="ellipse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9234" name="Oval 18"/>
          <p:cNvSpPr>
            <a:spLocks noChangeArrowheads="1"/>
          </p:cNvSpPr>
          <p:nvPr/>
        </p:nvSpPr>
        <p:spPr bwMode="auto">
          <a:xfrm>
            <a:off x="4184651" y="869157"/>
            <a:ext cx="155575" cy="116681"/>
          </a:xfrm>
          <a:prstGeom prst="ellipse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9235" name="Oval 19"/>
          <p:cNvSpPr>
            <a:spLocks noChangeArrowheads="1"/>
          </p:cNvSpPr>
          <p:nvPr/>
        </p:nvSpPr>
        <p:spPr bwMode="auto">
          <a:xfrm>
            <a:off x="3902076" y="931069"/>
            <a:ext cx="155575" cy="116681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9236" name="Oval 20"/>
          <p:cNvSpPr>
            <a:spLocks noChangeArrowheads="1"/>
          </p:cNvSpPr>
          <p:nvPr/>
        </p:nvSpPr>
        <p:spPr bwMode="auto">
          <a:xfrm>
            <a:off x="4164014" y="647700"/>
            <a:ext cx="155575" cy="116681"/>
          </a:xfrm>
          <a:prstGeom prst="ellipse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9237" name="Oval 21"/>
          <p:cNvSpPr>
            <a:spLocks noChangeArrowheads="1"/>
          </p:cNvSpPr>
          <p:nvPr/>
        </p:nvSpPr>
        <p:spPr bwMode="auto">
          <a:xfrm>
            <a:off x="4373564" y="664369"/>
            <a:ext cx="155575" cy="116681"/>
          </a:xfrm>
          <a:prstGeom prst="ellipse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9238" name="Oval 22"/>
          <p:cNvSpPr>
            <a:spLocks noChangeArrowheads="1"/>
          </p:cNvSpPr>
          <p:nvPr/>
        </p:nvSpPr>
        <p:spPr bwMode="auto">
          <a:xfrm>
            <a:off x="4646614" y="664369"/>
            <a:ext cx="155575" cy="116681"/>
          </a:xfrm>
          <a:prstGeom prst="ellipse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9239" name="Oval 23"/>
          <p:cNvSpPr>
            <a:spLocks noChangeArrowheads="1"/>
          </p:cNvSpPr>
          <p:nvPr/>
        </p:nvSpPr>
        <p:spPr bwMode="auto">
          <a:xfrm>
            <a:off x="4908550" y="569119"/>
            <a:ext cx="155575" cy="116681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9240" name="Oval 24"/>
          <p:cNvSpPr>
            <a:spLocks noChangeArrowheads="1"/>
          </p:cNvSpPr>
          <p:nvPr/>
        </p:nvSpPr>
        <p:spPr bwMode="auto">
          <a:xfrm>
            <a:off x="4803776" y="372667"/>
            <a:ext cx="155575" cy="116681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9241" name="Oval 25"/>
          <p:cNvSpPr>
            <a:spLocks noChangeArrowheads="1"/>
          </p:cNvSpPr>
          <p:nvPr/>
        </p:nvSpPr>
        <p:spPr bwMode="auto">
          <a:xfrm>
            <a:off x="4551364" y="483394"/>
            <a:ext cx="155575" cy="116681"/>
          </a:xfrm>
          <a:prstGeom prst="ellipse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9242" name="Oval 26"/>
          <p:cNvSpPr>
            <a:spLocks noChangeArrowheads="1"/>
          </p:cNvSpPr>
          <p:nvPr/>
        </p:nvSpPr>
        <p:spPr bwMode="auto">
          <a:xfrm>
            <a:off x="5129214" y="727473"/>
            <a:ext cx="155575" cy="116681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9243" name="Oval 27"/>
          <p:cNvSpPr>
            <a:spLocks noChangeArrowheads="1"/>
          </p:cNvSpPr>
          <p:nvPr/>
        </p:nvSpPr>
        <p:spPr bwMode="auto">
          <a:xfrm>
            <a:off x="4846639" y="790576"/>
            <a:ext cx="155575" cy="116681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9244" name="Oval 28"/>
          <p:cNvSpPr>
            <a:spLocks noChangeArrowheads="1"/>
          </p:cNvSpPr>
          <p:nvPr/>
        </p:nvSpPr>
        <p:spPr bwMode="auto">
          <a:xfrm>
            <a:off x="5108576" y="506017"/>
            <a:ext cx="155575" cy="116681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9245" name="Oval 29"/>
          <p:cNvSpPr>
            <a:spLocks noChangeArrowheads="1"/>
          </p:cNvSpPr>
          <p:nvPr/>
        </p:nvSpPr>
        <p:spPr bwMode="auto">
          <a:xfrm>
            <a:off x="4395789" y="664369"/>
            <a:ext cx="155575" cy="116681"/>
          </a:xfrm>
          <a:prstGeom prst="ellipse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9246" name="Oval 30"/>
          <p:cNvSpPr>
            <a:spLocks noChangeArrowheads="1"/>
          </p:cNvSpPr>
          <p:nvPr/>
        </p:nvSpPr>
        <p:spPr bwMode="auto">
          <a:xfrm>
            <a:off x="4667251" y="664369"/>
            <a:ext cx="155575" cy="116681"/>
          </a:xfrm>
          <a:prstGeom prst="ellipse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9247" name="Oval 31"/>
          <p:cNvSpPr>
            <a:spLocks noChangeArrowheads="1"/>
          </p:cNvSpPr>
          <p:nvPr/>
        </p:nvSpPr>
        <p:spPr bwMode="auto">
          <a:xfrm>
            <a:off x="4930776" y="569119"/>
            <a:ext cx="155575" cy="116681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9248" name="Oval 32"/>
          <p:cNvSpPr>
            <a:spLocks noChangeArrowheads="1"/>
          </p:cNvSpPr>
          <p:nvPr/>
        </p:nvSpPr>
        <p:spPr bwMode="auto">
          <a:xfrm>
            <a:off x="4824414" y="372667"/>
            <a:ext cx="155575" cy="116681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9249" name="Oval 33"/>
          <p:cNvSpPr>
            <a:spLocks noChangeArrowheads="1"/>
          </p:cNvSpPr>
          <p:nvPr/>
        </p:nvSpPr>
        <p:spPr bwMode="auto">
          <a:xfrm>
            <a:off x="4572001" y="483394"/>
            <a:ext cx="155575" cy="116681"/>
          </a:xfrm>
          <a:prstGeom prst="ellipse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9250" name="Oval 34"/>
          <p:cNvSpPr>
            <a:spLocks noChangeArrowheads="1"/>
          </p:cNvSpPr>
          <p:nvPr/>
        </p:nvSpPr>
        <p:spPr bwMode="auto">
          <a:xfrm>
            <a:off x="5149851" y="727473"/>
            <a:ext cx="155575" cy="116681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9251" name="Oval 35"/>
          <p:cNvSpPr>
            <a:spLocks noChangeArrowheads="1"/>
          </p:cNvSpPr>
          <p:nvPr/>
        </p:nvSpPr>
        <p:spPr bwMode="auto">
          <a:xfrm>
            <a:off x="4867276" y="790576"/>
            <a:ext cx="155575" cy="116681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9252" name="Oval 36"/>
          <p:cNvSpPr>
            <a:spLocks noChangeArrowheads="1"/>
          </p:cNvSpPr>
          <p:nvPr/>
        </p:nvSpPr>
        <p:spPr bwMode="auto">
          <a:xfrm>
            <a:off x="5129214" y="506017"/>
            <a:ext cx="155575" cy="116681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9253" name="Oval 37"/>
          <p:cNvSpPr>
            <a:spLocks noChangeArrowheads="1"/>
          </p:cNvSpPr>
          <p:nvPr/>
        </p:nvSpPr>
        <p:spPr bwMode="auto">
          <a:xfrm>
            <a:off x="5245101" y="790576"/>
            <a:ext cx="155575" cy="116681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9254" name="Oval 38"/>
          <p:cNvSpPr>
            <a:spLocks noChangeArrowheads="1"/>
          </p:cNvSpPr>
          <p:nvPr/>
        </p:nvSpPr>
        <p:spPr bwMode="auto">
          <a:xfrm>
            <a:off x="5518151" y="790576"/>
            <a:ext cx="155575" cy="116681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9255" name="Oval 39"/>
          <p:cNvSpPr>
            <a:spLocks noChangeArrowheads="1"/>
          </p:cNvSpPr>
          <p:nvPr/>
        </p:nvSpPr>
        <p:spPr bwMode="auto">
          <a:xfrm>
            <a:off x="5780089" y="695326"/>
            <a:ext cx="155575" cy="116681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9256" name="Oval 40"/>
          <p:cNvSpPr>
            <a:spLocks noChangeArrowheads="1"/>
          </p:cNvSpPr>
          <p:nvPr/>
        </p:nvSpPr>
        <p:spPr bwMode="auto">
          <a:xfrm>
            <a:off x="5422901" y="609601"/>
            <a:ext cx="155575" cy="116681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9257" name="Oval 41"/>
          <p:cNvSpPr>
            <a:spLocks noChangeArrowheads="1"/>
          </p:cNvSpPr>
          <p:nvPr/>
        </p:nvSpPr>
        <p:spPr bwMode="auto">
          <a:xfrm>
            <a:off x="5716589" y="916782"/>
            <a:ext cx="155575" cy="116681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9258" name="Oval 42"/>
          <p:cNvSpPr>
            <a:spLocks noChangeArrowheads="1"/>
          </p:cNvSpPr>
          <p:nvPr/>
        </p:nvSpPr>
        <p:spPr bwMode="auto">
          <a:xfrm>
            <a:off x="5980114" y="632223"/>
            <a:ext cx="155575" cy="116681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9259" name="Oval 43"/>
          <p:cNvSpPr>
            <a:spLocks noChangeArrowheads="1"/>
          </p:cNvSpPr>
          <p:nvPr/>
        </p:nvSpPr>
        <p:spPr bwMode="auto">
          <a:xfrm>
            <a:off x="6272214" y="671513"/>
            <a:ext cx="155575" cy="116681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9260" name="Oval 44"/>
          <p:cNvSpPr>
            <a:spLocks noChangeArrowheads="1"/>
          </p:cNvSpPr>
          <p:nvPr/>
        </p:nvSpPr>
        <p:spPr bwMode="auto">
          <a:xfrm>
            <a:off x="6545264" y="671513"/>
            <a:ext cx="155575" cy="116681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9261" name="Oval 45"/>
          <p:cNvSpPr>
            <a:spLocks noChangeArrowheads="1"/>
          </p:cNvSpPr>
          <p:nvPr/>
        </p:nvSpPr>
        <p:spPr bwMode="auto">
          <a:xfrm>
            <a:off x="6702426" y="381001"/>
            <a:ext cx="155575" cy="116681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9262" name="Oval 46"/>
          <p:cNvSpPr>
            <a:spLocks noChangeArrowheads="1"/>
          </p:cNvSpPr>
          <p:nvPr/>
        </p:nvSpPr>
        <p:spPr bwMode="auto">
          <a:xfrm>
            <a:off x="7027864" y="735807"/>
            <a:ext cx="155575" cy="116681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9263" name="Oval 47"/>
          <p:cNvSpPr>
            <a:spLocks noChangeArrowheads="1"/>
          </p:cNvSpPr>
          <p:nvPr/>
        </p:nvSpPr>
        <p:spPr bwMode="auto">
          <a:xfrm>
            <a:off x="7677151" y="538163"/>
            <a:ext cx="155575" cy="116681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9264" name="Oval 48"/>
          <p:cNvSpPr>
            <a:spLocks noChangeArrowheads="1"/>
          </p:cNvSpPr>
          <p:nvPr/>
        </p:nvSpPr>
        <p:spPr bwMode="auto">
          <a:xfrm>
            <a:off x="7426326" y="648892"/>
            <a:ext cx="155575" cy="116681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9265" name="Oval 49"/>
          <p:cNvSpPr>
            <a:spLocks noChangeArrowheads="1"/>
          </p:cNvSpPr>
          <p:nvPr/>
        </p:nvSpPr>
        <p:spPr bwMode="auto">
          <a:xfrm>
            <a:off x="8002589" y="892969"/>
            <a:ext cx="155575" cy="116681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9266" name="Oval 50"/>
          <p:cNvSpPr>
            <a:spLocks noChangeArrowheads="1"/>
          </p:cNvSpPr>
          <p:nvPr/>
        </p:nvSpPr>
        <p:spPr bwMode="auto">
          <a:xfrm>
            <a:off x="7720014" y="956073"/>
            <a:ext cx="155575" cy="116681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9267" name="Text Box 51"/>
          <p:cNvSpPr txBox="1">
            <a:spLocks noChangeArrowheads="1"/>
          </p:cNvSpPr>
          <p:nvPr/>
        </p:nvSpPr>
        <p:spPr bwMode="auto">
          <a:xfrm>
            <a:off x="360363" y="1010842"/>
            <a:ext cx="96361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381000"/>
            <a:r>
              <a:rPr lang="en-US" sz="3600" b="1" dirty="0">
                <a:latin typeface="Times New Roman" pitchFamily="18" charset="0"/>
              </a:rPr>
              <a:t>1400</a:t>
            </a:r>
          </a:p>
        </p:txBody>
      </p:sp>
      <p:sp>
        <p:nvSpPr>
          <p:cNvPr id="9268" name="Text Box 52"/>
          <p:cNvSpPr txBox="1">
            <a:spLocks noChangeArrowheads="1"/>
          </p:cNvSpPr>
          <p:nvPr/>
        </p:nvSpPr>
        <p:spPr bwMode="auto">
          <a:xfrm>
            <a:off x="3727450" y="971551"/>
            <a:ext cx="9652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381000"/>
            <a:r>
              <a:rPr lang="en-US" sz="3600" b="1" dirty="0">
                <a:latin typeface="Times New Roman" pitchFamily="18" charset="0"/>
              </a:rPr>
              <a:t>1000</a:t>
            </a:r>
          </a:p>
        </p:txBody>
      </p:sp>
      <p:sp>
        <p:nvSpPr>
          <p:cNvPr id="9269" name="Text Box 53"/>
          <p:cNvSpPr txBox="1">
            <a:spLocks noChangeArrowheads="1"/>
          </p:cNvSpPr>
          <p:nvPr/>
        </p:nvSpPr>
        <p:spPr bwMode="auto">
          <a:xfrm>
            <a:off x="7021513" y="978694"/>
            <a:ext cx="96361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381000"/>
            <a:r>
              <a:rPr lang="en-US" sz="3600" b="1">
                <a:latin typeface="Times New Roman" pitchFamily="18" charset="0"/>
              </a:rPr>
              <a:t>700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694278-105D-415D-9C64-5D6585006E57}" type="slidenum">
              <a:rPr lang="en-US"/>
              <a:pPr/>
              <a:t>7</a:t>
            </a:fld>
            <a:endParaRPr lang="en-US"/>
          </a:p>
        </p:txBody>
      </p:sp>
      <p:sp>
        <p:nvSpPr>
          <p:cNvPr id="10242" name="Freeform 2"/>
          <p:cNvSpPr>
            <a:spLocks noChangeArrowheads="1"/>
          </p:cNvSpPr>
          <p:nvPr/>
        </p:nvSpPr>
        <p:spPr bwMode="auto">
          <a:xfrm>
            <a:off x="244476" y="1373981"/>
            <a:ext cx="8245475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194" y="0"/>
              </a:cxn>
            </a:cxnLst>
            <a:rect l="0" t="0" r="r" b="b"/>
            <a:pathLst>
              <a:path w="5194">
                <a:moveTo>
                  <a:pt x="0" y="0"/>
                </a:moveTo>
                <a:lnTo>
                  <a:pt x="5194" y="0"/>
                </a:lnTo>
              </a:path>
            </a:pathLst>
          </a:custGeom>
          <a:noFill/>
          <a:ln w="8317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3" name="Oval 3"/>
          <p:cNvSpPr>
            <a:spLocks noChangeArrowheads="1"/>
          </p:cNvSpPr>
          <p:nvPr/>
        </p:nvSpPr>
        <p:spPr bwMode="auto">
          <a:xfrm>
            <a:off x="555626" y="702469"/>
            <a:ext cx="155575" cy="116681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4" name="Oval 4"/>
          <p:cNvSpPr>
            <a:spLocks noChangeArrowheads="1"/>
          </p:cNvSpPr>
          <p:nvPr/>
        </p:nvSpPr>
        <p:spPr bwMode="auto">
          <a:xfrm>
            <a:off x="1090614" y="608410"/>
            <a:ext cx="155575" cy="116681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5" name="Oval 5"/>
          <p:cNvSpPr>
            <a:spLocks noChangeArrowheads="1"/>
          </p:cNvSpPr>
          <p:nvPr/>
        </p:nvSpPr>
        <p:spPr bwMode="auto">
          <a:xfrm>
            <a:off x="985839" y="411957"/>
            <a:ext cx="155575" cy="116681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6" name="Oval 6"/>
          <p:cNvSpPr>
            <a:spLocks noChangeArrowheads="1"/>
          </p:cNvSpPr>
          <p:nvPr/>
        </p:nvSpPr>
        <p:spPr bwMode="auto">
          <a:xfrm>
            <a:off x="1027114" y="828676"/>
            <a:ext cx="155575" cy="116681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7" name="Oval 7"/>
          <p:cNvSpPr>
            <a:spLocks noChangeArrowheads="1"/>
          </p:cNvSpPr>
          <p:nvPr/>
        </p:nvSpPr>
        <p:spPr bwMode="auto">
          <a:xfrm>
            <a:off x="1500189" y="671513"/>
            <a:ext cx="155575" cy="116681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8" name="Oval 8"/>
          <p:cNvSpPr>
            <a:spLocks noChangeArrowheads="1"/>
          </p:cNvSpPr>
          <p:nvPr/>
        </p:nvSpPr>
        <p:spPr bwMode="auto">
          <a:xfrm>
            <a:off x="1971676" y="797719"/>
            <a:ext cx="155575" cy="116681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360363" y="1010842"/>
            <a:ext cx="96361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381000"/>
            <a:r>
              <a:rPr lang="en-US" sz="3600" b="1" dirty="0">
                <a:latin typeface="Times New Roman" pitchFamily="18" charset="0"/>
              </a:rPr>
              <a:t>1400</a:t>
            </a:r>
          </a:p>
        </p:txBody>
      </p:sp>
      <p:sp>
        <p:nvSpPr>
          <p:cNvPr id="10250" name="Freeform 10"/>
          <p:cNvSpPr>
            <a:spLocks noChangeArrowheads="1"/>
          </p:cNvSpPr>
          <p:nvPr/>
        </p:nvSpPr>
        <p:spPr bwMode="auto">
          <a:xfrm>
            <a:off x="1576388" y="2314576"/>
            <a:ext cx="500062" cy="222647"/>
          </a:xfrm>
          <a:custGeom>
            <a:avLst/>
            <a:gdLst/>
            <a:ahLst/>
            <a:cxnLst>
              <a:cxn ang="0">
                <a:pos x="160" y="3"/>
              </a:cxn>
              <a:cxn ang="0">
                <a:pos x="157" y="1"/>
              </a:cxn>
              <a:cxn ang="0">
                <a:pos x="154" y="0"/>
              </a:cxn>
              <a:cxn ang="0">
                <a:pos x="150" y="0"/>
              </a:cxn>
              <a:cxn ang="0">
                <a:pos x="146" y="0"/>
              </a:cxn>
              <a:cxn ang="0">
                <a:pos x="143" y="0"/>
              </a:cxn>
              <a:cxn ang="0">
                <a:pos x="139" y="0"/>
              </a:cxn>
              <a:cxn ang="0">
                <a:pos x="136" y="0"/>
              </a:cxn>
              <a:cxn ang="0">
                <a:pos x="131" y="1"/>
              </a:cxn>
              <a:cxn ang="0">
                <a:pos x="125" y="2"/>
              </a:cxn>
              <a:cxn ang="0">
                <a:pos x="12" y="27"/>
              </a:cxn>
              <a:cxn ang="0">
                <a:pos x="9" y="28"/>
              </a:cxn>
              <a:cxn ang="0">
                <a:pos x="6" y="30"/>
              </a:cxn>
              <a:cxn ang="0">
                <a:pos x="3" y="31"/>
              </a:cxn>
              <a:cxn ang="0">
                <a:pos x="2" y="33"/>
              </a:cxn>
              <a:cxn ang="0">
                <a:pos x="1" y="36"/>
              </a:cxn>
              <a:cxn ang="0">
                <a:pos x="1" y="39"/>
              </a:cxn>
              <a:cxn ang="0">
                <a:pos x="0" y="62"/>
              </a:cxn>
              <a:cxn ang="0">
                <a:pos x="0" y="74"/>
              </a:cxn>
              <a:cxn ang="0">
                <a:pos x="0" y="85"/>
              </a:cxn>
              <a:cxn ang="0">
                <a:pos x="1" y="89"/>
              </a:cxn>
              <a:cxn ang="0">
                <a:pos x="2" y="92"/>
              </a:cxn>
              <a:cxn ang="0">
                <a:pos x="3" y="94"/>
              </a:cxn>
              <a:cxn ang="0">
                <a:pos x="6" y="96"/>
              </a:cxn>
              <a:cxn ang="0">
                <a:pos x="141" y="184"/>
              </a:cxn>
              <a:cxn ang="0">
                <a:pos x="146" y="186"/>
              </a:cxn>
              <a:cxn ang="0">
                <a:pos x="148" y="187"/>
              </a:cxn>
              <a:cxn ang="0">
                <a:pos x="152" y="187"/>
              </a:cxn>
              <a:cxn ang="0">
                <a:pos x="155" y="187"/>
              </a:cxn>
              <a:cxn ang="0">
                <a:pos x="160" y="186"/>
              </a:cxn>
              <a:cxn ang="0">
                <a:pos x="185" y="179"/>
              </a:cxn>
              <a:cxn ang="0">
                <a:pos x="210" y="172"/>
              </a:cxn>
              <a:cxn ang="0">
                <a:pos x="224" y="168"/>
              </a:cxn>
              <a:cxn ang="0">
                <a:pos x="238" y="164"/>
              </a:cxn>
              <a:cxn ang="0">
                <a:pos x="252" y="158"/>
              </a:cxn>
              <a:cxn ang="0">
                <a:pos x="266" y="153"/>
              </a:cxn>
              <a:cxn ang="0">
                <a:pos x="279" y="148"/>
              </a:cxn>
              <a:cxn ang="0">
                <a:pos x="291" y="143"/>
              </a:cxn>
              <a:cxn ang="0">
                <a:pos x="304" y="135"/>
              </a:cxn>
              <a:cxn ang="0">
                <a:pos x="307" y="133"/>
              </a:cxn>
              <a:cxn ang="0">
                <a:pos x="309" y="131"/>
              </a:cxn>
              <a:cxn ang="0">
                <a:pos x="310" y="129"/>
              </a:cxn>
              <a:cxn ang="0">
                <a:pos x="310" y="127"/>
              </a:cxn>
              <a:cxn ang="0">
                <a:pos x="309" y="125"/>
              </a:cxn>
              <a:cxn ang="0">
                <a:pos x="307" y="124"/>
              </a:cxn>
              <a:cxn ang="0">
                <a:pos x="304" y="123"/>
              </a:cxn>
              <a:cxn ang="0">
                <a:pos x="294" y="122"/>
              </a:cxn>
              <a:cxn ang="0">
                <a:pos x="291" y="113"/>
              </a:cxn>
              <a:cxn ang="0">
                <a:pos x="296" y="84"/>
              </a:cxn>
              <a:cxn ang="0">
                <a:pos x="303" y="83"/>
              </a:cxn>
              <a:cxn ang="0">
                <a:pos x="307" y="82"/>
              </a:cxn>
              <a:cxn ang="0">
                <a:pos x="311" y="82"/>
              </a:cxn>
              <a:cxn ang="0">
                <a:pos x="313" y="82"/>
              </a:cxn>
              <a:cxn ang="0">
                <a:pos x="315" y="81"/>
              </a:cxn>
              <a:cxn ang="0">
                <a:pos x="315" y="80"/>
              </a:cxn>
              <a:cxn ang="0">
                <a:pos x="315" y="78"/>
              </a:cxn>
              <a:cxn ang="0">
                <a:pos x="314" y="76"/>
              </a:cxn>
              <a:cxn ang="0">
                <a:pos x="312" y="74"/>
              </a:cxn>
              <a:cxn ang="0">
                <a:pos x="310" y="72"/>
              </a:cxn>
              <a:cxn ang="0">
                <a:pos x="306" y="70"/>
              </a:cxn>
              <a:cxn ang="0">
                <a:pos x="302" y="68"/>
              </a:cxn>
              <a:cxn ang="0">
                <a:pos x="283" y="60"/>
              </a:cxn>
              <a:cxn ang="0">
                <a:pos x="160" y="3"/>
              </a:cxn>
            </a:cxnLst>
            <a:rect l="0" t="0" r="r" b="b"/>
            <a:pathLst>
              <a:path w="315" h="187">
                <a:moveTo>
                  <a:pt x="160" y="3"/>
                </a:moveTo>
                <a:lnTo>
                  <a:pt x="157" y="1"/>
                </a:lnTo>
                <a:lnTo>
                  <a:pt x="154" y="0"/>
                </a:lnTo>
                <a:lnTo>
                  <a:pt x="150" y="0"/>
                </a:lnTo>
                <a:lnTo>
                  <a:pt x="146" y="0"/>
                </a:lnTo>
                <a:lnTo>
                  <a:pt x="143" y="0"/>
                </a:lnTo>
                <a:lnTo>
                  <a:pt x="139" y="0"/>
                </a:lnTo>
                <a:lnTo>
                  <a:pt x="136" y="0"/>
                </a:lnTo>
                <a:lnTo>
                  <a:pt x="131" y="1"/>
                </a:lnTo>
                <a:lnTo>
                  <a:pt x="125" y="2"/>
                </a:lnTo>
                <a:lnTo>
                  <a:pt x="12" y="27"/>
                </a:lnTo>
                <a:lnTo>
                  <a:pt x="9" y="28"/>
                </a:lnTo>
                <a:lnTo>
                  <a:pt x="6" y="30"/>
                </a:lnTo>
                <a:lnTo>
                  <a:pt x="3" y="31"/>
                </a:lnTo>
                <a:lnTo>
                  <a:pt x="2" y="33"/>
                </a:lnTo>
                <a:lnTo>
                  <a:pt x="1" y="36"/>
                </a:lnTo>
                <a:lnTo>
                  <a:pt x="1" y="39"/>
                </a:lnTo>
                <a:lnTo>
                  <a:pt x="0" y="62"/>
                </a:lnTo>
                <a:lnTo>
                  <a:pt x="0" y="74"/>
                </a:lnTo>
                <a:lnTo>
                  <a:pt x="0" y="85"/>
                </a:lnTo>
                <a:lnTo>
                  <a:pt x="1" y="89"/>
                </a:lnTo>
                <a:lnTo>
                  <a:pt x="2" y="92"/>
                </a:lnTo>
                <a:lnTo>
                  <a:pt x="3" y="94"/>
                </a:lnTo>
                <a:lnTo>
                  <a:pt x="6" y="96"/>
                </a:lnTo>
                <a:lnTo>
                  <a:pt x="141" y="184"/>
                </a:lnTo>
                <a:lnTo>
                  <a:pt x="146" y="186"/>
                </a:lnTo>
                <a:lnTo>
                  <a:pt x="148" y="187"/>
                </a:lnTo>
                <a:lnTo>
                  <a:pt x="152" y="187"/>
                </a:lnTo>
                <a:lnTo>
                  <a:pt x="155" y="187"/>
                </a:lnTo>
                <a:lnTo>
                  <a:pt x="160" y="186"/>
                </a:lnTo>
                <a:lnTo>
                  <a:pt x="185" y="179"/>
                </a:lnTo>
                <a:lnTo>
                  <a:pt x="210" y="172"/>
                </a:lnTo>
                <a:lnTo>
                  <a:pt x="224" y="168"/>
                </a:lnTo>
                <a:lnTo>
                  <a:pt x="238" y="164"/>
                </a:lnTo>
                <a:lnTo>
                  <a:pt x="252" y="158"/>
                </a:lnTo>
                <a:lnTo>
                  <a:pt x="266" y="153"/>
                </a:lnTo>
                <a:lnTo>
                  <a:pt x="279" y="148"/>
                </a:lnTo>
                <a:lnTo>
                  <a:pt x="291" y="143"/>
                </a:lnTo>
                <a:lnTo>
                  <a:pt x="304" y="135"/>
                </a:lnTo>
                <a:lnTo>
                  <a:pt x="307" y="133"/>
                </a:lnTo>
                <a:lnTo>
                  <a:pt x="309" y="131"/>
                </a:lnTo>
                <a:lnTo>
                  <a:pt x="310" y="129"/>
                </a:lnTo>
                <a:lnTo>
                  <a:pt x="310" y="127"/>
                </a:lnTo>
                <a:lnTo>
                  <a:pt x="309" y="125"/>
                </a:lnTo>
                <a:lnTo>
                  <a:pt x="307" y="124"/>
                </a:lnTo>
                <a:lnTo>
                  <a:pt x="304" y="123"/>
                </a:lnTo>
                <a:lnTo>
                  <a:pt x="294" y="122"/>
                </a:lnTo>
                <a:lnTo>
                  <a:pt x="291" y="113"/>
                </a:lnTo>
                <a:lnTo>
                  <a:pt x="296" y="84"/>
                </a:lnTo>
                <a:lnTo>
                  <a:pt x="303" y="83"/>
                </a:lnTo>
                <a:lnTo>
                  <a:pt x="307" y="82"/>
                </a:lnTo>
                <a:lnTo>
                  <a:pt x="311" y="82"/>
                </a:lnTo>
                <a:lnTo>
                  <a:pt x="313" y="82"/>
                </a:lnTo>
                <a:lnTo>
                  <a:pt x="315" y="81"/>
                </a:lnTo>
                <a:lnTo>
                  <a:pt x="315" y="80"/>
                </a:lnTo>
                <a:lnTo>
                  <a:pt x="315" y="78"/>
                </a:lnTo>
                <a:lnTo>
                  <a:pt x="314" y="76"/>
                </a:lnTo>
                <a:lnTo>
                  <a:pt x="312" y="74"/>
                </a:lnTo>
                <a:lnTo>
                  <a:pt x="310" y="72"/>
                </a:lnTo>
                <a:lnTo>
                  <a:pt x="306" y="70"/>
                </a:lnTo>
                <a:lnTo>
                  <a:pt x="302" y="68"/>
                </a:lnTo>
                <a:lnTo>
                  <a:pt x="283" y="60"/>
                </a:lnTo>
                <a:lnTo>
                  <a:pt x="160" y="3"/>
                </a:lnTo>
                <a:close/>
              </a:path>
            </a:pathLst>
          </a:custGeom>
          <a:solidFill>
            <a:srgbClr val="7F3F00"/>
          </a:solidFill>
          <a:ln w="1664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51" name="Freeform 11"/>
          <p:cNvSpPr>
            <a:spLocks noChangeArrowheads="1"/>
          </p:cNvSpPr>
          <p:nvPr/>
        </p:nvSpPr>
        <p:spPr bwMode="auto">
          <a:xfrm>
            <a:off x="1811339" y="2413398"/>
            <a:ext cx="242887" cy="120253"/>
          </a:xfrm>
          <a:custGeom>
            <a:avLst/>
            <a:gdLst/>
            <a:ahLst/>
            <a:cxnLst>
              <a:cxn ang="0">
                <a:pos x="144" y="1"/>
              </a:cxn>
              <a:cxn ang="0">
                <a:pos x="138" y="2"/>
              </a:cxn>
              <a:cxn ang="0">
                <a:pos x="125" y="5"/>
              </a:cxn>
              <a:cxn ang="0">
                <a:pos x="108" y="9"/>
              </a:cxn>
              <a:cxn ang="0">
                <a:pos x="84" y="14"/>
              </a:cxn>
              <a:cxn ang="0">
                <a:pos x="24" y="30"/>
              </a:cxn>
              <a:cxn ang="0">
                <a:pos x="11" y="33"/>
              </a:cxn>
              <a:cxn ang="0">
                <a:pos x="8" y="34"/>
              </a:cxn>
              <a:cxn ang="0">
                <a:pos x="7" y="35"/>
              </a:cxn>
              <a:cxn ang="0">
                <a:pos x="5" y="37"/>
              </a:cxn>
              <a:cxn ang="0">
                <a:pos x="5" y="38"/>
              </a:cxn>
              <a:cxn ang="0">
                <a:pos x="4" y="42"/>
              </a:cxn>
              <a:cxn ang="0">
                <a:pos x="1" y="56"/>
              </a:cxn>
              <a:cxn ang="0">
                <a:pos x="1" y="62"/>
              </a:cxn>
              <a:cxn ang="0">
                <a:pos x="0" y="69"/>
              </a:cxn>
              <a:cxn ang="0">
                <a:pos x="0" y="84"/>
              </a:cxn>
              <a:cxn ang="0">
                <a:pos x="0" y="90"/>
              </a:cxn>
              <a:cxn ang="0">
                <a:pos x="1" y="98"/>
              </a:cxn>
              <a:cxn ang="0">
                <a:pos x="2" y="100"/>
              </a:cxn>
              <a:cxn ang="0">
                <a:pos x="3" y="101"/>
              </a:cxn>
              <a:cxn ang="0">
                <a:pos x="4" y="101"/>
              </a:cxn>
              <a:cxn ang="0">
                <a:pos x="6" y="101"/>
              </a:cxn>
              <a:cxn ang="0">
                <a:pos x="11" y="98"/>
              </a:cxn>
              <a:cxn ang="0">
                <a:pos x="80" y="80"/>
              </a:cxn>
              <a:cxn ang="0">
                <a:pos x="101" y="73"/>
              </a:cxn>
              <a:cxn ang="0">
                <a:pos x="116" y="68"/>
              </a:cxn>
              <a:cxn ang="0">
                <a:pos x="130" y="62"/>
              </a:cxn>
              <a:cxn ang="0">
                <a:pos x="149" y="53"/>
              </a:cxn>
              <a:cxn ang="0">
                <a:pos x="153" y="50"/>
              </a:cxn>
              <a:cxn ang="0">
                <a:pos x="150" y="49"/>
              </a:cxn>
              <a:cxn ang="0">
                <a:pos x="149" y="47"/>
              </a:cxn>
              <a:cxn ang="0">
                <a:pos x="148" y="44"/>
              </a:cxn>
              <a:cxn ang="0">
                <a:pos x="147" y="39"/>
              </a:cxn>
              <a:cxn ang="0">
                <a:pos x="146" y="34"/>
              </a:cxn>
              <a:cxn ang="0">
                <a:pos x="146" y="28"/>
              </a:cxn>
              <a:cxn ang="0">
                <a:pos x="146" y="23"/>
              </a:cxn>
              <a:cxn ang="0">
                <a:pos x="147" y="16"/>
              </a:cxn>
              <a:cxn ang="0">
                <a:pos x="148" y="11"/>
              </a:cxn>
              <a:cxn ang="0">
                <a:pos x="150" y="6"/>
              </a:cxn>
              <a:cxn ang="0">
                <a:pos x="152" y="0"/>
              </a:cxn>
              <a:cxn ang="0">
                <a:pos x="149" y="0"/>
              </a:cxn>
              <a:cxn ang="0">
                <a:pos x="144" y="1"/>
              </a:cxn>
            </a:cxnLst>
            <a:rect l="0" t="0" r="r" b="b"/>
            <a:pathLst>
              <a:path w="153" h="101">
                <a:moveTo>
                  <a:pt x="144" y="1"/>
                </a:moveTo>
                <a:lnTo>
                  <a:pt x="138" y="2"/>
                </a:lnTo>
                <a:lnTo>
                  <a:pt x="125" y="5"/>
                </a:lnTo>
                <a:lnTo>
                  <a:pt x="108" y="9"/>
                </a:lnTo>
                <a:lnTo>
                  <a:pt x="84" y="14"/>
                </a:lnTo>
                <a:lnTo>
                  <a:pt x="24" y="30"/>
                </a:lnTo>
                <a:lnTo>
                  <a:pt x="11" y="33"/>
                </a:lnTo>
                <a:lnTo>
                  <a:pt x="8" y="34"/>
                </a:lnTo>
                <a:lnTo>
                  <a:pt x="7" y="35"/>
                </a:lnTo>
                <a:lnTo>
                  <a:pt x="5" y="37"/>
                </a:lnTo>
                <a:lnTo>
                  <a:pt x="5" y="38"/>
                </a:lnTo>
                <a:lnTo>
                  <a:pt x="4" y="42"/>
                </a:lnTo>
                <a:lnTo>
                  <a:pt x="1" y="56"/>
                </a:lnTo>
                <a:lnTo>
                  <a:pt x="1" y="62"/>
                </a:lnTo>
                <a:lnTo>
                  <a:pt x="0" y="69"/>
                </a:lnTo>
                <a:lnTo>
                  <a:pt x="0" y="84"/>
                </a:lnTo>
                <a:lnTo>
                  <a:pt x="0" y="90"/>
                </a:lnTo>
                <a:lnTo>
                  <a:pt x="1" y="98"/>
                </a:lnTo>
                <a:lnTo>
                  <a:pt x="2" y="100"/>
                </a:lnTo>
                <a:lnTo>
                  <a:pt x="3" y="101"/>
                </a:lnTo>
                <a:lnTo>
                  <a:pt x="4" y="101"/>
                </a:lnTo>
                <a:lnTo>
                  <a:pt x="6" y="101"/>
                </a:lnTo>
                <a:lnTo>
                  <a:pt x="11" y="98"/>
                </a:lnTo>
                <a:lnTo>
                  <a:pt x="80" y="80"/>
                </a:lnTo>
                <a:lnTo>
                  <a:pt x="101" y="73"/>
                </a:lnTo>
                <a:lnTo>
                  <a:pt x="116" y="68"/>
                </a:lnTo>
                <a:lnTo>
                  <a:pt x="130" y="62"/>
                </a:lnTo>
                <a:lnTo>
                  <a:pt x="149" y="53"/>
                </a:lnTo>
                <a:lnTo>
                  <a:pt x="153" y="50"/>
                </a:lnTo>
                <a:lnTo>
                  <a:pt x="150" y="49"/>
                </a:lnTo>
                <a:lnTo>
                  <a:pt x="149" y="47"/>
                </a:lnTo>
                <a:lnTo>
                  <a:pt x="148" y="44"/>
                </a:lnTo>
                <a:lnTo>
                  <a:pt x="147" y="39"/>
                </a:lnTo>
                <a:lnTo>
                  <a:pt x="146" y="34"/>
                </a:lnTo>
                <a:lnTo>
                  <a:pt x="146" y="28"/>
                </a:lnTo>
                <a:lnTo>
                  <a:pt x="146" y="23"/>
                </a:lnTo>
                <a:lnTo>
                  <a:pt x="147" y="16"/>
                </a:lnTo>
                <a:lnTo>
                  <a:pt x="148" y="11"/>
                </a:lnTo>
                <a:lnTo>
                  <a:pt x="150" y="6"/>
                </a:lnTo>
                <a:lnTo>
                  <a:pt x="152" y="0"/>
                </a:lnTo>
                <a:lnTo>
                  <a:pt x="149" y="0"/>
                </a:lnTo>
                <a:lnTo>
                  <a:pt x="144" y="1"/>
                </a:lnTo>
                <a:close/>
              </a:path>
            </a:pathLst>
          </a:custGeom>
          <a:solidFill>
            <a:srgbClr val="000000"/>
          </a:solidFill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52" name="Freeform 12"/>
          <p:cNvSpPr>
            <a:spLocks noChangeArrowheads="1"/>
          </p:cNvSpPr>
          <p:nvPr/>
        </p:nvSpPr>
        <p:spPr bwMode="auto">
          <a:xfrm>
            <a:off x="1814514" y="2414588"/>
            <a:ext cx="236537" cy="114300"/>
          </a:xfrm>
          <a:custGeom>
            <a:avLst/>
            <a:gdLst/>
            <a:ahLst/>
            <a:cxnLst>
              <a:cxn ang="0">
                <a:pos x="149" y="0"/>
              </a:cxn>
              <a:cxn ang="0">
                <a:pos x="141" y="1"/>
              </a:cxn>
              <a:cxn ang="0">
                <a:pos x="132" y="3"/>
              </a:cxn>
              <a:cxn ang="0">
                <a:pos x="117" y="7"/>
              </a:cxn>
              <a:cxn ang="0">
                <a:pos x="104" y="10"/>
              </a:cxn>
              <a:cxn ang="0">
                <a:pos x="90" y="13"/>
              </a:cxn>
              <a:cxn ang="0">
                <a:pos x="45" y="24"/>
              </a:cxn>
              <a:cxn ang="0">
                <a:pos x="13" y="33"/>
              </a:cxn>
              <a:cxn ang="0">
                <a:pos x="10" y="34"/>
              </a:cxn>
              <a:cxn ang="0">
                <a:pos x="8" y="35"/>
              </a:cxn>
              <a:cxn ang="0">
                <a:pos x="6" y="36"/>
              </a:cxn>
              <a:cxn ang="0">
                <a:pos x="4" y="38"/>
              </a:cxn>
              <a:cxn ang="0">
                <a:pos x="4" y="41"/>
              </a:cxn>
              <a:cxn ang="0">
                <a:pos x="2" y="49"/>
              </a:cxn>
              <a:cxn ang="0">
                <a:pos x="13" y="46"/>
              </a:cxn>
              <a:cxn ang="0">
                <a:pos x="2" y="49"/>
              </a:cxn>
              <a:cxn ang="0">
                <a:pos x="1" y="67"/>
              </a:cxn>
              <a:cxn ang="0">
                <a:pos x="10" y="66"/>
              </a:cxn>
              <a:cxn ang="0">
                <a:pos x="1" y="68"/>
              </a:cxn>
              <a:cxn ang="0">
                <a:pos x="0" y="74"/>
              </a:cxn>
              <a:cxn ang="0">
                <a:pos x="6" y="73"/>
              </a:cxn>
              <a:cxn ang="0">
                <a:pos x="0" y="75"/>
              </a:cxn>
              <a:cxn ang="0">
                <a:pos x="1" y="82"/>
              </a:cxn>
              <a:cxn ang="0">
                <a:pos x="22" y="78"/>
              </a:cxn>
              <a:cxn ang="0">
                <a:pos x="1" y="83"/>
              </a:cxn>
              <a:cxn ang="0">
                <a:pos x="1" y="89"/>
              </a:cxn>
              <a:cxn ang="0">
                <a:pos x="18" y="85"/>
              </a:cxn>
              <a:cxn ang="0">
                <a:pos x="1" y="90"/>
              </a:cxn>
              <a:cxn ang="0">
                <a:pos x="1" y="92"/>
              </a:cxn>
              <a:cxn ang="0">
                <a:pos x="1" y="94"/>
              </a:cxn>
              <a:cxn ang="0">
                <a:pos x="3" y="95"/>
              </a:cxn>
              <a:cxn ang="0">
                <a:pos x="5" y="96"/>
              </a:cxn>
              <a:cxn ang="0">
                <a:pos x="8" y="95"/>
              </a:cxn>
              <a:cxn ang="0">
                <a:pos x="11" y="95"/>
              </a:cxn>
              <a:cxn ang="0">
                <a:pos x="66" y="81"/>
              </a:cxn>
              <a:cxn ang="0">
                <a:pos x="79" y="77"/>
              </a:cxn>
              <a:cxn ang="0">
                <a:pos x="95" y="72"/>
              </a:cxn>
              <a:cxn ang="0">
                <a:pos x="114" y="65"/>
              </a:cxn>
              <a:cxn ang="0">
                <a:pos x="124" y="61"/>
              </a:cxn>
              <a:cxn ang="0">
                <a:pos x="132" y="58"/>
              </a:cxn>
              <a:cxn ang="0">
                <a:pos x="139" y="54"/>
              </a:cxn>
              <a:cxn ang="0">
                <a:pos x="143" y="52"/>
              </a:cxn>
              <a:cxn ang="0">
                <a:pos x="147" y="49"/>
              </a:cxn>
              <a:cxn ang="0">
                <a:pos x="146" y="45"/>
              </a:cxn>
              <a:cxn ang="0">
                <a:pos x="145" y="42"/>
              </a:cxn>
              <a:cxn ang="0">
                <a:pos x="135" y="47"/>
              </a:cxn>
              <a:cxn ang="0">
                <a:pos x="145" y="42"/>
              </a:cxn>
              <a:cxn ang="0">
                <a:pos x="144" y="37"/>
              </a:cxn>
              <a:cxn ang="0">
                <a:pos x="144" y="31"/>
              </a:cxn>
              <a:cxn ang="0">
                <a:pos x="143" y="26"/>
              </a:cxn>
              <a:cxn ang="0">
                <a:pos x="144" y="20"/>
              </a:cxn>
              <a:cxn ang="0">
                <a:pos x="133" y="22"/>
              </a:cxn>
              <a:cxn ang="0">
                <a:pos x="144" y="19"/>
              </a:cxn>
              <a:cxn ang="0">
                <a:pos x="145" y="16"/>
              </a:cxn>
              <a:cxn ang="0">
                <a:pos x="145" y="13"/>
              </a:cxn>
              <a:cxn ang="0">
                <a:pos x="121" y="19"/>
              </a:cxn>
              <a:cxn ang="0">
                <a:pos x="145" y="12"/>
              </a:cxn>
              <a:cxn ang="0">
                <a:pos x="147" y="7"/>
              </a:cxn>
              <a:cxn ang="0">
                <a:pos x="114" y="14"/>
              </a:cxn>
              <a:cxn ang="0">
                <a:pos x="147" y="6"/>
              </a:cxn>
              <a:cxn ang="0">
                <a:pos x="149" y="0"/>
              </a:cxn>
            </a:cxnLst>
            <a:rect l="0" t="0" r="r" b="b"/>
            <a:pathLst>
              <a:path w="149" h="96">
                <a:moveTo>
                  <a:pt x="149" y="0"/>
                </a:moveTo>
                <a:lnTo>
                  <a:pt x="141" y="1"/>
                </a:lnTo>
                <a:lnTo>
                  <a:pt x="132" y="3"/>
                </a:lnTo>
                <a:lnTo>
                  <a:pt x="117" y="7"/>
                </a:lnTo>
                <a:lnTo>
                  <a:pt x="104" y="10"/>
                </a:lnTo>
                <a:lnTo>
                  <a:pt x="90" y="13"/>
                </a:lnTo>
                <a:lnTo>
                  <a:pt x="45" y="24"/>
                </a:lnTo>
                <a:lnTo>
                  <a:pt x="13" y="33"/>
                </a:lnTo>
                <a:lnTo>
                  <a:pt x="10" y="34"/>
                </a:lnTo>
                <a:lnTo>
                  <a:pt x="8" y="35"/>
                </a:lnTo>
                <a:lnTo>
                  <a:pt x="6" y="36"/>
                </a:lnTo>
                <a:lnTo>
                  <a:pt x="4" y="38"/>
                </a:lnTo>
                <a:lnTo>
                  <a:pt x="4" y="41"/>
                </a:lnTo>
                <a:lnTo>
                  <a:pt x="2" y="49"/>
                </a:lnTo>
                <a:lnTo>
                  <a:pt x="13" y="46"/>
                </a:lnTo>
                <a:lnTo>
                  <a:pt x="2" y="49"/>
                </a:lnTo>
                <a:lnTo>
                  <a:pt x="1" y="67"/>
                </a:lnTo>
                <a:lnTo>
                  <a:pt x="10" y="66"/>
                </a:lnTo>
                <a:lnTo>
                  <a:pt x="1" y="68"/>
                </a:lnTo>
                <a:lnTo>
                  <a:pt x="0" y="74"/>
                </a:lnTo>
                <a:lnTo>
                  <a:pt x="6" y="73"/>
                </a:lnTo>
                <a:lnTo>
                  <a:pt x="0" y="75"/>
                </a:lnTo>
                <a:lnTo>
                  <a:pt x="1" y="82"/>
                </a:lnTo>
                <a:lnTo>
                  <a:pt x="22" y="78"/>
                </a:lnTo>
                <a:lnTo>
                  <a:pt x="1" y="83"/>
                </a:lnTo>
                <a:lnTo>
                  <a:pt x="1" y="89"/>
                </a:lnTo>
                <a:lnTo>
                  <a:pt x="18" y="85"/>
                </a:lnTo>
                <a:lnTo>
                  <a:pt x="1" y="90"/>
                </a:lnTo>
                <a:lnTo>
                  <a:pt x="1" y="92"/>
                </a:lnTo>
                <a:lnTo>
                  <a:pt x="1" y="94"/>
                </a:lnTo>
                <a:lnTo>
                  <a:pt x="3" y="95"/>
                </a:lnTo>
                <a:lnTo>
                  <a:pt x="5" y="96"/>
                </a:lnTo>
                <a:lnTo>
                  <a:pt x="8" y="95"/>
                </a:lnTo>
                <a:lnTo>
                  <a:pt x="11" y="95"/>
                </a:lnTo>
                <a:lnTo>
                  <a:pt x="66" y="81"/>
                </a:lnTo>
                <a:lnTo>
                  <a:pt x="79" y="77"/>
                </a:lnTo>
                <a:lnTo>
                  <a:pt x="95" y="72"/>
                </a:lnTo>
                <a:lnTo>
                  <a:pt x="114" y="65"/>
                </a:lnTo>
                <a:lnTo>
                  <a:pt x="124" y="61"/>
                </a:lnTo>
                <a:lnTo>
                  <a:pt x="132" y="58"/>
                </a:lnTo>
                <a:lnTo>
                  <a:pt x="139" y="54"/>
                </a:lnTo>
                <a:lnTo>
                  <a:pt x="143" y="52"/>
                </a:lnTo>
                <a:lnTo>
                  <a:pt x="147" y="49"/>
                </a:lnTo>
                <a:lnTo>
                  <a:pt x="146" y="45"/>
                </a:lnTo>
                <a:lnTo>
                  <a:pt x="145" y="42"/>
                </a:lnTo>
                <a:lnTo>
                  <a:pt x="135" y="47"/>
                </a:lnTo>
                <a:lnTo>
                  <a:pt x="145" y="42"/>
                </a:lnTo>
                <a:lnTo>
                  <a:pt x="144" y="37"/>
                </a:lnTo>
                <a:lnTo>
                  <a:pt x="144" y="31"/>
                </a:lnTo>
                <a:lnTo>
                  <a:pt x="143" y="26"/>
                </a:lnTo>
                <a:lnTo>
                  <a:pt x="144" y="20"/>
                </a:lnTo>
                <a:lnTo>
                  <a:pt x="133" y="22"/>
                </a:lnTo>
                <a:lnTo>
                  <a:pt x="144" y="19"/>
                </a:lnTo>
                <a:lnTo>
                  <a:pt x="145" y="16"/>
                </a:lnTo>
                <a:lnTo>
                  <a:pt x="145" y="13"/>
                </a:lnTo>
                <a:lnTo>
                  <a:pt x="121" y="19"/>
                </a:lnTo>
                <a:lnTo>
                  <a:pt x="145" y="12"/>
                </a:lnTo>
                <a:lnTo>
                  <a:pt x="147" y="7"/>
                </a:lnTo>
                <a:lnTo>
                  <a:pt x="114" y="14"/>
                </a:lnTo>
                <a:lnTo>
                  <a:pt x="147" y="6"/>
                </a:lnTo>
                <a:lnTo>
                  <a:pt x="149" y="0"/>
                </a:lnTo>
                <a:close/>
              </a:path>
            </a:pathLst>
          </a:custGeom>
          <a:solidFill>
            <a:srgbClr val="FFFFFF"/>
          </a:solidFill>
          <a:ln w="9981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53" name="Freeform 13"/>
          <p:cNvSpPr>
            <a:spLocks noChangeArrowheads="1"/>
          </p:cNvSpPr>
          <p:nvPr/>
        </p:nvSpPr>
        <p:spPr bwMode="auto">
          <a:xfrm>
            <a:off x="1814514" y="2457450"/>
            <a:ext cx="130175" cy="26194"/>
          </a:xfrm>
          <a:custGeom>
            <a:avLst/>
            <a:gdLst/>
            <a:ahLst/>
            <a:cxnLst>
              <a:cxn ang="0">
                <a:pos x="0" y="22"/>
              </a:cxn>
              <a:cxn ang="0">
                <a:pos x="82" y="0"/>
              </a:cxn>
              <a:cxn ang="0">
                <a:pos x="64" y="5"/>
              </a:cxn>
              <a:cxn ang="0">
                <a:pos x="55" y="8"/>
              </a:cxn>
              <a:cxn ang="0">
                <a:pos x="39" y="12"/>
              </a:cxn>
              <a:cxn ang="0">
                <a:pos x="0" y="22"/>
              </a:cxn>
            </a:cxnLst>
            <a:rect l="0" t="0" r="r" b="b"/>
            <a:pathLst>
              <a:path w="82" h="22">
                <a:moveTo>
                  <a:pt x="0" y="22"/>
                </a:moveTo>
                <a:lnTo>
                  <a:pt x="82" y="0"/>
                </a:lnTo>
                <a:lnTo>
                  <a:pt x="64" y="5"/>
                </a:lnTo>
                <a:lnTo>
                  <a:pt x="55" y="8"/>
                </a:lnTo>
                <a:lnTo>
                  <a:pt x="39" y="12"/>
                </a:lnTo>
                <a:lnTo>
                  <a:pt x="0" y="22"/>
                </a:lnTo>
                <a:close/>
              </a:path>
            </a:pathLst>
          </a:custGeom>
          <a:solidFill>
            <a:srgbClr val="000000"/>
          </a:solidFill>
          <a:ln w="9981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54" name="Freeform 14"/>
          <p:cNvSpPr>
            <a:spLocks noChangeArrowheads="1"/>
          </p:cNvSpPr>
          <p:nvPr/>
        </p:nvSpPr>
        <p:spPr bwMode="auto">
          <a:xfrm>
            <a:off x="1757364" y="2426494"/>
            <a:ext cx="71437" cy="27385"/>
          </a:xfrm>
          <a:custGeom>
            <a:avLst/>
            <a:gdLst/>
            <a:ahLst/>
            <a:cxnLst>
              <a:cxn ang="0">
                <a:pos x="45" y="18"/>
              </a:cxn>
              <a:cxn ang="0">
                <a:pos x="40" y="18"/>
              </a:cxn>
              <a:cxn ang="0">
                <a:pos x="37" y="18"/>
              </a:cxn>
              <a:cxn ang="0">
                <a:pos x="33" y="16"/>
              </a:cxn>
              <a:cxn ang="0">
                <a:pos x="0" y="0"/>
              </a:cxn>
              <a:cxn ang="0">
                <a:pos x="31" y="18"/>
              </a:cxn>
              <a:cxn ang="0">
                <a:pos x="38" y="23"/>
              </a:cxn>
              <a:cxn ang="0">
                <a:pos x="39" y="22"/>
              </a:cxn>
              <a:cxn ang="0">
                <a:pos x="40" y="20"/>
              </a:cxn>
              <a:cxn ang="0">
                <a:pos x="41" y="20"/>
              </a:cxn>
              <a:cxn ang="0">
                <a:pos x="45" y="18"/>
              </a:cxn>
            </a:cxnLst>
            <a:rect l="0" t="0" r="r" b="b"/>
            <a:pathLst>
              <a:path w="45" h="23">
                <a:moveTo>
                  <a:pt x="45" y="18"/>
                </a:moveTo>
                <a:lnTo>
                  <a:pt x="40" y="18"/>
                </a:lnTo>
                <a:lnTo>
                  <a:pt x="37" y="18"/>
                </a:lnTo>
                <a:lnTo>
                  <a:pt x="33" y="16"/>
                </a:lnTo>
                <a:lnTo>
                  <a:pt x="0" y="0"/>
                </a:lnTo>
                <a:lnTo>
                  <a:pt x="31" y="18"/>
                </a:lnTo>
                <a:lnTo>
                  <a:pt x="38" y="23"/>
                </a:lnTo>
                <a:lnTo>
                  <a:pt x="39" y="22"/>
                </a:lnTo>
                <a:lnTo>
                  <a:pt x="40" y="20"/>
                </a:lnTo>
                <a:lnTo>
                  <a:pt x="41" y="20"/>
                </a:lnTo>
                <a:lnTo>
                  <a:pt x="45" y="18"/>
                </a:lnTo>
                <a:close/>
              </a:path>
            </a:pathLst>
          </a:custGeom>
          <a:solidFill>
            <a:srgbClr val="000000"/>
          </a:solidFill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55" name="Freeform 15"/>
          <p:cNvSpPr>
            <a:spLocks noChangeArrowheads="1"/>
          </p:cNvSpPr>
          <p:nvPr/>
        </p:nvSpPr>
        <p:spPr bwMode="auto">
          <a:xfrm>
            <a:off x="1589088" y="2349104"/>
            <a:ext cx="127000" cy="57150"/>
          </a:xfrm>
          <a:custGeom>
            <a:avLst/>
            <a:gdLst/>
            <a:ahLst/>
            <a:cxnLst>
              <a:cxn ang="0">
                <a:pos x="80" y="48"/>
              </a:cxn>
              <a:cxn ang="0">
                <a:pos x="9" y="5"/>
              </a:cxn>
              <a:cxn ang="0">
                <a:pos x="8" y="4"/>
              </a:cxn>
              <a:cxn ang="0">
                <a:pos x="8" y="2"/>
              </a:cxn>
              <a:cxn ang="0">
                <a:pos x="8" y="1"/>
              </a:cxn>
              <a:cxn ang="0">
                <a:pos x="10" y="0"/>
              </a:cxn>
              <a:cxn ang="0">
                <a:pos x="3" y="2"/>
              </a:cxn>
              <a:cxn ang="0">
                <a:pos x="0" y="4"/>
              </a:cxn>
              <a:cxn ang="0">
                <a:pos x="80" y="48"/>
              </a:cxn>
            </a:cxnLst>
            <a:rect l="0" t="0" r="r" b="b"/>
            <a:pathLst>
              <a:path w="80" h="48">
                <a:moveTo>
                  <a:pt x="80" y="48"/>
                </a:moveTo>
                <a:lnTo>
                  <a:pt x="9" y="5"/>
                </a:lnTo>
                <a:lnTo>
                  <a:pt x="8" y="4"/>
                </a:lnTo>
                <a:lnTo>
                  <a:pt x="8" y="2"/>
                </a:lnTo>
                <a:lnTo>
                  <a:pt x="8" y="1"/>
                </a:lnTo>
                <a:lnTo>
                  <a:pt x="10" y="0"/>
                </a:lnTo>
                <a:lnTo>
                  <a:pt x="3" y="2"/>
                </a:lnTo>
                <a:lnTo>
                  <a:pt x="0" y="4"/>
                </a:lnTo>
                <a:lnTo>
                  <a:pt x="80" y="48"/>
                </a:lnTo>
                <a:close/>
              </a:path>
            </a:pathLst>
          </a:custGeom>
          <a:solidFill>
            <a:srgbClr val="000000"/>
          </a:solidFill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56" name="Freeform 16"/>
          <p:cNvSpPr>
            <a:spLocks noChangeArrowheads="1"/>
          </p:cNvSpPr>
          <p:nvPr/>
        </p:nvSpPr>
        <p:spPr bwMode="auto">
          <a:xfrm>
            <a:off x="1682750" y="2377679"/>
            <a:ext cx="71438" cy="20240"/>
          </a:xfrm>
          <a:custGeom>
            <a:avLst/>
            <a:gdLst/>
            <a:ahLst/>
            <a:cxnLst>
              <a:cxn ang="0">
                <a:pos x="0" y="5"/>
              </a:cxn>
              <a:cxn ang="0">
                <a:pos x="16" y="1"/>
              </a:cxn>
              <a:cxn ang="0">
                <a:pos x="20" y="0"/>
              </a:cxn>
              <a:cxn ang="0">
                <a:pos x="22" y="0"/>
              </a:cxn>
              <a:cxn ang="0">
                <a:pos x="24" y="0"/>
              </a:cxn>
              <a:cxn ang="0">
                <a:pos x="26" y="0"/>
              </a:cxn>
              <a:cxn ang="0">
                <a:pos x="28" y="0"/>
              </a:cxn>
              <a:cxn ang="0">
                <a:pos x="30" y="0"/>
              </a:cxn>
              <a:cxn ang="0">
                <a:pos x="32" y="1"/>
              </a:cxn>
              <a:cxn ang="0">
                <a:pos x="33" y="2"/>
              </a:cxn>
              <a:cxn ang="0">
                <a:pos x="34" y="3"/>
              </a:cxn>
              <a:cxn ang="0">
                <a:pos x="33" y="4"/>
              </a:cxn>
              <a:cxn ang="0">
                <a:pos x="32" y="5"/>
              </a:cxn>
              <a:cxn ang="0">
                <a:pos x="35" y="5"/>
              </a:cxn>
              <a:cxn ang="0">
                <a:pos x="38" y="5"/>
              </a:cxn>
              <a:cxn ang="0">
                <a:pos x="40" y="5"/>
              </a:cxn>
              <a:cxn ang="0">
                <a:pos x="42" y="6"/>
              </a:cxn>
              <a:cxn ang="0">
                <a:pos x="44" y="6"/>
              </a:cxn>
              <a:cxn ang="0">
                <a:pos x="45" y="7"/>
              </a:cxn>
              <a:cxn ang="0">
                <a:pos x="45" y="8"/>
              </a:cxn>
              <a:cxn ang="0">
                <a:pos x="44" y="9"/>
              </a:cxn>
              <a:cxn ang="0">
                <a:pos x="43" y="10"/>
              </a:cxn>
              <a:cxn ang="0">
                <a:pos x="41" y="11"/>
              </a:cxn>
              <a:cxn ang="0">
                <a:pos x="39" y="12"/>
              </a:cxn>
              <a:cxn ang="0">
                <a:pos x="20" y="17"/>
              </a:cxn>
              <a:cxn ang="0">
                <a:pos x="23" y="15"/>
              </a:cxn>
              <a:cxn ang="0">
                <a:pos x="6" y="5"/>
              </a:cxn>
              <a:cxn ang="0">
                <a:pos x="0" y="5"/>
              </a:cxn>
            </a:cxnLst>
            <a:rect l="0" t="0" r="r" b="b"/>
            <a:pathLst>
              <a:path w="45" h="17">
                <a:moveTo>
                  <a:pt x="0" y="5"/>
                </a:moveTo>
                <a:lnTo>
                  <a:pt x="16" y="1"/>
                </a:lnTo>
                <a:lnTo>
                  <a:pt x="20" y="0"/>
                </a:lnTo>
                <a:lnTo>
                  <a:pt x="22" y="0"/>
                </a:lnTo>
                <a:lnTo>
                  <a:pt x="24" y="0"/>
                </a:lnTo>
                <a:lnTo>
                  <a:pt x="26" y="0"/>
                </a:lnTo>
                <a:lnTo>
                  <a:pt x="28" y="0"/>
                </a:lnTo>
                <a:lnTo>
                  <a:pt x="30" y="0"/>
                </a:lnTo>
                <a:lnTo>
                  <a:pt x="32" y="1"/>
                </a:lnTo>
                <a:lnTo>
                  <a:pt x="33" y="2"/>
                </a:lnTo>
                <a:lnTo>
                  <a:pt x="34" y="3"/>
                </a:lnTo>
                <a:lnTo>
                  <a:pt x="33" y="4"/>
                </a:lnTo>
                <a:lnTo>
                  <a:pt x="32" y="5"/>
                </a:lnTo>
                <a:lnTo>
                  <a:pt x="35" y="5"/>
                </a:lnTo>
                <a:lnTo>
                  <a:pt x="38" y="5"/>
                </a:lnTo>
                <a:lnTo>
                  <a:pt x="40" y="5"/>
                </a:lnTo>
                <a:lnTo>
                  <a:pt x="42" y="6"/>
                </a:lnTo>
                <a:lnTo>
                  <a:pt x="44" y="6"/>
                </a:lnTo>
                <a:lnTo>
                  <a:pt x="45" y="7"/>
                </a:lnTo>
                <a:lnTo>
                  <a:pt x="45" y="8"/>
                </a:lnTo>
                <a:lnTo>
                  <a:pt x="44" y="9"/>
                </a:lnTo>
                <a:lnTo>
                  <a:pt x="43" y="10"/>
                </a:lnTo>
                <a:lnTo>
                  <a:pt x="41" y="11"/>
                </a:lnTo>
                <a:lnTo>
                  <a:pt x="39" y="12"/>
                </a:lnTo>
                <a:lnTo>
                  <a:pt x="20" y="17"/>
                </a:lnTo>
                <a:lnTo>
                  <a:pt x="23" y="15"/>
                </a:lnTo>
                <a:lnTo>
                  <a:pt x="6" y="5"/>
                </a:lnTo>
                <a:lnTo>
                  <a:pt x="0" y="5"/>
                </a:lnTo>
                <a:close/>
              </a:path>
            </a:pathLst>
          </a:custGeom>
          <a:solidFill>
            <a:srgbClr val="FFFF00"/>
          </a:solidFill>
          <a:ln w="9981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57" name="Freeform 17"/>
          <p:cNvSpPr>
            <a:spLocks noChangeArrowheads="1"/>
          </p:cNvSpPr>
          <p:nvPr/>
        </p:nvSpPr>
        <p:spPr bwMode="auto">
          <a:xfrm>
            <a:off x="1800225" y="2330054"/>
            <a:ext cx="63500" cy="19050"/>
          </a:xfrm>
          <a:custGeom>
            <a:avLst/>
            <a:gdLst/>
            <a:ahLst/>
            <a:cxnLst>
              <a:cxn ang="0">
                <a:pos x="0" y="7"/>
              </a:cxn>
              <a:cxn ang="0">
                <a:pos x="5" y="8"/>
              </a:cxn>
              <a:cxn ang="0">
                <a:pos x="23" y="11"/>
              </a:cxn>
              <a:cxn ang="0">
                <a:pos x="30" y="14"/>
              </a:cxn>
              <a:cxn ang="0">
                <a:pos x="27" y="16"/>
              </a:cxn>
              <a:cxn ang="0">
                <a:pos x="40" y="13"/>
              </a:cxn>
              <a:cxn ang="0">
                <a:pos x="35" y="13"/>
              </a:cxn>
              <a:cxn ang="0">
                <a:pos x="28" y="9"/>
              </a:cxn>
              <a:cxn ang="0">
                <a:pos x="28" y="2"/>
              </a:cxn>
              <a:cxn ang="0">
                <a:pos x="30" y="0"/>
              </a:cxn>
              <a:cxn ang="0">
                <a:pos x="20" y="2"/>
              </a:cxn>
              <a:cxn ang="0">
                <a:pos x="25" y="2"/>
              </a:cxn>
              <a:cxn ang="0">
                <a:pos x="25" y="9"/>
              </a:cxn>
              <a:cxn ang="0">
                <a:pos x="10" y="6"/>
              </a:cxn>
              <a:cxn ang="0">
                <a:pos x="12" y="4"/>
              </a:cxn>
              <a:cxn ang="0">
                <a:pos x="0" y="7"/>
              </a:cxn>
            </a:cxnLst>
            <a:rect l="0" t="0" r="r" b="b"/>
            <a:pathLst>
              <a:path w="40" h="16">
                <a:moveTo>
                  <a:pt x="0" y="7"/>
                </a:moveTo>
                <a:lnTo>
                  <a:pt x="5" y="8"/>
                </a:lnTo>
                <a:lnTo>
                  <a:pt x="23" y="11"/>
                </a:lnTo>
                <a:lnTo>
                  <a:pt x="30" y="14"/>
                </a:lnTo>
                <a:lnTo>
                  <a:pt x="27" y="16"/>
                </a:lnTo>
                <a:lnTo>
                  <a:pt x="40" y="13"/>
                </a:lnTo>
                <a:lnTo>
                  <a:pt x="35" y="13"/>
                </a:lnTo>
                <a:lnTo>
                  <a:pt x="28" y="9"/>
                </a:lnTo>
                <a:lnTo>
                  <a:pt x="28" y="2"/>
                </a:lnTo>
                <a:lnTo>
                  <a:pt x="30" y="0"/>
                </a:lnTo>
                <a:lnTo>
                  <a:pt x="20" y="2"/>
                </a:lnTo>
                <a:lnTo>
                  <a:pt x="25" y="2"/>
                </a:lnTo>
                <a:lnTo>
                  <a:pt x="25" y="9"/>
                </a:lnTo>
                <a:lnTo>
                  <a:pt x="10" y="6"/>
                </a:lnTo>
                <a:lnTo>
                  <a:pt x="12" y="4"/>
                </a:lnTo>
                <a:lnTo>
                  <a:pt x="0" y="7"/>
                </a:lnTo>
                <a:close/>
              </a:path>
            </a:pathLst>
          </a:custGeom>
          <a:solidFill>
            <a:srgbClr val="FFFF00"/>
          </a:solidFill>
          <a:ln w="9981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58" name="Freeform 18"/>
          <p:cNvSpPr>
            <a:spLocks noChangeArrowheads="1"/>
          </p:cNvSpPr>
          <p:nvPr/>
        </p:nvSpPr>
        <p:spPr bwMode="auto">
          <a:xfrm>
            <a:off x="1765301" y="2341960"/>
            <a:ext cx="66675" cy="15478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5" y="2"/>
              </a:cxn>
              <a:cxn ang="0">
                <a:pos x="21" y="12"/>
              </a:cxn>
              <a:cxn ang="0">
                <a:pos x="19" y="13"/>
              </a:cxn>
              <a:cxn ang="0">
                <a:pos x="42" y="8"/>
              </a:cxn>
              <a:cxn ang="0">
                <a:pos x="40" y="4"/>
              </a:cxn>
              <a:cxn ang="0">
                <a:pos x="37" y="8"/>
              </a:cxn>
              <a:cxn ang="0">
                <a:pos x="26" y="11"/>
              </a:cxn>
              <a:cxn ang="0">
                <a:pos x="10" y="1"/>
              </a:cxn>
              <a:cxn ang="0">
                <a:pos x="13" y="0"/>
              </a:cxn>
              <a:cxn ang="0">
                <a:pos x="0" y="2"/>
              </a:cxn>
            </a:cxnLst>
            <a:rect l="0" t="0" r="r" b="b"/>
            <a:pathLst>
              <a:path w="42" h="13">
                <a:moveTo>
                  <a:pt x="0" y="2"/>
                </a:moveTo>
                <a:lnTo>
                  <a:pt x="5" y="2"/>
                </a:lnTo>
                <a:lnTo>
                  <a:pt x="21" y="12"/>
                </a:lnTo>
                <a:lnTo>
                  <a:pt x="19" y="13"/>
                </a:lnTo>
                <a:lnTo>
                  <a:pt x="42" y="8"/>
                </a:lnTo>
                <a:lnTo>
                  <a:pt x="40" y="4"/>
                </a:lnTo>
                <a:lnTo>
                  <a:pt x="37" y="8"/>
                </a:lnTo>
                <a:lnTo>
                  <a:pt x="26" y="11"/>
                </a:lnTo>
                <a:lnTo>
                  <a:pt x="10" y="1"/>
                </a:lnTo>
                <a:lnTo>
                  <a:pt x="13" y="0"/>
                </a:lnTo>
                <a:lnTo>
                  <a:pt x="0" y="2"/>
                </a:lnTo>
                <a:close/>
              </a:path>
            </a:pathLst>
          </a:custGeom>
          <a:solidFill>
            <a:srgbClr val="FFFF00"/>
          </a:solidFill>
          <a:ln w="9981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59" name="Freeform 19"/>
          <p:cNvSpPr>
            <a:spLocks noChangeArrowheads="1"/>
          </p:cNvSpPr>
          <p:nvPr/>
        </p:nvSpPr>
        <p:spPr bwMode="auto">
          <a:xfrm>
            <a:off x="1662114" y="2353867"/>
            <a:ext cx="77787" cy="21431"/>
          </a:xfrm>
          <a:custGeom>
            <a:avLst/>
            <a:gdLst/>
            <a:ahLst/>
            <a:cxnLst>
              <a:cxn ang="0">
                <a:pos x="0" y="7"/>
              </a:cxn>
              <a:cxn ang="0">
                <a:pos x="13" y="4"/>
              </a:cxn>
              <a:cxn ang="0">
                <a:pos x="10" y="6"/>
              </a:cxn>
              <a:cxn ang="0">
                <a:pos x="17" y="10"/>
              </a:cxn>
              <a:cxn ang="0">
                <a:pos x="30" y="7"/>
              </a:cxn>
              <a:cxn ang="0">
                <a:pos x="23" y="3"/>
              </a:cxn>
              <a:cxn ang="0">
                <a:pos x="18" y="3"/>
              </a:cxn>
              <a:cxn ang="0">
                <a:pos x="31" y="0"/>
              </a:cxn>
              <a:cxn ang="0">
                <a:pos x="28" y="2"/>
              </a:cxn>
              <a:cxn ang="0">
                <a:pos x="44" y="11"/>
              </a:cxn>
              <a:cxn ang="0">
                <a:pos x="49" y="11"/>
              </a:cxn>
              <a:cxn ang="0">
                <a:pos x="37" y="14"/>
              </a:cxn>
              <a:cxn ang="0">
                <a:pos x="39" y="12"/>
              </a:cxn>
              <a:cxn ang="0">
                <a:pos x="32" y="8"/>
              </a:cxn>
              <a:cxn ang="0">
                <a:pos x="19" y="11"/>
              </a:cxn>
              <a:cxn ang="0">
                <a:pos x="26" y="15"/>
              </a:cxn>
              <a:cxn ang="0">
                <a:pos x="31" y="15"/>
              </a:cxn>
              <a:cxn ang="0">
                <a:pos x="19" y="18"/>
              </a:cxn>
              <a:cxn ang="0">
                <a:pos x="21" y="16"/>
              </a:cxn>
              <a:cxn ang="0">
                <a:pos x="5" y="7"/>
              </a:cxn>
              <a:cxn ang="0">
                <a:pos x="0" y="7"/>
              </a:cxn>
              <a:cxn ang="0">
                <a:pos x="0" y="7"/>
              </a:cxn>
            </a:cxnLst>
            <a:rect l="0" t="0" r="r" b="b"/>
            <a:pathLst>
              <a:path w="49" h="18">
                <a:moveTo>
                  <a:pt x="0" y="7"/>
                </a:moveTo>
                <a:lnTo>
                  <a:pt x="13" y="4"/>
                </a:lnTo>
                <a:lnTo>
                  <a:pt x="10" y="6"/>
                </a:lnTo>
                <a:lnTo>
                  <a:pt x="17" y="10"/>
                </a:lnTo>
                <a:lnTo>
                  <a:pt x="30" y="7"/>
                </a:lnTo>
                <a:lnTo>
                  <a:pt x="23" y="3"/>
                </a:lnTo>
                <a:lnTo>
                  <a:pt x="18" y="3"/>
                </a:lnTo>
                <a:lnTo>
                  <a:pt x="31" y="0"/>
                </a:lnTo>
                <a:lnTo>
                  <a:pt x="28" y="2"/>
                </a:lnTo>
                <a:lnTo>
                  <a:pt x="44" y="11"/>
                </a:lnTo>
                <a:lnTo>
                  <a:pt x="49" y="11"/>
                </a:lnTo>
                <a:lnTo>
                  <a:pt x="37" y="14"/>
                </a:lnTo>
                <a:lnTo>
                  <a:pt x="39" y="12"/>
                </a:lnTo>
                <a:lnTo>
                  <a:pt x="32" y="8"/>
                </a:lnTo>
                <a:lnTo>
                  <a:pt x="19" y="11"/>
                </a:lnTo>
                <a:lnTo>
                  <a:pt x="26" y="15"/>
                </a:lnTo>
                <a:lnTo>
                  <a:pt x="31" y="15"/>
                </a:lnTo>
                <a:lnTo>
                  <a:pt x="19" y="18"/>
                </a:lnTo>
                <a:lnTo>
                  <a:pt x="21" y="16"/>
                </a:lnTo>
                <a:lnTo>
                  <a:pt x="5" y="7"/>
                </a:lnTo>
                <a:lnTo>
                  <a:pt x="0" y="7"/>
                </a:lnTo>
                <a:lnTo>
                  <a:pt x="0" y="7"/>
                </a:lnTo>
                <a:close/>
              </a:path>
            </a:pathLst>
          </a:custGeom>
          <a:solidFill>
            <a:srgbClr val="FFFF00"/>
          </a:solidFill>
          <a:ln w="9981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60" name="Freeform 20"/>
          <p:cNvSpPr>
            <a:spLocks noChangeArrowheads="1"/>
          </p:cNvSpPr>
          <p:nvPr/>
        </p:nvSpPr>
        <p:spPr bwMode="auto">
          <a:xfrm>
            <a:off x="1698626" y="2378869"/>
            <a:ext cx="28575" cy="8335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8" y="7"/>
              </a:cxn>
              <a:cxn ang="0">
                <a:pos x="14" y="6"/>
              </a:cxn>
              <a:cxn ang="0">
                <a:pos x="16" y="5"/>
              </a:cxn>
              <a:cxn ang="0">
                <a:pos x="18" y="4"/>
              </a:cxn>
              <a:cxn ang="0">
                <a:pos x="18" y="3"/>
              </a:cxn>
              <a:cxn ang="0">
                <a:pos x="18" y="2"/>
              </a:cxn>
              <a:cxn ang="0">
                <a:pos x="18" y="1"/>
              </a:cxn>
              <a:cxn ang="0">
                <a:pos x="15" y="1"/>
              </a:cxn>
              <a:cxn ang="0">
                <a:pos x="13" y="0"/>
              </a:cxn>
              <a:cxn ang="0">
                <a:pos x="11" y="0"/>
              </a:cxn>
              <a:cxn ang="0">
                <a:pos x="10" y="0"/>
              </a:cxn>
              <a:cxn ang="0">
                <a:pos x="8" y="1"/>
              </a:cxn>
              <a:cxn ang="0">
                <a:pos x="0" y="3"/>
              </a:cxn>
            </a:cxnLst>
            <a:rect l="0" t="0" r="r" b="b"/>
            <a:pathLst>
              <a:path w="18" h="7">
                <a:moveTo>
                  <a:pt x="0" y="3"/>
                </a:moveTo>
                <a:lnTo>
                  <a:pt x="8" y="7"/>
                </a:lnTo>
                <a:lnTo>
                  <a:pt x="14" y="6"/>
                </a:lnTo>
                <a:lnTo>
                  <a:pt x="16" y="5"/>
                </a:lnTo>
                <a:lnTo>
                  <a:pt x="18" y="4"/>
                </a:lnTo>
                <a:lnTo>
                  <a:pt x="18" y="3"/>
                </a:lnTo>
                <a:lnTo>
                  <a:pt x="18" y="2"/>
                </a:lnTo>
                <a:lnTo>
                  <a:pt x="18" y="1"/>
                </a:lnTo>
                <a:lnTo>
                  <a:pt x="15" y="1"/>
                </a:lnTo>
                <a:lnTo>
                  <a:pt x="13" y="0"/>
                </a:lnTo>
                <a:lnTo>
                  <a:pt x="11" y="0"/>
                </a:lnTo>
                <a:lnTo>
                  <a:pt x="10" y="0"/>
                </a:lnTo>
                <a:lnTo>
                  <a:pt x="8" y="1"/>
                </a:lnTo>
                <a:lnTo>
                  <a:pt x="0" y="3"/>
                </a:lnTo>
                <a:close/>
              </a:path>
            </a:pathLst>
          </a:custGeom>
          <a:solidFill>
            <a:srgbClr val="7F3F00"/>
          </a:solidFill>
          <a:ln w="9981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61" name="Freeform 21"/>
          <p:cNvSpPr>
            <a:spLocks noChangeArrowheads="1"/>
          </p:cNvSpPr>
          <p:nvPr/>
        </p:nvSpPr>
        <p:spPr bwMode="auto">
          <a:xfrm>
            <a:off x="1712913" y="2384822"/>
            <a:ext cx="31750" cy="952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9" y="8"/>
              </a:cxn>
              <a:cxn ang="0">
                <a:pos x="15" y="6"/>
              </a:cxn>
              <a:cxn ang="0">
                <a:pos x="17" y="5"/>
              </a:cxn>
              <a:cxn ang="0">
                <a:pos x="19" y="5"/>
              </a:cxn>
              <a:cxn ang="0">
                <a:pos x="20" y="4"/>
              </a:cxn>
              <a:cxn ang="0">
                <a:pos x="20" y="3"/>
              </a:cxn>
              <a:cxn ang="0">
                <a:pos x="20" y="3"/>
              </a:cxn>
              <a:cxn ang="0">
                <a:pos x="19" y="2"/>
              </a:cxn>
              <a:cxn ang="0">
                <a:pos x="18" y="1"/>
              </a:cxn>
              <a:cxn ang="0">
                <a:pos x="16" y="1"/>
              </a:cxn>
              <a:cxn ang="0">
                <a:pos x="14" y="0"/>
              </a:cxn>
              <a:cxn ang="0">
                <a:pos x="12" y="0"/>
              </a:cxn>
              <a:cxn ang="0">
                <a:pos x="10" y="1"/>
              </a:cxn>
              <a:cxn ang="0">
                <a:pos x="8" y="1"/>
              </a:cxn>
              <a:cxn ang="0">
                <a:pos x="0" y="2"/>
              </a:cxn>
            </a:cxnLst>
            <a:rect l="0" t="0" r="r" b="b"/>
            <a:pathLst>
              <a:path w="20" h="8">
                <a:moveTo>
                  <a:pt x="0" y="2"/>
                </a:moveTo>
                <a:lnTo>
                  <a:pt x="9" y="8"/>
                </a:lnTo>
                <a:lnTo>
                  <a:pt x="15" y="6"/>
                </a:lnTo>
                <a:lnTo>
                  <a:pt x="17" y="5"/>
                </a:lnTo>
                <a:lnTo>
                  <a:pt x="19" y="5"/>
                </a:lnTo>
                <a:lnTo>
                  <a:pt x="20" y="4"/>
                </a:lnTo>
                <a:lnTo>
                  <a:pt x="20" y="3"/>
                </a:lnTo>
                <a:lnTo>
                  <a:pt x="20" y="3"/>
                </a:lnTo>
                <a:lnTo>
                  <a:pt x="19" y="2"/>
                </a:lnTo>
                <a:lnTo>
                  <a:pt x="18" y="1"/>
                </a:lnTo>
                <a:lnTo>
                  <a:pt x="16" y="1"/>
                </a:lnTo>
                <a:lnTo>
                  <a:pt x="14" y="0"/>
                </a:lnTo>
                <a:lnTo>
                  <a:pt x="12" y="0"/>
                </a:lnTo>
                <a:lnTo>
                  <a:pt x="10" y="1"/>
                </a:lnTo>
                <a:lnTo>
                  <a:pt x="8" y="1"/>
                </a:lnTo>
                <a:lnTo>
                  <a:pt x="0" y="2"/>
                </a:lnTo>
                <a:close/>
              </a:path>
            </a:pathLst>
          </a:custGeom>
          <a:solidFill>
            <a:srgbClr val="7F3F00"/>
          </a:solidFill>
          <a:ln w="9981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62" name="Freeform 22"/>
          <p:cNvSpPr>
            <a:spLocks noChangeArrowheads="1"/>
          </p:cNvSpPr>
          <p:nvPr/>
        </p:nvSpPr>
        <p:spPr bwMode="auto">
          <a:xfrm>
            <a:off x="1731963" y="2370535"/>
            <a:ext cx="55562" cy="17859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6" y="3"/>
              </a:cxn>
              <a:cxn ang="0">
                <a:pos x="24" y="13"/>
              </a:cxn>
              <a:cxn ang="0">
                <a:pos x="21" y="15"/>
              </a:cxn>
              <a:cxn ang="0">
                <a:pos x="35" y="12"/>
              </a:cxn>
              <a:cxn ang="0">
                <a:pos x="29" y="12"/>
              </a:cxn>
              <a:cxn ang="0">
                <a:pos x="11" y="2"/>
              </a:cxn>
              <a:cxn ang="0">
                <a:pos x="14" y="0"/>
              </a:cxn>
              <a:cxn ang="0">
                <a:pos x="0" y="3"/>
              </a:cxn>
            </a:cxnLst>
            <a:rect l="0" t="0" r="r" b="b"/>
            <a:pathLst>
              <a:path w="35" h="15">
                <a:moveTo>
                  <a:pt x="0" y="3"/>
                </a:moveTo>
                <a:lnTo>
                  <a:pt x="6" y="3"/>
                </a:lnTo>
                <a:lnTo>
                  <a:pt x="24" y="13"/>
                </a:lnTo>
                <a:lnTo>
                  <a:pt x="21" y="15"/>
                </a:lnTo>
                <a:lnTo>
                  <a:pt x="35" y="12"/>
                </a:lnTo>
                <a:lnTo>
                  <a:pt x="29" y="12"/>
                </a:lnTo>
                <a:lnTo>
                  <a:pt x="11" y="2"/>
                </a:lnTo>
                <a:lnTo>
                  <a:pt x="14" y="0"/>
                </a:lnTo>
                <a:lnTo>
                  <a:pt x="0" y="3"/>
                </a:lnTo>
                <a:close/>
              </a:path>
            </a:pathLst>
          </a:custGeom>
          <a:solidFill>
            <a:srgbClr val="FFFF00"/>
          </a:solidFill>
          <a:ln w="9981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63" name="Freeform 23"/>
          <p:cNvSpPr>
            <a:spLocks noChangeArrowheads="1"/>
          </p:cNvSpPr>
          <p:nvPr/>
        </p:nvSpPr>
        <p:spPr bwMode="auto">
          <a:xfrm>
            <a:off x="1757364" y="2363392"/>
            <a:ext cx="71437" cy="20240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17" y="2"/>
              </a:cxn>
              <a:cxn ang="0">
                <a:pos x="20" y="1"/>
              </a:cxn>
              <a:cxn ang="0">
                <a:pos x="22" y="1"/>
              </a:cxn>
              <a:cxn ang="0">
                <a:pos x="25" y="0"/>
              </a:cxn>
              <a:cxn ang="0">
                <a:pos x="28" y="1"/>
              </a:cxn>
              <a:cxn ang="0">
                <a:pos x="30" y="1"/>
              </a:cxn>
              <a:cxn ang="0">
                <a:pos x="32" y="2"/>
              </a:cxn>
              <a:cxn ang="0">
                <a:pos x="34" y="3"/>
              </a:cxn>
              <a:cxn ang="0">
                <a:pos x="34" y="3"/>
              </a:cxn>
              <a:cxn ang="0">
                <a:pos x="34" y="4"/>
              </a:cxn>
              <a:cxn ang="0">
                <a:pos x="32" y="6"/>
              </a:cxn>
              <a:cxn ang="0">
                <a:pos x="35" y="6"/>
              </a:cxn>
              <a:cxn ang="0">
                <a:pos x="37" y="6"/>
              </a:cxn>
              <a:cxn ang="0">
                <a:pos x="41" y="6"/>
              </a:cxn>
              <a:cxn ang="0">
                <a:pos x="43" y="7"/>
              </a:cxn>
              <a:cxn ang="0">
                <a:pos x="45" y="7"/>
              </a:cxn>
              <a:cxn ang="0">
                <a:pos x="45" y="8"/>
              </a:cxn>
              <a:cxn ang="0">
                <a:pos x="45" y="9"/>
              </a:cxn>
              <a:cxn ang="0">
                <a:pos x="45" y="10"/>
              </a:cxn>
              <a:cxn ang="0">
                <a:pos x="43" y="11"/>
              </a:cxn>
              <a:cxn ang="0">
                <a:pos x="41" y="12"/>
              </a:cxn>
              <a:cxn ang="0">
                <a:pos x="39" y="13"/>
              </a:cxn>
              <a:cxn ang="0">
                <a:pos x="20" y="17"/>
              </a:cxn>
              <a:cxn ang="0">
                <a:pos x="23" y="15"/>
              </a:cxn>
              <a:cxn ang="0">
                <a:pos x="6" y="5"/>
              </a:cxn>
              <a:cxn ang="0">
                <a:pos x="0" y="6"/>
              </a:cxn>
            </a:cxnLst>
            <a:rect l="0" t="0" r="r" b="b"/>
            <a:pathLst>
              <a:path w="45" h="17">
                <a:moveTo>
                  <a:pt x="0" y="6"/>
                </a:moveTo>
                <a:lnTo>
                  <a:pt x="17" y="2"/>
                </a:lnTo>
                <a:lnTo>
                  <a:pt x="20" y="1"/>
                </a:lnTo>
                <a:lnTo>
                  <a:pt x="22" y="1"/>
                </a:lnTo>
                <a:lnTo>
                  <a:pt x="25" y="0"/>
                </a:lnTo>
                <a:lnTo>
                  <a:pt x="28" y="1"/>
                </a:lnTo>
                <a:lnTo>
                  <a:pt x="30" y="1"/>
                </a:lnTo>
                <a:lnTo>
                  <a:pt x="32" y="2"/>
                </a:lnTo>
                <a:lnTo>
                  <a:pt x="34" y="3"/>
                </a:lnTo>
                <a:lnTo>
                  <a:pt x="34" y="3"/>
                </a:lnTo>
                <a:lnTo>
                  <a:pt x="34" y="4"/>
                </a:lnTo>
                <a:lnTo>
                  <a:pt x="32" y="6"/>
                </a:lnTo>
                <a:lnTo>
                  <a:pt x="35" y="6"/>
                </a:lnTo>
                <a:lnTo>
                  <a:pt x="37" y="6"/>
                </a:lnTo>
                <a:lnTo>
                  <a:pt x="41" y="6"/>
                </a:lnTo>
                <a:lnTo>
                  <a:pt x="43" y="7"/>
                </a:lnTo>
                <a:lnTo>
                  <a:pt x="45" y="7"/>
                </a:lnTo>
                <a:lnTo>
                  <a:pt x="45" y="8"/>
                </a:lnTo>
                <a:lnTo>
                  <a:pt x="45" y="9"/>
                </a:lnTo>
                <a:lnTo>
                  <a:pt x="45" y="10"/>
                </a:lnTo>
                <a:lnTo>
                  <a:pt x="43" y="11"/>
                </a:lnTo>
                <a:lnTo>
                  <a:pt x="41" y="12"/>
                </a:lnTo>
                <a:lnTo>
                  <a:pt x="39" y="13"/>
                </a:lnTo>
                <a:lnTo>
                  <a:pt x="20" y="17"/>
                </a:lnTo>
                <a:lnTo>
                  <a:pt x="23" y="15"/>
                </a:lnTo>
                <a:lnTo>
                  <a:pt x="6" y="5"/>
                </a:lnTo>
                <a:lnTo>
                  <a:pt x="0" y="6"/>
                </a:lnTo>
                <a:close/>
              </a:path>
            </a:pathLst>
          </a:custGeom>
          <a:solidFill>
            <a:srgbClr val="FFFF00"/>
          </a:solidFill>
          <a:ln w="9981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64" name="Freeform 24"/>
          <p:cNvSpPr>
            <a:spLocks noChangeArrowheads="1"/>
          </p:cNvSpPr>
          <p:nvPr/>
        </p:nvSpPr>
        <p:spPr bwMode="auto">
          <a:xfrm>
            <a:off x="1773238" y="2365773"/>
            <a:ext cx="30162" cy="7144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8" y="6"/>
              </a:cxn>
              <a:cxn ang="0">
                <a:pos x="14" y="5"/>
              </a:cxn>
              <a:cxn ang="0">
                <a:pos x="16" y="5"/>
              </a:cxn>
              <a:cxn ang="0">
                <a:pos x="17" y="4"/>
              </a:cxn>
              <a:cxn ang="0">
                <a:pos x="18" y="4"/>
              </a:cxn>
              <a:cxn ang="0">
                <a:pos x="19" y="3"/>
              </a:cxn>
              <a:cxn ang="0">
                <a:pos x="19" y="2"/>
              </a:cxn>
              <a:cxn ang="0">
                <a:pos x="18" y="1"/>
              </a:cxn>
              <a:cxn ang="0">
                <a:pos x="17" y="1"/>
              </a:cxn>
              <a:cxn ang="0">
                <a:pos x="15" y="0"/>
              </a:cxn>
              <a:cxn ang="0">
                <a:pos x="13" y="0"/>
              </a:cxn>
              <a:cxn ang="0">
                <a:pos x="11" y="0"/>
              </a:cxn>
              <a:cxn ang="0">
                <a:pos x="10" y="0"/>
              </a:cxn>
              <a:cxn ang="0">
                <a:pos x="7" y="1"/>
              </a:cxn>
              <a:cxn ang="0">
                <a:pos x="0" y="2"/>
              </a:cxn>
            </a:cxnLst>
            <a:rect l="0" t="0" r="r" b="b"/>
            <a:pathLst>
              <a:path w="19" h="6">
                <a:moveTo>
                  <a:pt x="0" y="2"/>
                </a:moveTo>
                <a:lnTo>
                  <a:pt x="8" y="6"/>
                </a:lnTo>
                <a:lnTo>
                  <a:pt x="14" y="5"/>
                </a:lnTo>
                <a:lnTo>
                  <a:pt x="16" y="5"/>
                </a:lnTo>
                <a:lnTo>
                  <a:pt x="17" y="4"/>
                </a:lnTo>
                <a:lnTo>
                  <a:pt x="18" y="4"/>
                </a:lnTo>
                <a:lnTo>
                  <a:pt x="19" y="3"/>
                </a:lnTo>
                <a:lnTo>
                  <a:pt x="19" y="2"/>
                </a:lnTo>
                <a:lnTo>
                  <a:pt x="18" y="1"/>
                </a:lnTo>
                <a:lnTo>
                  <a:pt x="17" y="1"/>
                </a:lnTo>
                <a:lnTo>
                  <a:pt x="15" y="0"/>
                </a:lnTo>
                <a:lnTo>
                  <a:pt x="13" y="0"/>
                </a:lnTo>
                <a:lnTo>
                  <a:pt x="11" y="0"/>
                </a:lnTo>
                <a:lnTo>
                  <a:pt x="10" y="0"/>
                </a:lnTo>
                <a:lnTo>
                  <a:pt x="7" y="1"/>
                </a:lnTo>
                <a:lnTo>
                  <a:pt x="0" y="2"/>
                </a:lnTo>
                <a:close/>
              </a:path>
            </a:pathLst>
          </a:custGeom>
          <a:solidFill>
            <a:srgbClr val="7F3F00"/>
          </a:solidFill>
          <a:ln w="9981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65" name="Freeform 25"/>
          <p:cNvSpPr>
            <a:spLocks noChangeArrowheads="1"/>
          </p:cNvSpPr>
          <p:nvPr/>
        </p:nvSpPr>
        <p:spPr bwMode="auto">
          <a:xfrm>
            <a:off x="1787525" y="2371725"/>
            <a:ext cx="31750" cy="833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9" y="7"/>
              </a:cxn>
              <a:cxn ang="0">
                <a:pos x="15" y="6"/>
              </a:cxn>
              <a:cxn ang="0">
                <a:pos x="17" y="5"/>
              </a:cxn>
              <a:cxn ang="0">
                <a:pos x="19" y="4"/>
              </a:cxn>
              <a:cxn ang="0">
                <a:pos x="20" y="4"/>
              </a:cxn>
              <a:cxn ang="0">
                <a:pos x="20" y="3"/>
              </a:cxn>
              <a:cxn ang="0">
                <a:pos x="20" y="2"/>
              </a:cxn>
              <a:cxn ang="0">
                <a:pos x="19" y="1"/>
              </a:cxn>
              <a:cxn ang="0">
                <a:pos x="18" y="1"/>
              </a:cxn>
              <a:cxn ang="0">
                <a:pos x="16" y="0"/>
              </a:cxn>
              <a:cxn ang="0">
                <a:pos x="14" y="0"/>
              </a:cxn>
              <a:cxn ang="0">
                <a:pos x="12" y="0"/>
              </a:cxn>
              <a:cxn ang="0">
                <a:pos x="10" y="0"/>
              </a:cxn>
              <a:cxn ang="0">
                <a:pos x="8" y="0"/>
              </a:cxn>
              <a:cxn ang="0">
                <a:pos x="0" y="2"/>
              </a:cxn>
            </a:cxnLst>
            <a:rect l="0" t="0" r="r" b="b"/>
            <a:pathLst>
              <a:path w="20" h="7">
                <a:moveTo>
                  <a:pt x="0" y="2"/>
                </a:moveTo>
                <a:lnTo>
                  <a:pt x="9" y="7"/>
                </a:lnTo>
                <a:lnTo>
                  <a:pt x="15" y="6"/>
                </a:lnTo>
                <a:lnTo>
                  <a:pt x="17" y="5"/>
                </a:lnTo>
                <a:lnTo>
                  <a:pt x="19" y="4"/>
                </a:lnTo>
                <a:lnTo>
                  <a:pt x="20" y="4"/>
                </a:lnTo>
                <a:lnTo>
                  <a:pt x="20" y="3"/>
                </a:lnTo>
                <a:lnTo>
                  <a:pt x="20" y="2"/>
                </a:lnTo>
                <a:lnTo>
                  <a:pt x="19" y="1"/>
                </a:lnTo>
                <a:lnTo>
                  <a:pt x="18" y="1"/>
                </a:lnTo>
                <a:lnTo>
                  <a:pt x="16" y="0"/>
                </a:lnTo>
                <a:lnTo>
                  <a:pt x="14" y="0"/>
                </a:lnTo>
                <a:lnTo>
                  <a:pt x="12" y="0"/>
                </a:lnTo>
                <a:lnTo>
                  <a:pt x="10" y="0"/>
                </a:lnTo>
                <a:lnTo>
                  <a:pt x="8" y="0"/>
                </a:lnTo>
                <a:lnTo>
                  <a:pt x="0" y="2"/>
                </a:lnTo>
                <a:close/>
              </a:path>
            </a:pathLst>
          </a:custGeom>
          <a:solidFill>
            <a:srgbClr val="7F3F00"/>
          </a:solidFill>
          <a:ln w="9981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66" name="Freeform 26"/>
          <p:cNvSpPr>
            <a:spLocks noChangeArrowheads="1"/>
          </p:cNvSpPr>
          <p:nvPr/>
        </p:nvSpPr>
        <p:spPr bwMode="auto">
          <a:xfrm>
            <a:off x="1808164" y="2357438"/>
            <a:ext cx="71437" cy="16669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5" y="3"/>
              </a:cxn>
              <a:cxn ang="0">
                <a:pos x="22" y="12"/>
              </a:cxn>
              <a:cxn ang="0">
                <a:pos x="20" y="14"/>
              </a:cxn>
              <a:cxn ang="0">
                <a:pos x="45" y="8"/>
              </a:cxn>
              <a:cxn ang="0">
                <a:pos x="42" y="5"/>
              </a:cxn>
              <a:cxn ang="0">
                <a:pos x="39" y="8"/>
              </a:cxn>
              <a:cxn ang="0">
                <a:pos x="27" y="12"/>
              </a:cxn>
              <a:cxn ang="0">
                <a:pos x="10" y="2"/>
              </a:cxn>
              <a:cxn ang="0">
                <a:pos x="13" y="0"/>
              </a:cxn>
              <a:cxn ang="0">
                <a:pos x="0" y="3"/>
              </a:cxn>
            </a:cxnLst>
            <a:rect l="0" t="0" r="r" b="b"/>
            <a:pathLst>
              <a:path w="45" h="14">
                <a:moveTo>
                  <a:pt x="0" y="3"/>
                </a:moveTo>
                <a:lnTo>
                  <a:pt x="5" y="3"/>
                </a:lnTo>
                <a:lnTo>
                  <a:pt x="22" y="12"/>
                </a:lnTo>
                <a:lnTo>
                  <a:pt x="20" y="14"/>
                </a:lnTo>
                <a:lnTo>
                  <a:pt x="45" y="8"/>
                </a:lnTo>
                <a:lnTo>
                  <a:pt x="42" y="5"/>
                </a:lnTo>
                <a:lnTo>
                  <a:pt x="39" y="8"/>
                </a:lnTo>
                <a:lnTo>
                  <a:pt x="27" y="12"/>
                </a:lnTo>
                <a:lnTo>
                  <a:pt x="10" y="2"/>
                </a:lnTo>
                <a:lnTo>
                  <a:pt x="13" y="0"/>
                </a:lnTo>
                <a:lnTo>
                  <a:pt x="0" y="3"/>
                </a:lnTo>
                <a:close/>
              </a:path>
            </a:pathLst>
          </a:custGeom>
          <a:solidFill>
            <a:srgbClr val="FFFF00"/>
          </a:solidFill>
          <a:ln w="9981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67" name="Freeform 27"/>
          <p:cNvSpPr>
            <a:spLocks noChangeArrowheads="1"/>
          </p:cNvSpPr>
          <p:nvPr/>
        </p:nvSpPr>
        <p:spPr bwMode="auto">
          <a:xfrm>
            <a:off x="1852614" y="2345532"/>
            <a:ext cx="71437" cy="21431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6" y="6"/>
              </a:cxn>
              <a:cxn ang="0">
                <a:pos x="22" y="16"/>
              </a:cxn>
              <a:cxn ang="0">
                <a:pos x="20" y="18"/>
              </a:cxn>
              <a:cxn ang="0">
                <a:pos x="45" y="11"/>
              </a:cxn>
              <a:cxn ang="0">
                <a:pos x="41" y="9"/>
              </a:cxn>
              <a:cxn ang="0">
                <a:pos x="40" y="11"/>
              </a:cxn>
              <a:cxn ang="0">
                <a:pos x="27" y="15"/>
              </a:cxn>
              <a:cxn ang="0">
                <a:pos x="20" y="10"/>
              </a:cxn>
              <a:cxn ang="0">
                <a:pos x="31" y="7"/>
              </a:cxn>
              <a:cxn ang="0">
                <a:pos x="36" y="9"/>
              </a:cxn>
              <a:cxn ang="0">
                <a:pos x="28" y="4"/>
              </a:cxn>
              <a:cxn ang="0">
                <a:pos x="30" y="6"/>
              </a:cxn>
              <a:cxn ang="0">
                <a:pos x="18" y="9"/>
              </a:cxn>
              <a:cxn ang="0">
                <a:pos x="10" y="5"/>
              </a:cxn>
              <a:cxn ang="0">
                <a:pos x="22" y="2"/>
              </a:cxn>
              <a:cxn ang="0">
                <a:pos x="30" y="3"/>
              </a:cxn>
              <a:cxn ang="0">
                <a:pos x="24" y="0"/>
              </a:cxn>
              <a:cxn ang="0">
                <a:pos x="0" y="6"/>
              </a:cxn>
            </a:cxnLst>
            <a:rect l="0" t="0" r="r" b="b"/>
            <a:pathLst>
              <a:path w="45" h="18">
                <a:moveTo>
                  <a:pt x="0" y="6"/>
                </a:moveTo>
                <a:lnTo>
                  <a:pt x="6" y="6"/>
                </a:lnTo>
                <a:lnTo>
                  <a:pt x="22" y="16"/>
                </a:lnTo>
                <a:lnTo>
                  <a:pt x="20" y="18"/>
                </a:lnTo>
                <a:lnTo>
                  <a:pt x="45" y="11"/>
                </a:lnTo>
                <a:lnTo>
                  <a:pt x="41" y="9"/>
                </a:lnTo>
                <a:lnTo>
                  <a:pt x="40" y="11"/>
                </a:lnTo>
                <a:lnTo>
                  <a:pt x="27" y="15"/>
                </a:lnTo>
                <a:lnTo>
                  <a:pt x="20" y="10"/>
                </a:lnTo>
                <a:lnTo>
                  <a:pt x="31" y="7"/>
                </a:lnTo>
                <a:lnTo>
                  <a:pt x="36" y="9"/>
                </a:lnTo>
                <a:lnTo>
                  <a:pt x="28" y="4"/>
                </a:lnTo>
                <a:lnTo>
                  <a:pt x="30" y="6"/>
                </a:lnTo>
                <a:lnTo>
                  <a:pt x="18" y="9"/>
                </a:lnTo>
                <a:lnTo>
                  <a:pt x="10" y="5"/>
                </a:lnTo>
                <a:lnTo>
                  <a:pt x="22" y="2"/>
                </a:lnTo>
                <a:lnTo>
                  <a:pt x="30" y="3"/>
                </a:lnTo>
                <a:lnTo>
                  <a:pt x="24" y="0"/>
                </a:lnTo>
                <a:lnTo>
                  <a:pt x="0" y="6"/>
                </a:lnTo>
                <a:close/>
              </a:path>
            </a:pathLst>
          </a:custGeom>
          <a:solidFill>
            <a:srgbClr val="FFFF00"/>
          </a:solidFill>
          <a:ln w="9981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68" name="Oval 28"/>
          <p:cNvSpPr>
            <a:spLocks noChangeArrowheads="1"/>
          </p:cNvSpPr>
          <p:nvPr/>
        </p:nvSpPr>
        <p:spPr bwMode="auto">
          <a:xfrm>
            <a:off x="1728789" y="2349103"/>
            <a:ext cx="47625" cy="14288"/>
          </a:xfrm>
          <a:prstGeom prst="ellipse">
            <a:avLst/>
          </a:prstGeom>
          <a:solidFill>
            <a:srgbClr val="FFFF00"/>
          </a:solidFill>
          <a:ln w="9981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69" name="Oval 29"/>
          <p:cNvSpPr>
            <a:spLocks noChangeArrowheads="1"/>
          </p:cNvSpPr>
          <p:nvPr/>
        </p:nvSpPr>
        <p:spPr bwMode="auto">
          <a:xfrm rot="-480000">
            <a:off x="1733550" y="2351485"/>
            <a:ext cx="38100" cy="9525"/>
          </a:xfrm>
          <a:prstGeom prst="ellipse">
            <a:avLst/>
          </a:prstGeom>
          <a:solidFill>
            <a:srgbClr val="7F3F00"/>
          </a:solidFill>
          <a:ln w="9981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70" name="Freeform 30"/>
          <p:cNvSpPr>
            <a:spLocks noChangeArrowheads="1"/>
          </p:cNvSpPr>
          <p:nvPr/>
        </p:nvSpPr>
        <p:spPr bwMode="auto">
          <a:xfrm>
            <a:off x="1817689" y="2437210"/>
            <a:ext cx="225425" cy="46434"/>
          </a:xfrm>
          <a:custGeom>
            <a:avLst/>
            <a:gdLst/>
            <a:ahLst/>
            <a:cxnLst>
              <a:cxn ang="0">
                <a:pos x="0" y="39"/>
              </a:cxn>
              <a:cxn ang="0">
                <a:pos x="142" y="0"/>
              </a:cxn>
            </a:cxnLst>
            <a:rect l="0" t="0" r="r" b="b"/>
            <a:pathLst>
              <a:path w="142" h="39">
                <a:moveTo>
                  <a:pt x="0" y="39"/>
                </a:moveTo>
                <a:lnTo>
                  <a:pt x="142" y="0"/>
                </a:lnTo>
              </a:path>
            </a:pathLst>
          </a:custGeom>
          <a:noFill/>
          <a:ln w="9981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71" name="Freeform 31"/>
          <p:cNvSpPr>
            <a:spLocks noChangeArrowheads="1"/>
          </p:cNvSpPr>
          <p:nvPr/>
        </p:nvSpPr>
        <p:spPr bwMode="auto">
          <a:xfrm>
            <a:off x="1814513" y="2491979"/>
            <a:ext cx="63500" cy="10715"/>
          </a:xfrm>
          <a:custGeom>
            <a:avLst/>
            <a:gdLst/>
            <a:ahLst/>
            <a:cxnLst>
              <a:cxn ang="0">
                <a:pos x="0" y="9"/>
              </a:cxn>
              <a:cxn ang="0">
                <a:pos x="40" y="0"/>
              </a:cxn>
            </a:cxnLst>
            <a:rect l="0" t="0" r="r" b="b"/>
            <a:pathLst>
              <a:path w="40" h="9">
                <a:moveTo>
                  <a:pt x="0" y="9"/>
                </a:moveTo>
                <a:lnTo>
                  <a:pt x="40" y="0"/>
                </a:lnTo>
              </a:path>
            </a:pathLst>
          </a:custGeom>
          <a:noFill/>
          <a:ln w="9981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72" name="Freeform 32"/>
          <p:cNvSpPr>
            <a:spLocks noChangeArrowheads="1"/>
          </p:cNvSpPr>
          <p:nvPr/>
        </p:nvSpPr>
        <p:spPr bwMode="auto">
          <a:xfrm>
            <a:off x="1865314" y="2469357"/>
            <a:ext cx="96837" cy="70247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3" y="4"/>
              </a:cxn>
              <a:cxn ang="0">
                <a:pos x="7" y="5"/>
              </a:cxn>
              <a:cxn ang="0">
                <a:pos x="11" y="7"/>
              </a:cxn>
              <a:cxn ang="0">
                <a:pos x="13" y="9"/>
              </a:cxn>
              <a:cxn ang="0">
                <a:pos x="15" y="11"/>
              </a:cxn>
              <a:cxn ang="0">
                <a:pos x="18" y="14"/>
              </a:cxn>
              <a:cxn ang="0">
                <a:pos x="20" y="17"/>
              </a:cxn>
              <a:cxn ang="0">
                <a:pos x="23" y="22"/>
              </a:cxn>
              <a:cxn ang="0">
                <a:pos x="30" y="38"/>
              </a:cxn>
              <a:cxn ang="0">
                <a:pos x="33" y="44"/>
              </a:cxn>
              <a:cxn ang="0">
                <a:pos x="36" y="48"/>
              </a:cxn>
              <a:cxn ang="0">
                <a:pos x="37" y="50"/>
              </a:cxn>
              <a:cxn ang="0">
                <a:pos x="40" y="53"/>
              </a:cxn>
              <a:cxn ang="0">
                <a:pos x="44" y="55"/>
              </a:cxn>
              <a:cxn ang="0">
                <a:pos x="50" y="59"/>
              </a:cxn>
              <a:cxn ang="0">
                <a:pos x="49" y="54"/>
              </a:cxn>
              <a:cxn ang="0">
                <a:pos x="48" y="51"/>
              </a:cxn>
              <a:cxn ang="0">
                <a:pos x="48" y="49"/>
              </a:cxn>
              <a:cxn ang="0">
                <a:pos x="52" y="49"/>
              </a:cxn>
              <a:cxn ang="0">
                <a:pos x="55" y="49"/>
              </a:cxn>
              <a:cxn ang="0">
                <a:pos x="61" y="48"/>
              </a:cxn>
              <a:cxn ang="0">
                <a:pos x="57" y="47"/>
              </a:cxn>
              <a:cxn ang="0">
                <a:pos x="54" y="45"/>
              </a:cxn>
              <a:cxn ang="0">
                <a:pos x="50" y="43"/>
              </a:cxn>
              <a:cxn ang="0">
                <a:pos x="47" y="39"/>
              </a:cxn>
              <a:cxn ang="0">
                <a:pos x="43" y="34"/>
              </a:cxn>
              <a:cxn ang="0">
                <a:pos x="34" y="15"/>
              </a:cxn>
              <a:cxn ang="0">
                <a:pos x="32" y="12"/>
              </a:cxn>
              <a:cxn ang="0">
                <a:pos x="30" y="9"/>
              </a:cxn>
              <a:cxn ang="0">
                <a:pos x="28" y="6"/>
              </a:cxn>
              <a:cxn ang="0">
                <a:pos x="26" y="4"/>
              </a:cxn>
              <a:cxn ang="0">
                <a:pos x="24" y="2"/>
              </a:cxn>
              <a:cxn ang="0">
                <a:pos x="22" y="1"/>
              </a:cxn>
              <a:cxn ang="0">
                <a:pos x="18" y="0"/>
              </a:cxn>
              <a:cxn ang="0">
                <a:pos x="15" y="0"/>
              </a:cxn>
              <a:cxn ang="0">
                <a:pos x="0" y="4"/>
              </a:cxn>
            </a:cxnLst>
            <a:rect l="0" t="0" r="r" b="b"/>
            <a:pathLst>
              <a:path w="61" h="59">
                <a:moveTo>
                  <a:pt x="0" y="4"/>
                </a:moveTo>
                <a:lnTo>
                  <a:pt x="3" y="4"/>
                </a:lnTo>
                <a:lnTo>
                  <a:pt x="7" y="5"/>
                </a:lnTo>
                <a:lnTo>
                  <a:pt x="11" y="7"/>
                </a:lnTo>
                <a:lnTo>
                  <a:pt x="13" y="9"/>
                </a:lnTo>
                <a:lnTo>
                  <a:pt x="15" y="11"/>
                </a:lnTo>
                <a:lnTo>
                  <a:pt x="18" y="14"/>
                </a:lnTo>
                <a:lnTo>
                  <a:pt x="20" y="17"/>
                </a:lnTo>
                <a:lnTo>
                  <a:pt x="23" y="22"/>
                </a:lnTo>
                <a:lnTo>
                  <a:pt x="30" y="38"/>
                </a:lnTo>
                <a:lnTo>
                  <a:pt x="33" y="44"/>
                </a:lnTo>
                <a:lnTo>
                  <a:pt x="36" y="48"/>
                </a:lnTo>
                <a:lnTo>
                  <a:pt x="37" y="50"/>
                </a:lnTo>
                <a:lnTo>
                  <a:pt x="40" y="53"/>
                </a:lnTo>
                <a:lnTo>
                  <a:pt x="44" y="55"/>
                </a:lnTo>
                <a:lnTo>
                  <a:pt x="50" y="59"/>
                </a:lnTo>
                <a:lnTo>
                  <a:pt x="49" y="54"/>
                </a:lnTo>
                <a:lnTo>
                  <a:pt x="48" y="51"/>
                </a:lnTo>
                <a:lnTo>
                  <a:pt x="48" y="49"/>
                </a:lnTo>
                <a:lnTo>
                  <a:pt x="52" y="49"/>
                </a:lnTo>
                <a:lnTo>
                  <a:pt x="55" y="49"/>
                </a:lnTo>
                <a:lnTo>
                  <a:pt x="61" y="48"/>
                </a:lnTo>
                <a:lnTo>
                  <a:pt x="57" y="47"/>
                </a:lnTo>
                <a:lnTo>
                  <a:pt x="54" y="45"/>
                </a:lnTo>
                <a:lnTo>
                  <a:pt x="50" y="43"/>
                </a:lnTo>
                <a:lnTo>
                  <a:pt x="47" y="39"/>
                </a:lnTo>
                <a:lnTo>
                  <a:pt x="43" y="34"/>
                </a:lnTo>
                <a:lnTo>
                  <a:pt x="34" y="15"/>
                </a:lnTo>
                <a:lnTo>
                  <a:pt x="32" y="12"/>
                </a:lnTo>
                <a:lnTo>
                  <a:pt x="30" y="9"/>
                </a:lnTo>
                <a:lnTo>
                  <a:pt x="28" y="6"/>
                </a:lnTo>
                <a:lnTo>
                  <a:pt x="26" y="4"/>
                </a:lnTo>
                <a:lnTo>
                  <a:pt x="24" y="2"/>
                </a:lnTo>
                <a:lnTo>
                  <a:pt x="22" y="1"/>
                </a:lnTo>
                <a:lnTo>
                  <a:pt x="18" y="0"/>
                </a:lnTo>
                <a:lnTo>
                  <a:pt x="15" y="0"/>
                </a:lnTo>
                <a:lnTo>
                  <a:pt x="0" y="4"/>
                </a:lnTo>
                <a:close/>
              </a:path>
            </a:pathLst>
          </a:custGeom>
          <a:solidFill>
            <a:srgbClr val="00007F"/>
          </a:solidFill>
          <a:ln w="1664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73" name="Freeform 33"/>
          <p:cNvSpPr>
            <a:spLocks noChangeArrowheads="1"/>
          </p:cNvSpPr>
          <p:nvPr/>
        </p:nvSpPr>
        <p:spPr bwMode="auto">
          <a:xfrm>
            <a:off x="1093789" y="902494"/>
            <a:ext cx="682625" cy="1400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30" y="1176"/>
              </a:cxn>
            </a:cxnLst>
            <a:rect l="0" t="0" r="r" b="b"/>
            <a:pathLst>
              <a:path w="430" h="1176">
                <a:moveTo>
                  <a:pt x="0" y="0"/>
                </a:moveTo>
                <a:lnTo>
                  <a:pt x="430" y="1176"/>
                </a:lnTo>
              </a:path>
            </a:pathLst>
          </a:custGeom>
          <a:noFill/>
          <a:ln w="998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74" name="Freeform 34"/>
          <p:cNvSpPr>
            <a:spLocks noChangeArrowheads="1"/>
          </p:cNvSpPr>
          <p:nvPr/>
        </p:nvSpPr>
        <p:spPr bwMode="auto">
          <a:xfrm>
            <a:off x="1555751" y="745331"/>
            <a:ext cx="231775" cy="15811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6" y="1328"/>
              </a:cxn>
            </a:cxnLst>
            <a:rect l="0" t="0" r="r" b="b"/>
            <a:pathLst>
              <a:path w="146" h="1328">
                <a:moveTo>
                  <a:pt x="0" y="0"/>
                </a:moveTo>
                <a:lnTo>
                  <a:pt x="146" y="1328"/>
                </a:lnTo>
              </a:path>
            </a:pathLst>
          </a:custGeom>
          <a:noFill/>
          <a:ln w="998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75" name="Freeform 35"/>
          <p:cNvSpPr>
            <a:spLocks noChangeArrowheads="1"/>
          </p:cNvSpPr>
          <p:nvPr/>
        </p:nvSpPr>
        <p:spPr bwMode="auto">
          <a:xfrm>
            <a:off x="1849438" y="895350"/>
            <a:ext cx="177800" cy="1470422"/>
          </a:xfrm>
          <a:custGeom>
            <a:avLst/>
            <a:gdLst/>
            <a:ahLst/>
            <a:cxnLst>
              <a:cxn ang="0">
                <a:pos x="112" y="0"/>
              </a:cxn>
              <a:cxn ang="0">
                <a:pos x="0" y="1235"/>
              </a:cxn>
            </a:cxnLst>
            <a:rect l="0" t="0" r="r" b="b"/>
            <a:pathLst>
              <a:path w="112" h="1235">
                <a:moveTo>
                  <a:pt x="112" y="0"/>
                </a:moveTo>
                <a:lnTo>
                  <a:pt x="0" y="1235"/>
                </a:lnTo>
              </a:path>
            </a:pathLst>
          </a:custGeom>
          <a:noFill/>
          <a:ln w="998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76" name="Text Box 36"/>
          <p:cNvSpPr txBox="1">
            <a:spLocks noChangeArrowheads="1"/>
          </p:cNvSpPr>
          <p:nvPr/>
        </p:nvSpPr>
        <p:spPr bwMode="auto">
          <a:xfrm>
            <a:off x="1093788" y="2859882"/>
            <a:ext cx="142716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381000"/>
            <a:r>
              <a:rPr lang="en-US" sz="3600" b="1">
                <a:latin typeface="Times New Roman" pitchFamily="18" charset="0"/>
              </a:rPr>
              <a:t>Book 1</a:t>
            </a:r>
          </a:p>
        </p:txBody>
      </p:sp>
      <p:sp>
        <p:nvSpPr>
          <p:cNvPr id="10277" name="Text Box 37"/>
          <p:cNvSpPr txBox="1">
            <a:spLocks noChangeArrowheads="1"/>
          </p:cNvSpPr>
          <p:nvPr/>
        </p:nvSpPr>
        <p:spPr bwMode="auto">
          <a:xfrm>
            <a:off x="454025" y="3717132"/>
            <a:ext cx="24638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381000"/>
            <a:r>
              <a:rPr lang="en-US" sz="3600" b="1">
                <a:latin typeface="Times New Roman" pitchFamily="18" charset="0"/>
              </a:rPr>
              <a:t>Psalms 1-41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7AA27E1-D319-4FCF-9196-770341770D23}" type="slidenum">
              <a:rPr lang="en-US"/>
              <a:pPr/>
              <a:t>8</a:t>
            </a:fld>
            <a:endParaRPr lang="en-US"/>
          </a:p>
        </p:txBody>
      </p:sp>
      <p:sp>
        <p:nvSpPr>
          <p:cNvPr id="11266" name="Freeform 2"/>
          <p:cNvSpPr>
            <a:spLocks noChangeArrowheads="1"/>
          </p:cNvSpPr>
          <p:nvPr/>
        </p:nvSpPr>
        <p:spPr bwMode="auto">
          <a:xfrm>
            <a:off x="244476" y="1373981"/>
            <a:ext cx="8245475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194" y="0"/>
              </a:cxn>
            </a:cxnLst>
            <a:rect l="0" t="0" r="r" b="b"/>
            <a:pathLst>
              <a:path w="5194">
                <a:moveTo>
                  <a:pt x="0" y="0"/>
                </a:moveTo>
                <a:lnTo>
                  <a:pt x="5194" y="0"/>
                </a:lnTo>
              </a:path>
            </a:pathLst>
          </a:custGeom>
          <a:noFill/>
          <a:ln w="8317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67" name="Oval 3"/>
          <p:cNvSpPr>
            <a:spLocks noChangeArrowheads="1"/>
          </p:cNvSpPr>
          <p:nvPr/>
        </p:nvSpPr>
        <p:spPr bwMode="auto">
          <a:xfrm>
            <a:off x="555626" y="702469"/>
            <a:ext cx="155575" cy="116681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68" name="Oval 4"/>
          <p:cNvSpPr>
            <a:spLocks noChangeArrowheads="1"/>
          </p:cNvSpPr>
          <p:nvPr/>
        </p:nvSpPr>
        <p:spPr bwMode="auto">
          <a:xfrm>
            <a:off x="1090614" y="608410"/>
            <a:ext cx="155575" cy="116681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69" name="Oval 5"/>
          <p:cNvSpPr>
            <a:spLocks noChangeArrowheads="1"/>
          </p:cNvSpPr>
          <p:nvPr/>
        </p:nvSpPr>
        <p:spPr bwMode="auto">
          <a:xfrm>
            <a:off x="985839" y="411957"/>
            <a:ext cx="155575" cy="116681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0" name="Oval 6"/>
          <p:cNvSpPr>
            <a:spLocks noChangeArrowheads="1"/>
          </p:cNvSpPr>
          <p:nvPr/>
        </p:nvSpPr>
        <p:spPr bwMode="auto">
          <a:xfrm>
            <a:off x="1027114" y="828676"/>
            <a:ext cx="155575" cy="116681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1" name="Oval 7"/>
          <p:cNvSpPr>
            <a:spLocks noChangeArrowheads="1"/>
          </p:cNvSpPr>
          <p:nvPr/>
        </p:nvSpPr>
        <p:spPr bwMode="auto">
          <a:xfrm>
            <a:off x="1500189" y="671513"/>
            <a:ext cx="155575" cy="116681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2" name="Oval 8"/>
          <p:cNvSpPr>
            <a:spLocks noChangeArrowheads="1"/>
          </p:cNvSpPr>
          <p:nvPr/>
        </p:nvSpPr>
        <p:spPr bwMode="auto">
          <a:xfrm>
            <a:off x="1971676" y="797719"/>
            <a:ext cx="155575" cy="116681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3" name="Oval 9"/>
          <p:cNvSpPr>
            <a:spLocks noChangeArrowheads="1"/>
          </p:cNvSpPr>
          <p:nvPr/>
        </p:nvSpPr>
        <p:spPr bwMode="auto">
          <a:xfrm>
            <a:off x="2233614" y="513160"/>
            <a:ext cx="155575" cy="116681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4" name="Oval 10"/>
          <p:cNvSpPr>
            <a:spLocks noChangeArrowheads="1"/>
          </p:cNvSpPr>
          <p:nvPr/>
        </p:nvSpPr>
        <p:spPr bwMode="auto">
          <a:xfrm>
            <a:off x="3219451" y="686992"/>
            <a:ext cx="155575" cy="116681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5" name="Oval 11"/>
          <p:cNvSpPr>
            <a:spLocks noChangeArrowheads="1"/>
          </p:cNvSpPr>
          <p:nvPr/>
        </p:nvSpPr>
        <p:spPr bwMode="auto">
          <a:xfrm>
            <a:off x="2936876" y="750094"/>
            <a:ext cx="155575" cy="116681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6" name="Oval 12"/>
          <p:cNvSpPr>
            <a:spLocks noChangeArrowheads="1"/>
          </p:cNvSpPr>
          <p:nvPr/>
        </p:nvSpPr>
        <p:spPr bwMode="auto">
          <a:xfrm>
            <a:off x="3198814" y="466726"/>
            <a:ext cx="155575" cy="116681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7" name="Oval 13"/>
          <p:cNvSpPr>
            <a:spLocks noChangeArrowheads="1"/>
          </p:cNvSpPr>
          <p:nvPr/>
        </p:nvSpPr>
        <p:spPr bwMode="auto">
          <a:xfrm>
            <a:off x="3429001" y="806054"/>
            <a:ext cx="155575" cy="116681"/>
          </a:xfrm>
          <a:prstGeom prst="ellipse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8" name="Oval 14"/>
          <p:cNvSpPr>
            <a:spLocks noChangeArrowheads="1"/>
          </p:cNvSpPr>
          <p:nvPr/>
        </p:nvSpPr>
        <p:spPr bwMode="auto">
          <a:xfrm>
            <a:off x="3702051" y="806054"/>
            <a:ext cx="155575" cy="116681"/>
          </a:xfrm>
          <a:prstGeom prst="ellipse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9" name="Oval 15"/>
          <p:cNvSpPr>
            <a:spLocks noChangeArrowheads="1"/>
          </p:cNvSpPr>
          <p:nvPr/>
        </p:nvSpPr>
        <p:spPr bwMode="auto">
          <a:xfrm>
            <a:off x="3606801" y="625079"/>
            <a:ext cx="155575" cy="116681"/>
          </a:xfrm>
          <a:prstGeom prst="ellipse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80" name="Text Box 16"/>
          <p:cNvSpPr txBox="1">
            <a:spLocks noChangeArrowheads="1"/>
          </p:cNvSpPr>
          <p:nvPr/>
        </p:nvSpPr>
        <p:spPr bwMode="auto">
          <a:xfrm>
            <a:off x="360363" y="1010841"/>
            <a:ext cx="96361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381000"/>
            <a:r>
              <a:rPr lang="en-US" sz="3600" b="1" dirty="0">
                <a:latin typeface="Times New Roman" pitchFamily="18" charset="0"/>
              </a:rPr>
              <a:t>1400</a:t>
            </a:r>
          </a:p>
        </p:txBody>
      </p:sp>
      <p:sp>
        <p:nvSpPr>
          <p:cNvPr id="11281" name="Freeform 17"/>
          <p:cNvSpPr>
            <a:spLocks noChangeArrowheads="1"/>
          </p:cNvSpPr>
          <p:nvPr/>
        </p:nvSpPr>
        <p:spPr bwMode="auto">
          <a:xfrm>
            <a:off x="1576388" y="2314576"/>
            <a:ext cx="500062" cy="222647"/>
          </a:xfrm>
          <a:custGeom>
            <a:avLst/>
            <a:gdLst/>
            <a:ahLst/>
            <a:cxnLst>
              <a:cxn ang="0">
                <a:pos x="160" y="3"/>
              </a:cxn>
              <a:cxn ang="0">
                <a:pos x="157" y="1"/>
              </a:cxn>
              <a:cxn ang="0">
                <a:pos x="154" y="0"/>
              </a:cxn>
              <a:cxn ang="0">
                <a:pos x="150" y="0"/>
              </a:cxn>
              <a:cxn ang="0">
                <a:pos x="146" y="0"/>
              </a:cxn>
              <a:cxn ang="0">
                <a:pos x="143" y="0"/>
              </a:cxn>
              <a:cxn ang="0">
                <a:pos x="139" y="0"/>
              </a:cxn>
              <a:cxn ang="0">
                <a:pos x="136" y="0"/>
              </a:cxn>
              <a:cxn ang="0">
                <a:pos x="131" y="1"/>
              </a:cxn>
              <a:cxn ang="0">
                <a:pos x="125" y="2"/>
              </a:cxn>
              <a:cxn ang="0">
                <a:pos x="12" y="27"/>
              </a:cxn>
              <a:cxn ang="0">
                <a:pos x="9" y="28"/>
              </a:cxn>
              <a:cxn ang="0">
                <a:pos x="6" y="30"/>
              </a:cxn>
              <a:cxn ang="0">
                <a:pos x="3" y="31"/>
              </a:cxn>
              <a:cxn ang="0">
                <a:pos x="2" y="33"/>
              </a:cxn>
              <a:cxn ang="0">
                <a:pos x="1" y="36"/>
              </a:cxn>
              <a:cxn ang="0">
                <a:pos x="1" y="39"/>
              </a:cxn>
              <a:cxn ang="0">
                <a:pos x="0" y="62"/>
              </a:cxn>
              <a:cxn ang="0">
                <a:pos x="0" y="74"/>
              </a:cxn>
              <a:cxn ang="0">
                <a:pos x="0" y="85"/>
              </a:cxn>
              <a:cxn ang="0">
                <a:pos x="1" y="89"/>
              </a:cxn>
              <a:cxn ang="0">
                <a:pos x="2" y="92"/>
              </a:cxn>
              <a:cxn ang="0">
                <a:pos x="3" y="94"/>
              </a:cxn>
              <a:cxn ang="0">
                <a:pos x="6" y="96"/>
              </a:cxn>
              <a:cxn ang="0">
                <a:pos x="141" y="184"/>
              </a:cxn>
              <a:cxn ang="0">
                <a:pos x="146" y="186"/>
              </a:cxn>
              <a:cxn ang="0">
                <a:pos x="148" y="187"/>
              </a:cxn>
              <a:cxn ang="0">
                <a:pos x="152" y="187"/>
              </a:cxn>
              <a:cxn ang="0">
                <a:pos x="155" y="187"/>
              </a:cxn>
              <a:cxn ang="0">
                <a:pos x="160" y="186"/>
              </a:cxn>
              <a:cxn ang="0">
                <a:pos x="185" y="179"/>
              </a:cxn>
              <a:cxn ang="0">
                <a:pos x="210" y="172"/>
              </a:cxn>
              <a:cxn ang="0">
                <a:pos x="224" y="168"/>
              </a:cxn>
              <a:cxn ang="0">
                <a:pos x="238" y="164"/>
              </a:cxn>
              <a:cxn ang="0">
                <a:pos x="252" y="158"/>
              </a:cxn>
              <a:cxn ang="0">
                <a:pos x="266" y="153"/>
              </a:cxn>
              <a:cxn ang="0">
                <a:pos x="279" y="148"/>
              </a:cxn>
              <a:cxn ang="0">
                <a:pos x="291" y="143"/>
              </a:cxn>
              <a:cxn ang="0">
                <a:pos x="304" y="135"/>
              </a:cxn>
              <a:cxn ang="0">
                <a:pos x="307" y="133"/>
              </a:cxn>
              <a:cxn ang="0">
                <a:pos x="309" y="131"/>
              </a:cxn>
              <a:cxn ang="0">
                <a:pos x="310" y="129"/>
              </a:cxn>
              <a:cxn ang="0">
                <a:pos x="310" y="127"/>
              </a:cxn>
              <a:cxn ang="0">
                <a:pos x="309" y="125"/>
              </a:cxn>
              <a:cxn ang="0">
                <a:pos x="307" y="124"/>
              </a:cxn>
              <a:cxn ang="0">
                <a:pos x="304" y="123"/>
              </a:cxn>
              <a:cxn ang="0">
                <a:pos x="294" y="122"/>
              </a:cxn>
              <a:cxn ang="0">
                <a:pos x="291" y="113"/>
              </a:cxn>
              <a:cxn ang="0">
                <a:pos x="296" y="84"/>
              </a:cxn>
              <a:cxn ang="0">
                <a:pos x="303" y="83"/>
              </a:cxn>
              <a:cxn ang="0">
                <a:pos x="307" y="82"/>
              </a:cxn>
              <a:cxn ang="0">
                <a:pos x="311" y="82"/>
              </a:cxn>
              <a:cxn ang="0">
                <a:pos x="313" y="82"/>
              </a:cxn>
              <a:cxn ang="0">
                <a:pos x="315" y="81"/>
              </a:cxn>
              <a:cxn ang="0">
                <a:pos x="315" y="80"/>
              </a:cxn>
              <a:cxn ang="0">
                <a:pos x="315" y="78"/>
              </a:cxn>
              <a:cxn ang="0">
                <a:pos x="314" y="76"/>
              </a:cxn>
              <a:cxn ang="0">
                <a:pos x="312" y="74"/>
              </a:cxn>
              <a:cxn ang="0">
                <a:pos x="310" y="72"/>
              </a:cxn>
              <a:cxn ang="0">
                <a:pos x="306" y="70"/>
              </a:cxn>
              <a:cxn ang="0">
                <a:pos x="302" y="68"/>
              </a:cxn>
              <a:cxn ang="0">
                <a:pos x="283" y="60"/>
              </a:cxn>
              <a:cxn ang="0">
                <a:pos x="160" y="3"/>
              </a:cxn>
            </a:cxnLst>
            <a:rect l="0" t="0" r="r" b="b"/>
            <a:pathLst>
              <a:path w="315" h="187">
                <a:moveTo>
                  <a:pt x="160" y="3"/>
                </a:moveTo>
                <a:lnTo>
                  <a:pt x="157" y="1"/>
                </a:lnTo>
                <a:lnTo>
                  <a:pt x="154" y="0"/>
                </a:lnTo>
                <a:lnTo>
                  <a:pt x="150" y="0"/>
                </a:lnTo>
                <a:lnTo>
                  <a:pt x="146" y="0"/>
                </a:lnTo>
                <a:lnTo>
                  <a:pt x="143" y="0"/>
                </a:lnTo>
                <a:lnTo>
                  <a:pt x="139" y="0"/>
                </a:lnTo>
                <a:lnTo>
                  <a:pt x="136" y="0"/>
                </a:lnTo>
                <a:lnTo>
                  <a:pt x="131" y="1"/>
                </a:lnTo>
                <a:lnTo>
                  <a:pt x="125" y="2"/>
                </a:lnTo>
                <a:lnTo>
                  <a:pt x="12" y="27"/>
                </a:lnTo>
                <a:lnTo>
                  <a:pt x="9" y="28"/>
                </a:lnTo>
                <a:lnTo>
                  <a:pt x="6" y="30"/>
                </a:lnTo>
                <a:lnTo>
                  <a:pt x="3" y="31"/>
                </a:lnTo>
                <a:lnTo>
                  <a:pt x="2" y="33"/>
                </a:lnTo>
                <a:lnTo>
                  <a:pt x="1" y="36"/>
                </a:lnTo>
                <a:lnTo>
                  <a:pt x="1" y="39"/>
                </a:lnTo>
                <a:lnTo>
                  <a:pt x="0" y="62"/>
                </a:lnTo>
                <a:lnTo>
                  <a:pt x="0" y="74"/>
                </a:lnTo>
                <a:lnTo>
                  <a:pt x="0" y="85"/>
                </a:lnTo>
                <a:lnTo>
                  <a:pt x="1" y="89"/>
                </a:lnTo>
                <a:lnTo>
                  <a:pt x="2" y="92"/>
                </a:lnTo>
                <a:lnTo>
                  <a:pt x="3" y="94"/>
                </a:lnTo>
                <a:lnTo>
                  <a:pt x="6" y="96"/>
                </a:lnTo>
                <a:lnTo>
                  <a:pt x="141" y="184"/>
                </a:lnTo>
                <a:lnTo>
                  <a:pt x="146" y="186"/>
                </a:lnTo>
                <a:lnTo>
                  <a:pt x="148" y="187"/>
                </a:lnTo>
                <a:lnTo>
                  <a:pt x="152" y="187"/>
                </a:lnTo>
                <a:lnTo>
                  <a:pt x="155" y="187"/>
                </a:lnTo>
                <a:lnTo>
                  <a:pt x="160" y="186"/>
                </a:lnTo>
                <a:lnTo>
                  <a:pt x="185" y="179"/>
                </a:lnTo>
                <a:lnTo>
                  <a:pt x="210" y="172"/>
                </a:lnTo>
                <a:lnTo>
                  <a:pt x="224" y="168"/>
                </a:lnTo>
                <a:lnTo>
                  <a:pt x="238" y="164"/>
                </a:lnTo>
                <a:lnTo>
                  <a:pt x="252" y="158"/>
                </a:lnTo>
                <a:lnTo>
                  <a:pt x="266" y="153"/>
                </a:lnTo>
                <a:lnTo>
                  <a:pt x="279" y="148"/>
                </a:lnTo>
                <a:lnTo>
                  <a:pt x="291" y="143"/>
                </a:lnTo>
                <a:lnTo>
                  <a:pt x="304" y="135"/>
                </a:lnTo>
                <a:lnTo>
                  <a:pt x="307" y="133"/>
                </a:lnTo>
                <a:lnTo>
                  <a:pt x="309" y="131"/>
                </a:lnTo>
                <a:lnTo>
                  <a:pt x="310" y="129"/>
                </a:lnTo>
                <a:lnTo>
                  <a:pt x="310" y="127"/>
                </a:lnTo>
                <a:lnTo>
                  <a:pt x="309" y="125"/>
                </a:lnTo>
                <a:lnTo>
                  <a:pt x="307" y="124"/>
                </a:lnTo>
                <a:lnTo>
                  <a:pt x="304" y="123"/>
                </a:lnTo>
                <a:lnTo>
                  <a:pt x="294" y="122"/>
                </a:lnTo>
                <a:lnTo>
                  <a:pt x="291" y="113"/>
                </a:lnTo>
                <a:lnTo>
                  <a:pt x="296" y="84"/>
                </a:lnTo>
                <a:lnTo>
                  <a:pt x="303" y="83"/>
                </a:lnTo>
                <a:lnTo>
                  <a:pt x="307" y="82"/>
                </a:lnTo>
                <a:lnTo>
                  <a:pt x="311" y="82"/>
                </a:lnTo>
                <a:lnTo>
                  <a:pt x="313" y="82"/>
                </a:lnTo>
                <a:lnTo>
                  <a:pt x="315" y="81"/>
                </a:lnTo>
                <a:lnTo>
                  <a:pt x="315" y="80"/>
                </a:lnTo>
                <a:lnTo>
                  <a:pt x="315" y="78"/>
                </a:lnTo>
                <a:lnTo>
                  <a:pt x="314" y="76"/>
                </a:lnTo>
                <a:lnTo>
                  <a:pt x="312" y="74"/>
                </a:lnTo>
                <a:lnTo>
                  <a:pt x="310" y="72"/>
                </a:lnTo>
                <a:lnTo>
                  <a:pt x="306" y="70"/>
                </a:lnTo>
                <a:lnTo>
                  <a:pt x="302" y="68"/>
                </a:lnTo>
                <a:lnTo>
                  <a:pt x="283" y="60"/>
                </a:lnTo>
                <a:lnTo>
                  <a:pt x="160" y="3"/>
                </a:lnTo>
                <a:close/>
              </a:path>
            </a:pathLst>
          </a:custGeom>
          <a:solidFill>
            <a:srgbClr val="7F3F00"/>
          </a:solidFill>
          <a:ln w="1664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82" name="Freeform 18"/>
          <p:cNvSpPr>
            <a:spLocks noChangeArrowheads="1"/>
          </p:cNvSpPr>
          <p:nvPr/>
        </p:nvSpPr>
        <p:spPr bwMode="auto">
          <a:xfrm>
            <a:off x="1811339" y="2413398"/>
            <a:ext cx="242887" cy="120253"/>
          </a:xfrm>
          <a:custGeom>
            <a:avLst/>
            <a:gdLst/>
            <a:ahLst/>
            <a:cxnLst>
              <a:cxn ang="0">
                <a:pos x="144" y="1"/>
              </a:cxn>
              <a:cxn ang="0">
                <a:pos x="138" y="2"/>
              </a:cxn>
              <a:cxn ang="0">
                <a:pos x="125" y="5"/>
              </a:cxn>
              <a:cxn ang="0">
                <a:pos x="108" y="9"/>
              </a:cxn>
              <a:cxn ang="0">
                <a:pos x="84" y="14"/>
              </a:cxn>
              <a:cxn ang="0">
                <a:pos x="24" y="30"/>
              </a:cxn>
              <a:cxn ang="0">
                <a:pos x="11" y="33"/>
              </a:cxn>
              <a:cxn ang="0">
                <a:pos x="8" y="34"/>
              </a:cxn>
              <a:cxn ang="0">
                <a:pos x="7" y="35"/>
              </a:cxn>
              <a:cxn ang="0">
                <a:pos x="5" y="37"/>
              </a:cxn>
              <a:cxn ang="0">
                <a:pos x="5" y="38"/>
              </a:cxn>
              <a:cxn ang="0">
                <a:pos x="4" y="42"/>
              </a:cxn>
              <a:cxn ang="0">
                <a:pos x="1" y="56"/>
              </a:cxn>
              <a:cxn ang="0">
                <a:pos x="1" y="62"/>
              </a:cxn>
              <a:cxn ang="0">
                <a:pos x="0" y="69"/>
              </a:cxn>
              <a:cxn ang="0">
                <a:pos x="0" y="84"/>
              </a:cxn>
              <a:cxn ang="0">
                <a:pos x="0" y="90"/>
              </a:cxn>
              <a:cxn ang="0">
                <a:pos x="1" y="98"/>
              </a:cxn>
              <a:cxn ang="0">
                <a:pos x="2" y="100"/>
              </a:cxn>
              <a:cxn ang="0">
                <a:pos x="3" y="101"/>
              </a:cxn>
              <a:cxn ang="0">
                <a:pos x="4" y="101"/>
              </a:cxn>
              <a:cxn ang="0">
                <a:pos x="6" y="101"/>
              </a:cxn>
              <a:cxn ang="0">
                <a:pos x="11" y="98"/>
              </a:cxn>
              <a:cxn ang="0">
                <a:pos x="80" y="80"/>
              </a:cxn>
              <a:cxn ang="0">
                <a:pos x="101" y="73"/>
              </a:cxn>
              <a:cxn ang="0">
                <a:pos x="116" y="68"/>
              </a:cxn>
              <a:cxn ang="0">
                <a:pos x="130" y="62"/>
              </a:cxn>
              <a:cxn ang="0">
                <a:pos x="149" y="53"/>
              </a:cxn>
              <a:cxn ang="0">
                <a:pos x="153" y="50"/>
              </a:cxn>
              <a:cxn ang="0">
                <a:pos x="150" y="49"/>
              </a:cxn>
              <a:cxn ang="0">
                <a:pos x="149" y="47"/>
              </a:cxn>
              <a:cxn ang="0">
                <a:pos x="148" y="44"/>
              </a:cxn>
              <a:cxn ang="0">
                <a:pos x="147" y="39"/>
              </a:cxn>
              <a:cxn ang="0">
                <a:pos x="146" y="34"/>
              </a:cxn>
              <a:cxn ang="0">
                <a:pos x="146" y="28"/>
              </a:cxn>
              <a:cxn ang="0">
                <a:pos x="146" y="23"/>
              </a:cxn>
              <a:cxn ang="0">
                <a:pos x="147" y="16"/>
              </a:cxn>
              <a:cxn ang="0">
                <a:pos x="148" y="11"/>
              </a:cxn>
              <a:cxn ang="0">
                <a:pos x="150" y="6"/>
              </a:cxn>
              <a:cxn ang="0">
                <a:pos x="152" y="0"/>
              </a:cxn>
              <a:cxn ang="0">
                <a:pos x="149" y="0"/>
              </a:cxn>
              <a:cxn ang="0">
                <a:pos x="144" y="1"/>
              </a:cxn>
            </a:cxnLst>
            <a:rect l="0" t="0" r="r" b="b"/>
            <a:pathLst>
              <a:path w="153" h="101">
                <a:moveTo>
                  <a:pt x="144" y="1"/>
                </a:moveTo>
                <a:lnTo>
                  <a:pt x="138" y="2"/>
                </a:lnTo>
                <a:lnTo>
                  <a:pt x="125" y="5"/>
                </a:lnTo>
                <a:lnTo>
                  <a:pt x="108" y="9"/>
                </a:lnTo>
                <a:lnTo>
                  <a:pt x="84" y="14"/>
                </a:lnTo>
                <a:lnTo>
                  <a:pt x="24" y="30"/>
                </a:lnTo>
                <a:lnTo>
                  <a:pt x="11" y="33"/>
                </a:lnTo>
                <a:lnTo>
                  <a:pt x="8" y="34"/>
                </a:lnTo>
                <a:lnTo>
                  <a:pt x="7" y="35"/>
                </a:lnTo>
                <a:lnTo>
                  <a:pt x="5" y="37"/>
                </a:lnTo>
                <a:lnTo>
                  <a:pt x="5" y="38"/>
                </a:lnTo>
                <a:lnTo>
                  <a:pt x="4" y="42"/>
                </a:lnTo>
                <a:lnTo>
                  <a:pt x="1" y="56"/>
                </a:lnTo>
                <a:lnTo>
                  <a:pt x="1" y="62"/>
                </a:lnTo>
                <a:lnTo>
                  <a:pt x="0" y="69"/>
                </a:lnTo>
                <a:lnTo>
                  <a:pt x="0" y="84"/>
                </a:lnTo>
                <a:lnTo>
                  <a:pt x="0" y="90"/>
                </a:lnTo>
                <a:lnTo>
                  <a:pt x="1" y="98"/>
                </a:lnTo>
                <a:lnTo>
                  <a:pt x="2" y="100"/>
                </a:lnTo>
                <a:lnTo>
                  <a:pt x="3" y="101"/>
                </a:lnTo>
                <a:lnTo>
                  <a:pt x="4" y="101"/>
                </a:lnTo>
                <a:lnTo>
                  <a:pt x="6" y="101"/>
                </a:lnTo>
                <a:lnTo>
                  <a:pt x="11" y="98"/>
                </a:lnTo>
                <a:lnTo>
                  <a:pt x="80" y="80"/>
                </a:lnTo>
                <a:lnTo>
                  <a:pt x="101" y="73"/>
                </a:lnTo>
                <a:lnTo>
                  <a:pt x="116" y="68"/>
                </a:lnTo>
                <a:lnTo>
                  <a:pt x="130" y="62"/>
                </a:lnTo>
                <a:lnTo>
                  <a:pt x="149" y="53"/>
                </a:lnTo>
                <a:lnTo>
                  <a:pt x="153" y="50"/>
                </a:lnTo>
                <a:lnTo>
                  <a:pt x="150" y="49"/>
                </a:lnTo>
                <a:lnTo>
                  <a:pt x="149" y="47"/>
                </a:lnTo>
                <a:lnTo>
                  <a:pt x="148" y="44"/>
                </a:lnTo>
                <a:lnTo>
                  <a:pt x="147" y="39"/>
                </a:lnTo>
                <a:lnTo>
                  <a:pt x="146" y="34"/>
                </a:lnTo>
                <a:lnTo>
                  <a:pt x="146" y="28"/>
                </a:lnTo>
                <a:lnTo>
                  <a:pt x="146" y="23"/>
                </a:lnTo>
                <a:lnTo>
                  <a:pt x="147" y="16"/>
                </a:lnTo>
                <a:lnTo>
                  <a:pt x="148" y="11"/>
                </a:lnTo>
                <a:lnTo>
                  <a:pt x="150" y="6"/>
                </a:lnTo>
                <a:lnTo>
                  <a:pt x="152" y="0"/>
                </a:lnTo>
                <a:lnTo>
                  <a:pt x="149" y="0"/>
                </a:lnTo>
                <a:lnTo>
                  <a:pt x="144" y="1"/>
                </a:lnTo>
                <a:close/>
              </a:path>
            </a:pathLst>
          </a:custGeom>
          <a:solidFill>
            <a:srgbClr val="000000"/>
          </a:solidFill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83" name="Freeform 19"/>
          <p:cNvSpPr>
            <a:spLocks noChangeArrowheads="1"/>
          </p:cNvSpPr>
          <p:nvPr/>
        </p:nvSpPr>
        <p:spPr bwMode="auto">
          <a:xfrm>
            <a:off x="1814514" y="2414588"/>
            <a:ext cx="236537" cy="114300"/>
          </a:xfrm>
          <a:custGeom>
            <a:avLst/>
            <a:gdLst/>
            <a:ahLst/>
            <a:cxnLst>
              <a:cxn ang="0">
                <a:pos x="149" y="0"/>
              </a:cxn>
              <a:cxn ang="0">
                <a:pos x="141" y="1"/>
              </a:cxn>
              <a:cxn ang="0">
                <a:pos x="132" y="3"/>
              </a:cxn>
              <a:cxn ang="0">
                <a:pos x="117" y="7"/>
              </a:cxn>
              <a:cxn ang="0">
                <a:pos x="104" y="10"/>
              </a:cxn>
              <a:cxn ang="0">
                <a:pos x="90" y="13"/>
              </a:cxn>
              <a:cxn ang="0">
                <a:pos x="45" y="24"/>
              </a:cxn>
              <a:cxn ang="0">
                <a:pos x="13" y="33"/>
              </a:cxn>
              <a:cxn ang="0">
                <a:pos x="10" y="34"/>
              </a:cxn>
              <a:cxn ang="0">
                <a:pos x="8" y="35"/>
              </a:cxn>
              <a:cxn ang="0">
                <a:pos x="6" y="36"/>
              </a:cxn>
              <a:cxn ang="0">
                <a:pos x="4" y="38"/>
              </a:cxn>
              <a:cxn ang="0">
                <a:pos x="4" y="41"/>
              </a:cxn>
              <a:cxn ang="0">
                <a:pos x="2" y="49"/>
              </a:cxn>
              <a:cxn ang="0">
                <a:pos x="13" y="46"/>
              </a:cxn>
              <a:cxn ang="0">
                <a:pos x="2" y="49"/>
              </a:cxn>
              <a:cxn ang="0">
                <a:pos x="1" y="67"/>
              </a:cxn>
              <a:cxn ang="0">
                <a:pos x="10" y="66"/>
              </a:cxn>
              <a:cxn ang="0">
                <a:pos x="1" y="68"/>
              </a:cxn>
              <a:cxn ang="0">
                <a:pos x="0" y="74"/>
              </a:cxn>
              <a:cxn ang="0">
                <a:pos x="6" y="73"/>
              </a:cxn>
              <a:cxn ang="0">
                <a:pos x="0" y="75"/>
              </a:cxn>
              <a:cxn ang="0">
                <a:pos x="1" y="82"/>
              </a:cxn>
              <a:cxn ang="0">
                <a:pos x="22" y="78"/>
              </a:cxn>
              <a:cxn ang="0">
                <a:pos x="1" y="83"/>
              </a:cxn>
              <a:cxn ang="0">
                <a:pos x="1" y="89"/>
              </a:cxn>
              <a:cxn ang="0">
                <a:pos x="18" y="85"/>
              </a:cxn>
              <a:cxn ang="0">
                <a:pos x="1" y="90"/>
              </a:cxn>
              <a:cxn ang="0">
                <a:pos x="1" y="92"/>
              </a:cxn>
              <a:cxn ang="0">
                <a:pos x="1" y="94"/>
              </a:cxn>
              <a:cxn ang="0">
                <a:pos x="3" y="95"/>
              </a:cxn>
              <a:cxn ang="0">
                <a:pos x="5" y="96"/>
              </a:cxn>
              <a:cxn ang="0">
                <a:pos x="8" y="95"/>
              </a:cxn>
              <a:cxn ang="0">
                <a:pos x="11" y="95"/>
              </a:cxn>
              <a:cxn ang="0">
                <a:pos x="66" y="81"/>
              </a:cxn>
              <a:cxn ang="0">
                <a:pos x="79" y="77"/>
              </a:cxn>
              <a:cxn ang="0">
                <a:pos x="95" y="72"/>
              </a:cxn>
              <a:cxn ang="0">
                <a:pos x="114" y="65"/>
              </a:cxn>
              <a:cxn ang="0">
                <a:pos x="124" y="61"/>
              </a:cxn>
              <a:cxn ang="0">
                <a:pos x="132" y="58"/>
              </a:cxn>
              <a:cxn ang="0">
                <a:pos x="139" y="54"/>
              </a:cxn>
              <a:cxn ang="0">
                <a:pos x="143" y="52"/>
              </a:cxn>
              <a:cxn ang="0">
                <a:pos x="147" y="49"/>
              </a:cxn>
              <a:cxn ang="0">
                <a:pos x="146" y="45"/>
              </a:cxn>
              <a:cxn ang="0">
                <a:pos x="145" y="42"/>
              </a:cxn>
              <a:cxn ang="0">
                <a:pos x="135" y="47"/>
              </a:cxn>
              <a:cxn ang="0">
                <a:pos x="145" y="42"/>
              </a:cxn>
              <a:cxn ang="0">
                <a:pos x="144" y="37"/>
              </a:cxn>
              <a:cxn ang="0">
                <a:pos x="144" y="31"/>
              </a:cxn>
              <a:cxn ang="0">
                <a:pos x="143" y="26"/>
              </a:cxn>
              <a:cxn ang="0">
                <a:pos x="144" y="20"/>
              </a:cxn>
              <a:cxn ang="0">
                <a:pos x="133" y="22"/>
              </a:cxn>
              <a:cxn ang="0">
                <a:pos x="144" y="19"/>
              </a:cxn>
              <a:cxn ang="0">
                <a:pos x="145" y="16"/>
              </a:cxn>
              <a:cxn ang="0">
                <a:pos x="145" y="13"/>
              </a:cxn>
              <a:cxn ang="0">
                <a:pos x="121" y="19"/>
              </a:cxn>
              <a:cxn ang="0">
                <a:pos x="145" y="12"/>
              </a:cxn>
              <a:cxn ang="0">
                <a:pos x="147" y="7"/>
              </a:cxn>
              <a:cxn ang="0">
                <a:pos x="114" y="14"/>
              </a:cxn>
              <a:cxn ang="0">
                <a:pos x="147" y="6"/>
              </a:cxn>
              <a:cxn ang="0">
                <a:pos x="149" y="0"/>
              </a:cxn>
            </a:cxnLst>
            <a:rect l="0" t="0" r="r" b="b"/>
            <a:pathLst>
              <a:path w="149" h="96">
                <a:moveTo>
                  <a:pt x="149" y="0"/>
                </a:moveTo>
                <a:lnTo>
                  <a:pt x="141" y="1"/>
                </a:lnTo>
                <a:lnTo>
                  <a:pt x="132" y="3"/>
                </a:lnTo>
                <a:lnTo>
                  <a:pt x="117" y="7"/>
                </a:lnTo>
                <a:lnTo>
                  <a:pt x="104" y="10"/>
                </a:lnTo>
                <a:lnTo>
                  <a:pt x="90" y="13"/>
                </a:lnTo>
                <a:lnTo>
                  <a:pt x="45" y="24"/>
                </a:lnTo>
                <a:lnTo>
                  <a:pt x="13" y="33"/>
                </a:lnTo>
                <a:lnTo>
                  <a:pt x="10" y="34"/>
                </a:lnTo>
                <a:lnTo>
                  <a:pt x="8" y="35"/>
                </a:lnTo>
                <a:lnTo>
                  <a:pt x="6" y="36"/>
                </a:lnTo>
                <a:lnTo>
                  <a:pt x="4" y="38"/>
                </a:lnTo>
                <a:lnTo>
                  <a:pt x="4" y="41"/>
                </a:lnTo>
                <a:lnTo>
                  <a:pt x="2" y="49"/>
                </a:lnTo>
                <a:lnTo>
                  <a:pt x="13" y="46"/>
                </a:lnTo>
                <a:lnTo>
                  <a:pt x="2" y="49"/>
                </a:lnTo>
                <a:lnTo>
                  <a:pt x="1" y="67"/>
                </a:lnTo>
                <a:lnTo>
                  <a:pt x="10" y="66"/>
                </a:lnTo>
                <a:lnTo>
                  <a:pt x="1" y="68"/>
                </a:lnTo>
                <a:lnTo>
                  <a:pt x="0" y="74"/>
                </a:lnTo>
                <a:lnTo>
                  <a:pt x="6" y="73"/>
                </a:lnTo>
                <a:lnTo>
                  <a:pt x="0" y="75"/>
                </a:lnTo>
                <a:lnTo>
                  <a:pt x="1" y="82"/>
                </a:lnTo>
                <a:lnTo>
                  <a:pt x="22" y="78"/>
                </a:lnTo>
                <a:lnTo>
                  <a:pt x="1" y="83"/>
                </a:lnTo>
                <a:lnTo>
                  <a:pt x="1" y="89"/>
                </a:lnTo>
                <a:lnTo>
                  <a:pt x="18" y="85"/>
                </a:lnTo>
                <a:lnTo>
                  <a:pt x="1" y="90"/>
                </a:lnTo>
                <a:lnTo>
                  <a:pt x="1" y="92"/>
                </a:lnTo>
                <a:lnTo>
                  <a:pt x="1" y="94"/>
                </a:lnTo>
                <a:lnTo>
                  <a:pt x="3" y="95"/>
                </a:lnTo>
                <a:lnTo>
                  <a:pt x="5" y="96"/>
                </a:lnTo>
                <a:lnTo>
                  <a:pt x="8" y="95"/>
                </a:lnTo>
                <a:lnTo>
                  <a:pt x="11" y="95"/>
                </a:lnTo>
                <a:lnTo>
                  <a:pt x="66" y="81"/>
                </a:lnTo>
                <a:lnTo>
                  <a:pt x="79" y="77"/>
                </a:lnTo>
                <a:lnTo>
                  <a:pt x="95" y="72"/>
                </a:lnTo>
                <a:lnTo>
                  <a:pt x="114" y="65"/>
                </a:lnTo>
                <a:lnTo>
                  <a:pt x="124" y="61"/>
                </a:lnTo>
                <a:lnTo>
                  <a:pt x="132" y="58"/>
                </a:lnTo>
                <a:lnTo>
                  <a:pt x="139" y="54"/>
                </a:lnTo>
                <a:lnTo>
                  <a:pt x="143" y="52"/>
                </a:lnTo>
                <a:lnTo>
                  <a:pt x="147" y="49"/>
                </a:lnTo>
                <a:lnTo>
                  <a:pt x="146" y="45"/>
                </a:lnTo>
                <a:lnTo>
                  <a:pt x="145" y="42"/>
                </a:lnTo>
                <a:lnTo>
                  <a:pt x="135" y="47"/>
                </a:lnTo>
                <a:lnTo>
                  <a:pt x="145" y="42"/>
                </a:lnTo>
                <a:lnTo>
                  <a:pt x="144" y="37"/>
                </a:lnTo>
                <a:lnTo>
                  <a:pt x="144" y="31"/>
                </a:lnTo>
                <a:lnTo>
                  <a:pt x="143" y="26"/>
                </a:lnTo>
                <a:lnTo>
                  <a:pt x="144" y="20"/>
                </a:lnTo>
                <a:lnTo>
                  <a:pt x="133" y="22"/>
                </a:lnTo>
                <a:lnTo>
                  <a:pt x="144" y="19"/>
                </a:lnTo>
                <a:lnTo>
                  <a:pt x="145" y="16"/>
                </a:lnTo>
                <a:lnTo>
                  <a:pt x="145" y="13"/>
                </a:lnTo>
                <a:lnTo>
                  <a:pt x="121" y="19"/>
                </a:lnTo>
                <a:lnTo>
                  <a:pt x="145" y="12"/>
                </a:lnTo>
                <a:lnTo>
                  <a:pt x="147" y="7"/>
                </a:lnTo>
                <a:lnTo>
                  <a:pt x="114" y="14"/>
                </a:lnTo>
                <a:lnTo>
                  <a:pt x="147" y="6"/>
                </a:lnTo>
                <a:lnTo>
                  <a:pt x="149" y="0"/>
                </a:lnTo>
                <a:close/>
              </a:path>
            </a:pathLst>
          </a:custGeom>
          <a:solidFill>
            <a:srgbClr val="FFFFFF"/>
          </a:solidFill>
          <a:ln w="9981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84" name="Freeform 20"/>
          <p:cNvSpPr>
            <a:spLocks noChangeArrowheads="1"/>
          </p:cNvSpPr>
          <p:nvPr/>
        </p:nvSpPr>
        <p:spPr bwMode="auto">
          <a:xfrm>
            <a:off x="1814514" y="2457450"/>
            <a:ext cx="130175" cy="26194"/>
          </a:xfrm>
          <a:custGeom>
            <a:avLst/>
            <a:gdLst/>
            <a:ahLst/>
            <a:cxnLst>
              <a:cxn ang="0">
                <a:pos x="0" y="22"/>
              </a:cxn>
              <a:cxn ang="0">
                <a:pos x="82" y="0"/>
              </a:cxn>
              <a:cxn ang="0">
                <a:pos x="64" y="5"/>
              </a:cxn>
              <a:cxn ang="0">
                <a:pos x="55" y="8"/>
              </a:cxn>
              <a:cxn ang="0">
                <a:pos x="39" y="12"/>
              </a:cxn>
              <a:cxn ang="0">
                <a:pos x="0" y="22"/>
              </a:cxn>
            </a:cxnLst>
            <a:rect l="0" t="0" r="r" b="b"/>
            <a:pathLst>
              <a:path w="82" h="22">
                <a:moveTo>
                  <a:pt x="0" y="22"/>
                </a:moveTo>
                <a:lnTo>
                  <a:pt x="82" y="0"/>
                </a:lnTo>
                <a:lnTo>
                  <a:pt x="64" y="5"/>
                </a:lnTo>
                <a:lnTo>
                  <a:pt x="55" y="8"/>
                </a:lnTo>
                <a:lnTo>
                  <a:pt x="39" y="12"/>
                </a:lnTo>
                <a:lnTo>
                  <a:pt x="0" y="22"/>
                </a:lnTo>
                <a:close/>
              </a:path>
            </a:pathLst>
          </a:custGeom>
          <a:solidFill>
            <a:srgbClr val="000000"/>
          </a:solidFill>
          <a:ln w="9981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85" name="Freeform 21"/>
          <p:cNvSpPr>
            <a:spLocks noChangeArrowheads="1"/>
          </p:cNvSpPr>
          <p:nvPr/>
        </p:nvSpPr>
        <p:spPr bwMode="auto">
          <a:xfrm>
            <a:off x="1757364" y="2426494"/>
            <a:ext cx="71437" cy="27385"/>
          </a:xfrm>
          <a:custGeom>
            <a:avLst/>
            <a:gdLst/>
            <a:ahLst/>
            <a:cxnLst>
              <a:cxn ang="0">
                <a:pos x="45" y="18"/>
              </a:cxn>
              <a:cxn ang="0">
                <a:pos x="40" y="18"/>
              </a:cxn>
              <a:cxn ang="0">
                <a:pos x="37" y="18"/>
              </a:cxn>
              <a:cxn ang="0">
                <a:pos x="33" y="16"/>
              </a:cxn>
              <a:cxn ang="0">
                <a:pos x="0" y="0"/>
              </a:cxn>
              <a:cxn ang="0">
                <a:pos x="31" y="18"/>
              </a:cxn>
              <a:cxn ang="0">
                <a:pos x="38" y="23"/>
              </a:cxn>
              <a:cxn ang="0">
                <a:pos x="39" y="22"/>
              </a:cxn>
              <a:cxn ang="0">
                <a:pos x="40" y="20"/>
              </a:cxn>
              <a:cxn ang="0">
                <a:pos x="41" y="20"/>
              </a:cxn>
              <a:cxn ang="0">
                <a:pos x="45" y="18"/>
              </a:cxn>
            </a:cxnLst>
            <a:rect l="0" t="0" r="r" b="b"/>
            <a:pathLst>
              <a:path w="45" h="23">
                <a:moveTo>
                  <a:pt x="45" y="18"/>
                </a:moveTo>
                <a:lnTo>
                  <a:pt x="40" y="18"/>
                </a:lnTo>
                <a:lnTo>
                  <a:pt x="37" y="18"/>
                </a:lnTo>
                <a:lnTo>
                  <a:pt x="33" y="16"/>
                </a:lnTo>
                <a:lnTo>
                  <a:pt x="0" y="0"/>
                </a:lnTo>
                <a:lnTo>
                  <a:pt x="31" y="18"/>
                </a:lnTo>
                <a:lnTo>
                  <a:pt x="38" y="23"/>
                </a:lnTo>
                <a:lnTo>
                  <a:pt x="39" y="22"/>
                </a:lnTo>
                <a:lnTo>
                  <a:pt x="40" y="20"/>
                </a:lnTo>
                <a:lnTo>
                  <a:pt x="41" y="20"/>
                </a:lnTo>
                <a:lnTo>
                  <a:pt x="45" y="18"/>
                </a:lnTo>
                <a:close/>
              </a:path>
            </a:pathLst>
          </a:custGeom>
          <a:solidFill>
            <a:srgbClr val="000000"/>
          </a:solidFill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86" name="Freeform 22"/>
          <p:cNvSpPr>
            <a:spLocks noChangeArrowheads="1"/>
          </p:cNvSpPr>
          <p:nvPr/>
        </p:nvSpPr>
        <p:spPr bwMode="auto">
          <a:xfrm>
            <a:off x="1589088" y="2349104"/>
            <a:ext cx="127000" cy="57150"/>
          </a:xfrm>
          <a:custGeom>
            <a:avLst/>
            <a:gdLst/>
            <a:ahLst/>
            <a:cxnLst>
              <a:cxn ang="0">
                <a:pos x="80" y="48"/>
              </a:cxn>
              <a:cxn ang="0">
                <a:pos x="9" y="5"/>
              </a:cxn>
              <a:cxn ang="0">
                <a:pos x="8" y="4"/>
              </a:cxn>
              <a:cxn ang="0">
                <a:pos x="8" y="2"/>
              </a:cxn>
              <a:cxn ang="0">
                <a:pos x="8" y="1"/>
              </a:cxn>
              <a:cxn ang="0">
                <a:pos x="10" y="0"/>
              </a:cxn>
              <a:cxn ang="0">
                <a:pos x="3" y="2"/>
              </a:cxn>
              <a:cxn ang="0">
                <a:pos x="0" y="4"/>
              </a:cxn>
              <a:cxn ang="0">
                <a:pos x="80" y="48"/>
              </a:cxn>
            </a:cxnLst>
            <a:rect l="0" t="0" r="r" b="b"/>
            <a:pathLst>
              <a:path w="80" h="48">
                <a:moveTo>
                  <a:pt x="80" y="48"/>
                </a:moveTo>
                <a:lnTo>
                  <a:pt x="9" y="5"/>
                </a:lnTo>
                <a:lnTo>
                  <a:pt x="8" y="4"/>
                </a:lnTo>
                <a:lnTo>
                  <a:pt x="8" y="2"/>
                </a:lnTo>
                <a:lnTo>
                  <a:pt x="8" y="1"/>
                </a:lnTo>
                <a:lnTo>
                  <a:pt x="10" y="0"/>
                </a:lnTo>
                <a:lnTo>
                  <a:pt x="3" y="2"/>
                </a:lnTo>
                <a:lnTo>
                  <a:pt x="0" y="4"/>
                </a:lnTo>
                <a:lnTo>
                  <a:pt x="80" y="48"/>
                </a:lnTo>
                <a:close/>
              </a:path>
            </a:pathLst>
          </a:custGeom>
          <a:solidFill>
            <a:srgbClr val="000000"/>
          </a:solidFill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87" name="Freeform 23"/>
          <p:cNvSpPr>
            <a:spLocks noChangeArrowheads="1"/>
          </p:cNvSpPr>
          <p:nvPr/>
        </p:nvSpPr>
        <p:spPr bwMode="auto">
          <a:xfrm>
            <a:off x="1682750" y="2377679"/>
            <a:ext cx="71438" cy="20240"/>
          </a:xfrm>
          <a:custGeom>
            <a:avLst/>
            <a:gdLst/>
            <a:ahLst/>
            <a:cxnLst>
              <a:cxn ang="0">
                <a:pos x="0" y="5"/>
              </a:cxn>
              <a:cxn ang="0">
                <a:pos x="16" y="1"/>
              </a:cxn>
              <a:cxn ang="0">
                <a:pos x="20" y="0"/>
              </a:cxn>
              <a:cxn ang="0">
                <a:pos x="22" y="0"/>
              </a:cxn>
              <a:cxn ang="0">
                <a:pos x="24" y="0"/>
              </a:cxn>
              <a:cxn ang="0">
                <a:pos x="26" y="0"/>
              </a:cxn>
              <a:cxn ang="0">
                <a:pos x="28" y="0"/>
              </a:cxn>
              <a:cxn ang="0">
                <a:pos x="30" y="0"/>
              </a:cxn>
              <a:cxn ang="0">
                <a:pos x="32" y="1"/>
              </a:cxn>
              <a:cxn ang="0">
                <a:pos x="33" y="2"/>
              </a:cxn>
              <a:cxn ang="0">
                <a:pos x="34" y="3"/>
              </a:cxn>
              <a:cxn ang="0">
                <a:pos x="33" y="4"/>
              </a:cxn>
              <a:cxn ang="0">
                <a:pos x="32" y="5"/>
              </a:cxn>
              <a:cxn ang="0">
                <a:pos x="35" y="5"/>
              </a:cxn>
              <a:cxn ang="0">
                <a:pos x="38" y="5"/>
              </a:cxn>
              <a:cxn ang="0">
                <a:pos x="40" y="5"/>
              </a:cxn>
              <a:cxn ang="0">
                <a:pos x="42" y="6"/>
              </a:cxn>
              <a:cxn ang="0">
                <a:pos x="44" y="6"/>
              </a:cxn>
              <a:cxn ang="0">
                <a:pos x="45" y="7"/>
              </a:cxn>
              <a:cxn ang="0">
                <a:pos x="45" y="8"/>
              </a:cxn>
              <a:cxn ang="0">
                <a:pos x="44" y="9"/>
              </a:cxn>
              <a:cxn ang="0">
                <a:pos x="43" y="10"/>
              </a:cxn>
              <a:cxn ang="0">
                <a:pos x="41" y="11"/>
              </a:cxn>
              <a:cxn ang="0">
                <a:pos x="39" y="12"/>
              </a:cxn>
              <a:cxn ang="0">
                <a:pos x="20" y="17"/>
              </a:cxn>
              <a:cxn ang="0">
                <a:pos x="23" y="15"/>
              </a:cxn>
              <a:cxn ang="0">
                <a:pos x="6" y="5"/>
              </a:cxn>
              <a:cxn ang="0">
                <a:pos x="0" y="5"/>
              </a:cxn>
            </a:cxnLst>
            <a:rect l="0" t="0" r="r" b="b"/>
            <a:pathLst>
              <a:path w="45" h="17">
                <a:moveTo>
                  <a:pt x="0" y="5"/>
                </a:moveTo>
                <a:lnTo>
                  <a:pt x="16" y="1"/>
                </a:lnTo>
                <a:lnTo>
                  <a:pt x="20" y="0"/>
                </a:lnTo>
                <a:lnTo>
                  <a:pt x="22" y="0"/>
                </a:lnTo>
                <a:lnTo>
                  <a:pt x="24" y="0"/>
                </a:lnTo>
                <a:lnTo>
                  <a:pt x="26" y="0"/>
                </a:lnTo>
                <a:lnTo>
                  <a:pt x="28" y="0"/>
                </a:lnTo>
                <a:lnTo>
                  <a:pt x="30" y="0"/>
                </a:lnTo>
                <a:lnTo>
                  <a:pt x="32" y="1"/>
                </a:lnTo>
                <a:lnTo>
                  <a:pt x="33" y="2"/>
                </a:lnTo>
                <a:lnTo>
                  <a:pt x="34" y="3"/>
                </a:lnTo>
                <a:lnTo>
                  <a:pt x="33" y="4"/>
                </a:lnTo>
                <a:lnTo>
                  <a:pt x="32" y="5"/>
                </a:lnTo>
                <a:lnTo>
                  <a:pt x="35" y="5"/>
                </a:lnTo>
                <a:lnTo>
                  <a:pt x="38" y="5"/>
                </a:lnTo>
                <a:lnTo>
                  <a:pt x="40" y="5"/>
                </a:lnTo>
                <a:lnTo>
                  <a:pt x="42" y="6"/>
                </a:lnTo>
                <a:lnTo>
                  <a:pt x="44" y="6"/>
                </a:lnTo>
                <a:lnTo>
                  <a:pt x="45" y="7"/>
                </a:lnTo>
                <a:lnTo>
                  <a:pt x="45" y="8"/>
                </a:lnTo>
                <a:lnTo>
                  <a:pt x="44" y="9"/>
                </a:lnTo>
                <a:lnTo>
                  <a:pt x="43" y="10"/>
                </a:lnTo>
                <a:lnTo>
                  <a:pt x="41" y="11"/>
                </a:lnTo>
                <a:lnTo>
                  <a:pt x="39" y="12"/>
                </a:lnTo>
                <a:lnTo>
                  <a:pt x="20" y="17"/>
                </a:lnTo>
                <a:lnTo>
                  <a:pt x="23" y="15"/>
                </a:lnTo>
                <a:lnTo>
                  <a:pt x="6" y="5"/>
                </a:lnTo>
                <a:lnTo>
                  <a:pt x="0" y="5"/>
                </a:lnTo>
                <a:close/>
              </a:path>
            </a:pathLst>
          </a:custGeom>
          <a:solidFill>
            <a:srgbClr val="FFFF00"/>
          </a:solidFill>
          <a:ln w="9981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88" name="Freeform 24"/>
          <p:cNvSpPr>
            <a:spLocks noChangeArrowheads="1"/>
          </p:cNvSpPr>
          <p:nvPr/>
        </p:nvSpPr>
        <p:spPr bwMode="auto">
          <a:xfrm>
            <a:off x="1800225" y="2330054"/>
            <a:ext cx="63500" cy="19050"/>
          </a:xfrm>
          <a:custGeom>
            <a:avLst/>
            <a:gdLst/>
            <a:ahLst/>
            <a:cxnLst>
              <a:cxn ang="0">
                <a:pos x="0" y="7"/>
              </a:cxn>
              <a:cxn ang="0">
                <a:pos x="5" y="8"/>
              </a:cxn>
              <a:cxn ang="0">
                <a:pos x="23" y="11"/>
              </a:cxn>
              <a:cxn ang="0">
                <a:pos x="30" y="14"/>
              </a:cxn>
              <a:cxn ang="0">
                <a:pos x="27" y="16"/>
              </a:cxn>
              <a:cxn ang="0">
                <a:pos x="40" y="13"/>
              </a:cxn>
              <a:cxn ang="0">
                <a:pos x="35" y="13"/>
              </a:cxn>
              <a:cxn ang="0">
                <a:pos x="28" y="9"/>
              </a:cxn>
              <a:cxn ang="0">
                <a:pos x="28" y="2"/>
              </a:cxn>
              <a:cxn ang="0">
                <a:pos x="30" y="0"/>
              </a:cxn>
              <a:cxn ang="0">
                <a:pos x="20" y="2"/>
              </a:cxn>
              <a:cxn ang="0">
                <a:pos x="25" y="2"/>
              </a:cxn>
              <a:cxn ang="0">
                <a:pos x="25" y="9"/>
              </a:cxn>
              <a:cxn ang="0">
                <a:pos x="10" y="6"/>
              </a:cxn>
              <a:cxn ang="0">
                <a:pos x="12" y="4"/>
              </a:cxn>
              <a:cxn ang="0">
                <a:pos x="0" y="7"/>
              </a:cxn>
            </a:cxnLst>
            <a:rect l="0" t="0" r="r" b="b"/>
            <a:pathLst>
              <a:path w="40" h="16">
                <a:moveTo>
                  <a:pt x="0" y="7"/>
                </a:moveTo>
                <a:lnTo>
                  <a:pt x="5" y="8"/>
                </a:lnTo>
                <a:lnTo>
                  <a:pt x="23" y="11"/>
                </a:lnTo>
                <a:lnTo>
                  <a:pt x="30" y="14"/>
                </a:lnTo>
                <a:lnTo>
                  <a:pt x="27" y="16"/>
                </a:lnTo>
                <a:lnTo>
                  <a:pt x="40" y="13"/>
                </a:lnTo>
                <a:lnTo>
                  <a:pt x="35" y="13"/>
                </a:lnTo>
                <a:lnTo>
                  <a:pt x="28" y="9"/>
                </a:lnTo>
                <a:lnTo>
                  <a:pt x="28" y="2"/>
                </a:lnTo>
                <a:lnTo>
                  <a:pt x="30" y="0"/>
                </a:lnTo>
                <a:lnTo>
                  <a:pt x="20" y="2"/>
                </a:lnTo>
                <a:lnTo>
                  <a:pt x="25" y="2"/>
                </a:lnTo>
                <a:lnTo>
                  <a:pt x="25" y="9"/>
                </a:lnTo>
                <a:lnTo>
                  <a:pt x="10" y="6"/>
                </a:lnTo>
                <a:lnTo>
                  <a:pt x="12" y="4"/>
                </a:lnTo>
                <a:lnTo>
                  <a:pt x="0" y="7"/>
                </a:lnTo>
                <a:close/>
              </a:path>
            </a:pathLst>
          </a:custGeom>
          <a:solidFill>
            <a:srgbClr val="FFFF00"/>
          </a:solidFill>
          <a:ln w="9981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89" name="Freeform 25"/>
          <p:cNvSpPr>
            <a:spLocks noChangeArrowheads="1"/>
          </p:cNvSpPr>
          <p:nvPr/>
        </p:nvSpPr>
        <p:spPr bwMode="auto">
          <a:xfrm>
            <a:off x="1765301" y="2341960"/>
            <a:ext cx="66675" cy="15478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5" y="2"/>
              </a:cxn>
              <a:cxn ang="0">
                <a:pos x="21" y="12"/>
              </a:cxn>
              <a:cxn ang="0">
                <a:pos x="19" y="13"/>
              </a:cxn>
              <a:cxn ang="0">
                <a:pos x="42" y="8"/>
              </a:cxn>
              <a:cxn ang="0">
                <a:pos x="40" y="4"/>
              </a:cxn>
              <a:cxn ang="0">
                <a:pos x="37" y="8"/>
              </a:cxn>
              <a:cxn ang="0">
                <a:pos x="26" y="11"/>
              </a:cxn>
              <a:cxn ang="0">
                <a:pos x="10" y="1"/>
              </a:cxn>
              <a:cxn ang="0">
                <a:pos x="13" y="0"/>
              </a:cxn>
              <a:cxn ang="0">
                <a:pos x="0" y="2"/>
              </a:cxn>
            </a:cxnLst>
            <a:rect l="0" t="0" r="r" b="b"/>
            <a:pathLst>
              <a:path w="42" h="13">
                <a:moveTo>
                  <a:pt x="0" y="2"/>
                </a:moveTo>
                <a:lnTo>
                  <a:pt x="5" y="2"/>
                </a:lnTo>
                <a:lnTo>
                  <a:pt x="21" y="12"/>
                </a:lnTo>
                <a:lnTo>
                  <a:pt x="19" y="13"/>
                </a:lnTo>
                <a:lnTo>
                  <a:pt x="42" y="8"/>
                </a:lnTo>
                <a:lnTo>
                  <a:pt x="40" y="4"/>
                </a:lnTo>
                <a:lnTo>
                  <a:pt x="37" y="8"/>
                </a:lnTo>
                <a:lnTo>
                  <a:pt x="26" y="11"/>
                </a:lnTo>
                <a:lnTo>
                  <a:pt x="10" y="1"/>
                </a:lnTo>
                <a:lnTo>
                  <a:pt x="13" y="0"/>
                </a:lnTo>
                <a:lnTo>
                  <a:pt x="0" y="2"/>
                </a:lnTo>
                <a:close/>
              </a:path>
            </a:pathLst>
          </a:custGeom>
          <a:solidFill>
            <a:srgbClr val="FFFF00"/>
          </a:solidFill>
          <a:ln w="9981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90" name="Freeform 26"/>
          <p:cNvSpPr>
            <a:spLocks noChangeArrowheads="1"/>
          </p:cNvSpPr>
          <p:nvPr/>
        </p:nvSpPr>
        <p:spPr bwMode="auto">
          <a:xfrm>
            <a:off x="1662114" y="2353867"/>
            <a:ext cx="77787" cy="21431"/>
          </a:xfrm>
          <a:custGeom>
            <a:avLst/>
            <a:gdLst/>
            <a:ahLst/>
            <a:cxnLst>
              <a:cxn ang="0">
                <a:pos x="0" y="7"/>
              </a:cxn>
              <a:cxn ang="0">
                <a:pos x="13" y="4"/>
              </a:cxn>
              <a:cxn ang="0">
                <a:pos x="10" y="6"/>
              </a:cxn>
              <a:cxn ang="0">
                <a:pos x="17" y="10"/>
              </a:cxn>
              <a:cxn ang="0">
                <a:pos x="30" y="7"/>
              </a:cxn>
              <a:cxn ang="0">
                <a:pos x="23" y="3"/>
              </a:cxn>
              <a:cxn ang="0">
                <a:pos x="18" y="3"/>
              </a:cxn>
              <a:cxn ang="0">
                <a:pos x="31" y="0"/>
              </a:cxn>
              <a:cxn ang="0">
                <a:pos x="28" y="2"/>
              </a:cxn>
              <a:cxn ang="0">
                <a:pos x="44" y="11"/>
              </a:cxn>
              <a:cxn ang="0">
                <a:pos x="49" y="11"/>
              </a:cxn>
              <a:cxn ang="0">
                <a:pos x="37" y="14"/>
              </a:cxn>
              <a:cxn ang="0">
                <a:pos x="39" y="12"/>
              </a:cxn>
              <a:cxn ang="0">
                <a:pos x="32" y="8"/>
              </a:cxn>
              <a:cxn ang="0">
                <a:pos x="19" y="11"/>
              </a:cxn>
              <a:cxn ang="0">
                <a:pos x="26" y="15"/>
              </a:cxn>
              <a:cxn ang="0">
                <a:pos x="31" y="15"/>
              </a:cxn>
              <a:cxn ang="0">
                <a:pos x="19" y="18"/>
              </a:cxn>
              <a:cxn ang="0">
                <a:pos x="21" y="16"/>
              </a:cxn>
              <a:cxn ang="0">
                <a:pos x="5" y="7"/>
              </a:cxn>
              <a:cxn ang="0">
                <a:pos x="0" y="7"/>
              </a:cxn>
              <a:cxn ang="0">
                <a:pos x="0" y="7"/>
              </a:cxn>
            </a:cxnLst>
            <a:rect l="0" t="0" r="r" b="b"/>
            <a:pathLst>
              <a:path w="49" h="18">
                <a:moveTo>
                  <a:pt x="0" y="7"/>
                </a:moveTo>
                <a:lnTo>
                  <a:pt x="13" y="4"/>
                </a:lnTo>
                <a:lnTo>
                  <a:pt x="10" y="6"/>
                </a:lnTo>
                <a:lnTo>
                  <a:pt x="17" y="10"/>
                </a:lnTo>
                <a:lnTo>
                  <a:pt x="30" y="7"/>
                </a:lnTo>
                <a:lnTo>
                  <a:pt x="23" y="3"/>
                </a:lnTo>
                <a:lnTo>
                  <a:pt x="18" y="3"/>
                </a:lnTo>
                <a:lnTo>
                  <a:pt x="31" y="0"/>
                </a:lnTo>
                <a:lnTo>
                  <a:pt x="28" y="2"/>
                </a:lnTo>
                <a:lnTo>
                  <a:pt x="44" y="11"/>
                </a:lnTo>
                <a:lnTo>
                  <a:pt x="49" y="11"/>
                </a:lnTo>
                <a:lnTo>
                  <a:pt x="37" y="14"/>
                </a:lnTo>
                <a:lnTo>
                  <a:pt x="39" y="12"/>
                </a:lnTo>
                <a:lnTo>
                  <a:pt x="32" y="8"/>
                </a:lnTo>
                <a:lnTo>
                  <a:pt x="19" y="11"/>
                </a:lnTo>
                <a:lnTo>
                  <a:pt x="26" y="15"/>
                </a:lnTo>
                <a:lnTo>
                  <a:pt x="31" y="15"/>
                </a:lnTo>
                <a:lnTo>
                  <a:pt x="19" y="18"/>
                </a:lnTo>
                <a:lnTo>
                  <a:pt x="21" y="16"/>
                </a:lnTo>
                <a:lnTo>
                  <a:pt x="5" y="7"/>
                </a:lnTo>
                <a:lnTo>
                  <a:pt x="0" y="7"/>
                </a:lnTo>
                <a:lnTo>
                  <a:pt x="0" y="7"/>
                </a:lnTo>
                <a:close/>
              </a:path>
            </a:pathLst>
          </a:custGeom>
          <a:solidFill>
            <a:srgbClr val="FFFF00"/>
          </a:solidFill>
          <a:ln w="9981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91" name="Freeform 27"/>
          <p:cNvSpPr>
            <a:spLocks noChangeArrowheads="1"/>
          </p:cNvSpPr>
          <p:nvPr/>
        </p:nvSpPr>
        <p:spPr bwMode="auto">
          <a:xfrm>
            <a:off x="1698626" y="2378869"/>
            <a:ext cx="28575" cy="8335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8" y="7"/>
              </a:cxn>
              <a:cxn ang="0">
                <a:pos x="14" y="6"/>
              </a:cxn>
              <a:cxn ang="0">
                <a:pos x="16" y="5"/>
              </a:cxn>
              <a:cxn ang="0">
                <a:pos x="18" y="4"/>
              </a:cxn>
              <a:cxn ang="0">
                <a:pos x="18" y="3"/>
              </a:cxn>
              <a:cxn ang="0">
                <a:pos x="18" y="2"/>
              </a:cxn>
              <a:cxn ang="0">
                <a:pos x="18" y="1"/>
              </a:cxn>
              <a:cxn ang="0">
                <a:pos x="15" y="1"/>
              </a:cxn>
              <a:cxn ang="0">
                <a:pos x="13" y="0"/>
              </a:cxn>
              <a:cxn ang="0">
                <a:pos x="11" y="0"/>
              </a:cxn>
              <a:cxn ang="0">
                <a:pos x="10" y="0"/>
              </a:cxn>
              <a:cxn ang="0">
                <a:pos x="8" y="1"/>
              </a:cxn>
              <a:cxn ang="0">
                <a:pos x="0" y="3"/>
              </a:cxn>
            </a:cxnLst>
            <a:rect l="0" t="0" r="r" b="b"/>
            <a:pathLst>
              <a:path w="18" h="7">
                <a:moveTo>
                  <a:pt x="0" y="3"/>
                </a:moveTo>
                <a:lnTo>
                  <a:pt x="8" y="7"/>
                </a:lnTo>
                <a:lnTo>
                  <a:pt x="14" y="6"/>
                </a:lnTo>
                <a:lnTo>
                  <a:pt x="16" y="5"/>
                </a:lnTo>
                <a:lnTo>
                  <a:pt x="18" y="4"/>
                </a:lnTo>
                <a:lnTo>
                  <a:pt x="18" y="3"/>
                </a:lnTo>
                <a:lnTo>
                  <a:pt x="18" y="2"/>
                </a:lnTo>
                <a:lnTo>
                  <a:pt x="18" y="1"/>
                </a:lnTo>
                <a:lnTo>
                  <a:pt x="15" y="1"/>
                </a:lnTo>
                <a:lnTo>
                  <a:pt x="13" y="0"/>
                </a:lnTo>
                <a:lnTo>
                  <a:pt x="11" y="0"/>
                </a:lnTo>
                <a:lnTo>
                  <a:pt x="10" y="0"/>
                </a:lnTo>
                <a:lnTo>
                  <a:pt x="8" y="1"/>
                </a:lnTo>
                <a:lnTo>
                  <a:pt x="0" y="3"/>
                </a:lnTo>
                <a:close/>
              </a:path>
            </a:pathLst>
          </a:custGeom>
          <a:solidFill>
            <a:srgbClr val="7F3F00"/>
          </a:solidFill>
          <a:ln w="9981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92" name="Freeform 28"/>
          <p:cNvSpPr>
            <a:spLocks noChangeArrowheads="1"/>
          </p:cNvSpPr>
          <p:nvPr/>
        </p:nvSpPr>
        <p:spPr bwMode="auto">
          <a:xfrm>
            <a:off x="1712913" y="2384822"/>
            <a:ext cx="31750" cy="952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9" y="8"/>
              </a:cxn>
              <a:cxn ang="0">
                <a:pos x="15" y="6"/>
              </a:cxn>
              <a:cxn ang="0">
                <a:pos x="17" y="5"/>
              </a:cxn>
              <a:cxn ang="0">
                <a:pos x="19" y="5"/>
              </a:cxn>
              <a:cxn ang="0">
                <a:pos x="20" y="4"/>
              </a:cxn>
              <a:cxn ang="0">
                <a:pos x="20" y="3"/>
              </a:cxn>
              <a:cxn ang="0">
                <a:pos x="20" y="3"/>
              </a:cxn>
              <a:cxn ang="0">
                <a:pos x="19" y="2"/>
              </a:cxn>
              <a:cxn ang="0">
                <a:pos x="18" y="1"/>
              </a:cxn>
              <a:cxn ang="0">
                <a:pos x="16" y="1"/>
              </a:cxn>
              <a:cxn ang="0">
                <a:pos x="14" y="0"/>
              </a:cxn>
              <a:cxn ang="0">
                <a:pos x="12" y="0"/>
              </a:cxn>
              <a:cxn ang="0">
                <a:pos x="10" y="1"/>
              </a:cxn>
              <a:cxn ang="0">
                <a:pos x="8" y="1"/>
              </a:cxn>
              <a:cxn ang="0">
                <a:pos x="0" y="2"/>
              </a:cxn>
            </a:cxnLst>
            <a:rect l="0" t="0" r="r" b="b"/>
            <a:pathLst>
              <a:path w="20" h="8">
                <a:moveTo>
                  <a:pt x="0" y="2"/>
                </a:moveTo>
                <a:lnTo>
                  <a:pt x="9" y="8"/>
                </a:lnTo>
                <a:lnTo>
                  <a:pt x="15" y="6"/>
                </a:lnTo>
                <a:lnTo>
                  <a:pt x="17" y="5"/>
                </a:lnTo>
                <a:lnTo>
                  <a:pt x="19" y="5"/>
                </a:lnTo>
                <a:lnTo>
                  <a:pt x="20" y="4"/>
                </a:lnTo>
                <a:lnTo>
                  <a:pt x="20" y="3"/>
                </a:lnTo>
                <a:lnTo>
                  <a:pt x="20" y="3"/>
                </a:lnTo>
                <a:lnTo>
                  <a:pt x="19" y="2"/>
                </a:lnTo>
                <a:lnTo>
                  <a:pt x="18" y="1"/>
                </a:lnTo>
                <a:lnTo>
                  <a:pt x="16" y="1"/>
                </a:lnTo>
                <a:lnTo>
                  <a:pt x="14" y="0"/>
                </a:lnTo>
                <a:lnTo>
                  <a:pt x="12" y="0"/>
                </a:lnTo>
                <a:lnTo>
                  <a:pt x="10" y="1"/>
                </a:lnTo>
                <a:lnTo>
                  <a:pt x="8" y="1"/>
                </a:lnTo>
                <a:lnTo>
                  <a:pt x="0" y="2"/>
                </a:lnTo>
                <a:close/>
              </a:path>
            </a:pathLst>
          </a:custGeom>
          <a:solidFill>
            <a:srgbClr val="7F3F00"/>
          </a:solidFill>
          <a:ln w="9981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93" name="Freeform 29"/>
          <p:cNvSpPr>
            <a:spLocks noChangeArrowheads="1"/>
          </p:cNvSpPr>
          <p:nvPr/>
        </p:nvSpPr>
        <p:spPr bwMode="auto">
          <a:xfrm>
            <a:off x="1731963" y="2370535"/>
            <a:ext cx="55562" cy="17859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6" y="3"/>
              </a:cxn>
              <a:cxn ang="0">
                <a:pos x="24" y="13"/>
              </a:cxn>
              <a:cxn ang="0">
                <a:pos x="21" y="15"/>
              </a:cxn>
              <a:cxn ang="0">
                <a:pos x="35" y="12"/>
              </a:cxn>
              <a:cxn ang="0">
                <a:pos x="29" y="12"/>
              </a:cxn>
              <a:cxn ang="0">
                <a:pos x="11" y="2"/>
              </a:cxn>
              <a:cxn ang="0">
                <a:pos x="14" y="0"/>
              </a:cxn>
              <a:cxn ang="0">
                <a:pos x="0" y="3"/>
              </a:cxn>
            </a:cxnLst>
            <a:rect l="0" t="0" r="r" b="b"/>
            <a:pathLst>
              <a:path w="35" h="15">
                <a:moveTo>
                  <a:pt x="0" y="3"/>
                </a:moveTo>
                <a:lnTo>
                  <a:pt x="6" y="3"/>
                </a:lnTo>
                <a:lnTo>
                  <a:pt x="24" y="13"/>
                </a:lnTo>
                <a:lnTo>
                  <a:pt x="21" y="15"/>
                </a:lnTo>
                <a:lnTo>
                  <a:pt x="35" y="12"/>
                </a:lnTo>
                <a:lnTo>
                  <a:pt x="29" y="12"/>
                </a:lnTo>
                <a:lnTo>
                  <a:pt x="11" y="2"/>
                </a:lnTo>
                <a:lnTo>
                  <a:pt x="14" y="0"/>
                </a:lnTo>
                <a:lnTo>
                  <a:pt x="0" y="3"/>
                </a:lnTo>
                <a:close/>
              </a:path>
            </a:pathLst>
          </a:custGeom>
          <a:solidFill>
            <a:srgbClr val="FFFF00"/>
          </a:solidFill>
          <a:ln w="9981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94" name="Freeform 30"/>
          <p:cNvSpPr>
            <a:spLocks noChangeArrowheads="1"/>
          </p:cNvSpPr>
          <p:nvPr/>
        </p:nvSpPr>
        <p:spPr bwMode="auto">
          <a:xfrm>
            <a:off x="1757364" y="2363392"/>
            <a:ext cx="71437" cy="20240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17" y="2"/>
              </a:cxn>
              <a:cxn ang="0">
                <a:pos x="20" y="1"/>
              </a:cxn>
              <a:cxn ang="0">
                <a:pos x="22" y="1"/>
              </a:cxn>
              <a:cxn ang="0">
                <a:pos x="25" y="0"/>
              </a:cxn>
              <a:cxn ang="0">
                <a:pos x="28" y="1"/>
              </a:cxn>
              <a:cxn ang="0">
                <a:pos x="30" y="1"/>
              </a:cxn>
              <a:cxn ang="0">
                <a:pos x="32" y="2"/>
              </a:cxn>
              <a:cxn ang="0">
                <a:pos x="34" y="3"/>
              </a:cxn>
              <a:cxn ang="0">
                <a:pos x="34" y="3"/>
              </a:cxn>
              <a:cxn ang="0">
                <a:pos x="34" y="4"/>
              </a:cxn>
              <a:cxn ang="0">
                <a:pos x="32" y="6"/>
              </a:cxn>
              <a:cxn ang="0">
                <a:pos x="35" y="6"/>
              </a:cxn>
              <a:cxn ang="0">
                <a:pos x="37" y="6"/>
              </a:cxn>
              <a:cxn ang="0">
                <a:pos x="41" y="6"/>
              </a:cxn>
              <a:cxn ang="0">
                <a:pos x="43" y="7"/>
              </a:cxn>
              <a:cxn ang="0">
                <a:pos x="45" y="7"/>
              </a:cxn>
              <a:cxn ang="0">
                <a:pos x="45" y="8"/>
              </a:cxn>
              <a:cxn ang="0">
                <a:pos x="45" y="9"/>
              </a:cxn>
              <a:cxn ang="0">
                <a:pos x="45" y="10"/>
              </a:cxn>
              <a:cxn ang="0">
                <a:pos x="43" y="11"/>
              </a:cxn>
              <a:cxn ang="0">
                <a:pos x="41" y="12"/>
              </a:cxn>
              <a:cxn ang="0">
                <a:pos x="39" y="13"/>
              </a:cxn>
              <a:cxn ang="0">
                <a:pos x="20" y="17"/>
              </a:cxn>
              <a:cxn ang="0">
                <a:pos x="23" y="15"/>
              </a:cxn>
              <a:cxn ang="0">
                <a:pos x="6" y="5"/>
              </a:cxn>
              <a:cxn ang="0">
                <a:pos x="0" y="6"/>
              </a:cxn>
            </a:cxnLst>
            <a:rect l="0" t="0" r="r" b="b"/>
            <a:pathLst>
              <a:path w="45" h="17">
                <a:moveTo>
                  <a:pt x="0" y="6"/>
                </a:moveTo>
                <a:lnTo>
                  <a:pt x="17" y="2"/>
                </a:lnTo>
                <a:lnTo>
                  <a:pt x="20" y="1"/>
                </a:lnTo>
                <a:lnTo>
                  <a:pt x="22" y="1"/>
                </a:lnTo>
                <a:lnTo>
                  <a:pt x="25" y="0"/>
                </a:lnTo>
                <a:lnTo>
                  <a:pt x="28" y="1"/>
                </a:lnTo>
                <a:lnTo>
                  <a:pt x="30" y="1"/>
                </a:lnTo>
                <a:lnTo>
                  <a:pt x="32" y="2"/>
                </a:lnTo>
                <a:lnTo>
                  <a:pt x="34" y="3"/>
                </a:lnTo>
                <a:lnTo>
                  <a:pt x="34" y="3"/>
                </a:lnTo>
                <a:lnTo>
                  <a:pt x="34" y="4"/>
                </a:lnTo>
                <a:lnTo>
                  <a:pt x="32" y="6"/>
                </a:lnTo>
                <a:lnTo>
                  <a:pt x="35" y="6"/>
                </a:lnTo>
                <a:lnTo>
                  <a:pt x="37" y="6"/>
                </a:lnTo>
                <a:lnTo>
                  <a:pt x="41" y="6"/>
                </a:lnTo>
                <a:lnTo>
                  <a:pt x="43" y="7"/>
                </a:lnTo>
                <a:lnTo>
                  <a:pt x="45" y="7"/>
                </a:lnTo>
                <a:lnTo>
                  <a:pt x="45" y="8"/>
                </a:lnTo>
                <a:lnTo>
                  <a:pt x="45" y="9"/>
                </a:lnTo>
                <a:lnTo>
                  <a:pt x="45" y="10"/>
                </a:lnTo>
                <a:lnTo>
                  <a:pt x="43" y="11"/>
                </a:lnTo>
                <a:lnTo>
                  <a:pt x="41" y="12"/>
                </a:lnTo>
                <a:lnTo>
                  <a:pt x="39" y="13"/>
                </a:lnTo>
                <a:lnTo>
                  <a:pt x="20" y="17"/>
                </a:lnTo>
                <a:lnTo>
                  <a:pt x="23" y="15"/>
                </a:lnTo>
                <a:lnTo>
                  <a:pt x="6" y="5"/>
                </a:lnTo>
                <a:lnTo>
                  <a:pt x="0" y="6"/>
                </a:lnTo>
                <a:close/>
              </a:path>
            </a:pathLst>
          </a:custGeom>
          <a:solidFill>
            <a:srgbClr val="FFFF00"/>
          </a:solidFill>
          <a:ln w="9981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95" name="Freeform 31"/>
          <p:cNvSpPr>
            <a:spLocks noChangeArrowheads="1"/>
          </p:cNvSpPr>
          <p:nvPr/>
        </p:nvSpPr>
        <p:spPr bwMode="auto">
          <a:xfrm>
            <a:off x="1773238" y="2365773"/>
            <a:ext cx="30162" cy="7144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8" y="6"/>
              </a:cxn>
              <a:cxn ang="0">
                <a:pos x="14" y="5"/>
              </a:cxn>
              <a:cxn ang="0">
                <a:pos x="16" y="5"/>
              </a:cxn>
              <a:cxn ang="0">
                <a:pos x="17" y="4"/>
              </a:cxn>
              <a:cxn ang="0">
                <a:pos x="18" y="4"/>
              </a:cxn>
              <a:cxn ang="0">
                <a:pos x="19" y="3"/>
              </a:cxn>
              <a:cxn ang="0">
                <a:pos x="19" y="2"/>
              </a:cxn>
              <a:cxn ang="0">
                <a:pos x="18" y="1"/>
              </a:cxn>
              <a:cxn ang="0">
                <a:pos x="17" y="1"/>
              </a:cxn>
              <a:cxn ang="0">
                <a:pos x="15" y="0"/>
              </a:cxn>
              <a:cxn ang="0">
                <a:pos x="13" y="0"/>
              </a:cxn>
              <a:cxn ang="0">
                <a:pos x="11" y="0"/>
              </a:cxn>
              <a:cxn ang="0">
                <a:pos x="10" y="0"/>
              </a:cxn>
              <a:cxn ang="0">
                <a:pos x="7" y="1"/>
              </a:cxn>
              <a:cxn ang="0">
                <a:pos x="0" y="2"/>
              </a:cxn>
            </a:cxnLst>
            <a:rect l="0" t="0" r="r" b="b"/>
            <a:pathLst>
              <a:path w="19" h="6">
                <a:moveTo>
                  <a:pt x="0" y="2"/>
                </a:moveTo>
                <a:lnTo>
                  <a:pt x="8" y="6"/>
                </a:lnTo>
                <a:lnTo>
                  <a:pt x="14" y="5"/>
                </a:lnTo>
                <a:lnTo>
                  <a:pt x="16" y="5"/>
                </a:lnTo>
                <a:lnTo>
                  <a:pt x="17" y="4"/>
                </a:lnTo>
                <a:lnTo>
                  <a:pt x="18" y="4"/>
                </a:lnTo>
                <a:lnTo>
                  <a:pt x="19" y="3"/>
                </a:lnTo>
                <a:lnTo>
                  <a:pt x="19" y="2"/>
                </a:lnTo>
                <a:lnTo>
                  <a:pt x="18" y="1"/>
                </a:lnTo>
                <a:lnTo>
                  <a:pt x="17" y="1"/>
                </a:lnTo>
                <a:lnTo>
                  <a:pt x="15" y="0"/>
                </a:lnTo>
                <a:lnTo>
                  <a:pt x="13" y="0"/>
                </a:lnTo>
                <a:lnTo>
                  <a:pt x="11" y="0"/>
                </a:lnTo>
                <a:lnTo>
                  <a:pt x="10" y="0"/>
                </a:lnTo>
                <a:lnTo>
                  <a:pt x="7" y="1"/>
                </a:lnTo>
                <a:lnTo>
                  <a:pt x="0" y="2"/>
                </a:lnTo>
                <a:close/>
              </a:path>
            </a:pathLst>
          </a:custGeom>
          <a:solidFill>
            <a:srgbClr val="7F3F00"/>
          </a:solidFill>
          <a:ln w="9981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96" name="Freeform 32"/>
          <p:cNvSpPr>
            <a:spLocks noChangeArrowheads="1"/>
          </p:cNvSpPr>
          <p:nvPr/>
        </p:nvSpPr>
        <p:spPr bwMode="auto">
          <a:xfrm>
            <a:off x="1787525" y="2371725"/>
            <a:ext cx="31750" cy="833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9" y="7"/>
              </a:cxn>
              <a:cxn ang="0">
                <a:pos x="15" y="6"/>
              </a:cxn>
              <a:cxn ang="0">
                <a:pos x="17" y="5"/>
              </a:cxn>
              <a:cxn ang="0">
                <a:pos x="19" y="4"/>
              </a:cxn>
              <a:cxn ang="0">
                <a:pos x="20" y="4"/>
              </a:cxn>
              <a:cxn ang="0">
                <a:pos x="20" y="3"/>
              </a:cxn>
              <a:cxn ang="0">
                <a:pos x="20" y="2"/>
              </a:cxn>
              <a:cxn ang="0">
                <a:pos x="19" y="1"/>
              </a:cxn>
              <a:cxn ang="0">
                <a:pos x="18" y="1"/>
              </a:cxn>
              <a:cxn ang="0">
                <a:pos x="16" y="0"/>
              </a:cxn>
              <a:cxn ang="0">
                <a:pos x="14" y="0"/>
              </a:cxn>
              <a:cxn ang="0">
                <a:pos x="12" y="0"/>
              </a:cxn>
              <a:cxn ang="0">
                <a:pos x="10" y="0"/>
              </a:cxn>
              <a:cxn ang="0">
                <a:pos x="8" y="0"/>
              </a:cxn>
              <a:cxn ang="0">
                <a:pos x="0" y="2"/>
              </a:cxn>
            </a:cxnLst>
            <a:rect l="0" t="0" r="r" b="b"/>
            <a:pathLst>
              <a:path w="20" h="7">
                <a:moveTo>
                  <a:pt x="0" y="2"/>
                </a:moveTo>
                <a:lnTo>
                  <a:pt x="9" y="7"/>
                </a:lnTo>
                <a:lnTo>
                  <a:pt x="15" y="6"/>
                </a:lnTo>
                <a:lnTo>
                  <a:pt x="17" y="5"/>
                </a:lnTo>
                <a:lnTo>
                  <a:pt x="19" y="4"/>
                </a:lnTo>
                <a:lnTo>
                  <a:pt x="20" y="4"/>
                </a:lnTo>
                <a:lnTo>
                  <a:pt x="20" y="3"/>
                </a:lnTo>
                <a:lnTo>
                  <a:pt x="20" y="2"/>
                </a:lnTo>
                <a:lnTo>
                  <a:pt x="19" y="1"/>
                </a:lnTo>
                <a:lnTo>
                  <a:pt x="18" y="1"/>
                </a:lnTo>
                <a:lnTo>
                  <a:pt x="16" y="0"/>
                </a:lnTo>
                <a:lnTo>
                  <a:pt x="14" y="0"/>
                </a:lnTo>
                <a:lnTo>
                  <a:pt x="12" y="0"/>
                </a:lnTo>
                <a:lnTo>
                  <a:pt x="10" y="0"/>
                </a:lnTo>
                <a:lnTo>
                  <a:pt x="8" y="0"/>
                </a:lnTo>
                <a:lnTo>
                  <a:pt x="0" y="2"/>
                </a:lnTo>
                <a:close/>
              </a:path>
            </a:pathLst>
          </a:custGeom>
          <a:solidFill>
            <a:srgbClr val="7F3F00"/>
          </a:solidFill>
          <a:ln w="9981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97" name="Freeform 33"/>
          <p:cNvSpPr>
            <a:spLocks noChangeArrowheads="1"/>
          </p:cNvSpPr>
          <p:nvPr/>
        </p:nvSpPr>
        <p:spPr bwMode="auto">
          <a:xfrm>
            <a:off x="1808164" y="2357438"/>
            <a:ext cx="71437" cy="16669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5" y="3"/>
              </a:cxn>
              <a:cxn ang="0">
                <a:pos x="22" y="12"/>
              </a:cxn>
              <a:cxn ang="0">
                <a:pos x="20" y="14"/>
              </a:cxn>
              <a:cxn ang="0">
                <a:pos x="45" y="8"/>
              </a:cxn>
              <a:cxn ang="0">
                <a:pos x="42" y="5"/>
              </a:cxn>
              <a:cxn ang="0">
                <a:pos x="39" y="8"/>
              </a:cxn>
              <a:cxn ang="0">
                <a:pos x="27" y="12"/>
              </a:cxn>
              <a:cxn ang="0">
                <a:pos x="10" y="2"/>
              </a:cxn>
              <a:cxn ang="0">
                <a:pos x="13" y="0"/>
              </a:cxn>
              <a:cxn ang="0">
                <a:pos x="0" y="3"/>
              </a:cxn>
            </a:cxnLst>
            <a:rect l="0" t="0" r="r" b="b"/>
            <a:pathLst>
              <a:path w="45" h="14">
                <a:moveTo>
                  <a:pt x="0" y="3"/>
                </a:moveTo>
                <a:lnTo>
                  <a:pt x="5" y="3"/>
                </a:lnTo>
                <a:lnTo>
                  <a:pt x="22" y="12"/>
                </a:lnTo>
                <a:lnTo>
                  <a:pt x="20" y="14"/>
                </a:lnTo>
                <a:lnTo>
                  <a:pt x="45" y="8"/>
                </a:lnTo>
                <a:lnTo>
                  <a:pt x="42" y="5"/>
                </a:lnTo>
                <a:lnTo>
                  <a:pt x="39" y="8"/>
                </a:lnTo>
                <a:lnTo>
                  <a:pt x="27" y="12"/>
                </a:lnTo>
                <a:lnTo>
                  <a:pt x="10" y="2"/>
                </a:lnTo>
                <a:lnTo>
                  <a:pt x="13" y="0"/>
                </a:lnTo>
                <a:lnTo>
                  <a:pt x="0" y="3"/>
                </a:lnTo>
                <a:close/>
              </a:path>
            </a:pathLst>
          </a:custGeom>
          <a:solidFill>
            <a:srgbClr val="FFFF00"/>
          </a:solidFill>
          <a:ln w="9981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98" name="Freeform 34"/>
          <p:cNvSpPr>
            <a:spLocks noChangeArrowheads="1"/>
          </p:cNvSpPr>
          <p:nvPr/>
        </p:nvSpPr>
        <p:spPr bwMode="auto">
          <a:xfrm>
            <a:off x="1852614" y="2345532"/>
            <a:ext cx="71437" cy="21431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6" y="6"/>
              </a:cxn>
              <a:cxn ang="0">
                <a:pos x="22" y="16"/>
              </a:cxn>
              <a:cxn ang="0">
                <a:pos x="20" y="18"/>
              </a:cxn>
              <a:cxn ang="0">
                <a:pos x="45" y="11"/>
              </a:cxn>
              <a:cxn ang="0">
                <a:pos x="41" y="9"/>
              </a:cxn>
              <a:cxn ang="0">
                <a:pos x="40" y="11"/>
              </a:cxn>
              <a:cxn ang="0">
                <a:pos x="27" y="15"/>
              </a:cxn>
              <a:cxn ang="0">
                <a:pos x="20" y="10"/>
              </a:cxn>
              <a:cxn ang="0">
                <a:pos x="31" y="7"/>
              </a:cxn>
              <a:cxn ang="0">
                <a:pos x="36" y="9"/>
              </a:cxn>
              <a:cxn ang="0">
                <a:pos x="28" y="4"/>
              </a:cxn>
              <a:cxn ang="0">
                <a:pos x="30" y="6"/>
              </a:cxn>
              <a:cxn ang="0">
                <a:pos x="18" y="9"/>
              </a:cxn>
              <a:cxn ang="0">
                <a:pos x="10" y="5"/>
              </a:cxn>
              <a:cxn ang="0">
                <a:pos x="22" y="2"/>
              </a:cxn>
              <a:cxn ang="0">
                <a:pos x="30" y="3"/>
              </a:cxn>
              <a:cxn ang="0">
                <a:pos x="24" y="0"/>
              </a:cxn>
              <a:cxn ang="0">
                <a:pos x="0" y="6"/>
              </a:cxn>
            </a:cxnLst>
            <a:rect l="0" t="0" r="r" b="b"/>
            <a:pathLst>
              <a:path w="45" h="18">
                <a:moveTo>
                  <a:pt x="0" y="6"/>
                </a:moveTo>
                <a:lnTo>
                  <a:pt x="6" y="6"/>
                </a:lnTo>
                <a:lnTo>
                  <a:pt x="22" y="16"/>
                </a:lnTo>
                <a:lnTo>
                  <a:pt x="20" y="18"/>
                </a:lnTo>
                <a:lnTo>
                  <a:pt x="45" y="11"/>
                </a:lnTo>
                <a:lnTo>
                  <a:pt x="41" y="9"/>
                </a:lnTo>
                <a:lnTo>
                  <a:pt x="40" y="11"/>
                </a:lnTo>
                <a:lnTo>
                  <a:pt x="27" y="15"/>
                </a:lnTo>
                <a:lnTo>
                  <a:pt x="20" y="10"/>
                </a:lnTo>
                <a:lnTo>
                  <a:pt x="31" y="7"/>
                </a:lnTo>
                <a:lnTo>
                  <a:pt x="36" y="9"/>
                </a:lnTo>
                <a:lnTo>
                  <a:pt x="28" y="4"/>
                </a:lnTo>
                <a:lnTo>
                  <a:pt x="30" y="6"/>
                </a:lnTo>
                <a:lnTo>
                  <a:pt x="18" y="9"/>
                </a:lnTo>
                <a:lnTo>
                  <a:pt x="10" y="5"/>
                </a:lnTo>
                <a:lnTo>
                  <a:pt x="22" y="2"/>
                </a:lnTo>
                <a:lnTo>
                  <a:pt x="30" y="3"/>
                </a:lnTo>
                <a:lnTo>
                  <a:pt x="24" y="0"/>
                </a:lnTo>
                <a:lnTo>
                  <a:pt x="0" y="6"/>
                </a:lnTo>
                <a:close/>
              </a:path>
            </a:pathLst>
          </a:custGeom>
          <a:solidFill>
            <a:srgbClr val="FFFF00"/>
          </a:solidFill>
          <a:ln w="9981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99" name="Oval 35"/>
          <p:cNvSpPr>
            <a:spLocks noChangeArrowheads="1"/>
          </p:cNvSpPr>
          <p:nvPr/>
        </p:nvSpPr>
        <p:spPr bwMode="auto">
          <a:xfrm>
            <a:off x="1728789" y="2349103"/>
            <a:ext cx="47625" cy="14288"/>
          </a:xfrm>
          <a:prstGeom prst="ellipse">
            <a:avLst/>
          </a:prstGeom>
          <a:solidFill>
            <a:srgbClr val="FFFF00"/>
          </a:solidFill>
          <a:ln w="9981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00" name="Oval 36"/>
          <p:cNvSpPr>
            <a:spLocks noChangeArrowheads="1"/>
          </p:cNvSpPr>
          <p:nvPr/>
        </p:nvSpPr>
        <p:spPr bwMode="auto">
          <a:xfrm rot="-480000">
            <a:off x="1733550" y="2351485"/>
            <a:ext cx="38100" cy="9525"/>
          </a:xfrm>
          <a:prstGeom prst="ellipse">
            <a:avLst/>
          </a:prstGeom>
          <a:solidFill>
            <a:srgbClr val="7F3F00"/>
          </a:solidFill>
          <a:ln w="9981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01" name="Freeform 37"/>
          <p:cNvSpPr>
            <a:spLocks noChangeArrowheads="1"/>
          </p:cNvSpPr>
          <p:nvPr/>
        </p:nvSpPr>
        <p:spPr bwMode="auto">
          <a:xfrm>
            <a:off x="1817689" y="2437210"/>
            <a:ext cx="225425" cy="46434"/>
          </a:xfrm>
          <a:custGeom>
            <a:avLst/>
            <a:gdLst/>
            <a:ahLst/>
            <a:cxnLst>
              <a:cxn ang="0">
                <a:pos x="0" y="39"/>
              </a:cxn>
              <a:cxn ang="0">
                <a:pos x="142" y="0"/>
              </a:cxn>
            </a:cxnLst>
            <a:rect l="0" t="0" r="r" b="b"/>
            <a:pathLst>
              <a:path w="142" h="39">
                <a:moveTo>
                  <a:pt x="0" y="39"/>
                </a:moveTo>
                <a:lnTo>
                  <a:pt x="142" y="0"/>
                </a:lnTo>
              </a:path>
            </a:pathLst>
          </a:custGeom>
          <a:noFill/>
          <a:ln w="9981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02" name="Freeform 38"/>
          <p:cNvSpPr>
            <a:spLocks noChangeArrowheads="1"/>
          </p:cNvSpPr>
          <p:nvPr/>
        </p:nvSpPr>
        <p:spPr bwMode="auto">
          <a:xfrm>
            <a:off x="1814513" y="2491979"/>
            <a:ext cx="63500" cy="10715"/>
          </a:xfrm>
          <a:custGeom>
            <a:avLst/>
            <a:gdLst/>
            <a:ahLst/>
            <a:cxnLst>
              <a:cxn ang="0">
                <a:pos x="0" y="9"/>
              </a:cxn>
              <a:cxn ang="0">
                <a:pos x="40" y="0"/>
              </a:cxn>
            </a:cxnLst>
            <a:rect l="0" t="0" r="r" b="b"/>
            <a:pathLst>
              <a:path w="40" h="9">
                <a:moveTo>
                  <a:pt x="0" y="9"/>
                </a:moveTo>
                <a:lnTo>
                  <a:pt x="40" y="0"/>
                </a:lnTo>
              </a:path>
            </a:pathLst>
          </a:custGeom>
          <a:noFill/>
          <a:ln w="9981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03" name="Freeform 39"/>
          <p:cNvSpPr>
            <a:spLocks noChangeArrowheads="1"/>
          </p:cNvSpPr>
          <p:nvPr/>
        </p:nvSpPr>
        <p:spPr bwMode="auto">
          <a:xfrm>
            <a:off x="1865314" y="2469357"/>
            <a:ext cx="96837" cy="70247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3" y="4"/>
              </a:cxn>
              <a:cxn ang="0">
                <a:pos x="7" y="5"/>
              </a:cxn>
              <a:cxn ang="0">
                <a:pos x="11" y="7"/>
              </a:cxn>
              <a:cxn ang="0">
                <a:pos x="13" y="9"/>
              </a:cxn>
              <a:cxn ang="0">
                <a:pos x="15" y="11"/>
              </a:cxn>
              <a:cxn ang="0">
                <a:pos x="18" y="14"/>
              </a:cxn>
              <a:cxn ang="0">
                <a:pos x="20" y="17"/>
              </a:cxn>
              <a:cxn ang="0">
                <a:pos x="23" y="22"/>
              </a:cxn>
              <a:cxn ang="0">
                <a:pos x="30" y="38"/>
              </a:cxn>
              <a:cxn ang="0">
                <a:pos x="33" y="44"/>
              </a:cxn>
              <a:cxn ang="0">
                <a:pos x="36" y="48"/>
              </a:cxn>
              <a:cxn ang="0">
                <a:pos x="37" y="50"/>
              </a:cxn>
              <a:cxn ang="0">
                <a:pos x="40" y="53"/>
              </a:cxn>
              <a:cxn ang="0">
                <a:pos x="44" y="55"/>
              </a:cxn>
              <a:cxn ang="0">
                <a:pos x="50" y="59"/>
              </a:cxn>
              <a:cxn ang="0">
                <a:pos x="49" y="54"/>
              </a:cxn>
              <a:cxn ang="0">
                <a:pos x="48" y="51"/>
              </a:cxn>
              <a:cxn ang="0">
                <a:pos x="48" y="49"/>
              </a:cxn>
              <a:cxn ang="0">
                <a:pos x="52" y="49"/>
              </a:cxn>
              <a:cxn ang="0">
                <a:pos x="55" y="49"/>
              </a:cxn>
              <a:cxn ang="0">
                <a:pos x="61" y="48"/>
              </a:cxn>
              <a:cxn ang="0">
                <a:pos x="57" y="47"/>
              </a:cxn>
              <a:cxn ang="0">
                <a:pos x="54" y="45"/>
              </a:cxn>
              <a:cxn ang="0">
                <a:pos x="50" y="43"/>
              </a:cxn>
              <a:cxn ang="0">
                <a:pos x="47" y="39"/>
              </a:cxn>
              <a:cxn ang="0">
                <a:pos x="43" y="34"/>
              </a:cxn>
              <a:cxn ang="0">
                <a:pos x="34" y="15"/>
              </a:cxn>
              <a:cxn ang="0">
                <a:pos x="32" y="12"/>
              </a:cxn>
              <a:cxn ang="0">
                <a:pos x="30" y="9"/>
              </a:cxn>
              <a:cxn ang="0">
                <a:pos x="28" y="6"/>
              </a:cxn>
              <a:cxn ang="0">
                <a:pos x="26" y="4"/>
              </a:cxn>
              <a:cxn ang="0">
                <a:pos x="24" y="2"/>
              </a:cxn>
              <a:cxn ang="0">
                <a:pos x="22" y="1"/>
              </a:cxn>
              <a:cxn ang="0">
                <a:pos x="18" y="0"/>
              </a:cxn>
              <a:cxn ang="0">
                <a:pos x="15" y="0"/>
              </a:cxn>
              <a:cxn ang="0">
                <a:pos x="0" y="4"/>
              </a:cxn>
            </a:cxnLst>
            <a:rect l="0" t="0" r="r" b="b"/>
            <a:pathLst>
              <a:path w="61" h="59">
                <a:moveTo>
                  <a:pt x="0" y="4"/>
                </a:moveTo>
                <a:lnTo>
                  <a:pt x="3" y="4"/>
                </a:lnTo>
                <a:lnTo>
                  <a:pt x="7" y="5"/>
                </a:lnTo>
                <a:lnTo>
                  <a:pt x="11" y="7"/>
                </a:lnTo>
                <a:lnTo>
                  <a:pt x="13" y="9"/>
                </a:lnTo>
                <a:lnTo>
                  <a:pt x="15" y="11"/>
                </a:lnTo>
                <a:lnTo>
                  <a:pt x="18" y="14"/>
                </a:lnTo>
                <a:lnTo>
                  <a:pt x="20" y="17"/>
                </a:lnTo>
                <a:lnTo>
                  <a:pt x="23" y="22"/>
                </a:lnTo>
                <a:lnTo>
                  <a:pt x="30" y="38"/>
                </a:lnTo>
                <a:lnTo>
                  <a:pt x="33" y="44"/>
                </a:lnTo>
                <a:lnTo>
                  <a:pt x="36" y="48"/>
                </a:lnTo>
                <a:lnTo>
                  <a:pt x="37" y="50"/>
                </a:lnTo>
                <a:lnTo>
                  <a:pt x="40" y="53"/>
                </a:lnTo>
                <a:lnTo>
                  <a:pt x="44" y="55"/>
                </a:lnTo>
                <a:lnTo>
                  <a:pt x="50" y="59"/>
                </a:lnTo>
                <a:lnTo>
                  <a:pt x="49" y="54"/>
                </a:lnTo>
                <a:lnTo>
                  <a:pt x="48" y="51"/>
                </a:lnTo>
                <a:lnTo>
                  <a:pt x="48" y="49"/>
                </a:lnTo>
                <a:lnTo>
                  <a:pt x="52" y="49"/>
                </a:lnTo>
                <a:lnTo>
                  <a:pt x="55" y="49"/>
                </a:lnTo>
                <a:lnTo>
                  <a:pt x="61" y="48"/>
                </a:lnTo>
                <a:lnTo>
                  <a:pt x="57" y="47"/>
                </a:lnTo>
                <a:lnTo>
                  <a:pt x="54" y="45"/>
                </a:lnTo>
                <a:lnTo>
                  <a:pt x="50" y="43"/>
                </a:lnTo>
                <a:lnTo>
                  <a:pt x="47" y="39"/>
                </a:lnTo>
                <a:lnTo>
                  <a:pt x="43" y="34"/>
                </a:lnTo>
                <a:lnTo>
                  <a:pt x="34" y="15"/>
                </a:lnTo>
                <a:lnTo>
                  <a:pt x="32" y="12"/>
                </a:lnTo>
                <a:lnTo>
                  <a:pt x="30" y="9"/>
                </a:lnTo>
                <a:lnTo>
                  <a:pt x="28" y="6"/>
                </a:lnTo>
                <a:lnTo>
                  <a:pt x="26" y="4"/>
                </a:lnTo>
                <a:lnTo>
                  <a:pt x="24" y="2"/>
                </a:lnTo>
                <a:lnTo>
                  <a:pt x="22" y="1"/>
                </a:lnTo>
                <a:lnTo>
                  <a:pt x="18" y="0"/>
                </a:lnTo>
                <a:lnTo>
                  <a:pt x="15" y="0"/>
                </a:lnTo>
                <a:lnTo>
                  <a:pt x="0" y="4"/>
                </a:lnTo>
                <a:close/>
              </a:path>
            </a:pathLst>
          </a:custGeom>
          <a:solidFill>
            <a:srgbClr val="00007F"/>
          </a:solidFill>
          <a:ln w="1664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04" name="Freeform 40"/>
          <p:cNvSpPr>
            <a:spLocks noChangeArrowheads="1"/>
          </p:cNvSpPr>
          <p:nvPr/>
        </p:nvSpPr>
        <p:spPr bwMode="auto">
          <a:xfrm>
            <a:off x="2930526" y="2322910"/>
            <a:ext cx="708025" cy="316706"/>
          </a:xfrm>
          <a:custGeom>
            <a:avLst/>
            <a:gdLst/>
            <a:ahLst/>
            <a:cxnLst>
              <a:cxn ang="0">
                <a:pos x="228" y="5"/>
              </a:cxn>
              <a:cxn ang="0">
                <a:pos x="222" y="2"/>
              </a:cxn>
              <a:cxn ang="0">
                <a:pos x="218" y="1"/>
              </a:cxn>
              <a:cxn ang="0">
                <a:pos x="213" y="0"/>
              </a:cxn>
              <a:cxn ang="0">
                <a:pos x="207" y="0"/>
              </a:cxn>
              <a:cxn ang="0">
                <a:pos x="204" y="0"/>
              </a:cxn>
              <a:cxn ang="0">
                <a:pos x="198" y="0"/>
              </a:cxn>
              <a:cxn ang="0">
                <a:pos x="194" y="1"/>
              </a:cxn>
              <a:cxn ang="0">
                <a:pos x="185" y="2"/>
              </a:cxn>
              <a:cxn ang="0">
                <a:pos x="177" y="4"/>
              </a:cxn>
              <a:cxn ang="0">
                <a:pos x="18" y="39"/>
              </a:cxn>
              <a:cxn ang="0">
                <a:pos x="13" y="41"/>
              </a:cxn>
              <a:cxn ang="0">
                <a:pos x="9" y="42"/>
              </a:cxn>
              <a:cxn ang="0">
                <a:pos x="6" y="44"/>
              </a:cxn>
              <a:cxn ang="0">
                <a:pos x="3" y="47"/>
              </a:cxn>
              <a:cxn ang="0">
                <a:pos x="2" y="50"/>
              </a:cxn>
              <a:cxn ang="0">
                <a:pos x="2" y="56"/>
              </a:cxn>
              <a:cxn ang="0">
                <a:pos x="0" y="88"/>
              </a:cxn>
              <a:cxn ang="0">
                <a:pos x="0" y="106"/>
              </a:cxn>
              <a:cxn ang="0">
                <a:pos x="1" y="121"/>
              </a:cxn>
              <a:cxn ang="0">
                <a:pos x="2" y="126"/>
              </a:cxn>
              <a:cxn ang="0">
                <a:pos x="3" y="130"/>
              </a:cxn>
              <a:cxn ang="0">
                <a:pos x="6" y="133"/>
              </a:cxn>
              <a:cxn ang="0">
                <a:pos x="9" y="137"/>
              </a:cxn>
              <a:cxn ang="0">
                <a:pos x="200" y="261"/>
              </a:cxn>
              <a:cxn ang="0">
                <a:pos x="207" y="264"/>
              </a:cxn>
              <a:cxn ang="0">
                <a:pos x="211" y="265"/>
              </a:cxn>
              <a:cxn ang="0">
                <a:pos x="216" y="266"/>
              </a:cxn>
              <a:cxn ang="0">
                <a:pos x="220" y="265"/>
              </a:cxn>
              <a:cxn ang="0">
                <a:pos x="228" y="264"/>
              </a:cxn>
              <a:cxn ang="0">
                <a:pos x="263" y="254"/>
              </a:cxn>
              <a:cxn ang="0">
                <a:pos x="299" y="244"/>
              </a:cxn>
              <a:cxn ang="0">
                <a:pos x="318" y="238"/>
              </a:cxn>
              <a:cxn ang="0">
                <a:pos x="338" y="233"/>
              </a:cxn>
              <a:cxn ang="0">
                <a:pos x="358" y="225"/>
              </a:cxn>
              <a:cxn ang="0">
                <a:pos x="377" y="218"/>
              </a:cxn>
              <a:cxn ang="0">
                <a:pos x="396" y="210"/>
              </a:cxn>
              <a:cxn ang="0">
                <a:pos x="413" y="203"/>
              </a:cxn>
              <a:cxn ang="0">
                <a:pos x="432" y="192"/>
              </a:cxn>
              <a:cxn ang="0">
                <a:pos x="436" y="189"/>
              </a:cxn>
              <a:cxn ang="0">
                <a:pos x="438" y="186"/>
              </a:cxn>
              <a:cxn ang="0">
                <a:pos x="439" y="183"/>
              </a:cxn>
              <a:cxn ang="0">
                <a:pos x="440" y="180"/>
              </a:cxn>
              <a:cxn ang="0">
                <a:pos x="438" y="177"/>
              </a:cxn>
              <a:cxn ang="0">
                <a:pos x="436" y="176"/>
              </a:cxn>
              <a:cxn ang="0">
                <a:pos x="432" y="175"/>
              </a:cxn>
              <a:cxn ang="0">
                <a:pos x="417" y="173"/>
              </a:cxn>
              <a:cxn ang="0">
                <a:pos x="412" y="161"/>
              </a:cxn>
              <a:cxn ang="0">
                <a:pos x="419" y="118"/>
              </a:cxn>
              <a:cxn ang="0">
                <a:pos x="431" y="117"/>
              </a:cxn>
              <a:cxn ang="0">
                <a:pos x="435" y="117"/>
              </a:cxn>
              <a:cxn ang="0">
                <a:pos x="441" y="116"/>
              </a:cxn>
              <a:cxn ang="0">
                <a:pos x="444" y="116"/>
              </a:cxn>
              <a:cxn ang="0">
                <a:pos x="446" y="114"/>
              </a:cxn>
              <a:cxn ang="0">
                <a:pos x="446" y="113"/>
              </a:cxn>
              <a:cxn ang="0">
                <a:pos x="446" y="111"/>
              </a:cxn>
              <a:cxn ang="0">
                <a:pos x="446" y="108"/>
              </a:cxn>
              <a:cxn ang="0">
                <a:pos x="443" y="105"/>
              </a:cxn>
              <a:cxn ang="0">
                <a:pos x="439" y="101"/>
              </a:cxn>
              <a:cxn ang="0">
                <a:pos x="434" y="99"/>
              </a:cxn>
              <a:cxn ang="0">
                <a:pos x="428" y="96"/>
              </a:cxn>
              <a:cxn ang="0">
                <a:pos x="402" y="85"/>
              </a:cxn>
              <a:cxn ang="0">
                <a:pos x="228" y="5"/>
              </a:cxn>
            </a:cxnLst>
            <a:rect l="0" t="0" r="r" b="b"/>
            <a:pathLst>
              <a:path w="446" h="266">
                <a:moveTo>
                  <a:pt x="228" y="5"/>
                </a:moveTo>
                <a:lnTo>
                  <a:pt x="222" y="2"/>
                </a:lnTo>
                <a:lnTo>
                  <a:pt x="218" y="1"/>
                </a:lnTo>
                <a:lnTo>
                  <a:pt x="213" y="0"/>
                </a:lnTo>
                <a:lnTo>
                  <a:pt x="207" y="0"/>
                </a:lnTo>
                <a:lnTo>
                  <a:pt x="204" y="0"/>
                </a:lnTo>
                <a:lnTo>
                  <a:pt x="198" y="0"/>
                </a:lnTo>
                <a:lnTo>
                  <a:pt x="194" y="1"/>
                </a:lnTo>
                <a:lnTo>
                  <a:pt x="185" y="2"/>
                </a:lnTo>
                <a:lnTo>
                  <a:pt x="177" y="4"/>
                </a:lnTo>
                <a:lnTo>
                  <a:pt x="18" y="39"/>
                </a:lnTo>
                <a:lnTo>
                  <a:pt x="13" y="41"/>
                </a:lnTo>
                <a:lnTo>
                  <a:pt x="9" y="42"/>
                </a:lnTo>
                <a:lnTo>
                  <a:pt x="6" y="44"/>
                </a:lnTo>
                <a:lnTo>
                  <a:pt x="3" y="47"/>
                </a:lnTo>
                <a:lnTo>
                  <a:pt x="2" y="50"/>
                </a:lnTo>
                <a:lnTo>
                  <a:pt x="2" y="56"/>
                </a:lnTo>
                <a:lnTo>
                  <a:pt x="0" y="88"/>
                </a:lnTo>
                <a:lnTo>
                  <a:pt x="0" y="106"/>
                </a:lnTo>
                <a:lnTo>
                  <a:pt x="1" y="121"/>
                </a:lnTo>
                <a:lnTo>
                  <a:pt x="2" y="126"/>
                </a:lnTo>
                <a:lnTo>
                  <a:pt x="3" y="130"/>
                </a:lnTo>
                <a:lnTo>
                  <a:pt x="6" y="133"/>
                </a:lnTo>
                <a:lnTo>
                  <a:pt x="9" y="137"/>
                </a:lnTo>
                <a:lnTo>
                  <a:pt x="200" y="261"/>
                </a:lnTo>
                <a:lnTo>
                  <a:pt x="207" y="264"/>
                </a:lnTo>
                <a:lnTo>
                  <a:pt x="211" y="265"/>
                </a:lnTo>
                <a:lnTo>
                  <a:pt x="216" y="266"/>
                </a:lnTo>
                <a:lnTo>
                  <a:pt x="220" y="265"/>
                </a:lnTo>
                <a:lnTo>
                  <a:pt x="228" y="264"/>
                </a:lnTo>
                <a:lnTo>
                  <a:pt x="263" y="254"/>
                </a:lnTo>
                <a:lnTo>
                  <a:pt x="299" y="244"/>
                </a:lnTo>
                <a:lnTo>
                  <a:pt x="318" y="238"/>
                </a:lnTo>
                <a:lnTo>
                  <a:pt x="338" y="233"/>
                </a:lnTo>
                <a:lnTo>
                  <a:pt x="358" y="225"/>
                </a:lnTo>
                <a:lnTo>
                  <a:pt x="377" y="218"/>
                </a:lnTo>
                <a:lnTo>
                  <a:pt x="396" y="210"/>
                </a:lnTo>
                <a:lnTo>
                  <a:pt x="413" y="203"/>
                </a:lnTo>
                <a:lnTo>
                  <a:pt x="432" y="192"/>
                </a:lnTo>
                <a:lnTo>
                  <a:pt x="436" y="189"/>
                </a:lnTo>
                <a:lnTo>
                  <a:pt x="438" y="186"/>
                </a:lnTo>
                <a:lnTo>
                  <a:pt x="439" y="183"/>
                </a:lnTo>
                <a:lnTo>
                  <a:pt x="440" y="180"/>
                </a:lnTo>
                <a:lnTo>
                  <a:pt x="438" y="177"/>
                </a:lnTo>
                <a:lnTo>
                  <a:pt x="436" y="176"/>
                </a:lnTo>
                <a:lnTo>
                  <a:pt x="432" y="175"/>
                </a:lnTo>
                <a:lnTo>
                  <a:pt x="417" y="173"/>
                </a:lnTo>
                <a:lnTo>
                  <a:pt x="412" y="161"/>
                </a:lnTo>
                <a:lnTo>
                  <a:pt x="419" y="118"/>
                </a:lnTo>
                <a:lnTo>
                  <a:pt x="431" y="117"/>
                </a:lnTo>
                <a:lnTo>
                  <a:pt x="435" y="117"/>
                </a:lnTo>
                <a:lnTo>
                  <a:pt x="441" y="116"/>
                </a:lnTo>
                <a:lnTo>
                  <a:pt x="444" y="116"/>
                </a:lnTo>
                <a:lnTo>
                  <a:pt x="446" y="114"/>
                </a:lnTo>
                <a:lnTo>
                  <a:pt x="446" y="113"/>
                </a:lnTo>
                <a:lnTo>
                  <a:pt x="446" y="111"/>
                </a:lnTo>
                <a:lnTo>
                  <a:pt x="446" y="108"/>
                </a:lnTo>
                <a:lnTo>
                  <a:pt x="443" y="105"/>
                </a:lnTo>
                <a:lnTo>
                  <a:pt x="439" y="101"/>
                </a:lnTo>
                <a:lnTo>
                  <a:pt x="434" y="99"/>
                </a:lnTo>
                <a:lnTo>
                  <a:pt x="428" y="96"/>
                </a:lnTo>
                <a:lnTo>
                  <a:pt x="402" y="85"/>
                </a:lnTo>
                <a:lnTo>
                  <a:pt x="228" y="5"/>
                </a:lnTo>
                <a:close/>
              </a:path>
            </a:pathLst>
          </a:custGeom>
          <a:solidFill>
            <a:srgbClr val="7F3F00"/>
          </a:solidFill>
          <a:ln w="22456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05" name="Freeform 41"/>
          <p:cNvSpPr>
            <a:spLocks noChangeArrowheads="1"/>
          </p:cNvSpPr>
          <p:nvPr/>
        </p:nvSpPr>
        <p:spPr bwMode="auto">
          <a:xfrm>
            <a:off x="3265488" y="2462213"/>
            <a:ext cx="342900" cy="171450"/>
          </a:xfrm>
          <a:custGeom>
            <a:avLst/>
            <a:gdLst/>
            <a:ahLst/>
            <a:cxnLst>
              <a:cxn ang="0">
                <a:pos x="204" y="2"/>
              </a:cxn>
              <a:cxn ang="0">
                <a:pos x="195" y="4"/>
              </a:cxn>
              <a:cxn ang="0">
                <a:pos x="176" y="8"/>
              </a:cxn>
              <a:cxn ang="0">
                <a:pos x="152" y="13"/>
              </a:cxn>
              <a:cxn ang="0">
                <a:pos x="118" y="21"/>
              </a:cxn>
              <a:cxn ang="0">
                <a:pos x="33" y="43"/>
              </a:cxn>
              <a:cxn ang="0">
                <a:pos x="15" y="47"/>
              </a:cxn>
              <a:cxn ang="0">
                <a:pos x="11" y="49"/>
              </a:cxn>
              <a:cxn ang="0">
                <a:pos x="8" y="51"/>
              </a:cxn>
              <a:cxn ang="0">
                <a:pos x="7" y="53"/>
              </a:cxn>
              <a:cxn ang="0">
                <a:pos x="6" y="56"/>
              </a:cxn>
              <a:cxn ang="0">
                <a:pos x="5" y="60"/>
              </a:cxn>
              <a:cxn ang="0">
                <a:pos x="2" y="80"/>
              </a:cxn>
              <a:cxn ang="0">
                <a:pos x="1" y="89"/>
              </a:cxn>
              <a:cxn ang="0">
                <a:pos x="0" y="99"/>
              </a:cxn>
              <a:cxn ang="0">
                <a:pos x="0" y="119"/>
              </a:cxn>
              <a:cxn ang="0">
                <a:pos x="0" y="129"/>
              </a:cxn>
              <a:cxn ang="0">
                <a:pos x="1" y="140"/>
              </a:cxn>
              <a:cxn ang="0">
                <a:pos x="2" y="142"/>
              </a:cxn>
              <a:cxn ang="0">
                <a:pos x="4" y="144"/>
              </a:cxn>
              <a:cxn ang="0">
                <a:pos x="6" y="144"/>
              </a:cxn>
              <a:cxn ang="0">
                <a:pos x="7" y="144"/>
              </a:cxn>
              <a:cxn ang="0">
                <a:pos x="16" y="140"/>
              </a:cxn>
              <a:cxn ang="0">
                <a:pos x="113" y="115"/>
              </a:cxn>
              <a:cxn ang="0">
                <a:pos x="142" y="105"/>
              </a:cxn>
              <a:cxn ang="0">
                <a:pos x="163" y="97"/>
              </a:cxn>
              <a:cxn ang="0">
                <a:pos x="183" y="90"/>
              </a:cxn>
              <a:cxn ang="0">
                <a:pos x="210" y="77"/>
              </a:cxn>
              <a:cxn ang="0">
                <a:pos x="216" y="72"/>
              </a:cxn>
              <a:cxn ang="0">
                <a:pos x="211" y="71"/>
              </a:cxn>
              <a:cxn ang="0">
                <a:pos x="210" y="68"/>
              </a:cxn>
              <a:cxn ang="0">
                <a:pos x="209" y="63"/>
              </a:cxn>
              <a:cxn ang="0">
                <a:pos x="207" y="56"/>
              </a:cxn>
              <a:cxn ang="0">
                <a:pos x="207" y="48"/>
              </a:cxn>
              <a:cxn ang="0">
                <a:pos x="206" y="40"/>
              </a:cxn>
              <a:cxn ang="0">
                <a:pos x="207" y="33"/>
              </a:cxn>
              <a:cxn ang="0">
                <a:pos x="208" y="23"/>
              </a:cxn>
              <a:cxn ang="0">
                <a:pos x="209" y="16"/>
              </a:cxn>
              <a:cxn ang="0">
                <a:pos x="211" y="9"/>
              </a:cxn>
              <a:cxn ang="0">
                <a:pos x="214" y="0"/>
              </a:cxn>
              <a:cxn ang="0">
                <a:pos x="210" y="1"/>
              </a:cxn>
              <a:cxn ang="0">
                <a:pos x="204" y="2"/>
              </a:cxn>
            </a:cxnLst>
            <a:rect l="0" t="0" r="r" b="b"/>
            <a:pathLst>
              <a:path w="216" h="144">
                <a:moveTo>
                  <a:pt x="204" y="2"/>
                </a:moveTo>
                <a:lnTo>
                  <a:pt x="195" y="4"/>
                </a:lnTo>
                <a:lnTo>
                  <a:pt x="176" y="8"/>
                </a:lnTo>
                <a:lnTo>
                  <a:pt x="152" y="13"/>
                </a:lnTo>
                <a:lnTo>
                  <a:pt x="118" y="21"/>
                </a:lnTo>
                <a:lnTo>
                  <a:pt x="33" y="43"/>
                </a:lnTo>
                <a:lnTo>
                  <a:pt x="15" y="47"/>
                </a:lnTo>
                <a:lnTo>
                  <a:pt x="11" y="49"/>
                </a:lnTo>
                <a:lnTo>
                  <a:pt x="8" y="51"/>
                </a:lnTo>
                <a:lnTo>
                  <a:pt x="7" y="53"/>
                </a:lnTo>
                <a:lnTo>
                  <a:pt x="6" y="56"/>
                </a:lnTo>
                <a:lnTo>
                  <a:pt x="5" y="60"/>
                </a:lnTo>
                <a:lnTo>
                  <a:pt x="2" y="80"/>
                </a:lnTo>
                <a:lnTo>
                  <a:pt x="1" y="89"/>
                </a:lnTo>
                <a:lnTo>
                  <a:pt x="0" y="99"/>
                </a:lnTo>
                <a:lnTo>
                  <a:pt x="0" y="119"/>
                </a:lnTo>
                <a:lnTo>
                  <a:pt x="0" y="129"/>
                </a:lnTo>
                <a:lnTo>
                  <a:pt x="1" y="140"/>
                </a:lnTo>
                <a:lnTo>
                  <a:pt x="2" y="142"/>
                </a:lnTo>
                <a:lnTo>
                  <a:pt x="4" y="144"/>
                </a:lnTo>
                <a:lnTo>
                  <a:pt x="6" y="144"/>
                </a:lnTo>
                <a:lnTo>
                  <a:pt x="7" y="144"/>
                </a:lnTo>
                <a:lnTo>
                  <a:pt x="16" y="140"/>
                </a:lnTo>
                <a:lnTo>
                  <a:pt x="113" y="115"/>
                </a:lnTo>
                <a:lnTo>
                  <a:pt x="142" y="105"/>
                </a:lnTo>
                <a:lnTo>
                  <a:pt x="163" y="97"/>
                </a:lnTo>
                <a:lnTo>
                  <a:pt x="183" y="90"/>
                </a:lnTo>
                <a:lnTo>
                  <a:pt x="210" y="77"/>
                </a:lnTo>
                <a:lnTo>
                  <a:pt x="216" y="72"/>
                </a:lnTo>
                <a:lnTo>
                  <a:pt x="211" y="71"/>
                </a:lnTo>
                <a:lnTo>
                  <a:pt x="210" y="68"/>
                </a:lnTo>
                <a:lnTo>
                  <a:pt x="209" y="63"/>
                </a:lnTo>
                <a:lnTo>
                  <a:pt x="207" y="56"/>
                </a:lnTo>
                <a:lnTo>
                  <a:pt x="207" y="48"/>
                </a:lnTo>
                <a:lnTo>
                  <a:pt x="206" y="40"/>
                </a:lnTo>
                <a:lnTo>
                  <a:pt x="207" y="33"/>
                </a:lnTo>
                <a:lnTo>
                  <a:pt x="208" y="23"/>
                </a:lnTo>
                <a:lnTo>
                  <a:pt x="209" y="16"/>
                </a:lnTo>
                <a:lnTo>
                  <a:pt x="211" y="9"/>
                </a:lnTo>
                <a:lnTo>
                  <a:pt x="214" y="0"/>
                </a:lnTo>
                <a:lnTo>
                  <a:pt x="210" y="1"/>
                </a:lnTo>
                <a:lnTo>
                  <a:pt x="204" y="2"/>
                </a:lnTo>
                <a:close/>
              </a:path>
            </a:pathLst>
          </a:custGeom>
          <a:solidFill>
            <a:srgbClr val="000000"/>
          </a:solidFill>
          <a:ln w="108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06" name="Freeform 42"/>
          <p:cNvSpPr>
            <a:spLocks noChangeArrowheads="1"/>
          </p:cNvSpPr>
          <p:nvPr/>
        </p:nvSpPr>
        <p:spPr bwMode="auto">
          <a:xfrm>
            <a:off x="3270251" y="2464594"/>
            <a:ext cx="333375" cy="161925"/>
          </a:xfrm>
          <a:custGeom>
            <a:avLst/>
            <a:gdLst/>
            <a:ahLst/>
            <a:cxnLst>
              <a:cxn ang="0">
                <a:pos x="210" y="0"/>
              </a:cxn>
              <a:cxn ang="0">
                <a:pos x="199" y="2"/>
              </a:cxn>
              <a:cxn ang="0">
                <a:pos x="186" y="5"/>
              </a:cxn>
              <a:cxn ang="0">
                <a:pos x="164" y="10"/>
              </a:cxn>
              <a:cxn ang="0">
                <a:pos x="146" y="15"/>
              </a:cxn>
              <a:cxn ang="0">
                <a:pos x="126" y="19"/>
              </a:cxn>
              <a:cxn ang="0">
                <a:pos x="64" y="35"/>
              </a:cxn>
              <a:cxn ang="0">
                <a:pos x="18" y="47"/>
              </a:cxn>
              <a:cxn ang="0">
                <a:pos x="13" y="49"/>
              </a:cxn>
              <a:cxn ang="0">
                <a:pos x="10" y="50"/>
              </a:cxn>
              <a:cxn ang="0">
                <a:pos x="7" y="52"/>
              </a:cxn>
              <a:cxn ang="0">
                <a:pos x="5" y="55"/>
              </a:cxn>
              <a:cxn ang="0">
                <a:pos x="4" y="59"/>
              </a:cxn>
              <a:cxn ang="0">
                <a:pos x="3" y="69"/>
              </a:cxn>
              <a:cxn ang="0">
                <a:pos x="18" y="66"/>
              </a:cxn>
              <a:cxn ang="0">
                <a:pos x="2" y="70"/>
              </a:cxn>
              <a:cxn ang="0">
                <a:pos x="1" y="96"/>
              </a:cxn>
              <a:cxn ang="0">
                <a:pos x="13" y="93"/>
              </a:cxn>
              <a:cxn ang="0">
                <a:pos x="0" y="97"/>
              </a:cxn>
              <a:cxn ang="0">
                <a:pos x="0" y="106"/>
              </a:cxn>
              <a:cxn ang="0">
                <a:pos x="8" y="104"/>
              </a:cxn>
              <a:cxn ang="0">
                <a:pos x="0" y="107"/>
              </a:cxn>
              <a:cxn ang="0">
                <a:pos x="0" y="117"/>
              </a:cxn>
              <a:cxn ang="0">
                <a:pos x="31" y="111"/>
              </a:cxn>
              <a:cxn ang="0">
                <a:pos x="1" y="118"/>
              </a:cxn>
              <a:cxn ang="0">
                <a:pos x="1" y="126"/>
              </a:cxn>
              <a:cxn ang="0">
                <a:pos x="25" y="122"/>
              </a:cxn>
              <a:cxn ang="0">
                <a:pos x="1" y="127"/>
              </a:cxn>
              <a:cxn ang="0">
                <a:pos x="1" y="130"/>
              </a:cxn>
              <a:cxn ang="0">
                <a:pos x="1" y="133"/>
              </a:cxn>
              <a:cxn ang="0">
                <a:pos x="4" y="135"/>
              </a:cxn>
              <a:cxn ang="0">
                <a:pos x="6" y="136"/>
              </a:cxn>
              <a:cxn ang="0">
                <a:pos x="10" y="136"/>
              </a:cxn>
              <a:cxn ang="0">
                <a:pos x="15" y="135"/>
              </a:cxn>
              <a:cxn ang="0">
                <a:pos x="92" y="114"/>
              </a:cxn>
              <a:cxn ang="0">
                <a:pos x="111" y="109"/>
              </a:cxn>
              <a:cxn ang="0">
                <a:pos x="133" y="102"/>
              </a:cxn>
              <a:cxn ang="0">
                <a:pos x="160" y="92"/>
              </a:cxn>
              <a:cxn ang="0">
                <a:pos x="175" y="87"/>
              </a:cxn>
              <a:cxn ang="0">
                <a:pos x="187" y="82"/>
              </a:cxn>
              <a:cxn ang="0">
                <a:pos x="196" y="78"/>
              </a:cxn>
              <a:cxn ang="0">
                <a:pos x="202" y="74"/>
              </a:cxn>
              <a:cxn ang="0">
                <a:pos x="208" y="70"/>
              </a:cxn>
              <a:cxn ang="0">
                <a:pos x="206" y="65"/>
              </a:cxn>
              <a:cxn ang="0">
                <a:pos x="205" y="60"/>
              </a:cxn>
              <a:cxn ang="0">
                <a:pos x="190" y="66"/>
              </a:cxn>
              <a:cxn ang="0">
                <a:pos x="205" y="60"/>
              </a:cxn>
              <a:cxn ang="0">
                <a:pos x="204" y="53"/>
              </a:cxn>
              <a:cxn ang="0">
                <a:pos x="203" y="44"/>
              </a:cxn>
              <a:cxn ang="0">
                <a:pos x="202" y="38"/>
              </a:cxn>
              <a:cxn ang="0">
                <a:pos x="203" y="28"/>
              </a:cxn>
              <a:cxn ang="0">
                <a:pos x="188" y="31"/>
              </a:cxn>
              <a:cxn ang="0">
                <a:pos x="203" y="27"/>
              </a:cxn>
              <a:cxn ang="0">
                <a:pos x="204" y="24"/>
              </a:cxn>
              <a:cxn ang="0">
                <a:pos x="205" y="19"/>
              </a:cxn>
              <a:cxn ang="0">
                <a:pos x="170" y="27"/>
              </a:cxn>
              <a:cxn ang="0">
                <a:pos x="205" y="18"/>
              </a:cxn>
              <a:cxn ang="0">
                <a:pos x="207" y="10"/>
              </a:cxn>
              <a:cxn ang="0">
                <a:pos x="160" y="20"/>
              </a:cxn>
              <a:cxn ang="0">
                <a:pos x="207" y="9"/>
              </a:cxn>
              <a:cxn ang="0">
                <a:pos x="210" y="0"/>
              </a:cxn>
            </a:cxnLst>
            <a:rect l="0" t="0" r="r" b="b"/>
            <a:pathLst>
              <a:path w="210" h="136">
                <a:moveTo>
                  <a:pt x="210" y="0"/>
                </a:moveTo>
                <a:lnTo>
                  <a:pt x="199" y="2"/>
                </a:lnTo>
                <a:lnTo>
                  <a:pt x="186" y="5"/>
                </a:lnTo>
                <a:lnTo>
                  <a:pt x="164" y="10"/>
                </a:lnTo>
                <a:lnTo>
                  <a:pt x="146" y="15"/>
                </a:lnTo>
                <a:lnTo>
                  <a:pt x="126" y="19"/>
                </a:lnTo>
                <a:lnTo>
                  <a:pt x="64" y="35"/>
                </a:lnTo>
                <a:lnTo>
                  <a:pt x="18" y="47"/>
                </a:lnTo>
                <a:lnTo>
                  <a:pt x="13" y="49"/>
                </a:lnTo>
                <a:lnTo>
                  <a:pt x="10" y="50"/>
                </a:lnTo>
                <a:lnTo>
                  <a:pt x="7" y="52"/>
                </a:lnTo>
                <a:lnTo>
                  <a:pt x="5" y="55"/>
                </a:lnTo>
                <a:lnTo>
                  <a:pt x="4" y="59"/>
                </a:lnTo>
                <a:lnTo>
                  <a:pt x="3" y="69"/>
                </a:lnTo>
                <a:lnTo>
                  <a:pt x="18" y="66"/>
                </a:lnTo>
                <a:lnTo>
                  <a:pt x="2" y="70"/>
                </a:lnTo>
                <a:lnTo>
                  <a:pt x="1" y="96"/>
                </a:lnTo>
                <a:lnTo>
                  <a:pt x="13" y="93"/>
                </a:lnTo>
                <a:lnTo>
                  <a:pt x="0" y="97"/>
                </a:lnTo>
                <a:lnTo>
                  <a:pt x="0" y="106"/>
                </a:lnTo>
                <a:lnTo>
                  <a:pt x="8" y="104"/>
                </a:lnTo>
                <a:lnTo>
                  <a:pt x="0" y="107"/>
                </a:lnTo>
                <a:lnTo>
                  <a:pt x="0" y="117"/>
                </a:lnTo>
                <a:lnTo>
                  <a:pt x="31" y="111"/>
                </a:lnTo>
                <a:lnTo>
                  <a:pt x="1" y="118"/>
                </a:lnTo>
                <a:lnTo>
                  <a:pt x="1" y="126"/>
                </a:lnTo>
                <a:lnTo>
                  <a:pt x="25" y="122"/>
                </a:lnTo>
                <a:lnTo>
                  <a:pt x="1" y="127"/>
                </a:lnTo>
                <a:lnTo>
                  <a:pt x="1" y="130"/>
                </a:lnTo>
                <a:lnTo>
                  <a:pt x="1" y="133"/>
                </a:lnTo>
                <a:lnTo>
                  <a:pt x="4" y="135"/>
                </a:lnTo>
                <a:lnTo>
                  <a:pt x="6" y="136"/>
                </a:lnTo>
                <a:lnTo>
                  <a:pt x="10" y="136"/>
                </a:lnTo>
                <a:lnTo>
                  <a:pt x="15" y="135"/>
                </a:lnTo>
                <a:lnTo>
                  <a:pt x="92" y="114"/>
                </a:lnTo>
                <a:lnTo>
                  <a:pt x="111" y="109"/>
                </a:lnTo>
                <a:lnTo>
                  <a:pt x="133" y="102"/>
                </a:lnTo>
                <a:lnTo>
                  <a:pt x="160" y="92"/>
                </a:lnTo>
                <a:lnTo>
                  <a:pt x="175" y="87"/>
                </a:lnTo>
                <a:lnTo>
                  <a:pt x="187" y="82"/>
                </a:lnTo>
                <a:lnTo>
                  <a:pt x="196" y="78"/>
                </a:lnTo>
                <a:lnTo>
                  <a:pt x="202" y="74"/>
                </a:lnTo>
                <a:lnTo>
                  <a:pt x="208" y="70"/>
                </a:lnTo>
                <a:lnTo>
                  <a:pt x="206" y="65"/>
                </a:lnTo>
                <a:lnTo>
                  <a:pt x="205" y="60"/>
                </a:lnTo>
                <a:lnTo>
                  <a:pt x="190" y="66"/>
                </a:lnTo>
                <a:lnTo>
                  <a:pt x="205" y="60"/>
                </a:lnTo>
                <a:lnTo>
                  <a:pt x="204" y="53"/>
                </a:lnTo>
                <a:lnTo>
                  <a:pt x="203" y="44"/>
                </a:lnTo>
                <a:lnTo>
                  <a:pt x="202" y="38"/>
                </a:lnTo>
                <a:lnTo>
                  <a:pt x="203" y="28"/>
                </a:lnTo>
                <a:lnTo>
                  <a:pt x="188" y="31"/>
                </a:lnTo>
                <a:lnTo>
                  <a:pt x="203" y="27"/>
                </a:lnTo>
                <a:lnTo>
                  <a:pt x="204" y="24"/>
                </a:lnTo>
                <a:lnTo>
                  <a:pt x="205" y="19"/>
                </a:lnTo>
                <a:lnTo>
                  <a:pt x="170" y="27"/>
                </a:lnTo>
                <a:lnTo>
                  <a:pt x="205" y="18"/>
                </a:lnTo>
                <a:lnTo>
                  <a:pt x="207" y="10"/>
                </a:lnTo>
                <a:lnTo>
                  <a:pt x="160" y="20"/>
                </a:lnTo>
                <a:lnTo>
                  <a:pt x="207" y="9"/>
                </a:lnTo>
                <a:lnTo>
                  <a:pt x="210" y="0"/>
                </a:lnTo>
                <a:close/>
              </a:path>
            </a:pathLst>
          </a:custGeom>
          <a:solidFill>
            <a:srgbClr val="FFFFFF"/>
          </a:solidFill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07" name="Freeform 43"/>
          <p:cNvSpPr>
            <a:spLocks noChangeArrowheads="1"/>
          </p:cNvSpPr>
          <p:nvPr/>
        </p:nvSpPr>
        <p:spPr bwMode="auto">
          <a:xfrm>
            <a:off x="3270251" y="2525316"/>
            <a:ext cx="182563" cy="36909"/>
          </a:xfrm>
          <a:custGeom>
            <a:avLst/>
            <a:gdLst/>
            <a:ahLst/>
            <a:cxnLst>
              <a:cxn ang="0">
                <a:pos x="0" y="31"/>
              </a:cxn>
              <a:cxn ang="0">
                <a:pos x="115" y="0"/>
              </a:cxn>
              <a:cxn ang="0">
                <a:pos x="90" y="8"/>
              </a:cxn>
              <a:cxn ang="0">
                <a:pos x="76" y="12"/>
              </a:cxn>
              <a:cxn ang="0">
                <a:pos x="55" y="18"/>
              </a:cxn>
              <a:cxn ang="0">
                <a:pos x="0" y="31"/>
              </a:cxn>
            </a:cxnLst>
            <a:rect l="0" t="0" r="r" b="b"/>
            <a:pathLst>
              <a:path w="115" h="31">
                <a:moveTo>
                  <a:pt x="0" y="31"/>
                </a:moveTo>
                <a:lnTo>
                  <a:pt x="115" y="0"/>
                </a:lnTo>
                <a:lnTo>
                  <a:pt x="90" y="8"/>
                </a:lnTo>
                <a:lnTo>
                  <a:pt x="76" y="12"/>
                </a:lnTo>
                <a:lnTo>
                  <a:pt x="55" y="18"/>
                </a:lnTo>
                <a:lnTo>
                  <a:pt x="0" y="31"/>
                </a:lnTo>
                <a:close/>
              </a:path>
            </a:pathLst>
          </a:custGeom>
          <a:solidFill>
            <a:srgbClr val="000000"/>
          </a:solidFill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08" name="Freeform 44"/>
          <p:cNvSpPr>
            <a:spLocks noChangeArrowheads="1"/>
          </p:cNvSpPr>
          <p:nvPr/>
        </p:nvSpPr>
        <p:spPr bwMode="auto">
          <a:xfrm>
            <a:off x="3187700" y="2481263"/>
            <a:ext cx="103188" cy="39291"/>
          </a:xfrm>
          <a:custGeom>
            <a:avLst/>
            <a:gdLst/>
            <a:ahLst/>
            <a:cxnLst>
              <a:cxn ang="0">
                <a:pos x="65" y="27"/>
              </a:cxn>
              <a:cxn ang="0">
                <a:pos x="57" y="27"/>
              </a:cxn>
              <a:cxn ang="0">
                <a:pos x="53" y="26"/>
              </a:cxn>
              <a:cxn ang="0">
                <a:pos x="47" y="24"/>
              </a:cxn>
              <a:cxn ang="0">
                <a:pos x="0" y="0"/>
              </a:cxn>
              <a:cxn ang="0">
                <a:pos x="44" y="26"/>
              </a:cxn>
              <a:cxn ang="0">
                <a:pos x="54" y="33"/>
              </a:cxn>
              <a:cxn ang="0">
                <a:pos x="55" y="31"/>
              </a:cxn>
              <a:cxn ang="0">
                <a:pos x="57" y="29"/>
              </a:cxn>
              <a:cxn ang="0">
                <a:pos x="58" y="28"/>
              </a:cxn>
              <a:cxn ang="0">
                <a:pos x="65" y="27"/>
              </a:cxn>
            </a:cxnLst>
            <a:rect l="0" t="0" r="r" b="b"/>
            <a:pathLst>
              <a:path w="65" h="33">
                <a:moveTo>
                  <a:pt x="65" y="27"/>
                </a:moveTo>
                <a:lnTo>
                  <a:pt x="57" y="27"/>
                </a:lnTo>
                <a:lnTo>
                  <a:pt x="53" y="26"/>
                </a:lnTo>
                <a:lnTo>
                  <a:pt x="47" y="24"/>
                </a:lnTo>
                <a:lnTo>
                  <a:pt x="0" y="0"/>
                </a:lnTo>
                <a:lnTo>
                  <a:pt x="44" y="26"/>
                </a:lnTo>
                <a:lnTo>
                  <a:pt x="54" y="33"/>
                </a:lnTo>
                <a:lnTo>
                  <a:pt x="55" y="31"/>
                </a:lnTo>
                <a:lnTo>
                  <a:pt x="57" y="29"/>
                </a:lnTo>
                <a:lnTo>
                  <a:pt x="58" y="28"/>
                </a:lnTo>
                <a:lnTo>
                  <a:pt x="65" y="27"/>
                </a:lnTo>
                <a:close/>
              </a:path>
            </a:pathLst>
          </a:custGeom>
          <a:solidFill>
            <a:srgbClr val="000000"/>
          </a:solidFill>
          <a:ln w="108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09" name="Freeform 45"/>
          <p:cNvSpPr>
            <a:spLocks noChangeArrowheads="1"/>
          </p:cNvSpPr>
          <p:nvPr/>
        </p:nvSpPr>
        <p:spPr bwMode="auto">
          <a:xfrm>
            <a:off x="2949576" y="2371725"/>
            <a:ext cx="180975" cy="82154"/>
          </a:xfrm>
          <a:custGeom>
            <a:avLst/>
            <a:gdLst/>
            <a:ahLst/>
            <a:cxnLst>
              <a:cxn ang="0">
                <a:pos x="114" y="69"/>
              </a:cxn>
              <a:cxn ang="0">
                <a:pos x="13" y="7"/>
              </a:cxn>
              <a:cxn ang="0">
                <a:pos x="12" y="5"/>
              </a:cxn>
              <a:cxn ang="0">
                <a:pos x="12" y="3"/>
              </a:cxn>
              <a:cxn ang="0">
                <a:pos x="12" y="1"/>
              </a:cxn>
              <a:cxn ang="0">
                <a:pos x="14" y="0"/>
              </a:cxn>
              <a:cxn ang="0">
                <a:pos x="4" y="2"/>
              </a:cxn>
              <a:cxn ang="0">
                <a:pos x="0" y="5"/>
              </a:cxn>
              <a:cxn ang="0">
                <a:pos x="114" y="69"/>
              </a:cxn>
            </a:cxnLst>
            <a:rect l="0" t="0" r="r" b="b"/>
            <a:pathLst>
              <a:path w="114" h="69">
                <a:moveTo>
                  <a:pt x="114" y="69"/>
                </a:moveTo>
                <a:lnTo>
                  <a:pt x="13" y="7"/>
                </a:lnTo>
                <a:lnTo>
                  <a:pt x="12" y="5"/>
                </a:lnTo>
                <a:lnTo>
                  <a:pt x="12" y="3"/>
                </a:lnTo>
                <a:lnTo>
                  <a:pt x="12" y="1"/>
                </a:lnTo>
                <a:lnTo>
                  <a:pt x="14" y="0"/>
                </a:lnTo>
                <a:lnTo>
                  <a:pt x="4" y="2"/>
                </a:lnTo>
                <a:lnTo>
                  <a:pt x="0" y="5"/>
                </a:lnTo>
                <a:lnTo>
                  <a:pt x="114" y="69"/>
                </a:lnTo>
                <a:close/>
              </a:path>
            </a:pathLst>
          </a:custGeom>
          <a:solidFill>
            <a:srgbClr val="000000"/>
          </a:solidFill>
          <a:ln w="108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10" name="Freeform 46"/>
          <p:cNvSpPr>
            <a:spLocks noChangeArrowheads="1"/>
          </p:cNvSpPr>
          <p:nvPr/>
        </p:nvSpPr>
        <p:spPr bwMode="auto">
          <a:xfrm>
            <a:off x="3082926" y="2412206"/>
            <a:ext cx="100013" cy="28575"/>
          </a:xfrm>
          <a:custGeom>
            <a:avLst/>
            <a:gdLst/>
            <a:ahLst/>
            <a:cxnLst>
              <a:cxn ang="0">
                <a:pos x="0" y="7"/>
              </a:cxn>
              <a:cxn ang="0">
                <a:pos x="23" y="2"/>
              </a:cxn>
              <a:cxn ang="0">
                <a:pos x="27" y="1"/>
              </a:cxn>
              <a:cxn ang="0">
                <a:pos x="31" y="0"/>
              </a:cxn>
              <a:cxn ang="0">
                <a:pos x="34" y="0"/>
              </a:cxn>
              <a:cxn ang="0">
                <a:pos x="37" y="0"/>
              </a:cxn>
              <a:cxn ang="0">
                <a:pos x="39" y="0"/>
              </a:cxn>
              <a:cxn ang="0">
                <a:pos x="42" y="1"/>
              </a:cxn>
              <a:cxn ang="0">
                <a:pos x="45" y="2"/>
              </a:cxn>
              <a:cxn ang="0">
                <a:pos x="47" y="2"/>
              </a:cxn>
              <a:cxn ang="0">
                <a:pos x="48" y="4"/>
              </a:cxn>
              <a:cxn ang="0">
                <a:pos x="47" y="6"/>
              </a:cxn>
              <a:cxn ang="0">
                <a:pos x="45" y="7"/>
              </a:cxn>
              <a:cxn ang="0">
                <a:pos x="50" y="7"/>
              </a:cxn>
              <a:cxn ang="0">
                <a:pos x="53" y="7"/>
              </a:cxn>
              <a:cxn ang="0">
                <a:pos x="56" y="8"/>
              </a:cxn>
              <a:cxn ang="0">
                <a:pos x="59" y="8"/>
              </a:cxn>
              <a:cxn ang="0">
                <a:pos x="62" y="9"/>
              </a:cxn>
              <a:cxn ang="0">
                <a:pos x="63" y="11"/>
              </a:cxn>
              <a:cxn ang="0">
                <a:pos x="63" y="12"/>
              </a:cxn>
              <a:cxn ang="0">
                <a:pos x="62" y="14"/>
              </a:cxn>
              <a:cxn ang="0">
                <a:pos x="61" y="15"/>
              </a:cxn>
              <a:cxn ang="0">
                <a:pos x="58" y="16"/>
              </a:cxn>
              <a:cxn ang="0">
                <a:pos x="54" y="17"/>
              </a:cxn>
              <a:cxn ang="0">
                <a:pos x="28" y="24"/>
              </a:cxn>
              <a:cxn ang="0">
                <a:pos x="32" y="21"/>
              </a:cxn>
              <a:cxn ang="0">
                <a:pos x="7" y="7"/>
              </a:cxn>
              <a:cxn ang="0">
                <a:pos x="0" y="7"/>
              </a:cxn>
            </a:cxnLst>
            <a:rect l="0" t="0" r="r" b="b"/>
            <a:pathLst>
              <a:path w="63" h="24">
                <a:moveTo>
                  <a:pt x="0" y="7"/>
                </a:moveTo>
                <a:lnTo>
                  <a:pt x="23" y="2"/>
                </a:lnTo>
                <a:lnTo>
                  <a:pt x="27" y="1"/>
                </a:lnTo>
                <a:lnTo>
                  <a:pt x="31" y="0"/>
                </a:lnTo>
                <a:lnTo>
                  <a:pt x="34" y="0"/>
                </a:lnTo>
                <a:lnTo>
                  <a:pt x="37" y="0"/>
                </a:lnTo>
                <a:lnTo>
                  <a:pt x="39" y="0"/>
                </a:lnTo>
                <a:lnTo>
                  <a:pt x="42" y="1"/>
                </a:lnTo>
                <a:lnTo>
                  <a:pt x="45" y="2"/>
                </a:lnTo>
                <a:lnTo>
                  <a:pt x="47" y="2"/>
                </a:lnTo>
                <a:lnTo>
                  <a:pt x="48" y="4"/>
                </a:lnTo>
                <a:lnTo>
                  <a:pt x="47" y="6"/>
                </a:lnTo>
                <a:lnTo>
                  <a:pt x="45" y="7"/>
                </a:lnTo>
                <a:lnTo>
                  <a:pt x="50" y="7"/>
                </a:lnTo>
                <a:lnTo>
                  <a:pt x="53" y="7"/>
                </a:lnTo>
                <a:lnTo>
                  <a:pt x="56" y="8"/>
                </a:lnTo>
                <a:lnTo>
                  <a:pt x="59" y="8"/>
                </a:lnTo>
                <a:lnTo>
                  <a:pt x="62" y="9"/>
                </a:lnTo>
                <a:lnTo>
                  <a:pt x="63" y="11"/>
                </a:lnTo>
                <a:lnTo>
                  <a:pt x="63" y="12"/>
                </a:lnTo>
                <a:lnTo>
                  <a:pt x="62" y="14"/>
                </a:lnTo>
                <a:lnTo>
                  <a:pt x="61" y="15"/>
                </a:lnTo>
                <a:lnTo>
                  <a:pt x="58" y="16"/>
                </a:lnTo>
                <a:lnTo>
                  <a:pt x="54" y="17"/>
                </a:lnTo>
                <a:lnTo>
                  <a:pt x="28" y="24"/>
                </a:lnTo>
                <a:lnTo>
                  <a:pt x="32" y="21"/>
                </a:lnTo>
                <a:lnTo>
                  <a:pt x="7" y="7"/>
                </a:lnTo>
                <a:lnTo>
                  <a:pt x="0" y="7"/>
                </a:lnTo>
                <a:close/>
              </a:path>
            </a:pathLst>
          </a:custGeom>
          <a:solidFill>
            <a:srgbClr val="FFFF00"/>
          </a:solidFill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11" name="Freeform 47"/>
          <p:cNvSpPr>
            <a:spLocks noChangeArrowheads="1"/>
          </p:cNvSpPr>
          <p:nvPr/>
        </p:nvSpPr>
        <p:spPr bwMode="auto">
          <a:xfrm>
            <a:off x="3248025" y="2345532"/>
            <a:ext cx="90488" cy="26194"/>
          </a:xfrm>
          <a:custGeom>
            <a:avLst/>
            <a:gdLst/>
            <a:ahLst/>
            <a:cxnLst>
              <a:cxn ang="0">
                <a:pos x="0" y="10"/>
              </a:cxn>
              <a:cxn ang="0">
                <a:pos x="6" y="10"/>
              </a:cxn>
              <a:cxn ang="0">
                <a:pos x="33" y="14"/>
              </a:cxn>
              <a:cxn ang="0">
                <a:pos x="42" y="20"/>
              </a:cxn>
              <a:cxn ang="0">
                <a:pos x="39" y="22"/>
              </a:cxn>
              <a:cxn ang="0">
                <a:pos x="57" y="18"/>
              </a:cxn>
              <a:cxn ang="0">
                <a:pos x="49" y="18"/>
              </a:cxn>
              <a:cxn ang="0">
                <a:pos x="39" y="13"/>
              </a:cxn>
              <a:cxn ang="0">
                <a:pos x="39" y="2"/>
              </a:cxn>
              <a:cxn ang="0">
                <a:pos x="42" y="0"/>
              </a:cxn>
              <a:cxn ang="0">
                <a:pos x="29" y="3"/>
              </a:cxn>
              <a:cxn ang="0">
                <a:pos x="36" y="3"/>
              </a:cxn>
              <a:cxn ang="0">
                <a:pos x="35" y="11"/>
              </a:cxn>
              <a:cxn ang="0">
                <a:pos x="14" y="8"/>
              </a:cxn>
              <a:cxn ang="0">
                <a:pos x="18" y="6"/>
              </a:cxn>
              <a:cxn ang="0">
                <a:pos x="0" y="10"/>
              </a:cxn>
            </a:cxnLst>
            <a:rect l="0" t="0" r="r" b="b"/>
            <a:pathLst>
              <a:path w="57" h="22">
                <a:moveTo>
                  <a:pt x="0" y="10"/>
                </a:moveTo>
                <a:lnTo>
                  <a:pt x="6" y="10"/>
                </a:lnTo>
                <a:lnTo>
                  <a:pt x="33" y="14"/>
                </a:lnTo>
                <a:lnTo>
                  <a:pt x="42" y="20"/>
                </a:lnTo>
                <a:lnTo>
                  <a:pt x="39" y="22"/>
                </a:lnTo>
                <a:lnTo>
                  <a:pt x="57" y="18"/>
                </a:lnTo>
                <a:lnTo>
                  <a:pt x="49" y="18"/>
                </a:lnTo>
                <a:lnTo>
                  <a:pt x="39" y="13"/>
                </a:lnTo>
                <a:lnTo>
                  <a:pt x="39" y="2"/>
                </a:lnTo>
                <a:lnTo>
                  <a:pt x="42" y="0"/>
                </a:lnTo>
                <a:lnTo>
                  <a:pt x="29" y="3"/>
                </a:lnTo>
                <a:lnTo>
                  <a:pt x="36" y="3"/>
                </a:lnTo>
                <a:lnTo>
                  <a:pt x="35" y="11"/>
                </a:lnTo>
                <a:lnTo>
                  <a:pt x="14" y="8"/>
                </a:lnTo>
                <a:lnTo>
                  <a:pt x="18" y="6"/>
                </a:lnTo>
                <a:lnTo>
                  <a:pt x="0" y="10"/>
                </a:lnTo>
                <a:close/>
              </a:path>
            </a:pathLst>
          </a:custGeom>
          <a:solidFill>
            <a:srgbClr val="FFFF00"/>
          </a:solidFill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12" name="Freeform 48"/>
          <p:cNvSpPr>
            <a:spLocks noChangeArrowheads="1"/>
          </p:cNvSpPr>
          <p:nvPr/>
        </p:nvSpPr>
        <p:spPr bwMode="auto">
          <a:xfrm>
            <a:off x="3200401" y="2361010"/>
            <a:ext cx="93663" cy="23813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7" y="4"/>
              </a:cxn>
              <a:cxn ang="0">
                <a:pos x="29" y="17"/>
              </a:cxn>
              <a:cxn ang="0">
                <a:pos x="26" y="20"/>
              </a:cxn>
              <a:cxn ang="0">
                <a:pos x="59" y="12"/>
              </a:cxn>
              <a:cxn ang="0">
                <a:pos x="55" y="7"/>
              </a:cxn>
              <a:cxn ang="0">
                <a:pos x="52" y="11"/>
              </a:cxn>
              <a:cxn ang="0">
                <a:pos x="36" y="16"/>
              </a:cxn>
              <a:cxn ang="0">
                <a:pos x="13" y="3"/>
              </a:cxn>
              <a:cxn ang="0">
                <a:pos x="17" y="0"/>
              </a:cxn>
              <a:cxn ang="0">
                <a:pos x="0" y="4"/>
              </a:cxn>
            </a:cxnLst>
            <a:rect l="0" t="0" r="r" b="b"/>
            <a:pathLst>
              <a:path w="59" h="20">
                <a:moveTo>
                  <a:pt x="0" y="4"/>
                </a:moveTo>
                <a:lnTo>
                  <a:pt x="7" y="4"/>
                </a:lnTo>
                <a:lnTo>
                  <a:pt x="29" y="17"/>
                </a:lnTo>
                <a:lnTo>
                  <a:pt x="26" y="20"/>
                </a:lnTo>
                <a:lnTo>
                  <a:pt x="59" y="12"/>
                </a:lnTo>
                <a:lnTo>
                  <a:pt x="55" y="7"/>
                </a:lnTo>
                <a:lnTo>
                  <a:pt x="52" y="11"/>
                </a:lnTo>
                <a:lnTo>
                  <a:pt x="36" y="16"/>
                </a:lnTo>
                <a:lnTo>
                  <a:pt x="13" y="3"/>
                </a:lnTo>
                <a:lnTo>
                  <a:pt x="17" y="0"/>
                </a:lnTo>
                <a:lnTo>
                  <a:pt x="0" y="4"/>
                </a:lnTo>
                <a:close/>
              </a:path>
            </a:pathLst>
          </a:custGeom>
          <a:solidFill>
            <a:srgbClr val="FFFF00"/>
          </a:solidFill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13" name="Freeform 49"/>
          <p:cNvSpPr>
            <a:spLocks noChangeArrowheads="1"/>
          </p:cNvSpPr>
          <p:nvPr/>
        </p:nvSpPr>
        <p:spPr bwMode="auto">
          <a:xfrm>
            <a:off x="3052764" y="2378869"/>
            <a:ext cx="111125" cy="30956"/>
          </a:xfrm>
          <a:custGeom>
            <a:avLst/>
            <a:gdLst/>
            <a:ahLst/>
            <a:cxnLst>
              <a:cxn ang="0">
                <a:pos x="1" y="10"/>
              </a:cxn>
              <a:cxn ang="0">
                <a:pos x="18" y="6"/>
              </a:cxn>
              <a:cxn ang="0">
                <a:pos x="14" y="8"/>
              </a:cxn>
              <a:cxn ang="0">
                <a:pos x="24" y="14"/>
              </a:cxn>
              <a:cxn ang="0">
                <a:pos x="43" y="10"/>
              </a:cxn>
              <a:cxn ang="0">
                <a:pos x="33" y="4"/>
              </a:cxn>
              <a:cxn ang="0">
                <a:pos x="25" y="4"/>
              </a:cxn>
              <a:cxn ang="0">
                <a:pos x="43" y="0"/>
              </a:cxn>
              <a:cxn ang="0">
                <a:pos x="40" y="3"/>
              </a:cxn>
              <a:cxn ang="0">
                <a:pos x="63" y="16"/>
              </a:cxn>
              <a:cxn ang="0">
                <a:pos x="70" y="15"/>
              </a:cxn>
              <a:cxn ang="0">
                <a:pos x="52" y="19"/>
              </a:cxn>
              <a:cxn ang="0">
                <a:pos x="56" y="17"/>
              </a:cxn>
              <a:cxn ang="0">
                <a:pos x="45" y="11"/>
              </a:cxn>
              <a:cxn ang="0">
                <a:pos x="26" y="16"/>
              </a:cxn>
              <a:cxn ang="0">
                <a:pos x="37" y="21"/>
              </a:cxn>
              <a:cxn ang="0">
                <a:pos x="45" y="21"/>
              </a:cxn>
              <a:cxn ang="0">
                <a:pos x="27" y="26"/>
              </a:cxn>
              <a:cxn ang="0">
                <a:pos x="31" y="23"/>
              </a:cxn>
              <a:cxn ang="0">
                <a:pos x="7" y="10"/>
              </a:cxn>
              <a:cxn ang="0">
                <a:pos x="0" y="10"/>
              </a:cxn>
              <a:cxn ang="0">
                <a:pos x="1" y="10"/>
              </a:cxn>
            </a:cxnLst>
            <a:rect l="0" t="0" r="r" b="b"/>
            <a:pathLst>
              <a:path w="70" h="26">
                <a:moveTo>
                  <a:pt x="1" y="10"/>
                </a:moveTo>
                <a:lnTo>
                  <a:pt x="18" y="6"/>
                </a:lnTo>
                <a:lnTo>
                  <a:pt x="14" y="8"/>
                </a:lnTo>
                <a:lnTo>
                  <a:pt x="24" y="14"/>
                </a:lnTo>
                <a:lnTo>
                  <a:pt x="43" y="10"/>
                </a:lnTo>
                <a:lnTo>
                  <a:pt x="33" y="4"/>
                </a:lnTo>
                <a:lnTo>
                  <a:pt x="25" y="4"/>
                </a:lnTo>
                <a:lnTo>
                  <a:pt x="43" y="0"/>
                </a:lnTo>
                <a:lnTo>
                  <a:pt x="40" y="3"/>
                </a:lnTo>
                <a:lnTo>
                  <a:pt x="63" y="16"/>
                </a:lnTo>
                <a:lnTo>
                  <a:pt x="70" y="15"/>
                </a:lnTo>
                <a:lnTo>
                  <a:pt x="52" y="19"/>
                </a:lnTo>
                <a:lnTo>
                  <a:pt x="56" y="17"/>
                </a:lnTo>
                <a:lnTo>
                  <a:pt x="45" y="11"/>
                </a:lnTo>
                <a:lnTo>
                  <a:pt x="26" y="16"/>
                </a:lnTo>
                <a:lnTo>
                  <a:pt x="37" y="21"/>
                </a:lnTo>
                <a:lnTo>
                  <a:pt x="45" y="21"/>
                </a:lnTo>
                <a:lnTo>
                  <a:pt x="27" y="26"/>
                </a:lnTo>
                <a:lnTo>
                  <a:pt x="31" y="23"/>
                </a:lnTo>
                <a:lnTo>
                  <a:pt x="7" y="10"/>
                </a:lnTo>
                <a:lnTo>
                  <a:pt x="0" y="10"/>
                </a:lnTo>
                <a:lnTo>
                  <a:pt x="1" y="10"/>
                </a:lnTo>
                <a:close/>
              </a:path>
            </a:pathLst>
          </a:custGeom>
          <a:solidFill>
            <a:srgbClr val="FFFF00"/>
          </a:solidFill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14" name="Freeform 50"/>
          <p:cNvSpPr>
            <a:spLocks noChangeArrowheads="1"/>
          </p:cNvSpPr>
          <p:nvPr/>
        </p:nvSpPr>
        <p:spPr bwMode="auto">
          <a:xfrm>
            <a:off x="3105150" y="2414588"/>
            <a:ext cx="39688" cy="11906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11" y="10"/>
              </a:cxn>
              <a:cxn ang="0">
                <a:pos x="20" y="7"/>
              </a:cxn>
              <a:cxn ang="0">
                <a:pos x="22" y="7"/>
              </a:cxn>
              <a:cxn ang="0">
                <a:pos x="25" y="5"/>
              </a:cxn>
              <a:cxn ang="0">
                <a:pos x="25" y="4"/>
              </a:cxn>
              <a:cxn ang="0">
                <a:pos x="25" y="3"/>
              </a:cxn>
              <a:cxn ang="0">
                <a:pos x="24" y="1"/>
              </a:cxn>
              <a:cxn ang="0">
                <a:pos x="21" y="0"/>
              </a:cxn>
              <a:cxn ang="0">
                <a:pos x="19" y="0"/>
              </a:cxn>
              <a:cxn ang="0">
                <a:pos x="16" y="0"/>
              </a:cxn>
              <a:cxn ang="0">
                <a:pos x="13" y="0"/>
              </a:cxn>
              <a:cxn ang="0">
                <a:pos x="10" y="1"/>
              </a:cxn>
              <a:cxn ang="0">
                <a:pos x="0" y="3"/>
              </a:cxn>
            </a:cxnLst>
            <a:rect l="0" t="0" r="r" b="b"/>
            <a:pathLst>
              <a:path w="25" h="10">
                <a:moveTo>
                  <a:pt x="0" y="3"/>
                </a:moveTo>
                <a:lnTo>
                  <a:pt x="11" y="10"/>
                </a:lnTo>
                <a:lnTo>
                  <a:pt x="20" y="7"/>
                </a:lnTo>
                <a:lnTo>
                  <a:pt x="22" y="7"/>
                </a:lnTo>
                <a:lnTo>
                  <a:pt x="25" y="5"/>
                </a:lnTo>
                <a:lnTo>
                  <a:pt x="25" y="4"/>
                </a:lnTo>
                <a:lnTo>
                  <a:pt x="25" y="3"/>
                </a:lnTo>
                <a:lnTo>
                  <a:pt x="24" y="1"/>
                </a:lnTo>
                <a:lnTo>
                  <a:pt x="21" y="0"/>
                </a:lnTo>
                <a:lnTo>
                  <a:pt x="19" y="0"/>
                </a:lnTo>
                <a:lnTo>
                  <a:pt x="16" y="0"/>
                </a:lnTo>
                <a:lnTo>
                  <a:pt x="13" y="0"/>
                </a:lnTo>
                <a:lnTo>
                  <a:pt x="10" y="1"/>
                </a:lnTo>
                <a:lnTo>
                  <a:pt x="0" y="3"/>
                </a:lnTo>
                <a:close/>
              </a:path>
            </a:pathLst>
          </a:custGeom>
          <a:solidFill>
            <a:srgbClr val="7F3F00"/>
          </a:solidFill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15" name="Freeform 51"/>
          <p:cNvSpPr>
            <a:spLocks noChangeArrowheads="1"/>
          </p:cNvSpPr>
          <p:nvPr/>
        </p:nvSpPr>
        <p:spPr bwMode="auto">
          <a:xfrm>
            <a:off x="3124200" y="2422922"/>
            <a:ext cx="46038" cy="13097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13" y="11"/>
              </a:cxn>
              <a:cxn ang="0">
                <a:pos x="23" y="8"/>
              </a:cxn>
              <a:cxn ang="0">
                <a:pos x="25" y="7"/>
              </a:cxn>
              <a:cxn ang="0">
                <a:pos x="27" y="6"/>
              </a:cxn>
              <a:cxn ang="0">
                <a:pos x="28" y="6"/>
              </a:cxn>
              <a:cxn ang="0">
                <a:pos x="29" y="5"/>
              </a:cxn>
              <a:cxn ang="0">
                <a:pos x="29" y="4"/>
              </a:cxn>
              <a:cxn ang="0">
                <a:pos x="28" y="3"/>
              </a:cxn>
              <a:cxn ang="0">
                <a:pos x="26" y="2"/>
              </a:cxn>
              <a:cxn ang="0">
                <a:pos x="24" y="1"/>
              </a:cxn>
              <a:cxn ang="0">
                <a:pos x="20" y="0"/>
              </a:cxn>
              <a:cxn ang="0">
                <a:pos x="17" y="0"/>
              </a:cxn>
              <a:cxn ang="0">
                <a:pos x="14" y="0"/>
              </a:cxn>
              <a:cxn ang="0">
                <a:pos x="12" y="1"/>
              </a:cxn>
              <a:cxn ang="0">
                <a:pos x="0" y="4"/>
              </a:cxn>
            </a:cxnLst>
            <a:rect l="0" t="0" r="r" b="b"/>
            <a:pathLst>
              <a:path w="29" h="11">
                <a:moveTo>
                  <a:pt x="0" y="4"/>
                </a:moveTo>
                <a:lnTo>
                  <a:pt x="13" y="11"/>
                </a:lnTo>
                <a:lnTo>
                  <a:pt x="23" y="8"/>
                </a:lnTo>
                <a:lnTo>
                  <a:pt x="25" y="7"/>
                </a:lnTo>
                <a:lnTo>
                  <a:pt x="27" y="6"/>
                </a:lnTo>
                <a:lnTo>
                  <a:pt x="28" y="6"/>
                </a:lnTo>
                <a:lnTo>
                  <a:pt x="29" y="5"/>
                </a:lnTo>
                <a:lnTo>
                  <a:pt x="29" y="4"/>
                </a:lnTo>
                <a:lnTo>
                  <a:pt x="28" y="3"/>
                </a:lnTo>
                <a:lnTo>
                  <a:pt x="26" y="2"/>
                </a:lnTo>
                <a:lnTo>
                  <a:pt x="24" y="1"/>
                </a:lnTo>
                <a:lnTo>
                  <a:pt x="20" y="0"/>
                </a:lnTo>
                <a:lnTo>
                  <a:pt x="17" y="0"/>
                </a:lnTo>
                <a:lnTo>
                  <a:pt x="14" y="0"/>
                </a:lnTo>
                <a:lnTo>
                  <a:pt x="12" y="1"/>
                </a:lnTo>
                <a:lnTo>
                  <a:pt x="0" y="4"/>
                </a:lnTo>
                <a:close/>
              </a:path>
            </a:pathLst>
          </a:custGeom>
          <a:solidFill>
            <a:srgbClr val="7F3F00"/>
          </a:solidFill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16" name="Freeform 52"/>
          <p:cNvSpPr>
            <a:spLocks noChangeArrowheads="1"/>
          </p:cNvSpPr>
          <p:nvPr/>
        </p:nvSpPr>
        <p:spPr bwMode="auto">
          <a:xfrm>
            <a:off x="3152775" y="2402681"/>
            <a:ext cx="76200" cy="25004"/>
          </a:xfrm>
          <a:custGeom>
            <a:avLst/>
            <a:gdLst/>
            <a:ahLst/>
            <a:cxnLst>
              <a:cxn ang="0">
                <a:pos x="0" y="5"/>
              </a:cxn>
              <a:cxn ang="0">
                <a:pos x="8" y="4"/>
              </a:cxn>
              <a:cxn ang="0">
                <a:pos x="33" y="18"/>
              </a:cxn>
              <a:cxn ang="0">
                <a:pos x="29" y="21"/>
              </a:cxn>
              <a:cxn ang="0">
                <a:pos x="48" y="16"/>
              </a:cxn>
              <a:cxn ang="0">
                <a:pos x="40" y="17"/>
              </a:cxn>
              <a:cxn ang="0">
                <a:pos x="15" y="2"/>
              </a:cxn>
              <a:cxn ang="0">
                <a:pos x="19" y="0"/>
              </a:cxn>
              <a:cxn ang="0">
                <a:pos x="0" y="5"/>
              </a:cxn>
            </a:cxnLst>
            <a:rect l="0" t="0" r="r" b="b"/>
            <a:pathLst>
              <a:path w="48" h="21">
                <a:moveTo>
                  <a:pt x="0" y="5"/>
                </a:moveTo>
                <a:lnTo>
                  <a:pt x="8" y="4"/>
                </a:lnTo>
                <a:lnTo>
                  <a:pt x="33" y="18"/>
                </a:lnTo>
                <a:lnTo>
                  <a:pt x="29" y="21"/>
                </a:lnTo>
                <a:lnTo>
                  <a:pt x="48" y="16"/>
                </a:lnTo>
                <a:lnTo>
                  <a:pt x="40" y="17"/>
                </a:lnTo>
                <a:lnTo>
                  <a:pt x="15" y="2"/>
                </a:lnTo>
                <a:lnTo>
                  <a:pt x="19" y="0"/>
                </a:lnTo>
                <a:lnTo>
                  <a:pt x="0" y="5"/>
                </a:lnTo>
                <a:close/>
              </a:path>
            </a:pathLst>
          </a:custGeom>
          <a:solidFill>
            <a:srgbClr val="FFFF00"/>
          </a:solidFill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17" name="Freeform 53"/>
          <p:cNvSpPr>
            <a:spLocks noChangeArrowheads="1"/>
          </p:cNvSpPr>
          <p:nvPr/>
        </p:nvSpPr>
        <p:spPr bwMode="auto">
          <a:xfrm>
            <a:off x="3187700" y="2393156"/>
            <a:ext cx="101600" cy="28575"/>
          </a:xfrm>
          <a:custGeom>
            <a:avLst/>
            <a:gdLst/>
            <a:ahLst/>
            <a:cxnLst>
              <a:cxn ang="0">
                <a:pos x="0" y="7"/>
              </a:cxn>
              <a:cxn ang="0">
                <a:pos x="23" y="2"/>
              </a:cxn>
              <a:cxn ang="0">
                <a:pos x="28" y="1"/>
              </a:cxn>
              <a:cxn ang="0">
                <a:pos x="32" y="0"/>
              </a:cxn>
              <a:cxn ang="0">
                <a:pos x="36" y="0"/>
              </a:cxn>
              <a:cxn ang="0">
                <a:pos x="40" y="0"/>
              </a:cxn>
              <a:cxn ang="0">
                <a:pos x="43" y="1"/>
              </a:cxn>
              <a:cxn ang="0">
                <a:pos x="46" y="2"/>
              </a:cxn>
              <a:cxn ang="0">
                <a:pos x="48" y="3"/>
              </a:cxn>
              <a:cxn ang="0">
                <a:pos x="48" y="4"/>
              </a:cxn>
              <a:cxn ang="0">
                <a:pos x="48" y="6"/>
              </a:cxn>
              <a:cxn ang="0">
                <a:pos x="45" y="7"/>
              </a:cxn>
              <a:cxn ang="0">
                <a:pos x="50" y="7"/>
              </a:cxn>
              <a:cxn ang="0">
                <a:pos x="53" y="7"/>
              </a:cxn>
              <a:cxn ang="0">
                <a:pos x="58" y="8"/>
              </a:cxn>
              <a:cxn ang="0">
                <a:pos x="61" y="9"/>
              </a:cxn>
              <a:cxn ang="0">
                <a:pos x="63" y="10"/>
              </a:cxn>
              <a:cxn ang="0">
                <a:pos x="64" y="11"/>
              </a:cxn>
              <a:cxn ang="0">
                <a:pos x="64" y="12"/>
              </a:cxn>
              <a:cxn ang="0">
                <a:pos x="63" y="14"/>
              </a:cxn>
              <a:cxn ang="0">
                <a:pos x="61" y="15"/>
              </a:cxn>
              <a:cxn ang="0">
                <a:pos x="58" y="16"/>
              </a:cxn>
              <a:cxn ang="0">
                <a:pos x="55" y="17"/>
              </a:cxn>
              <a:cxn ang="0">
                <a:pos x="29" y="24"/>
              </a:cxn>
              <a:cxn ang="0">
                <a:pos x="32" y="21"/>
              </a:cxn>
              <a:cxn ang="0">
                <a:pos x="8" y="7"/>
              </a:cxn>
              <a:cxn ang="0">
                <a:pos x="0" y="7"/>
              </a:cxn>
            </a:cxnLst>
            <a:rect l="0" t="0" r="r" b="b"/>
            <a:pathLst>
              <a:path w="64" h="24">
                <a:moveTo>
                  <a:pt x="0" y="7"/>
                </a:moveTo>
                <a:lnTo>
                  <a:pt x="23" y="2"/>
                </a:lnTo>
                <a:lnTo>
                  <a:pt x="28" y="1"/>
                </a:lnTo>
                <a:lnTo>
                  <a:pt x="32" y="0"/>
                </a:lnTo>
                <a:lnTo>
                  <a:pt x="36" y="0"/>
                </a:lnTo>
                <a:lnTo>
                  <a:pt x="40" y="0"/>
                </a:lnTo>
                <a:lnTo>
                  <a:pt x="43" y="1"/>
                </a:lnTo>
                <a:lnTo>
                  <a:pt x="46" y="2"/>
                </a:lnTo>
                <a:lnTo>
                  <a:pt x="48" y="3"/>
                </a:lnTo>
                <a:lnTo>
                  <a:pt x="48" y="4"/>
                </a:lnTo>
                <a:lnTo>
                  <a:pt x="48" y="6"/>
                </a:lnTo>
                <a:lnTo>
                  <a:pt x="45" y="7"/>
                </a:lnTo>
                <a:lnTo>
                  <a:pt x="50" y="7"/>
                </a:lnTo>
                <a:lnTo>
                  <a:pt x="53" y="7"/>
                </a:lnTo>
                <a:lnTo>
                  <a:pt x="58" y="8"/>
                </a:lnTo>
                <a:lnTo>
                  <a:pt x="61" y="9"/>
                </a:lnTo>
                <a:lnTo>
                  <a:pt x="63" y="10"/>
                </a:lnTo>
                <a:lnTo>
                  <a:pt x="64" y="11"/>
                </a:lnTo>
                <a:lnTo>
                  <a:pt x="64" y="12"/>
                </a:lnTo>
                <a:lnTo>
                  <a:pt x="63" y="14"/>
                </a:lnTo>
                <a:lnTo>
                  <a:pt x="61" y="15"/>
                </a:lnTo>
                <a:lnTo>
                  <a:pt x="58" y="16"/>
                </a:lnTo>
                <a:lnTo>
                  <a:pt x="55" y="17"/>
                </a:lnTo>
                <a:lnTo>
                  <a:pt x="29" y="24"/>
                </a:lnTo>
                <a:lnTo>
                  <a:pt x="32" y="21"/>
                </a:lnTo>
                <a:lnTo>
                  <a:pt x="8" y="7"/>
                </a:lnTo>
                <a:lnTo>
                  <a:pt x="0" y="7"/>
                </a:lnTo>
                <a:close/>
              </a:path>
            </a:pathLst>
          </a:custGeom>
          <a:solidFill>
            <a:srgbClr val="FFFF00"/>
          </a:solidFill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18" name="Freeform 54"/>
          <p:cNvSpPr>
            <a:spLocks noChangeArrowheads="1"/>
          </p:cNvSpPr>
          <p:nvPr/>
        </p:nvSpPr>
        <p:spPr bwMode="auto">
          <a:xfrm>
            <a:off x="3211514" y="2395538"/>
            <a:ext cx="41275" cy="10716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10" y="9"/>
              </a:cxn>
              <a:cxn ang="0">
                <a:pos x="19" y="7"/>
              </a:cxn>
              <a:cxn ang="0">
                <a:pos x="22" y="6"/>
              </a:cxn>
              <a:cxn ang="0">
                <a:pos x="24" y="6"/>
              </a:cxn>
              <a:cxn ang="0">
                <a:pos x="25" y="5"/>
              </a:cxn>
              <a:cxn ang="0">
                <a:pos x="26" y="4"/>
              </a:cxn>
              <a:cxn ang="0">
                <a:pos x="26" y="3"/>
              </a:cxn>
              <a:cxn ang="0">
                <a:pos x="25" y="2"/>
              </a:cxn>
              <a:cxn ang="0">
                <a:pos x="23" y="1"/>
              </a:cxn>
              <a:cxn ang="0">
                <a:pos x="21" y="1"/>
              </a:cxn>
              <a:cxn ang="0">
                <a:pos x="18" y="0"/>
              </a:cxn>
              <a:cxn ang="0">
                <a:pos x="16" y="0"/>
              </a:cxn>
              <a:cxn ang="0">
                <a:pos x="13" y="0"/>
              </a:cxn>
              <a:cxn ang="0">
                <a:pos x="10" y="1"/>
              </a:cxn>
              <a:cxn ang="0">
                <a:pos x="0" y="3"/>
              </a:cxn>
            </a:cxnLst>
            <a:rect l="0" t="0" r="r" b="b"/>
            <a:pathLst>
              <a:path w="26" h="9">
                <a:moveTo>
                  <a:pt x="0" y="3"/>
                </a:moveTo>
                <a:lnTo>
                  <a:pt x="10" y="9"/>
                </a:lnTo>
                <a:lnTo>
                  <a:pt x="19" y="7"/>
                </a:lnTo>
                <a:lnTo>
                  <a:pt x="22" y="6"/>
                </a:lnTo>
                <a:lnTo>
                  <a:pt x="24" y="6"/>
                </a:lnTo>
                <a:lnTo>
                  <a:pt x="25" y="5"/>
                </a:lnTo>
                <a:lnTo>
                  <a:pt x="26" y="4"/>
                </a:lnTo>
                <a:lnTo>
                  <a:pt x="26" y="3"/>
                </a:lnTo>
                <a:lnTo>
                  <a:pt x="25" y="2"/>
                </a:lnTo>
                <a:lnTo>
                  <a:pt x="23" y="1"/>
                </a:lnTo>
                <a:lnTo>
                  <a:pt x="21" y="1"/>
                </a:lnTo>
                <a:lnTo>
                  <a:pt x="18" y="0"/>
                </a:lnTo>
                <a:lnTo>
                  <a:pt x="16" y="0"/>
                </a:lnTo>
                <a:lnTo>
                  <a:pt x="13" y="0"/>
                </a:lnTo>
                <a:lnTo>
                  <a:pt x="10" y="1"/>
                </a:lnTo>
                <a:lnTo>
                  <a:pt x="0" y="3"/>
                </a:lnTo>
                <a:close/>
              </a:path>
            </a:pathLst>
          </a:custGeom>
          <a:solidFill>
            <a:srgbClr val="7F3F00"/>
          </a:solidFill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19" name="Freeform 55"/>
          <p:cNvSpPr>
            <a:spLocks noChangeArrowheads="1"/>
          </p:cNvSpPr>
          <p:nvPr/>
        </p:nvSpPr>
        <p:spPr bwMode="auto">
          <a:xfrm>
            <a:off x="3230564" y="2403873"/>
            <a:ext cx="46037" cy="11906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12" y="10"/>
              </a:cxn>
              <a:cxn ang="0">
                <a:pos x="22" y="8"/>
              </a:cxn>
              <a:cxn ang="0">
                <a:pos x="24" y="7"/>
              </a:cxn>
              <a:cxn ang="0">
                <a:pos x="26" y="7"/>
              </a:cxn>
              <a:cxn ang="0">
                <a:pos x="28" y="6"/>
              </a:cxn>
              <a:cxn ang="0">
                <a:pos x="29" y="5"/>
              </a:cxn>
              <a:cxn ang="0">
                <a:pos x="28" y="4"/>
              </a:cxn>
              <a:cxn ang="0">
                <a:pos x="27" y="2"/>
              </a:cxn>
              <a:cxn ang="0">
                <a:pos x="26" y="1"/>
              </a:cxn>
              <a:cxn ang="0">
                <a:pos x="23" y="0"/>
              </a:cxn>
              <a:cxn ang="0">
                <a:pos x="20" y="0"/>
              </a:cxn>
              <a:cxn ang="0">
                <a:pos x="17" y="0"/>
              </a:cxn>
              <a:cxn ang="0">
                <a:pos x="14" y="0"/>
              </a:cxn>
              <a:cxn ang="0">
                <a:pos x="11" y="1"/>
              </a:cxn>
              <a:cxn ang="0">
                <a:pos x="0" y="3"/>
              </a:cxn>
            </a:cxnLst>
            <a:rect l="0" t="0" r="r" b="b"/>
            <a:pathLst>
              <a:path w="29" h="10">
                <a:moveTo>
                  <a:pt x="0" y="3"/>
                </a:moveTo>
                <a:lnTo>
                  <a:pt x="12" y="10"/>
                </a:lnTo>
                <a:lnTo>
                  <a:pt x="22" y="8"/>
                </a:lnTo>
                <a:lnTo>
                  <a:pt x="24" y="7"/>
                </a:lnTo>
                <a:lnTo>
                  <a:pt x="26" y="7"/>
                </a:lnTo>
                <a:lnTo>
                  <a:pt x="28" y="6"/>
                </a:lnTo>
                <a:lnTo>
                  <a:pt x="29" y="5"/>
                </a:lnTo>
                <a:lnTo>
                  <a:pt x="28" y="4"/>
                </a:lnTo>
                <a:lnTo>
                  <a:pt x="27" y="2"/>
                </a:lnTo>
                <a:lnTo>
                  <a:pt x="26" y="1"/>
                </a:lnTo>
                <a:lnTo>
                  <a:pt x="23" y="0"/>
                </a:lnTo>
                <a:lnTo>
                  <a:pt x="20" y="0"/>
                </a:lnTo>
                <a:lnTo>
                  <a:pt x="17" y="0"/>
                </a:lnTo>
                <a:lnTo>
                  <a:pt x="14" y="0"/>
                </a:lnTo>
                <a:lnTo>
                  <a:pt x="11" y="1"/>
                </a:lnTo>
                <a:lnTo>
                  <a:pt x="0" y="3"/>
                </a:lnTo>
                <a:close/>
              </a:path>
            </a:pathLst>
          </a:custGeom>
          <a:solidFill>
            <a:srgbClr val="7F3F00"/>
          </a:solidFill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20" name="Freeform 56"/>
          <p:cNvSpPr>
            <a:spLocks noChangeArrowheads="1"/>
          </p:cNvSpPr>
          <p:nvPr/>
        </p:nvSpPr>
        <p:spPr bwMode="auto">
          <a:xfrm>
            <a:off x="3259138" y="2383631"/>
            <a:ext cx="101600" cy="25004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8" y="4"/>
              </a:cxn>
              <a:cxn ang="0">
                <a:pos x="32" y="18"/>
              </a:cxn>
              <a:cxn ang="0">
                <a:pos x="28" y="21"/>
              </a:cxn>
              <a:cxn ang="0">
                <a:pos x="64" y="12"/>
              </a:cxn>
              <a:cxn ang="0">
                <a:pos x="59" y="7"/>
              </a:cxn>
              <a:cxn ang="0">
                <a:pos x="56" y="12"/>
              </a:cxn>
              <a:cxn ang="0">
                <a:pos x="39" y="16"/>
              </a:cxn>
              <a:cxn ang="0">
                <a:pos x="15" y="3"/>
              </a:cxn>
              <a:cxn ang="0">
                <a:pos x="19" y="0"/>
              </a:cxn>
              <a:cxn ang="0">
                <a:pos x="0" y="4"/>
              </a:cxn>
            </a:cxnLst>
            <a:rect l="0" t="0" r="r" b="b"/>
            <a:pathLst>
              <a:path w="64" h="21">
                <a:moveTo>
                  <a:pt x="0" y="4"/>
                </a:moveTo>
                <a:lnTo>
                  <a:pt x="8" y="4"/>
                </a:lnTo>
                <a:lnTo>
                  <a:pt x="32" y="18"/>
                </a:lnTo>
                <a:lnTo>
                  <a:pt x="28" y="21"/>
                </a:lnTo>
                <a:lnTo>
                  <a:pt x="64" y="12"/>
                </a:lnTo>
                <a:lnTo>
                  <a:pt x="59" y="7"/>
                </a:lnTo>
                <a:lnTo>
                  <a:pt x="56" y="12"/>
                </a:lnTo>
                <a:lnTo>
                  <a:pt x="39" y="16"/>
                </a:lnTo>
                <a:lnTo>
                  <a:pt x="15" y="3"/>
                </a:lnTo>
                <a:lnTo>
                  <a:pt x="19" y="0"/>
                </a:lnTo>
                <a:lnTo>
                  <a:pt x="0" y="4"/>
                </a:lnTo>
                <a:close/>
              </a:path>
            </a:pathLst>
          </a:custGeom>
          <a:solidFill>
            <a:srgbClr val="FFFF00"/>
          </a:solidFill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21" name="Freeform 57"/>
          <p:cNvSpPr>
            <a:spLocks noChangeArrowheads="1"/>
          </p:cNvSpPr>
          <p:nvPr/>
        </p:nvSpPr>
        <p:spPr bwMode="auto">
          <a:xfrm>
            <a:off x="3322638" y="2366963"/>
            <a:ext cx="101600" cy="29766"/>
          </a:xfrm>
          <a:custGeom>
            <a:avLst/>
            <a:gdLst/>
            <a:ahLst/>
            <a:cxnLst>
              <a:cxn ang="0">
                <a:pos x="0" y="9"/>
              </a:cxn>
              <a:cxn ang="0">
                <a:pos x="8" y="9"/>
              </a:cxn>
              <a:cxn ang="0">
                <a:pos x="32" y="22"/>
              </a:cxn>
              <a:cxn ang="0">
                <a:pos x="29" y="25"/>
              </a:cxn>
              <a:cxn ang="0">
                <a:pos x="64" y="16"/>
              </a:cxn>
              <a:cxn ang="0">
                <a:pos x="57" y="13"/>
              </a:cxn>
              <a:cxn ang="0">
                <a:pos x="56" y="16"/>
              </a:cxn>
              <a:cxn ang="0">
                <a:pos x="39" y="21"/>
              </a:cxn>
              <a:cxn ang="0">
                <a:pos x="28" y="14"/>
              </a:cxn>
              <a:cxn ang="0">
                <a:pos x="44" y="10"/>
              </a:cxn>
              <a:cxn ang="0">
                <a:pos x="51" y="12"/>
              </a:cxn>
              <a:cxn ang="0">
                <a:pos x="40" y="6"/>
              </a:cxn>
              <a:cxn ang="0">
                <a:pos x="42" y="9"/>
              </a:cxn>
              <a:cxn ang="0">
                <a:pos x="25" y="13"/>
              </a:cxn>
              <a:cxn ang="0">
                <a:pos x="15" y="7"/>
              </a:cxn>
              <a:cxn ang="0">
                <a:pos x="32" y="3"/>
              </a:cxn>
              <a:cxn ang="0">
                <a:pos x="42" y="4"/>
              </a:cxn>
              <a:cxn ang="0">
                <a:pos x="35" y="0"/>
              </a:cxn>
              <a:cxn ang="0">
                <a:pos x="0" y="9"/>
              </a:cxn>
            </a:cxnLst>
            <a:rect l="0" t="0" r="r" b="b"/>
            <a:pathLst>
              <a:path w="64" h="25">
                <a:moveTo>
                  <a:pt x="0" y="9"/>
                </a:moveTo>
                <a:lnTo>
                  <a:pt x="8" y="9"/>
                </a:lnTo>
                <a:lnTo>
                  <a:pt x="32" y="22"/>
                </a:lnTo>
                <a:lnTo>
                  <a:pt x="29" y="25"/>
                </a:lnTo>
                <a:lnTo>
                  <a:pt x="64" y="16"/>
                </a:lnTo>
                <a:lnTo>
                  <a:pt x="57" y="13"/>
                </a:lnTo>
                <a:lnTo>
                  <a:pt x="56" y="16"/>
                </a:lnTo>
                <a:lnTo>
                  <a:pt x="39" y="21"/>
                </a:lnTo>
                <a:lnTo>
                  <a:pt x="28" y="14"/>
                </a:lnTo>
                <a:lnTo>
                  <a:pt x="44" y="10"/>
                </a:lnTo>
                <a:lnTo>
                  <a:pt x="51" y="12"/>
                </a:lnTo>
                <a:lnTo>
                  <a:pt x="40" y="6"/>
                </a:lnTo>
                <a:lnTo>
                  <a:pt x="42" y="9"/>
                </a:lnTo>
                <a:lnTo>
                  <a:pt x="25" y="13"/>
                </a:lnTo>
                <a:lnTo>
                  <a:pt x="15" y="7"/>
                </a:lnTo>
                <a:lnTo>
                  <a:pt x="32" y="3"/>
                </a:lnTo>
                <a:lnTo>
                  <a:pt x="42" y="4"/>
                </a:lnTo>
                <a:lnTo>
                  <a:pt x="35" y="0"/>
                </a:lnTo>
                <a:lnTo>
                  <a:pt x="0" y="9"/>
                </a:lnTo>
                <a:close/>
              </a:path>
            </a:pathLst>
          </a:custGeom>
          <a:solidFill>
            <a:srgbClr val="FFFF00"/>
          </a:solidFill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22" name="Oval 58"/>
          <p:cNvSpPr>
            <a:spLocks noChangeArrowheads="1"/>
          </p:cNvSpPr>
          <p:nvPr/>
        </p:nvSpPr>
        <p:spPr bwMode="auto">
          <a:xfrm>
            <a:off x="3148014" y="2371726"/>
            <a:ext cx="66675" cy="21431"/>
          </a:xfrm>
          <a:prstGeom prst="ellipse">
            <a:avLst/>
          </a:prstGeom>
          <a:solidFill>
            <a:srgbClr val="FFFF00"/>
          </a:solidFill>
          <a:ln w="832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23" name="Oval 59"/>
          <p:cNvSpPr>
            <a:spLocks noChangeArrowheads="1"/>
          </p:cNvSpPr>
          <p:nvPr/>
        </p:nvSpPr>
        <p:spPr bwMode="auto">
          <a:xfrm rot="-420000">
            <a:off x="3155950" y="2376488"/>
            <a:ext cx="50800" cy="11906"/>
          </a:xfrm>
          <a:prstGeom prst="ellipse">
            <a:avLst/>
          </a:prstGeom>
          <a:solidFill>
            <a:srgbClr val="7F3F00"/>
          </a:solidFill>
          <a:ln w="832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24" name="Freeform 60"/>
          <p:cNvSpPr>
            <a:spLocks noChangeArrowheads="1"/>
          </p:cNvSpPr>
          <p:nvPr/>
        </p:nvSpPr>
        <p:spPr bwMode="auto">
          <a:xfrm>
            <a:off x="3271839" y="2497932"/>
            <a:ext cx="320675" cy="64294"/>
          </a:xfrm>
          <a:custGeom>
            <a:avLst/>
            <a:gdLst/>
            <a:ahLst/>
            <a:cxnLst>
              <a:cxn ang="0">
                <a:pos x="0" y="54"/>
              </a:cxn>
              <a:cxn ang="0">
                <a:pos x="202" y="0"/>
              </a:cxn>
            </a:cxnLst>
            <a:rect l="0" t="0" r="r" b="b"/>
            <a:pathLst>
              <a:path w="202" h="54">
                <a:moveTo>
                  <a:pt x="0" y="54"/>
                </a:moveTo>
                <a:lnTo>
                  <a:pt x="202" y="0"/>
                </a:lnTo>
              </a:path>
            </a:pathLst>
          </a:custGeom>
          <a:noFill/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25" name="Freeform 61"/>
          <p:cNvSpPr>
            <a:spLocks noChangeArrowheads="1"/>
          </p:cNvSpPr>
          <p:nvPr/>
        </p:nvSpPr>
        <p:spPr bwMode="auto">
          <a:xfrm>
            <a:off x="3270250" y="2575323"/>
            <a:ext cx="88900" cy="15478"/>
          </a:xfrm>
          <a:custGeom>
            <a:avLst/>
            <a:gdLst/>
            <a:ahLst/>
            <a:cxnLst>
              <a:cxn ang="0">
                <a:pos x="0" y="13"/>
              </a:cxn>
              <a:cxn ang="0">
                <a:pos x="56" y="0"/>
              </a:cxn>
            </a:cxnLst>
            <a:rect l="0" t="0" r="r" b="b"/>
            <a:pathLst>
              <a:path w="56" h="13">
                <a:moveTo>
                  <a:pt x="0" y="13"/>
                </a:moveTo>
                <a:lnTo>
                  <a:pt x="56" y="0"/>
                </a:lnTo>
              </a:path>
            </a:pathLst>
          </a:custGeom>
          <a:noFill/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26" name="Freeform 62"/>
          <p:cNvSpPr>
            <a:spLocks noChangeArrowheads="1"/>
          </p:cNvSpPr>
          <p:nvPr/>
        </p:nvSpPr>
        <p:spPr bwMode="auto">
          <a:xfrm>
            <a:off x="3340100" y="2543175"/>
            <a:ext cx="139700" cy="100013"/>
          </a:xfrm>
          <a:custGeom>
            <a:avLst/>
            <a:gdLst/>
            <a:ahLst/>
            <a:cxnLst>
              <a:cxn ang="0">
                <a:pos x="0" y="5"/>
              </a:cxn>
              <a:cxn ang="0">
                <a:pos x="5" y="6"/>
              </a:cxn>
              <a:cxn ang="0">
                <a:pos x="11" y="7"/>
              </a:cxn>
              <a:cxn ang="0">
                <a:pos x="16" y="9"/>
              </a:cxn>
              <a:cxn ang="0">
                <a:pos x="19" y="12"/>
              </a:cxn>
              <a:cxn ang="0">
                <a:pos x="22" y="15"/>
              </a:cxn>
              <a:cxn ang="0">
                <a:pos x="26" y="20"/>
              </a:cxn>
              <a:cxn ang="0">
                <a:pos x="29" y="24"/>
              </a:cxn>
              <a:cxn ang="0">
                <a:pos x="32" y="31"/>
              </a:cxn>
              <a:cxn ang="0">
                <a:pos x="43" y="54"/>
              </a:cxn>
              <a:cxn ang="0">
                <a:pos x="47" y="62"/>
              </a:cxn>
              <a:cxn ang="0">
                <a:pos x="50" y="68"/>
              </a:cxn>
              <a:cxn ang="0">
                <a:pos x="54" y="72"/>
              </a:cxn>
              <a:cxn ang="0">
                <a:pos x="57" y="74"/>
              </a:cxn>
              <a:cxn ang="0">
                <a:pos x="62" y="78"/>
              </a:cxn>
              <a:cxn ang="0">
                <a:pos x="72" y="84"/>
              </a:cxn>
              <a:cxn ang="0">
                <a:pos x="69" y="76"/>
              </a:cxn>
              <a:cxn ang="0">
                <a:pos x="69" y="72"/>
              </a:cxn>
              <a:cxn ang="0">
                <a:pos x="68" y="69"/>
              </a:cxn>
              <a:cxn ang="0">
                <a:pos x="74" y="69"/>
              </a:cxn>
              <a:cxn ang="0">
                <a:pos x="79" y="69"/>
              </a:cxn>
              <a:cxn ang="0">
                <a:pos x="88" y="68"/>
              </a:cxn>
              <a:cxn ang="0">
                <a:pos x="81" y="66"/>
              </a:cxn>
              <a:cxn ang="0">
                <a:pos x="76" y="64"/>
              </a:cxn>
              <a:cxn ang="0">
                <a:pos x="71" y="60"/>
              </a:cxn>
              <a:cxn ang="0">
                <a:pos x="67" y="55"/>
              </a:cxn>
              <a:cxn ang="0">
                <a:pos x="61" y="47"/>
              </a:cxn>
              <a:cxn ang="0">
                <a:pos x="48" y="21"/>
              </a:cxn>
              <a:cxn ang="0">
                <a:pos x="45" y="16"/>
              </a:cxn>
              <a:cxn ang="0">
                <a:pos x="43" y="12"/>
              </a:cxn>
              <a:cxn ang="0">
                <a:pos x="41" y="9"/>
              </a:cxn>
              <a:cxn ang="0">
                <a:pos x="37" y="5"/>
              </a:cxn>
              <a:cxn ang="0">
                <a:pos x="34" y="3"/>
              </a:cxn>
              <a:cxn ang="0">
                <a:pos x="32" y="1"/>
              </a:cxn>
              <a:cxn ang="0">
                <a:pos x="26" y="0"/>
              </a:cxn>
              <a:cxn ang="0">
                <a:pos x="22" y="0"/>
              </a:cxn>
              <a:cxn ang="0">
                <a:pos x="0" y="5"/>
              </a:cxn>
            </a:cxnLst>
            <a:rect l="0" t="0" r="r" b="b"/>
            <a:pathLst>
              <a:path w="88" h="84">
                <a:moveTo>
                  <a:pt x="0" y="5"/>
                </a:moveTo>
                <a:lnTo>
                  <a:pt x="5" y="6"/>
                </a:lnTo>
                <a:lnTo>
                  <a:pt x="11" y="7"/>
                </a:lnTo>
                <a:lnTo>
                  <a:pt x="16" y="9"/>
                </a:lnTo>
                <a:lnTo>
                  <a:pt x="19" y="12"/>
                </a:lnTo>
                <a:lnTo>
                  <a:pt x="22" y="15"/>
                </a:lnTo>
                <a:lnTo>
                  <a:pt x="26" y="20"/>
                </a:lnTo>
                <a:lnTo>
                  <a:pt x="29" y="24"/>
                </a:lnTo>
                <a:lnTo>
                  <a:pt x="32" y="31"/>
                </a:lnTo>
                <a:lnTo>
                  <a:pt x="43" y="54"/>
                </a:lnTo>
                <a:lnTo>
                  <a:pt x="47" y="62"/>
                </a:lnTo>
                <a:lnTo>
                  <a:pt x="50" y="68"/>
                </a:lnTo>
                <a:lnTo>
                  <a:pt x="54" y="72"/>
                </a:lnTo>
                <a:lnTo>
                  <a:pt x="57" y="74"/>
                </a:lnTo>
                <a:lnTo>
                  <a:pt x="62" y="78"/>
                </a:lnTo>
                <a:lnTo>
                  <a:pt x="72" y="84"/>
                </a:lnTo>
                <a:lnTo>
                  <a:pt x="69" y="76"/>
                </a:lnTo>
                <a:lnTo>
                  <a:pt x="69" y="72"/>
                </a:lnTo>
                <a:lnTo>
                  <a:pt x="68" y="69"/>
                </a:lnTo>
                <a:lnTo>
                  <a:pt x="74" y="69"/>
                </a:lnTo>
                <a:lnTo>
                  <a:pt x="79" y="69"/>
                </a:lnTo>
                <a:lnTo>
                  <a:pt x="88" y="68"/>
                </a:lnTo>
                <a:lnTo>
                  <a:pt x="81" y="66"/>
                </a:lnTo>
                <a:lnTo>
                  <a:pt x="76" y="64"/>
                </a:lnTo>
                <a:lnTo>
                  <a:pt x="71" y="60"/>
                </a:lnTo>
                <a:lnTo>
                  <a:pt x="67" y="55"/>
                </a:lnTo>
                <a:lnTo>
                  <a:pt x="61" y="47"/>
                </a:lnTo>
                <a:lnTo>
                  <a:pt x="48" y="21"/>
                </a:lnTo>
                <a:lnTo>
                  <a:pt x="45" y="16"/>
                </a:lnTo>
                <a:lnTo>
                  <a:pt x="43" y="12"/>
                </a:lnTo>
                <a:lnTo>
                  <a:pt x="41" y="9"/>
                </a:lnTo>
                <a:lnTo>
                  <a:pt x="37" y="5"/>
                </a:lnTo>
                <a:lnTo>
                  <a:pt x="34" y="3"/>
                </a:lnTo>
                <a:lnTo>
                  <a:pt x="32" y="1"/>
                </a:lnTo>
                <a:lnTo>
                  <a:pt x="26" y="0"/>
                </a:lnTo>
                <a:lnTo>
                  <a:pt x="22" y="0"/>
                </a:lnTo>
                <a:lnTo>
                  <a:pt x="0" y="5"/>
                </a:lnTo>
                <a:close/>
              </a:path>
            </a:pathLst>
          </a:custGeom>
          <a:solidFill>
            <a:srgbClr val="00007F"/>
          </a:solidFill>
          <a:ln w="22456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27" name="Freeform 63"/>
          <p:cNvSpPr>
            <a:spLocks noChangeArrowheads="1"/>
          </p:cNvSpPr>
          <p:nvPr/>
        </p:nvSpPr>
        <p:spPr bwMode="auto">
          <a:xfrm>
            <a:off x="1093789" y="902494"/>
            <a:ext cx="682625" cy="1400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30" y="1176"/>
              </a:cxn>
            </a:cxnLst>
            <a:rect l="0" t="0" r="r" b="b"/>
            <a:pathLst>
              <a:path w="430" h="1176">
                <a:moveTo>
                  <a:pt x="0" y="0"/>
                </a:moveTo>
                <a:lnTo>
                  <a:pt x="430" y="1176"/>
                </a:lnTo>
              </a:path>
            </a:pathLst>
          </a:custGeom>
          <a:noFill/>
          <a:ln w="998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28" name="Freeform 64"/>
          <p:cNvSpPr>
            <a:spLocks noChangeArrowheads="1"/>
          </p:cNvSpPr>
          <p:nvPr/>
        </p:nvSpPr>
        <p:spPr bwMode="auto">
          <a:xfrm>
            <a:off x="1555751" y="745331"/>
            <a:ext cx="231775" cy="15811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6" y="1328"/>
              </a:cxn>
            </a:cxnLst>
            <a:rect l="0" t="0" r="r" b="b"/>
            <a:pathLst>
              <a:path w="146" h="1328">
                <a:moveTo>
                  <a:pt x="0" y="0"/>
                </a:moveTo>
                <a:lnTo>
                  <a:pt x="146" y="1328"/>
                </a:lnTo>
              </a:path>
            </a:pathLst>
          </a:custGeom>
          <a:noFill/>
          <a:ln w="998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29" name="Freeform 65"/>
          <p:cNvSpPr>
            <a:spLocks noChangeArrowheads="1"/>
          </p:cNvSpPr>
          <p:nvPr/>
        </p:nvSpPr>
        <p:spPr bwMode="auto">
          <a:xfrm>
            <a:off x="1849438" y="895350"/>
            <a:ext cx="177800" cy="1470422"/>
          </a:xfrm>
          <a:custGeom>
            <a:avLst/>
            <a:gdLst/>
            <a:ahLst/>
            <a:cxnLst>
              <a:cxn ang="0">
                <a:pos x="112" y="0"/>
              </a:cxn>
              <a:cxn ang="0">
                <a:pos x="0" y="1235"/>
              </a:cxn>
            </a:cxnLst>
            <a:rect l="0" t="0" r="r" b="b"/>
            <a:pathLst>
              <a:path w="112" h="1235">
                <a:moveTo>
                  <a:pt x="112" y="0"/>
                </a:moveTo>
                <a:lnTo>
                  <a:pt x="0" y="1235"/>
                </a:lnTo>
              </a:path>
            </a:pathLst>
          </a:custGeom>
          <a:noFill/>
          <a:ln w="998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30" name="Text Box 66"/>
          <p:cNvSpPr txBox="1">
            <a:spLocks noChangeArrowheads="1"/>
          </p:cNvSpPr>
          <p:nvPr/>
        </p:nvSpPr>
        <p:spPr bwMode="auto">
          <a:xfrm>
            <a:off x="1093788" y="2859881"/>
            <a:ext cx="142716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381000"/>
            <a:r>
              <a:rPr lang="en-US" sz="3600" b="1">
                <a:latin typeface="Times New Roman" pitchFamily="18" charset="0"/>
              </a:rPr>
              <a:t>Book 1</a:t>
            </a:r>
          </a:p>
        </p:txBody>
      </p:sp>
      <p:sp>
        <p:nvSpPr>
          <p:cNvPr id="11331" name="Text Box 67"/>
          <p:cNvSpPr txBox="1">
            <a:spLocks noChangeArrowheads="1"/>
          </p:cNvSpPr>
          <p:nvPr/>
        </p:nvSpPr>
        <p:spPr bwMode="auto">
          <a:xfrm>
            <a:off x="3235325" y="2875360"/>
            <a:ext cx="38735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381000"/>
            <a:r>
              <a:rPr lang="en-US" sz="3600" b="1">
                <a:latin typeface="Times New Roman" pitchFamily="18" charset="0"/>
              </a:rPr>
              <a:t>2</a:t>
            </a:r>
          </a:p>
        </p:txBody>
      </p:sp>
      <p:sp>
        <p:nvSpPr>
          <p:cNvPr id="11332" name="Text Box 68"/>
          <p:cNvSpPr txBox="1">
            <a:spLocks noChangeArrowheads="1"/>
          </p:cNvSpPr>
          <p:nvPr/>
        </p:nvSpPr>
        <p:spPr bwMode="auto">
          <a:xfrm>
            <a:off x="454025" y="3717131"/>
            <a:ext cx="24638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381000"/>
            <a:r>
              <a:rPr lang="en-US" sz="3600" b="1">
                <a:latin typeface="Times New Roman" pitchFamily="18" charset="0"/>
              </a:rPr>
              <a:t>Psalms 1-41</a:t>
            </a:r>
          </a:p>
        </p:txBody>
      </p:sp>
      <p:sp>
        <p:nvSpPr>
          <p:cNvPr id="11333" name="Text Box 69"/>
          <p:cNvSpPr txBox="1">
            <a:spLocks noChangeArrowheads="1"/>
          </p:cNvSpPr>
          <p:nvPr/>
        </p:nvSpPr>
        <p:spPr bwMode="auto">
          <a:xfrm>
            <a:off x="2992439" y="3709987"/>
            <a:ext cx="95408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381000"/>
            <a:r>
              <a:rPr lang="en-US" sz="3600" b="1">
                <a:latin typeface="Times New Roman" pitchFamily="18" charset="0"/>
              </a:rPr>
              <a:t>1-72</a:t>
            </a:r>
          </a:p>
        </p:txBody>
      </p:sp>
      <p:sp>
        <p:nvSpPr>
          <p:cNvPr id="11334" name="Freeform 70"/>
          <p:cNvSpPr>
            <a:spLocks noChangeArrowheads="1"/>
          </p:cNvSpPr>
          <p:nvPr/>
        </p:nvSpPr>
        <p:spPr bwMode="auto">
          <a:xfrm>
            <a:off x="1146175" y="690563"/>
            <a:ext cx="2025650" cy="167521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76" y="1407"/>
              </a:cxn>
            </a:cxnLst>
            <a:rect l="0" t="0" r="r" b="b"/>
            <a:pathLst>
              <a:path w="1276" h="1407">
                <a:moveTo>
                  <a:pt x="0" y="0"/>
                </a:moveTo>
                <a:lnTo>
                  <a:pt x="1276" y="1407"/>
                </a:lnTo>
              </a:path>
            </a:pathLst>
          </a:custGeom>
          <a:noFill/>
          <a:ln w="998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35" name="Freeform 71"/>
          <p:cNvSpPr>
            <a:spLocks noChangeArrowheads="1"/>
          </p:cNvSpPr>
          <p:nvPr/>
        </p:nvSpPr>
        <p:spPr bwMode="auto">
          <a:xfrm>
            <a:off x="3201988" y="902494"/>
            <a:ext cx="304800" cy="1447800"/>
          </a:xfrm>
          <a:custGeom>
            <a:avLst/>
            <a:gdLst/>
            <a:ahLst/>
            <a:cxnLst>
              <a:cxn ang="0">
                <a:pos x="192" y="0"/>
              </a:cxn>
              <a:cxn ang="0">
                <a:pos x="0" y="1216"/>
              </a:cxn>
            </a:cxnLst>
            <a:rect l="0" t="0" r="r" b="b"/>
            <a:pathLst>
              <a:path w="192" h="1216">
                <a:moveTo>
                  <a:pt x="192" y="0"/>
                </a:moveTo>
                <a:lnTo>
                  <a:pt x="0" y="1216"/>
                </a:lnTo>
              </a:path>
            </a:pathLst>
          </a:custGeom>
          <a:noFill/>
          <a:ln w="998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36" name="Freeform 72"/>
          <p:cNvSpPr>
            <a:spLocks noChangeArrowheads="1"/>
          </p:cNvSpPr>
          <p:nvPr/>
        </p:nvSpPr>
        <p:spPr bwMode="auto">
          <a:xfrm>
            <a:off x="3024188" y="856060"/>
            <a:ext cx="157162" cy="152519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9" y="1281"/>
              </a:cxn>
            </a:cxnLst>
            <a:rect l="0" t="0" r="r" b="b"/>
            <a:pathLst>
              <a:path w="99" h="1281">
                <a:moveTo>
                  <a:pt x="0" y="0"/>
                </a:moveTo>
                <a:lnTo>
                  <a:pt x="99" y="1281"/>
                </a:lnTo>
              </a:path>
            </a:pathLst>
          </a:custGeom>
          <a:noFill/>
          <a:ln w="998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7D04FA-B0B1-4209-A520-3793B273F06D}" type="slidenum">
              <a:rPr lang="en-US"/>
              <a:pPr/>
              <a:t>9</a:t>
            </a:fld>
            <a:endParaRPr lang="en-US"/>
          </a:p>
        </p:txBody>
      </p:sp>
      <p:sp>
        <p:nvSpPr>
          <p:cNvPr id="12290" name="Freeform 2"/>
          <p:cNvSpPr>
            <a:spLocks noChangeArrowheads="1"/>
          </p:cNvSpPr>
          <p:nvPr/>
        </p:nvSpPr>
        <p:spPr bwMode="auto">
          <a:xfrm>
            <a:off x="244476" y="1373981"/>
            <a:ext cx="8245475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194" y="0"/>
              </a:cxn>
            </a:cxnLst>
            <a:rect l="0" t="0" r="r" b="b"/>
            <a:pathLst>
              <a:path w="5194">
                <a:moveTo>
                  <a:pt x="0" y="0"/>
                </a:moveTo>
                <a:lnTo>
                  <a:pt x="5194" y="0"/>
                </a:lnTo>
              </a:path>
            </a:pathLst>
          </a:custGeom>
          <a:noFill/>
          <a:ln w="8317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1" name="Oval 3"/>
          <p:cNvSpPr>
            <a:spLocks noChangeArrowheads="1"/>
          </p:cNvSpPr>
          <p:nvPr/>
        </p:nvSpPr>
        <p:spPr bwMode="auto">
          <a:xfrm>
            <a:off x="555626" y="702469"/>
            <a:ext cx="155575" cy="116681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2" name="Oval 4"/>
          <p:cNvSpPr>
            <a:spLocks noChangeArrowheads="1"/>
          </p:cNvSpPr>
          <p:nvPr/>
        </p:nvSpPr>
        <p:spPr bwMode="auto">
          <a:xfrm>
            <a:off x="1090614" y="608410"/>
            <a:ext cx="155575" cy="116681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3" name="Oval 5"/>
          <p:cNvSpPr>
            <a:spLocks noChangeArrowheads="1"/>
          </p:cNvSpPr>
          <p:nvPr/>
        </p:nvSpPr>
        <p:spPr bwMode="auto">
          <a:xfrm>
            <a:off x="985839" y="411957"/>
            <a:ext cx="155575" cy="116681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4" name="Oval 6"/>
          <p:cNvSpPr>
            <a:spLocks noChangeArrowheads="1"/>
          </p:cNvSpPr>
          <p:nvPr/>
        </p:nvSpPr>
        <p:spPr bwMode="auto">
          <a:xfrm>
            <a:off x="1027114" y="828676"/>
            <a:ext cx="155575" cy="116681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5" name="Oval 7"/>
          <p:cNvSpPr>
            <a:spLocks noChangeArrowheads="1"/>
          </p:cNvSpPr>
          <p:nvPr/>
        </p:nvSpPr>
        <p:spPr bwMode="auto">
          <a:xfrm>
            <a:off x="1500189" y="671513"/>
            <a:ext cx="155575" cy="116681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6" name="Oval 8"/>
          <p:cNvSpPr>
            <a:spLocks noChangeArrowheads="1"/>
          </p:cNvSpPr>
          <p:nvPr/>
        </p:nvSpPr>
        <p:spPr bwMode="auto">
          <a:xfrm>
            <a:off x="1971676" y="797719"/>
            <a:ext cx="155575" cy="116681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7" name="Oval 9"/>
          <p:cNvSpPr>
            <a:spLocks noChangeArrowheads="1"/>
          </p:cNvSpPr>
          <p:nvPr/>
        </p:nvSpPr>
        <p:spPr bwMode="auto">
          <a:xfrm>
            <a:off x="2233614" y="513160"/>
            <a:ext cx="155575" cy="116681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8" name="Oval 10"/>
          <p:cNvSpPr>
            <a:spLocks noChangeArrowheads="1"/>
          </p:cNvSpPr>
          <p:nvPr/>
        </p:nvSpPr>
        <p:spPr bwMode="auto">
          <a:xfrm>
            <a:off x="3219451" y="686992"/>
            <a:ext cx="155575" cy="116681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9" name="Oval 11"/>
          <p:cNvSpPr>
            <a:spLocks noChangeArrowheads="1"/>
          </p:cNvSpPr>
          <p:nvPr/>
        </p:nvSpPr>
        <p:spPr bwMode="auto">
          <a:xfrm>
            <a:off x="2936876" y="750094"/>
            <a:ext cx="155575" cy="116681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00" name="Oval 12"/>
          <p:cNvSpPr>
            <a:spLocks noChangeArrowheads="1"/>
          </p:cNvSpPr>
          <p:nvPr/>
        </p:nvSpPr>
        <p:spPr bwMode="auto">
          <a:xfrm>
            <a:off x="3198814" y="466726"/>
            <a:ext cx="155575" cy="116681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01" name="Oval 13"/>
          <p:cNvSpPr>
            <a:spLocks noChangeArrowheads="1"/>
          </p:cNvSpPr>
          <p:nvPr/>
        </p:nvSpPr>
        <p:spPr bwMode="auto">
          <a:xfrm>
            <a:off x="3429001" y="806054"/>
            <a:ext cx="155575" cy="116681"/>
          </a:xfrm>
          <a:prstGeom prst="ellipse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02" name="Oval 14"/>
          <p:cNvSpPr>
            <a:spLocks noChangeArrowheads="1"/>
          </p:cNvSpPr>
          <p:nvPr/>
        </p:nvSpPr>
        <p:spPr bwMode="auto">
          <a:xfrm>
            <a:off x="3702051" y="806054"/>
            <a:ext cx="155575" cy="116681"/>
          </a:xfrm>
          <a:prstGeom prst="ellipse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03" name="Oval 15"/>
          <p:cNvSpPr>
            <a:spLocks noChangeArrowheads="1"/>
          </p:cNvSpPr>
          <p:nvPr/>
        </p:nvSpPr>
        <p:spPr bwMode="auto">
          <a:xfrm>
            <a:off x="3963989" y="710804"/>
            <a:ext cx="155575" cy="116681"/>
          </a:xfrm>
          <a:prstGeom prst="ellipse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04" name="Oval 16"/>
          <p:cNvSpPr>
            <a:spLocks noChangeArrowheads="1"/>
          </p:cNvSpPr>
          <p:nvPr/>
        </p:nvSpPr>
        <p:spPr bwMode="auto">
          <a:xfrm>
            <a:off x="3859214" y="514351"/>
            <a:ext cx="155575" cy="116681"/>
          </a:xfrm>
          <a:prstGeom prst="ellipse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05" name="Oval 17"/>
          <p:cNvSpPr>
            <a:spLocks noChangeArrowheads="1"/>
          </p:cNvSpPr>
          <p:nvPr/>
        </p:nvSpPr>
        <p:spPr bwMode="auto">
          <a:xfrm>
            <a:off x="3606801" y="625079"/>
            <a:ext cx="155575" cy="116681"/>
          </a:xfrm>
          <a:prstGeom prst="ellipse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06" name="Oval 18"/>
          <p:cNvSpPr>
            <a:spLocks noChangeArrowheads="1"/>
          </p:cNvSpPr>
          <p:nvPr/>
        </p:nvSpPr>
        <p:spPr bwMode="auto">
          <a:xfrm>
            <a:off x="4184651" y="869157"/>
            <a:ext cx="155575" cy="116681"/>
          </a:xfrm>
          <a:prstGeom prst="ellipse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07" name="Oval 19"/>
          <p:cNvSpPr>
            <a:spLocks noChangeArrowheads="1"/>
          </p:cNvSpPr>
          <p:nvPr/>
        </p:nvSpPr>
        <p:spPr bwMode="auto">
          <a:xfrm>
            <a:off x="3902076" y="931069"/>
            <a:ext cx="155575" cy="116681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08" name="Oval 20"/>
          <p:cNvSpPr>
            <a:spLocks noChangeArrowheads="1"/>
          </p:cNvSpPr>
          <p:nvPr/>
        </p:nvSpPr>
        <p:spPr bwMode="auto">
          <a:xfrm>
            <a:off x="4164014" y="647700"/>
            <a:ext cx="155575" cy="116681"/>
          </a:xfrm>
          <a:prstGeom prst="ellipse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09" name="Oval 21"/>
          <p:cNvSpPr>
            <a:spLocks noChangeArrowheads="1"/>
          </p:cNvSpPr>
          <p:nvPr/>
        </p:nvSpPr>
        <p:spPr bwMode="auto">
          <a:xfrm>
            <a:off x="4373564" y="664369"/>
            <a:ext cx="155575" cy="116681"/>
          </a:xfrm>
          <a:prstGeom prst="ellipse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10" name="Oval 22"/>
          <p:cNvSpPr>
            <a:spLocks noChangeArrowheads="1"/>
          </p:cNvSpPr>
          <p:nvPr/>
        </p:nvSpPr>
        <p:spPr bwMode="auto">
          <a:xfrm>
            <a:off x="4646614" y="664369"/>
            <a:ext cx="155575" cy="116681"/>
          </a:xfrm>
          <a:prstGeom prst="ellipse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11" name="Oval 23"/>
          <p:cNvSpPr>
            <a:spLocks noChangeArrowheads="1"/>
          </p:cNvSpPr>
          <p:nvPr/>
        </p:nvSpPr>
        <p:spPr bwMode="auto">
          <a:xfrm>
            <a:off x="4551364" y="483394"/>
            <a:ext cx="155575" cy="116681"/>
          </a:xfrm>
          <a:prstGeom prst="ellipse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12" name="Oval 24"/>
          <p:cNvSpPr>
            <a:spLocks noChangeArrowheads="1"/>
          </p:cNvSpPr>
          <p:nvPr/>
        </p:nvSpPr>
        <p:spPr bwMode="auto">
          <a:xfrm>
            <a:off x="4395789" y="664369"/>
            <a:ext cx="155575" cy="116681"/>
          </a:xfrm>
          <a:prstGeom prst="ellipse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13" name="Oval 25"/>
          <p:cNvSpPr>
            <a:spLocks noChangeArrowheads="1"/>
          </p:cNvSpPr>
          <p:nvPr/>
        </p:nvSpPr>
        <p:spPr bwMode="auto">
          <a:xfrm>
            <a:off x="4667251" y="664369"/>
            <a:ext cx="155575" cy="116681"/>
          </a:xfrm>
          <a:prstGeom prst="ellipse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14" name="Oval 26"/>
          <p:cNvSpPr>
            <a:spLocks noChangeArrowheads="1"/>
          </p:cNvSpPr>
          <p:nvPr/>
        </p:nvSpPr>
        <p:spPr bwMode="auto">
          <a:xfrm>
            <a:off x="4572001" y="483394"/>
            <a:ext cx="155575" cy="116681"/>
          </a:xfrm>
          <a:prstGeom prst="ellipse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15" name="Text Box 27"/>
          <p:cNvSpPr txBox="1">
            <a:spLocks noChangeArrowheads="1"/>
          </p:cNvSpPr>
          <p:nvPr/>
        </p:nvSpPr>
        <p:spPr bwMode="auto">
          <a:xfrm>
            <a:off x="360363" y="1010841"/>
            <a:ext cx="96361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381000"/>
            <a:r>
              <a:rPr lang="en-US" sz="3600" b="1">
                <a:latin typeface="Times New Roman" pitchFamily="18" charset="0"/>
              </a:rPr>
              <a:t>1400</a:t>
            </a:r>
          </a:p>
        </p:txBody>
      </p:sp>
      <p:sp>
        <p:nvSpPr>
          <p:cNvPr id="12316" name="Text Box 28"/>
          <p:cNvSpPr txBox="1">
            <a:spLocks noChangeArrowheads="1"/>
          </p:cNvSpPr>
          <p:nvPr/>
        </p:nvSpPr>
        <p:spPr bwMode="auto">
          <a:xfrm>
            <a:off x="3727450" y="1034653"/>
            <a:ext cx="9652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381000"/>
            <a:r>
              <a:rPr lang="en-US" sz="3600" b="1">
                <a:latin typeface="Times New Roman" pitchFamily="18" charset="0"/>
              </a:rPr>
              <a:t>1000</a:t>
            </a:r>
          </a:p>
        </p:txBody>
      </p:sp>
      <p:sp>
        <p:nvSpPr>
          <p:cNvPr id="12317" name="Freeform 29"/>
          <p:cNvSpPr>
            <a:spLocks noChangeArrowheads="1"/>
          </p:cNvSpPr>
          <p:nvPr/>
        </p:nvSpPr>
        <p:spPr bwMode="auto">
          <a:xfrm>
            <a:off x="1576388" y="2314576"/>
            <a:ext cx="500062" cy="222647"/>
          </a:xfrm>
          <a:custGeom>
            <a:avLst/>
            <a:gdLst/>
            <a:ahLst/>
            <a:cxnLst>
              <a:cxn ang="0">
                <a:pos x="160" y="3"/>
              </a:cxn>
              <a:cxn ang="0">
                <a:pos x="157" y="1"/>
              </a:cxn>
              <a:cxn ang="0">
                <a:pos x="154" y="0"/>
              </a:cxn>
              <a:cxn ang="0">
                <a:pos x="150" y="0"/>
              </a:cxn>
              <a:cxn ang="0">
                <a:pos x="146" y="0"/>
              </a:cxn>
              <a:cxn ang="0">
                <a:pos x="143" y="0"/>
              </a:cxn>
              <a:cxn ang="0">
                <a:pos x="139" y="0"/>
              </a:cxn>
              <a:cxn ang="0">
                <a:pos x="136" y="0"/>
              </a:cxn>
              <a:cxn ang="0">
                <a:pos x="131" y="1"/>
              </a:cxn>
              <a:cxn ang="0">
                <a:pos x="125" y="2"/>
              </a:cxn>
              <a:cxn ang="0">
                <a:pos x="12" y="27"/>
              </a:cxn>
              <a:cxn ang="0">
                <a:pos x="9" y="28"/>
              </a:cxn>
              <a:cxn ang="0">
                <a:pos x="6" y="30"/>
              </a:cxn>
              <a:cxn ang="0">
                <a:pos x="3" y="31"/>
              </a:cxn>
              <a:cxn ang="0">
                <a:pos x="2" y="33"/>
              </a:cxn>
              <a:cxn ang="0">
                <a:pos x="1" y="36"/>
              </a:cxn>
              <a:cxn ang="0">
                <a:pos x="1" y="39"/>
              </a:cxn>
              <a:cxn ang="0">
                <a:pos x="0" y="62"/>
              </a:cxn>
              <a:cxn ang="0">
                <a:pos x="0" y="74"/>
              </a:cxn>
              <a:cxn ang="0">
                <a:pos x="0" y="85"/>
              </a:cxn>
              <a:cxn ang="0">
                <a:pos x="1" y="89"/>
              </a:cxn>
              <a:cxn ang="0">
                <a:pos x="2" y="92"/>
              </a:cxn>
              <a:cxn ang="0">
                <a:pos x="3" y="94"/>
              </a:cxn>
              <a:cxn ang="0">
                <a:pos x="6" y="96"/>
              </a:cxn>
              <a:cxn ang="0">
                <a:pos x="141" y="184"/>
              </a:cxn>
              <a:cxn ang="0">
                <a:pos x="146" y="186"/>
              </a:cxn>
              <a:cxn ang="0">
                <a:pos x="148" y="187"/>
              </a:cxn>
              <a:cxn ang="0">
                <a:pos x="152" y="187"/>
              </a:cxn>
              <a:cxn ang="0">
                <a:pos x="155" y="187"/>
              </a:cxn>
              <a:cxn ang="0">
                <a:pos x="160" y="186"/>
              </a:cxn>
              <a:cxn ang="0">
                <a:pos x="185" y="179"/>
              </a:cxn>
              <a:cxn ang="0">
                <a:pos x="210" y="172"/>
              </a:cxn>
              <a:cxn ang="0">
                <a:pos x="224" y="168"/>
              </a:cxn>
              <a:cxn ang="0">
                <a:pos x="238" y="164"/>
              </a:cxn>
              <a:cxn ang="0">
                <a:pos x="252" y="158"/>
              </a:cxn>
              <a:cxn ang="0">
                <a:pos x="266" y="153"/>
              </a:cxn>
              <a:cxn ang="0">
                <a:pos x="279" y="148"/>
              </a:cxn>
              <a:cxn ang="0">
                <a:pos x="291" y="143"/>
              </a:cxn>
              <a:cxn ang="0">
                <a:pos x="304" y="135"/>
              </a:cxn>
              <a:cxn ang="0">
                <a:pos x="307" y="133"/>
              </a:cxn>
              <a:cxn ang="0">
                <a:pos x="309" y="131"/>
              </a:cxn>
              <a:cxn ang="0">
                <a:pos x="310" y="129"/>
              </a:cxn>
              <a:cxn ang="0">
                <a:pos x="310" y="127"/>
              </a:cxn>
              <a:cxn ang="0">
                <a:pos x="309" y="125"/>
              </a:cxn>
              <a:cxn ang="0">
                <a:pos x="307" y="124"/>
              </a:cxn>
              <a:cxn ang="0">
                <a:pos x="304" y="123"/>
              </a:cxn>
              <a:cxn ang="0">
                <a:pos x="294" y="122"/>
              </a:cxn>
              <a:cxn ang="0">
                <a:pos x="291" y="113"/>
              </a:cxn>
              <a:cxn ang="0">
                <a:pos x="296" y="84"/>
              </a:cxn>
              <a:cxn ang="0">
                <a:pos x="303" y="83"/>
              </a:cxn>
              <a:cxn ang="0">
                <a:pos x="307" y="82"/>
              </a:cxn>
              <a:cxn ang="0">
                <a:pos x="311" y="82"/>
              </a:cxn>
              <a:cxn ang="0">
                <a:pos x="313" y="82"/>
              </a:cxn>
              <a:cxn ang="0">
                <a:pos x="315" y="81"/>
              </a:cxn>
              <a:cxn ang="0">
                <a:pos x="315" y="80"/>
              </a:cxn>
              <a:cxn ang="0">
                <a:pos x="315" y="78"/>
              </a:cxn>
              <a:cxn ang="0">
                <a:pos x="314" y="76"/>
              </a:cxn>
              <a:cxn ang="0">
                <a:pos x="312" y="74"/>
              </a:cxn>
              <a:cxn ang="0">
                <a:pos x="310" y="72"/>
              </a:cxn>
              <a:cxn ang="0">
                <a:pos x="306" y="70"/>
              </a:cxn>
              <a:cxn ang="0">
                <a:pos x="302" y="68"/>
              </a:cxn>
              <a:cxn ang="0">
                <a:pos x="283" y="60"/>
              </a:cxn>
              <a:cxn ang="0">
                <a:pos x="160" y="3"/>
              </a:cxn>
            </a:cxnLst>
            <a:rect l="0" t="0" r="r" b="b"/>
            <a:pathLst>
              <a:path w="315" h="187">
                <a:moveTo>
                  <a:pt x="160" y="3"/>
                </a:moveTo>
                <a:lnTo>
                  <a:pt x="157" y="1"/>
                </a:lnTo>
                <a:lnTo>
                  <a:pt x="154" y="0"/>
                </a:lnTo>
                <a:lnTo>
                  <a:pt x="150" y="0"/>
                </a:lnTo>
                <a:lnTo>
                  <a:pt x="146" y="0"/>
                </a:lnTo>
                <a:lnTo>
                  <a:pt x="143" y="0"/>
                </a:lnTo>
                <a:lnTo>
                  <a:pt x="139" y="0"/>
                </a:lnTo>
                <a:lnTo>
                  <a:pt x="136" y="0"/>
                </a:lnTo>
                <a:lnTo>
                  <a:pt x="131" y="1"/>
                </a:lnTo>
                <a:lnTo>
                  <a:pt x="125" y="2"/>
                </a:lnTo>
                <a:lnTo>
                  <a:pt x="12" y="27"/>
                </a:lnTo>
                <a:lnTo>
                  <a:pt x="9" y="28"/>
                </a:lnTo>
                <a:lnTo>
                  <a:pt x="6" y="30"/>
                </a:lnTo>
                <a:lnTo>
                  <a:pt x="3" y="31"/>
                </a:lnTo>
                <a:lnTo>
                  <a:pt x="2" y="33"/>
                </a:lnTo>
                <a:lnTo>
                  <a:pt x="1" y="36"/>
                </a:lnTo>
                <a:lnTo>
                  <a:pt x="1" y="39"/>
                </a:lnTo>
                <a:lnTo>
                  <a:pt x="0" y="62"/>
                </a:lnTo>
                <a:lnTo>
                  <a:pt x="0" y="74"/>
                </a:lnTo>
                <a:lnTo>
                  <a:pt x="0" y="85"/>
                </a:lnTo>
                <a:lnTo>
                  <a:pt x="1" y="89"/>
                </a:lnTo>
                <a:lnTo>
                  <a:pt x="2" y="92"/>
                </a:lnTo>
                <a:lnTo>
                  <a:pt x="3" y="94"/>
                </a:lnTo>
                <a:lnTo>
                  <a:pt x="6" y="96"/>
                </a:lnTo>
                <a:lnTo>
                  <a:pt x="141" y="184"/>
                </a:lnTo>
                <a:lnTo>
                  <a:pt x="146" y="186"/>
                </a:lnTo>
                <a:lnTo>
                  <a:pt x="148" y="187"/>
                </a:lnTo>
                <a:lnTo>
                  <a:pt x="152" y="187"/>
                </a:lnTo>
                <a:lnTo>
                  <a:pt x="155" y="187"/>
                </a:lnTo>
                <a:lnTo>
                  <a:pt x="160" y="186"/>
                </a:lnTo>
                <a:lnTo>
                  <a:pt x="185" y="179"/>
                </a:lnTo>
                <a:lnTo>
                  <a:pt x="210" y="172"/>
                </a:lnTo>
                <a:lnTo>
                  <a:pt x="224" y="168"/>
                </a:lnTo>
                <a:lnTo>
                  <a:pt x="238" y="164"/>
                </a:lnTo>
                <a:lnTo>
                  <a:pt x="252" y="158"/>
                </a:lnTo>
                <a:lnTo>
                  <a:pt x="266" y="153"/>
                </a:lnTo>
                <a:lnTo>
                  <a:pt x="279" y="148"/>
                </a:lnTo>
                <a:lnTo>
                  <a:pt x="291" y="143"/>
                </a:lnTo>
                <a:lnTo>
                  <a:pt x="304" y="135"/>
                </a:lnTo>
                <a:lnTo>
                  <a:pt x="307" y="133"/>
                </a:lnTo>
                <a:lnTo>
                  <a:pt x="309" y="131"/>
                </a:lnTo>
                <a:lnTo>
                  <a:pt x="310" y="129"/>
                </a:lnTo>
                <a:lnTo>
                  <a:pt x="310" y="127"/>
                </a:lnTo>
                <a:lnTo>
                  <a:pt x="309" y="125"/>
                </a:lnTo>
                <a:lnTo>
                  <a:pt x="307" y="124"/>
                </a:lnTo>
                <a:lnTo>
                  <a:pt x="304" y="123"/>
                </a:lnTo>
                <a:lnTo>
                  <a:pt x="294" y="122"/>
                </a:lnTo>
                <a:lnTo>
                  <a:pt x="291" y="113"/>
                </a:lnTo>
                <a:lnTo>
                  <a:pt x="296" y="84"/>
                </a:lnTo>
                <a:lnTo>
                  <a:pt x="303" y="83"/>
                </a:lnTo>
                <a:lnTo>
                  <a:pt x="307" y="82"/>
                </a:lnTo>
                <a:lnTo>
                  <a:pt x="311" y="82"/>
                </a:lnTo>
                <a:lnTo>
                  <a:pt x="313" y="82"/>
                </a:lnTo>
                <a:lnTo>
                  <a:pt x="315" y="81"/>
                </a:lnTo>
                <a:lnTo>
                  <a:pt x="315" y="80"/>
                </a:lnTo>
                <a:lnTo>
                  <a:pt x="315" y="78"/>
                </a:lnTo>
                <a:lnTo>
                  <a:pt x="314" y="76"/>
                </a:lnTo>
                <a:lnTo>
                  <a:pt x="312" y="74"/>
                </a:lnTo>
                <a:lnTo>
                  <a:pt x="310" y="72"/>
                </a:lnTo>
                <a:lnTo>
                  <a:pt x="306" y="70"/>
                </a:lnTo>
                <a:lnTo>
                  <a:pt x="302" y="68"/>
                </a:lnTo>
                <a:lnTo>
                  <a:pt x="283" y="60"/>
                </a:lnTo>
                <a:lnTo>
                  <a:pt x="160" y="3"/>
                </a:lnTo>
                <a:close/>
              </a:path>
            </a:pathLst>
          </a:custGeom>
          <a:solidFill>
            <a:srgbClr val="7F3F00"/>
          </a:solidFill>
          <a:ln w="1664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18" name="Freeform 30"/>
          <p:cNvSpPr>
            <a:spLocks noChangeArrowheads="1"/>
          </p:cNvSpPr>
          <p:nvPr/>
        </p:nvSpPr>
        <p:spPr bwMode="auto">
          <a:xfrm>
            <a:off x="1811339" y="2413398"/>
            <a:ext cx="242887" cy="120253"/>
          </a:xfrm>
          <a:custGeom>
            <a:avLst/>
            <a:gdLst/>
            <a:ahLst/>
            <a:cxnLst>
              <a:cxn ang="0">
                <a:pos x="144" y="1"/>
              </a:cxn>
              <a:cxn ang="0">
                <a:pos x="138" y="2"/>
              </a:cxn>
              <a:cxn ang="0">
                <a:pos x="125" y="5"/>
              </a:cxn>
              <a:cxn ang="0">
                <a:pos x="108" y="9"/>
              </a:cxn>
              <a:cxn ang="0">
                <a:pos x="84" y="14"/>
              </a:cxn>
              <a:cxn ang="0">
                <a:pos x="24" y="30"/>
              </a:cxn>
              <a:cxn ang="0">
                <a:pos x="11" y="33"/>
              </a:cxn>
              <a:cxn ang="0">
                <a:pos x="8" y="34"/>
              </a:cxn>
              <a:cxn ang="0">
                <a:pos x="7" y="35"/>
              </a:cxn>
              <a:cxn ang="0">
                <a:pos x="5" y="37"/>
              </a:cxn>
              <a:cxn ang="0">
                <a:pos x="5" y="38"/>
              </a:cxn>
              <a:cxn ang="0">
                <a:pos x="4" y="42"/>
              </a:cxn>
              <a:cxn ang="0">
                <a:pos x="1" y="56"/>
              </a:cxn>
              <a:cxn ang="0">
                <a:pos x="1" y="62"/>
              </a:cxn>
              <a:cxn ang="0">
                <a:pos x="0" y="69"/>
              </a:cxn>
              <a:cxn ang="0">
                <a:pos x="0" y="84"/>
              </a:cxn>
              <a:cxn ang="0">
                <a:pos x="0" y="90"/>
              </a:cxn>
              <a:cxn ang="0">
                <a:pos x="1" y="98"/>
              </a:cxn>
              <a:cxn ang="0">
                <a:pos x="2" y="100"/>
              </a:cxn>
              <a:cxn ang="0">
                <a:pos x="3" y="101"/>
              </a:cxn>
              <a:cxn ang="0">
                <a:pos x="4" y="101"/>
              </a:cxn>
              <a:cxn ang="0">
                <a:pos x="6" y="101"/>
              </a:cxn>
              <a:cxn ang="0">
                <a:pos x="11" y="98"/>
              </a:cxn>
              <a:cxn ang="0">
                <a:pos x="80" y="80"/>
              </a:cxn>
              <a:cxn ang="0">
                <a:pos x="101" y="73"/>
              </a:cxn>
              <a:cxn ang="0">
                <a:pos x="116" y="68"/>
              </a:cxn>
              <a:cxn ang="0">
                <a:pos x="130" y="62"/>
              </a:cxn>
              <a:cxn ang="0">
                <a:pos x="149" y="53"/>
              </a:cxn>
              <a:cxn ang="0">
                <a:pos x="153" y="50"/>
              </a:cxn>
              <a:cxn ang="0">
                <a:pos x="150" y="49"/>
              </a:cxn>
              <a:cxn ang="0">
                <a:pos x="149" y="47"/>
              </a:cxn>
              <a:cxn ang="0">
                <a:pos x="148" y="44"/>
              </a:cxn>
              <a:cxn ang="0">
                <a:pos x="147" y="39"/>
              </a:cxn>
              <a:cxn ang="0">
                <a:pos x="146" y="34"/>
              </a:cxn>
              <a:cxn ang="0">
                <a:pos x="146" y="28"/>
              </a:cxn>
              <a:cxn ang="0">
                <a:pos x="146" y="23"/>
              </a:cxn>
              <a:cxn ang="0">
                <a:pos x="147" y="16"/>
              </a:cxn>
              <a:cxn ang="0">
                <a:pos x="148" y="11"/>
              </a:cxn>
              <a:cxn ang="0">
                <a:pos x="150" y="6"/>
              </a:cxn>
              <a:cxn ang="0">
                <a:pos x="152" y="0"/>
              </a:cxn>
              <a:cxn ang="0">
                <a:pos x="149" y="0"/>
              </a:cxn>
              <a:cxn ang="0">
                <a:pos x="144" y="1"/>
              </a:cxn>
            </a:cxnLst>
            <a:rect l="0" t="0" r="r" b="b"/>
            <a:pathLst>
              <a:path w="153" h="101">
                <a:moveTo>
                  <a:pt x="144" y="1"/>
                </a:moveTo>
                <a:lnTo>
                  <a:pt x="138" y="2"/>
                </a:lnTo>
                <a:lnTo>
                  <a:pt x="125" y="5"/>
                </a:lnTo>
                <a:lnTo>
                  <a:pt x="108" y="9"/>
                </a:lnTo>
                <a:lnTo>
                  <a:pt x="84" y="14"/>
                </a:lnTo>
                <a:lnTo>
                  <a:pt x="24" y="30"/>
                </a:lnTo>
                <a:lnTo>
                  <a:pt x="11" y="33"/>
                </a:lnTo>
                <a:lnTo>
                  <a:pt x="8" y="34"/>
                </a:lnTo>
                <a:lnTo>
                  <a:pt x="7" y="35"/>
                </a:lnTo>
                <a:lnTo>
                  <a:pt x="5" y="37"/>
                </a:lnTo>
                <a:lnTo>
                  <a:pt x="5" y="38"/>
                </a:lnTo>
                <a:lnTo>
                  <a:pt x="4" y="42"/>
                </a:lnTo>
                <a:lnTo>
                  <a:pt x="1" y="56"/>
                </a:lnTo>
                <a:lnTo>
                  <a:pt x="1" y="62"/>
                </a:lnTo>
                <a:lnTo>
                  <a:pt x="0" y="69"/>
                </a:lnTo>
                <a:lnTo>
                  <a:pt x="0" y="84"/>
                </a:lnTo>
                <a:lnTo>
                  <a:pt x="0" y="90"/>
                </a:lnTo>
                <a:lnTo>
                  <a:pt x="1" y="98"/>
                </a:lnTo>
                <a:lnTo>
                  <a:pt x="2" y="100"/>
                </a:lnTo>
                <a:lnTo>
                  <a:pt x="3" y="101"/>
                </a:lnTo>
                <a:lnTo>
                  <a:pt x="4" y="101"/>
                </a:lnTo>
                <a:lnTo>
                  <a:pt x="6" y="101"/>
                </a:lnTo>
                <a:lnTo>
                  <a:pt x="11" y="98"/>
                </a:lnTo>
                <a:lnTo>
                  <a:pt x="80" y="80"/>
                </a:lnTo>
                <a:lnTo>
                  <a:pt x="101" y="73"/>
                </a:lnTo>
                <a:lnTo>
                  <a:pt x="116" y="68"/>
                </a:lnTo>
                <a:lnTo>
                  <a:pt x="130" y="62"/>
                </a:lnTo>
                <a:lnTo>
                  <a:pt x="149" y="53"/>
                </a:lnTo>
                <a:lnTo>
                  <a:pt x="153" y="50"/>
                </a:lnTo>
                <a:lnTo>
                  <a:pt x="150" y="49"/>
                </a:lnTo>
                <a:lnTo>
                  <a:pt x="149" y="47"/>
                </a:lnTo>
                <a:lnTo>
                  <a:pt x="148" y="44"/>
                </a:lnTo>
                <a:lnTo>
                  <a:pt x="147" y="39"/>
                </a:lnTo>
                <a:lnTo>
                  <a:pt x="146" y="34"/>
                </a:lnTo>
                <a:lnTo>
                  <a:pt x="146" y="28"/>
                </a:lnTo>
                <a:lnTo>
                  <a:pt x="146" y="23"/>
                </a:lnTo>
                <a:lnTo>
                  <a:pt x="147" y="16"/>
                </a:lnTo>
                <a:lnTo>
                  <a:pt x="148" y="11"/>
                </a:lnTo>
                <a:lnTo>
                  <a:pt x="150" y="6"/>
                </a:lnTo>
                <a:lnTo>
                  <a:pt x="152" y="0"/>
                </a:lnTo>
                <a:lnTo>
                  <a:pt x="149" y="0"/>
                </a:lnTo>
                <a:lnTo>
                  <a:pt x="144" y="1"/>
                </a:lnTo>
                <a:close/>
              </a:path>
            </a:pathLst>
          </a:custGeom>
          <a:solidFill>
            <a:srgbClr val="000000"/>
          </a:solidFill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19" name="Freeform 31"/>
          <p:cNvSpPr>
            <a:spLocks noChangeArrowheads="1"/>
          </p:cNvSpPr>
          <p:nvPr/>
        </p:nvSpPr>
        <p:spPr bwMode="auto">
          <a:xfrm>
            <a:off x="1814514" y="2414588"/>
            <a:ext cx="236537" cy="114300"/>
          </a:xfrm>
          <a:custGeom>
            <a:avLst/>
            <a:gdLst/>
            <a:ahLst/>
            <a:cxnLst>
              <a:cxn ang="0">
                <a:pos x="149" y="0"/>
              </a:cxn>
              <a:cxn ang="0">
                <a:pos x="141" y="1"/>
              </a:cxn>
              <a:cxn ang="0">
                <a:pos x="132" y="3"/>
              </a:cxn>
              <a:cxn ang="0">
                <a:pos x="117" y="7"/>
              </a:cxn>
              <a:cxn ang="0">
                <a:pos x="104" y="10"/>
              </a:cxn>
              <a:cxn ang="0">
                <a:pos x="90" y="13"/>
              </a:cxn>
              <a:cxn ang="0">
                <a:pos x="45" y="24"/>
              </a:cxn>
              <a:cxn ang="0">
                <a:pos x="13" y="33"/>
              </a:cxn>
              <a:cxn ang="0">
                <a:pos x="10" y="34"/>
              </a:cxn>
              <a:cxn ang="0">
                <a:pos x="8" y="35"/>
              </a:cxn>
              <a:cxn ang="0">
                <a:pos x="6" y="36"/>
              </a:cxn>
              <a:cxn ang="0">
                <a:pos x="4" y="38"/>
              </a:cxn>
              <a:cxn ang="0">
                <a:pos x="4" y="41"/>
              </a:cxn>
              <a:cxn ang="0">
                <a:pos x="2" y="49"/>
              </a:cxn>
              <a:cxn ang="0">
                <a:pos x="13" y="46"/>
              </a:cxn>
              <a:cxn ang="0">
                <a:pos x="2" y="49"/>
              </a:cxn>
              <a:cxn ang="0">
                <a:pos x="1" y="67"/>
              </a:cxn>
              <a:cxn ang="0">
                <a:pos x="10" y="66"/>
              </a:cxn>
              <a:cxn ang="0">
                <a:pos x="1" y="68"/>
              </a:cxn>
              <a:cxn ang="0">
                <a:pos x="0" y="74"/>
              </a:cxn>
              <a:cxn ang="0">
                <a:pos x="6" y="73"/>
              </a:cxn>
              <a:cxn ang="0">
                <a:pos x="0" y="75"/>
              </a:cxn>
              <a:cxn ang="0">
                <a:pos x="1" y="82"/>
              </a:cxn>
              <a:cxn ang="0">
                <a:pos x="22" y="78"/>
              </a:cxn>
              <a:cxn ang="0">
                <a:pos x="1" y="83"/>
              </a:cxn>
              <a:cxn ang="0">
                <a:pos x="1" y="89"/>
              </a:cxn>
              <a:cxn ang="0">
                <a:pos x="18" y="85"/>
              </a:cxn>
              <a:cxn ang="0">
                <a:pos x="1" y="90"/>
              </a:cxn>
              <a:cxn ang="0">
                <a:pos x="1" y="92"/>
              </a:cxn>
              <a:cxn ang="0">
                <a:pos x="1" y="94"/>
              </a:cxn>
              <a:cxn ang="0">
                <a:pos x="3" y="95"/>
              </a:cxn>
              <a:cxn ang="0">
                <a:pos x="5" y="96"/>
              </a:cxn>
              <a:cxn ang="0">
                <a:pos x="8" y="95"/>
              </a:cxn>
              <a:cxn ang="0">
                <a:pos x="11" y="95"/>
              </a:cxn>
              <a:cxn ang="0">
                <a:pos x="66" y="81"/>
              </a:cxn>
              <a:cxn ang="0">
                <a:pos x="79" y="77"/>
              </a:cxn>
              <a:cxn ang="0">
                <a:pos x="95" y="72"/>
              </a:cxn>
              <a:cxn ang="0">
                <a:pos x="114" y="65"/>
              </a:cxn>
              <a:cxn ang="0">
                <a:pos x="124" y="61"/>
              </a:cxn>
              <a:cxn ang="0">
                <a:pos x="132" y="58"/>
              </a:cxn>
              <a:cxn ang="0">
                <a:pos x="139" y="54"/>
              </a:cxn>
              <a:cxn ang="0">
                <a:pos x="143" y="52"/>
              </a:cxn>
              <a:cxn ang="0">
                <a:pos x="147" y="49"/>
              </a:cxn>
              <a:cxn ang="0">
                <a:pos x="146" y="45"/>
              </a:cxn>
              <a:cxn ang="0">
                <a:pos x="145" y="42"/>
              </a:cxn>
              <a:cxn ang="0">
                <a:pos x="135" y="47"/>
              </a:cxn>
              <a:cxn ang="0">
                <a:pos x="145" y="42"/>
              </a:cxn>
              <a:cxn ang="0">
                <a:pos x="144" y="37"/>
              </a:cxn>
              <a:cxn ang="0">
                <a:pos x="144" y="31"/>
              </a:cxn>
              <a:cxn ang="0">
                <a:pos x="143" y="26"/>
              </a:cxn>
              <a:cxn ang="0">
                <a:pos x="144" y="20"/>
              </a:cxn>
              <a:cxn ang="0">
                <a:pos x="133" y="22"/>
              </a:cxn>
              <a:cxn ang="0">
                <a:pos x="144" y="19"/>
              </a:cxn>
              <a:cxn ang="0">
                <a:pos x="145" y="16"/>
              </a:cxn>
              <a:cxn ang="0">
                <a:pos x="145" y="13"/>
              </a:cxn>
              <a:cxn ang="0">
                <a:pos x="121" y="19"/>
              </a:cxn>
              <a:cxn ang="0">
                <a:pos x="145" y="12"/>
              </a:cxn>
              <a:cxn ang="0">
                <a:pos x="147" y="7"/>
              </a:cxn>
              <a:cxn ang="0">
                <a:pos x="114" y="14"/>
              </a:cxn>
              <a:cxn ang="0">
                <a:pos x="147" y="6"/>
              </a:cxn>
              <a:cxn ang="0">
                <a:pos x="149" y="0"/>
              </a:cxn>
            </a:cxnLst>
            <a:rect l="0" t="0" r="r" b="b"/>
            <a:pathLst>
              <a:path w="149" h="96">
                <a:moveTo>
                  <a:pt x="149" y="0"/>
                </a:moveTo>
                <a:lnTo>
                  <a:pt x="141" y="1"/>
                </a:lnTo>
                <a:lnTo>
                  <a:pt x="132" y="3"/>
                </a:lnTo>
                <a:lnTo>
                  <a:pt x="117" y="7"/>
                </a:lnTo>
                <a:lnTo>
                  <a:pt x="104" y="10"/>
                </a:lnTo>
                <a:lnTo>
                  <a:pt x="90" y="13"/>
                </a:lnTo>
                <a:lnTo>
                  <a:pt x="45" y="24"/>
                </a:lnTo>
                <a:lnTo>
                  <a:pt x="13" y="33"/>
                </a:lnTo>
                <a:lnTo>
                  <a:pt x="10" y="34"/>
                </a:lnTo>
                <a:lnTo>
                  <a:pt x="8" y="35"/>
                </a:lnTo>
                <a:lnTo>
                  <a:pt x="6" y="36"/>
                </a:lnTo>
                <a:lnTo>
                  <a:pt x="4" y="38"/>
                </a:lnTo>
                <a:lnTo>
                  <a:pt x="4" y="41"/>
                </a:lnTo>
                <a:lnTo>
                  <a:pt x="2" y="49"/>
                </a:lnTo>
                <a:lnTo>
                  <a:pt x="13" y="46"/>
                </a:lnTo>
                <a:lnTo>
                  <a:pt x="2" y="49"/>
                </a:lnTo>
                <a:lnTo>
                  <a:pt x="1" y="67"/>
                </a:lnTo>
                <a:lnTo>
                  <a:pt x="10" y="66"/>
                </a:lnTo>
                <a:lnTo>
                  <a:pt x="1" y="68"/>
                </a:lnTo>
                <a:lnTo>
                  <a:pt x="0" y="74"/>
                </a:lnTo>
                <a:lnTo>
                  <a:pt x="6" y="73"/>
                </a:lnTo>
                <a:lnTo>
                  <a:pt x="0" y="75"/>
                </a:lnTo>
                <a:lnTo>
                  <a:pt x="1" y="82"/>
                </a:lnTo>
                <a:lnTo>
                  <a:pt x="22" y="78"/>
                </a:lnTo>
                <a:lnTo>
                  <a:pt x="1" y="83"/>
                </a:lnTo>
                <a:lnTo>
                  <a:pt x="1" y="89"/>
                </a:lnTo>
                <a:lnTo>
                  <a:pt x="18" y="85"/>
                </a:lnTo>
                <a:lnTo>
                  <a:pt x="1" y="90"/>
                </a:lnTo>
                <a:lnTo>
                  <a:pt x="1" y="92"/>
                </a:lnTo>
                <a:lnTo>
                  <a:pt x="1" y="94"/>
                </a:lnTo>
                <a:lnTo>
                  <a:pt x="3" y="95"/>
                </a:lnTo>
                <a:lnTo>
                  <a:pt x="5" y="96"/>
                </a:lnTo>
                <a:lnTo>
                  <a:pt x="8" y="95"/>
                </a:lnTo>
                <a:lnTo>
                  <a:pt x="11" y="95"/>
                </a:lnTo>
                <a:lnTo>
                  <a:pt x="66" y="81"/>
                </a:lnTo>
                <a:lnTo>
                  <a:pt x="79" y="77"/>
                </a:lnTo>
                <a:lnTo>
                  <a:pt x="95" y="72"/>
                </a:lnTo>
                <a:lnTo>
                  <a:pt x="114" y="65"/>
                </a:lnTo>
                <a:lnTo>
                  <a:pt x="124" y="61"/>
                </a:lnTo>
                <a:lnTo>
                  <a:pt x="132" y="58"/>
                </a:lnTo>
                <a:lnTo>
                  <a:pt x="139" y="54"/>
                </a:lnTo>
                <a:lnTo>
                  <a:pt x="143" y="52"/>
                </a:lnTo>
                <a:lnTo>
                  <a:pt x="147" y="49"/>
                </a:lnTo>
                <a:lnTo>
                  <a:pt x="146" y="45"/>
                </a:lnTo>
                <a:lnTo>
                  <a:pt x="145" y="42"/>
                </a:lnTo>
                <a:lnTo>
                  <a:pt x="135" y="47"/>
                </a:lnTo>
                <a:lnTo>
                  <a:pt x="145" y="42"/>
                </a:lnTo>
                <a:lnTo>
                  <a:pt x="144" y="37"/>
                </a:lnTo>
                <a:lnTo>
                  <a:pt x="144" y="31"/>
                </a:lnTo>
                <a:lnTo>
                  <a:pt x="143" y="26"/>
                </a:lnTo>
                <a:lnTo>
                  <a:pt x="144" y="20"/>
                </a:lnTo>
                <a:lnTo>
                  <a:pt x="133" y="22"/>
                </a:lnTo>
                <a:lnTo>
                  <a:pt x="144" y="19"/>
                </a:lnTo>
                <a:lnTo>
                  <a:pt x="145" y="16"/>
                </a:lnTo>
                <a:lnTo>
                  <a:pt x="145" y="13"/>
                </a:lnTo>
                <a:lnTo>
                  <a:pt x="121" y="19"/>
                </a:lnTo>
                <a:lnTo>
                  <a:pt x="145" y="12"/>
                </a:lnTo>
                <a:lnTo>
                  <a:pt x="147" y="7"/>
                </a:lnTo>
                <a:lnTo>
                  <a:pt x="114" y="14"/>
                </a:lnTo>
                <a:lnTo>
                  <a:pt x="147" y="6"/>
                </a:lnTo>
                <a:lnTo>
                  <a:pt x="149" y="0"/>
                </a:lnTo>
                <a:close/>
              </a:path>
            </a:pathLst>
          </a:custGeom>
          <a:solidFill>
            <a:srgbClr val="FFFFFF"/>
          </a:solidFill>
          <a:ln w="9981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20" name="Freeform 32"/>
          <p:cNvSpPr>
            <a:spLocks noChangeArrowheads="1"/>
          </p:cNvSpPr>
          <p:nvPr/>
        </p:nvSpPr>
        <p:spPr bwMode="auto">
          <a:xfrm>
            <a:off x="1814514" y="2457450"/>
            <a:ext cx="130175" cy="26194"/>
          </a:xfrm>
          <a:custGeom>
            <a:avLst/>
            <a:gdLst/>
            <a:ahLst/>
            <a:cxnLst>
              <a:cxn ang="0">
                <a:pos x="0" y="22"/>
              </a:cxn>
              <a:cxn ang="0">
                <a:pos x="82" y="0"/>
              </a:cxn>
              <a:cxn ang="0">
                <a:pos x="64" y="5"/>
              </a:cxn>
              <a:cxn ang="0">
                <a:pos x="55" y="8"/>
              </a:cxn>
              <a:cxn ang="0">
                <a:pos x="39" y="12"/>
              </a:cxn>
              <a:cxn ang="0">
                <a:pos x="0" y="22"/>
              </a:cxn>
            </a:cxnLst>
            <a:rect l="0" t="0" r="r" b="b"/>
            <a:pathLst>
              <a:path w="82" h="22">
                <a:moveTo>
                  <a:pt x="0" y="22"/>
                </a:moveTo>
                <a:lnTo>
                  <a:pt x="82" y="0"/>
                </a:lnTo>
                <a:lnTo>
                  <a:pt x="64" y="5"/>
                </a:lnTo>
                <a:lnTo>
                  <a:pt x="55" y="8"/>
                </a:lnTo>
                <a:lnTo>
                  <a:pt x="39" y="12"/>
                </a:lnTo>
                <a:lnTo>
                  <a:pt x="0" y="22"/>
                </a:lnTo>
                <a:close/>
              </a:path>
            </a:pathLst>
          </a:custGeom>
          <a:solidFill>
            <a:srgbClr val="000000"/>
          </a:solidFill>
          <a:ln w="9981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21" name="Freeform 33"/>
          <p:cNvSpPr>
            <a:spLocks noChangeArrowheads="1"/>
          </p:cNvSpPr>
          <p:nvPr/>
        </p:nvSpPr>
        <p:spPr bwMode="auto">
          <a:xfrm>
            <a:off x="1757364" y="2426494"/>
            <a:ext cx="71437" cy="27385"/>
          </a:xfrm>
          <a:custGeom>
            <a:avLst/>
            <a:gdLst/>
            <a:ahLst/>
            <a:cxnLst>
              <a:cxn ang="0">
                <a:pos x="45" y="18"/>
              </a:cxn>
              <a:cxn ang="0">
                <a:pos x="40" y="18"/>
              </a:cxn>
              <a:cxn ang="0">
                <a:pos x="37" y="18"/>
              </a:cxn>
              <a:cxn ang="0">
                <a:pos x="33" y="16"/>
              </a:cxn>
              <a:cxn ang="0">
                <a:pos x="0" y="0"/>
              </a:cxn>
              <a:cxn ang="0">
                <a:pos x="31" y="18"/>
              </a:cxn>
              <a:cxn ang="0">
                <a:pos x="38" y="23"/>
              </a:cxn>
              <a:cxn ang="0">
                <a:pos x="39" y="22"/>
              </a:cxn>
              <a:cxn ang="0">
                <a:pos x="40" y="20"/>
              </a:cxn>
              <a:cxn ang="0">
                <a:pos x="41" y="20"/>
              </a:cxn>
              <a:cxn ang="0">
                <a:pos x="45" y="18"/>
              </a:cxn>
            </a:cxnLst>
            <a:rect l="0" t="0" r="r" b="b"/>
            <a:pathLst>
              <a:path w="45" h="23">
                <a:moveTo>
                  <a:pt x="45" y="18"/>
                </a:moveTo>
                <a:lnTo>
                  <a:pt x="40" y="18"/>
                </a:lnTo>
                <a:lnTo>
                  <a:pt x="37" y="18"/>
                </a:lnTo>
                <a:lnTo>
                  <a:pt x="33" y="16"/>
                </a:lnTo>
                <a:lnTo>
                  <a:pt x="0" y="0"/>
                </a:lnTo>
                <a:lnTo>
                  <a:pt x="31" y="18"/>
                </a:lnTo>
                <a:lnTo>
                  <a:pt x="38" y="23"/>
                </a:lnTo>
                <a:lnTo>
                  <a:pt x="39" y="22"/>
                </a:lnTo>
                <a:lnTo>
                  <a:pt x="40" y="20"/>
                </a:lnTo>
                <a:lnTo>
                  <a:pt x="41" y="20"/>
                </a:lnTo>
                <a:lnTo>
                  <a:pt x="45" y="18"/>
                </a:lnTo>
                <a:close/>
              </a:path>
            </a:pathLst>
          </a:custGeom>
          <a:solidFill>
            <a:srgbClr val="000000"/>
          </a:solidFill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22" name="Freeform 34"/>
          <p:cNvSpPr>
            <a:spLocks noChangeArrowheads="1"/>
          </p:cNvSpPr>
          <p:nvPr/>
        </p:nvSpPr>
        <p:spPr bwMode="auto">
          <a:xfrm>
            <a:off x="1589088" y="2349104"/>
            <a:ext cx="127000" cy="57150"/>
          </a:xfrm>
          <a:custGeom>
            <a:avLst/>
            <a:gdLst/>
            <a:ahLst/>
            <a:cxnLst>
              <a:cxn ang="0">
                <a:pos x="80" y="48"/>
              </a:cxn>
              <a:cxn ang="0">
                <a:pos x="9" y="5"/>
              </a:cxn>
              <a:cxn ang="0">
                <a:pos x="8" y="4"/>
              </a:cxn>
              <a:cxn ang="0">
                <a:pos x="8" y="2"/>
              </a:cxn>
              <a:cxn ang="0">
                <a:pos x="8" y="1"/>
              </a:cxn>
              <a:cxn ang="0">
                <a:pos x="10" y="0"/>
              </a:cxn>
              <a:cxn ang="0">
                <a:pos x="3" y="2"/>
              </a:cxn>
              <a:cxn ang="0">
                <a:pos x="0" y="4"/>
              </a:cxn>
              <a:cxn ang="0">
                <a:pos x="80" y="48"/>
              </a:cxn>
            </a:cxnLst>
            <a:rect l="0" t="0" r="r" b="b"/>
            <a:pathLst>
              <a:path w="80" h="48">
                <a:moveTo>
                  <a:pt x="80" y="48"/>
                </a:moveTo>
                <a:lnTo>
                  <a:pt x="9" y="5"/>
                </a:lnTo>
                <a:lnTo>
                  <a:pt x="8" y="4"/>
                </a:lnTo>
                <a:lnTo>
                  <a:pt x="8" y="2"/>
                </a:lnTo>
                <a:lnTo>
                  <a:pt x="8" y="1"/>
                </a:lnTo>
                <a:lnTo>
                  <a:pt x="10" y="0"/>
                </a:lnTo>
                <a:lnTo>
                  <a:pt x="3" y="2"/>
                </a:lnTo>
                <a:lnTo>
                  <a:pt x="0" y="4"/>
                </a:lnTo>
                <a:lnTo>
                  <a:pt x="80" y="48"/>
                </a:lnTo>
                <a:close/>
              </a:path>
            </a:pathLst>
          </a:custGeom>
          <a:solidFill>
            <a:srgbClr val="000000"/>
          </a:solidFill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23" name="Freeform 35"/>
          <p:cNvSpPr>
            <a:spLocks noChangeArrowheads="1"/>
          </p:cNvSpPr>
          <p:nvPr/>
        </p:nvSpPr>
        <p:spPr bwMode="auto">
          <a:xfrm>
            <a:off x="1682750" y="2377679"/>
            <a:ext cx="71438" cy="20240"/>
          </a:xfrm>
          <a:custGeom>
            <a:avLst/>
            <a:gdLst/>
            <a:ahLst/>
            <a:cxnLst>
              <a:cxn ang="0">
                <a:pos x="0" y="5"/>
              </a:cxn>
              <a:cxn ang="0">
                <a:pos x="16" y="1"/>
              </a:cxn>
              <a:cxn ang="0">
                <a:pos x="20" y="0"/>
              </a:cxn>
              <a:cxn ang="0">
                <a:pos x="22" y="0"/>
              </a:cxn>
              <a:cxn ang="0">
                <a:pos x="24" y="0"/>
              </a:cxn>
              <a:cxn ang="0">
                <a:pos x="26" y="0"/>
              </a:cxn>
              <a:cxn ang="0">
                <a:pos x="28" y="0"/>
              </a:cxn>
              <a:cxn ang="0">
                <a:pos x="30" y="0"/>
              </a:cxn>
              <a:cxn ang="0">
                <a:pos x="32" y="1"/>
              </a:cxn>
              <a:cxn ang="0">
                <a:pos x="33" y="2"/>
              </a:cxn>
              <a:cxn ang="0">
                <a:pos x="34" y="3"/>
              </a:cxn>
              <a:cxn ang="0">
                <a:pos x="33" y="4"/>
              </a:cxn>
              <a:cxn ang="0">
                <a:pos x="32" y="5"/>
              </a:cxn>
              <a:cxn ang="0">
                <a:pos x="35" y="5"/>
              </a:cxn>
              <a:cxn ang="0">
                <a:pos x="38" y="5"/>
              </a:cxn>
              <a:cxn ang="0">
                <a:pos x="40" y="5"/>
              </a:cxn>
              <a:cxn ang="0">
                <a:pos x="42" y="6"/>
              </a:cxn>
              <a:cxn ang="0">
                <a:pos x="44" y="6"/>
              </a:cxn>
              <a:cxn ang="0">
                <a:pos x="45" y="7"/>
              </a:cxn>
              <a:cxn ang="0">
                <a:pos x="45" y="8"/>
              </a:cxn>
              <a:cxn ang="0">
                <a:pos x="44" y="9"/>
              </a:cxn>
              <a:cxn ang="0">
                <a:pos x="43" y="10"/>
              </a:cxn>
              <a:cxn ang="0">
                <a:pos x="41" y="11"/>
              </a:cxn>
              <a:cxn ang="0">
                <a:pos x="39" y="12"/>
              </a:cxn>
              <a:cxn ang="0">
                <a:pos x="20" y="17"/>
              </a:cxn>
              <a:cxn ang="0">
                <a:pos x="23" y="15"/>
              </a:cxn>
              <a:cxn ang="0">
                <a:pos x="6" y="5"/>
              </a:cxn>
              <a:cxn ang="0">
                <a:pos x="0" y="5"/>
              </a:cxn>
            </a:cxnLst>
            <a:rect l="0" t="0" r="r" b="b"/>
            <a:pathLst>
              <a:path w="45" h="17">
                <a:moveTo>
                  <a:pt x="0" y="5"/>
                </a:moveTo>
                <a:lnTo>
                  <a:pt x="16" y="1"/>
                </a:lnTo>
                <a:lnTo>
                  <a:pt x="20" y="0"/>
                </a:lnTo>
                <a:lnTo>
                  <a:pt x="22" y="0"/>
                </a:lnTo>
                <a:lnTo>
                  <a:pt x="24" y="0"/>
                </a:lnTo>
                <a:lnTo>
                  <a:pt x="26" y="0"/>
                </a:lnTo>
                <a:lnTo>
                  <a:pt x="28" y="0"/>
                </a:lnTo>
                <a:lnTo>
                  <a:pt x="30" y="0"/>
                </a:lnTo>
                <a:lnTo>
                  <a:pt x="32" y="1"/>
                </a:lnTo>
                <a:lnTo>
                  <a:pt x="33" y="2"/>
                </a:lnTo>
                <a:lnTo>
                  <a:pt x="34" y="3"/>
                </a:lnTo>
                <a:lnTo>
                  <a:pt x="33" y="4"/>
                </a:lnTo>
                <a:lnTo>
                  <a:pt x="32" y="5"/>
                </a:lnTo>
                <a:lnTo>
                  <a:pt x="35" y="5"/>
                </a:lnTo>
                <a:lnTo>
                  <a:pt x="38" y="5"/>
                </a:lnTo>
                <a:lnTo>
                  <a:pt x="40" y="5"/>
                </a:lnTo>
                <a:lnTo>
                  <a:pt x="42" y="6"/>
                </a:lnTo>
                <a:lnTo>
                  <a:pt x="44" y="6"/>
                </a:lnTo>
                <a:lnTo>
                  <a:pt x="45" y="7"/>
                </a:lnTo>
                <a:lnTo>
                  <a:pt x="45" y="8"/>
                </a:lnTo>
                <a:lnTo>
                  <a:pt x="44" y="9"/>
                </a:lnTo>
                <a:lnTo>
                  <a:pt x="43" y="10"/>
                </a:lnTo>
                <a:lnTo>
                  <a:pt x="41" y="11"/>
                </a:lnTo>
                <a:lnTo>
                  <a:pt x="39" y="12"/>
                </a:lnTo>
                <a:lnTo>
                  <a:pt x="20" y="17"/>
                </a:lnTo>
                <a:lnTo>
                  <a:pt x="23" y="15"/>
                </a:lnTo>
                <a:lnTo>
                  <a:pt x="6" y="5"/>
                </a:lnTo>
                <a:lnTo>
                  <a:pt x="0" y="5"/>
                </a:lnTo>
                <a:close/>
              </a:path>
            </a:pathLst>
          </a:custGeom>
          <a:solidFill>
            <a:srgbClr val="FFFF00"/>
          </a:solidFill>
          <a:ln w="9981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24" name="Freeform 36"/>
          <p:cNvSpPr>
            <a:spLocks noChangeArrowheads="1"/>
          </p:cNvSpPr>
          <p:nvPr/>
        </p:nvSpPr>
        <p:spPr bwMode="auto">
          <a:xfrm>
            <a:off x="1800225" y="2330054"/>
            <a:ext cx="63500" cy="19050"/>
          </a:xfrm>
          <a:custGeom>
            <a:avLst/>
            <a:gdLst/>
            <a:ahLst/>
            <a:cxnLst>
              <a:cxn ang="0">
                <a:pos x="0" y="7"/>
              </a:cxn>
              <a:cxn ang="0">
                <a:pos x="5" y="8"/>
              </a:cxn>
              <a:cxn ang="0">
                <a:pos x="23" y="11"/>
              </a:cxn>
              <a:cxn ang="0">
                <a:pos x="30" y="14"/>
              </a:cxn>
              <a:cxn ang="0">
                <a:pos x="27" y="16"/>
              </a:cxn>
              <a:cxn ang="0">
                <a:pos x="40" y="13"/>
              </a:cxn>
              <a:cxn ang="0">
                <a:pos x="35" y="13"/>
              </a:cxn>
              <a:cxn ang="0">
                <a:pos x="28" y="9"/>
              </a:cxn>
              <a:cxn ang="0">
                <a:pos x="28" y="2"/>
              </a:cxn>
              <a:cxn ang="0">
                <a:pos x="30" y="0"/>
              </a:cxn>
              <a:cxn ang="0">
                <a:pos x="20" y="2"/>
              </a:cxn>
              <a:cxn ang="0">
                <a:pos x="25" y="2"/>
              </a:cxn>
              <a:cxn ang="0">
                <a:pos x="25" y="9"/>
              </a:cxn>
              <a:cxn ang="0">
                <a:pos x="10" y="6"/>
              </a:cxn>
              <a:cxn ang="0">
                <a:pos x="12" y="4"/>
              </a:cxn>
              <a:cxn ang="0">
                <a:pos x="0" y="7"/>
              </a:cxn>
            </a:cxnLst>
            <a:rect l="0" t="0" r="r" b="b"/>
            <a:pathLst>
              <a:path w="40" h="16">
                <a:moveTo>
                  <a:pt x="0" y="7"/>
                </a:moveTo>
                <a:lnTo>
                  <a:pt x="5" y="8"/>
                </a:lnTo>
                <a:lnTo>
                  <a:pt x="23" y="11"/>
                </a:lnTo>
                <a:lnTo>
                  <a:pt x="30" y="14"/>
                </a:lnTo>
                <a:lnTo>
                  <a:pt x="27" y="16"/>
                </a:lnTo>
                <a:lnTo>
                  <a:pt x="40" y="13"/>
                </a:lnTo>
                <a:lnTo>
                  <a:pt x="35" y="13"/>
                </a:lnTo>
                <a:lnTo>
                  <a:pt x="28" y="9"/>
                </a:lnTo>
                <a:lnTo>
                  <a:pt x="28" y="2"/>
                </a:lnTo>
                <a:lnTo>
                  <a:pt x="30" y="0"/>
                </a:lnTo>
                <a:lnTo>
                  <a:pt x="20" y="2"/>
                </a:lnTo>
                <a:lnTo>
                  <a:pt x="25" y="2"/>
                </a:lnTo>
                <a:lnTo>
                  <a:pt x="25" y="9"/>
                </a:lnTo>
                <a:lnTo>
                  <a:pt x="10" y="6"/>
                </a:lnTo>
                <a:lnTo>
                  <a:pt x="12" y="4"/>
                </a:lnTo>
                <a:lnTo>
                  <a:pt x="0" y="7"/>
                </a:lnTo>
                <a:close/>
              </a:path>
            </a:pathLst>
          </a:custGeom>
          <a:solidFill>
            <a:srgbClr val="FFFF00"/>
          </a:solidFill>
          <a:ln w="9981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25" name="Freeform 37"/>
          <p:cNvSpPr>
            <a:spLocks noChangeArrowheads="1"/>
          </p:cNvSpPr>
          <p:nvPr/>
        </p:nvSpPr>
        <p:spPr bwMode="auto">
          <a:xfrm>
            <a:off x="1765301" y="2341960"/>
            <a:ext cx="66675" cy="15478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5" y="2"/>
              </a:cxn>
              <a:cxn ang="0">
                <a:pos x="21" y="12"/>
              </a:cxn>
              <a:cxn ang="0">
                <a:pos x="19" y="13"/>
              </a:cxn>
              <a:cxn ang="0">
                <a:pos x="42" y="8"/>
              </a:cxn>
              <a:cxn ang="0">
                <a:pos x="40" y="4"/>
              </a:cxn>
              <a:cxn ang="0">
                <a:pos x="37" y="8"/>
              </a:cxn>
              <a:cxn ang="0">
                <a:pos x="26" y="11"/>
              </a:cxn>
              <a:cxn ang="0">
                <a:pos x="10" y="1"/>
              </a:cxn>
              <a:cxn ang="0">
                <a:pos x="13" y="0"/>
              </a:cxn>
              <a:cxn ang="0">
                <a:pos x="0" y="2"/>
              </a:cxn>
            </a:cxnLst>
            <a:rect l="0" t="0" r="r" b="b"/>
            <a:pathLst>
              <a:path w="42" h="13">
                <a:moveTo>
                  <a:pt x="0" y="2"/>
                </a:moveTo>
                <a:lnTo>
                  <a:pt x="5" y="2"/>
                </a:lnTo>
                <a:lnTo>
                  <a:pt x="21" y="12"/>
                </a:lnTo>
                <a:lnTo>
                  <a:pt x="19" y="13"/>
                </a:lnTo>
                <a:lnTo>
                  <a:pt x="42" y="8"/>
                </a:lnTo>
                <a:lnTo>
                  <a:pt x="40" y="4"/>
                </a:lnTo>
                <a:lnTo>
                  <a:pt x="37" y="8"/>
                </a:lnTo>
                <a:lnTo>
                  <a:pt x="26" y="11"/>
                </a:lnTo>
                <a:lnTo>
                  <a:pt x="10" y="1"/>
                </a:lnTo>
                <a:lnTo>
                  <a:pt x="13" y="0"/>
                </a:lnTo>
                <a:lnTo>
                  <a:pt x="0" y="2"/>
                </a:lnTo>
                <a:close/>
              </a:path>
            </a:pathLst>
          </a:custGeom>
          <a:solidFill>
            <a:srgbClr val="FFFF00"/>
          </a:solidFill>
          <a:ln w="9981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26" name="Freeform 38"/>
          <p:cNvSpPr>
            <a:spLocks noChangeArrowheads="1"/>
          </p:cNvSpPr>
          <p:nvPr/>
        </p:nvSpPr>
        <p:spPr bwMode="auto">
          <a:xfrm>
            <a:off x="1662114" y="2353867"/>
            <a:ext cx="77787" cy="21431"/>
          </a:xfrm>
          <a:custGeom>
            <a:avLst/>
            <a:gdLst/>
            <a:ahLst/>
            <a:cxnLst>
              <a:cxn ang="0">
                <a:pos x="0" y="7"/>
              </a:cxn>
              <a:cxn ang="0">
                <a:pos x="13" y="4"/>
              </a:cxn>
              <a:cxn ang="0">
                <a:pos x="10" y="6"/>
              </a:cxn>
              <a:cxn ang="0">
                <a:pos x="17" y="10"/>
              </a:cxn>
              <a:cxn ang="0">
                <a:pos x="30" y="7"/>
              </a:cxn>
              <a:cxn ang="0">
                <a:pos x="23" y="3"/>
              </a:cxn>
              <a:cxn ang="0">
                <a:pos x="18" y="3"/>
              </a:cxn>
              <a:cxn ang="0">
                <a:pos x="31" y="0"/>
              </a:cxn>
              <a:cxn ang="0">
                <a:pos x="28" y="2"/>
              </a:cxn>
              <a:cxn ang="0">
                <a:pos x="44" y="11"/>
              </a:cxn>
              <a:cxn ang="0">
                <a:pos x="49" y="11"/>
              </a:cxn>
              <a:cxn ang="0">
                <a:pos x="37" y="14"/>
              </a:cxn>
              <a:cxn ang="0">
                <a:pos x="39" y="12"/>
              </a:cxn>
              <a:cxn ang="0">
                <a:pos x="32" y="8"/>
              </a:cxn>
              <a:cxn ang="0">
                <a:pos x="19" y="11"/>
              </a:cxn>
              <a:cxn ang="0">
                <a:pos x="26" y="15"/>
              </a:cxn>
              <a:cxn ang="0">
                <a:pos x="31" y="15"/>
              </a:cxn>
              <a:cxn ang="0">
                <a:pos x="19" y="18"/>
              </a:cxn>
              <a:cxn ang="0">
                <a:pos x="21" y="16"/>
              </a:cxn>
              <a:cxn ang="0">
                <a:pos x="5" y="7"/>
              </a:cxn>
              <a:cxn ang="0">
                <a:pos x="0" y="7"/>
              </a:cxn>
              <a:cxn ang="0">
                <a:pos x="0" y="7"/>
              </a:cxn>
            </a:cxnLst>
            <a:rect l="0" t="0" r="r" b="b"/>
            <a:pathLst>
              <a:path w="49" h="18">
                <a:moveTo>
                  <a:pt x="0" y="7"/>
                </a:moveTo>
                <a:lnTo>
                  <a:pt x="13" y="4"/>
                </a:lnTo>
                <a:lnTo>
                  <a:pt x="10" y="6"/>
                </a:lnTo>
                <a:lnTo>
                  <a:pt x="17" y="10"/>
                </a:lnTo>
                <a:lnTo>
                  <a:pt x="30" y="7"/>
                </a:lnTo>
                <a:lnTo>
                  <a:pt x="23" y="3"/>
                </a:lnTo>
                <a:lnTo>
                  <a:pt x="18" y="3"/>
                </a:lnTo>
                <a:lnTo>
                  <a:pt x="31" y="0"/>
                </a:lnTo>
                <a:lnTo>
                  <a:pt x="28" y="2"/>
                </a:lnTo>
                <a:lnTo>
                  <a:pt x="44" y="11"/>
                </a:lnTo>
                <a:lnTo>
                  <a:pt x="49" y="11"/>
                </a:lnTo>
                <a:lnTo>
                  <a:pt x="37" y="14"/>
                </a:lnTo>
                <a:lnTo>
                  <a:pt x="39" y="12"/>
                </a:lnTo>
                <a:lnTo>
                  <a:pt x="32" y="8"/>
                </a:lnTo>
                <a:lnTo>
                  <a:pt x="19" y="11"/>
                </a:lnTo>
                <a:lnTo>
                  <a:pt x="26" y="15"/>
                </a:lnTo>
                <a:lnTo>
                  <a:pt x="31" y="15"/>
                </a:lnTo>
                <a:lnTo>
                  <a:pt x="19" y="18"/>
                </a:lnTo>
                <a:lnTo>
                  <a:pt x="21" y="16"/>
                </a:lnTo>
                <a:lnTo>
                  <a:pt x="5" y="7"/>
                </a:lnTo>
                <a:lnTo>
                  <a:pt x="0" y="7"/>
                </a:lnTo>
                <a:lnTo>
                  <a:pt x="0" y="7"/>
                </a:lnTo>
                <a:close/>
              </a:path>
            </a:pathLst>
          </a:custGeom>
          <a:solidFill>
            <a:srgbClr val="FFFF00"/>
          </a:solidFill>
          <a:ln w="9981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27" name="Freeform 39"/>
          <p:cNvSpPr>
            <a:spLocks noChangeArrowheads="1"/>
          </p:cNvSpPr>
          <p:nvPr/>
        </p:nvSpPr>
        <p:spPr bwMode="auto">
          <a:xfrm>
            <a:off x="1698626" y="2378869"/>
            <a:ext cx="28575" cy="8335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8" y="7"/>
              </a:cxn>
              <a:cxn ang="0">
                <a:pos x="14" y="6"/>
              </a:cxn>
              <a:cxn ang="0">
                <a:pos x="16" y="5"/>
              </a:cxn>
              <a:cxn ang="0">
                <a:pos x="18" y="4"/>
              </a:cxn>
              <a:cxn ang="0">
                <a:pos x="18" y="3"/>
              </a:cxn>
              <a:cxn ang="0">
                <a:pos x="18" y="2"/>
              </a:cxn>
              <a:cxn ang="0">
                <a:pos x="18" y="1"/>
              </a:cxn>
              <a:cxn ang="0">
                <a:pos x="15" y="1"/>
              </a:cxn>
              <a:cxn ang="0">
                <a:pos x="13" y="0"/>
              </a:cxn>
              <a:cxn ang="0">
                <a:pos x="11" y="0"/>
              </a:cxn>
              <a:cxn ang="0">
                <a:pos x="10" y="0"/>
              </a:cxn>
              <a:cxn ang="0">
                <a:pos x="8" y="1"/>
              </a:cxn>
              <a:cxn ang="0">
                <a:pos x="0" y="3"/>
              </a:cxn>
            </a:cxnLst>
            <a:rect l="0" t="0" r="r" b="b"/>
            <a:pathLst>
              <a:path w="18" h="7">
                <a:moveTo>
                  <a:pt x="0" y="3"/>
                </a:moveTo>
                <a:lnTo>
                  <a:pt x="8" y="7"/>
                </a:lnTo>
                <a:lnTo>
                  <a:pt x="14" y="6"/>
                </a:lnTo>
                <a:lnTo>
                  <a:pt x="16" y="5"/>
                </a:lnTo>
                <a:lnTo>
                  <a:pt x="18" y="4"/>
                </a:lnTo>
                <a:lnTo>
                  <a:pt x="18" y="3"/>
                </a:lnTo>
                <a:lnTo>
                  <a:pt x="18" y="2"/>
                </a:lnTo>
                <a:lnTo>
                  <a:pt x="18" y="1"/>
                </a:lnTo>
                <a:lnTo>
                  <a:pt x="15" y="1"/>
                </a:lnTo>
                <a:lnTo>
                  <a:pt x="13" y="0"/>
                </a:lnTo>
                <a:lnTo>
                  <a:pt x="11" y="0"/>
                </a:lnTo>
                <a:lnTo>
                  <a:pt x="10" y="0"/>
                </a:lnTo>
                <a:lnTo>
                  <a:pt x="8" y="1"/>
                </a:lnTo>
                <a:lnTo>
                  <a:pt x="0" y="3"/>
                </a:lnTo>
                <a:close/>
              </a:path>
            </a:pathLst>
          </a:custGeom>
          <a:solidFill>
            <a:srgbClr val="7F3F00"/>
          </a:solidFill>
          <a:ln w="9981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28" name="Freeform 40"/>
          <p:cNvSpPr>
            <a:spLocks noChangeArrowheads="1"/>
          </p:cNvSpPr>
          <p:nvPr/>
        </p:nvSpPr>
        <p:spPr bwMode="auto">
          <a:xfrm>
            <a:off x="1712913" y="2384822"/>
            <a:ext cx="31750" cy="952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9" y="8"/>
              </a:cxn>
              <a:cxn ang="0">
                <a:pos x="15" y="6"/>
              </a:cxn>
              <a:cxn ang="0">
                <a:pos x="17" y="5"/>
              </a:cxn>
              <a:cxn ang="0">
                <a:pos x="19" y="5"/>
              </a:cxn>
              <a:cxn ang="0">
                <a:pos x="20" y="4"/>
              </a:cxn>
              <a:cxn ang="0">
                <a:pos x="20" y="3"/>
              </a:cxn>
              <a:cxn ang="0">
                <a:pos x="20" y="3"/>
              </a:cxn>
              <a:cxn ang="0">
                <a:pos x="19" y="2"/>
              </a:cxn>
              <a:cxn ang="0">
                <a:pos x="18" y="1"/>
              </a:cxn>
              <a:cxn ang="0">
                <a:pos x="16" y="1"/>
              </a:cxn>
              <a:cxn ang="0">
                <a:pos x="14" y="0"/>
              </a:cxn>
              <a:cxn ang="0">
                <a:pos x="12" y="0"/>
              </a:cxn>
              <a:cxn ang="0">
                <a:pos x="10" y="1"/>
              </a:cxn>
              <a:cxn ang="0">
                <a:pos x="8" y="1"/>
              </a:cxn>
              <a:cxn ang="0">
                <a:pos x="0" y="2"/>
              </a:cxn>
            </a:cxnLst>
            <a:rect l="0" t="0" r="r" b="b"/>
            <a:pathLst>
              <a:path w="20" h="8">
                <a:moveTo>
                  <a:pt x="0" y="2"/>
                </a:moveTo>
                <a:lnTo>
                  <a:pt x="9" y="8"/>
                </a:lnTo>
                <a:lnTo>
                  <a:pt x="15" y="6"/>
                </a:lnTo>
                <a:lnTo>
                  <a:pt x="17" y="5"/>
                </a:lnTo>
                <a:lnTo>
                  <a:pt x="19" y="5"/>
                </a:lnTo>
                <a:lnTo>
                  <a:pt x="20" y="4"/>
                </a:lnTo>
                <a:lnTo>
                  <a:pt x="20" y="3"/>
                </a:lnTo>
                <a:lnTo>
                  <a:pt x="20" y="3"/>
                </a:lnTo>
                <a:lnTo>
                  <a:pt x="19" y="2"/>
                </a:lnTo>
                <a:lnTo>
                  <a:pt x="18" y="1"/>
                </a:lnTo>
                <a:lnTo>
                  <a:pt x="16" y="1"/>
                </a:lnTo>
                <a:lnTo>
                  <a:pt x="14" y="0"/>
                </a:lnTo>
                <a:lnTo>
                  <a:pt x="12" y="0"/>
                </a:lnTo>
                <a:lnTo>
                  <a:pt x="10" y="1"/>
                </a:lnTo>
                <a:lnTo>
                  <a:pt x="8" y="1"/>
                </a:lnTo>
                <a:lnTo>
                  <a:pt x="0" y="2"/>
                </a:lnTo>
                <a:close/>
              </a:path>
            </a:pathLst>
          </a:custGeom>
          <a:solidFill>
            <a:srgbClr val="7F3F00"/>
          </a:solidFill>
          <a:ln w="9981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29" name="Freeform 41"/>
          <p:cNvSpPr>
            <a:spLocks noChangeArrowheads="1"/>
          </p:cNvSpPr>
          <p:nvPr/>
        </p:nvSpPr>
        <p:spPr bwMode="auto">
          <a:xfrm>
            <a:off x="1731963" y="2370535"/>
            <a:ext cx="55562" cy="17859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6" y="3"/>
              </a:cxn>
              <a:cxn ang="0">
                <a:pos x="24" y="13"/>
              </a:cxn>
              <a:cxn ang="0">
                <a:pos x="21" y="15"/>
              </a:cxn>
              <a:cxn ang="0">
                <a:pos x="35" y="12"/>
              </a:cxn>
              <a:cxn ang="0">
                <a:pos x="29" y="12"/>
              </a:cxn>
              <a:cxn ang="0">
                <a:pos x="11" y="2"/>
              </a:cxn>
              <a:cxn ang="0">
                <a:pos x="14" y="0"/>
              </a:cxn>
              <a:cxn ang="0">
                <a:pos x="0" y="3"/>
              </a:cxn>
            </a:cxnLst>
            <a:rect l="0" t="0" r="r" b="b"/>
            <a:pathLst>
              <a:path w="35" h="15">
                <a:moveTo>
                  <a:pt x="0" y="3"/>
                </a:moveTo>
                <a:lnTo>
                  <a:pt x="6" y="3"/>
                </a:lnTo>
                <a:lnTo>
                  <a:pt x="24" y="13"/>
                </a:lnTo>
                <a:lnTo>
                  <a:pt x="21" y="15"/>
                </a:lnTo>
                <a:lnTo>
                  <a:pt x="35" y="12"/>
                </a:lnTo>
                <a:lnTo>
                  <a:pt x="29" y="12"/>
                </a:lnTo>
                <a:lnTo>
                  <a:pt x="11" y="2"/>
                </a:lnTo>
                <a:lnTo>
                  <a:pt x="14" y="0"/>
                </a:lnTo>
                <a:lnTo>
                  <a:pt x="0" y="3"/>
                </a:lnTo>
                <a:close/>
              </a:path>
            </a:pathLst>
          </a:custGeom>
          <a:solidFill>
            <a:srgbClr val="FFFF00"/>
          </a:solidFill>
          <a:ln w="9981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30" name="Freeform 42"/>
          <p:cNvSpPr>
            <a:spLocks noChangeArrowheads="1"/>
          </p:cNvSpPr>
          <p:nvPr/>
        </p:nvSpPr>
        <p:spPr bwMode="auto">
          <a:xfrm>
            <a:off x="1757364" y="2363392"/>
            <a:ext cx="71437" cy="20240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17" y="2"/>
              </a:cxn>
              <a:cxn ang="0">
                <a:pos x="20" y="1"/>
              </a:cxn>
              <a:cxn ang="0">
                <a:pos x="22" y="1"/>
              </a:cxn>
              <a:cxn ang="0">
                <a:pos x="25" y="0"/>
              </a:cxn>
              <a:cxn ang="0">
                <a:pos x="28" y="1"/>
              </a:cxn>
              <a:cxn ang="0">
                <a:pos x="30" y="1"/>
              </a:cxn>
              <a:cxn ang="0">
                <a:pos x="32" y="2"/>
              </a:cxn>
              <a:cxn ang="0">
                <a:pos x="34" y="3"/>
              </a:cxn>
              <a:cxn ang="0">
                <a:pos x="34" y="3"/>
              </a:cxn>
              <a:cxn ang="0">
                <a:pos x="34" y="4"/>
              </a:cxn>
              <a:cxn ang="0">
                <a:pos x="32" y="6"/>
              </a:cxn>
              <a:cxn ang="0">
                <a:pos x="35" y="6"/>
              </a:cxn>
              <a:cxn ang="0">
                <a:pos x="37" y="6"/>
              </a:cxn>
              <a:cxn ang="0">
                <a:pos x="41" y="6"/>
              </a:cxn>
              <a:cxn ang="0">
                <a:pos x="43" y="7"/>
              </a:cxn>
              <a:cxn ang="0">
                <a:pos x="45" y="7"/>
              </a:cxn>
              <a:cxn ang="0">
                <a:pos x="45" y="8"/>
              </a:cxn>
              <a:cxn ang="0">
                <a:pos x="45" y="9"/>
              </a:cxn>
              <a:cxn ang="0">
                <a:pos x="45" y="10"/>
              </a:cxn>
              <a:cxn ang="0">
                <a:pos x="43" y="11"/>
              </a:cxn>
              <a:cxn ang="0">
                <a:pos x="41" y="12"/>
              </a:cxn>
              <a:cxn ang="0">
                <a:pos x="39" y="13"/>
              </a:cxn>
              <a:cxn ang="0">
                <a:pos x="20" y="17"/>
              </a:cxn>
              <a:cxn ang="0">
                <a:pos x="23" y="15"/>
              </a:cxn>
              <a:cxn ang="0">
                <a:pos x="6" y="5"/>
              </a:cxn>
              <a:cxn ang="0">
                <a:pos x="0" y="6"/>
              </a:cxn>
            </a:cxnLst>
            <a:rect l="0" t="0" r="r" b="b"/>
            <a:pathLst>
              <a:path w="45" h="17">
                <a:moveTo>
                  <a:pt x="0" y="6"/>
                </a:moveTo>
                <a:lnTo>
                  <a:pt x="17" y="2"/>
                </a:lnTo>
                <a:lnTo>
                  <a:pt x="20" y="1"/>
                </a:lnTo>
                <a:lnTo>
                  <a:pt x="22" y="1"/>
                </a:lnTo>
                <a:lnTo>
                  <a:pt x="25" y="0"/>
                </a:lnTo>
                <a:lnTo>
                  <a:pt x="28" y="1"/>
                </a:lnTo>
                <a:lnTo>
                  <a:pt x="30" y="1"/>
                </a:lnTo>
                <a:lnTo>
                  <a:pt x="32" y="2"/>
                </a:lnTo>
                <a:lnTo>
                  <a:pt x="34" y="3"/>
                </a:lnTo>
                <a:lnTo>
                  <a:pt x="34" y="3"/>
                </a:lnTo>
                <a:lnTo>
                  <a:pt x="34" y="4"/>
                </a:lnTo>
                <a:lnTo>
                  <a:pt x="32" y="6"/>
                </a:lnTo>
                <a:lnTo>
                  <a:pt x="35" y="6"/>
                </a:lnTo>
                <a:lnTo>
                  <a:pt x="37" y="6"/>
                </a:lnTo>
                <a:lnTo>
                  <a:pt x="41" y="6"/>
                </a:lnTo>
                <a:lnTo>
                  <a:pt x="43" y="7"/>
                </a:lnTo>
                <a:lnTo>
                  <a:pt x="45" y="7"/>
                </a:lnTo>
                <a:lnTo>
                  <a:pt x="45" y="8"/>
                </a:lnTo>
                <a:lnTo>
                  <a:pt x="45" y="9"/>
                </a:lnTo>
                <a:lnTo>
                  <a:pt x="45" y="10"/>
                </a:lnTo>
                <a:lnTo>
                  <a:pt x="43" y="11"/>
                </a:lnTo>
                <a:lnTo>
                  <a:pt x="41" y="12"/>
                </a:lnTo>
                <a:lnTo>
                  <a:pt x="39" y="13"/>
                </a:lnTo>
                <a:lnTo>
                  <a:pt x="20" y="17"/>
                </a:lnTo>
                <a:lnTo>
                  <a:pt x="23" y="15"/>
                </a:lnTo>
                <a:lnTo>
                  <a:pt x="6" y="5"/>
                </a:lnTo>
                <a:lnTo>
                  <a:pt x="0" y="6"/>
                </a:lnTo>
                <a:close/>
              </a:path>
            </a:pathLst>
          </a:custGeom>
          <a:solidFill>
            <a:srgbClr val="FFFF00"/>
          </a:solidFill>
          <a:ln w="9981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31" name="Freeform 43"/>
          <p:cNvSpPr>
            <a:spLocks noChangeArrowheads="1"/>
          </p:cNvSpPr>
          <p:nvPr/>
        </p:nvSpPr>
        <p:spPr bwMode="auto">
          <a:xfrm>
            <a:off x="1773238" y="2365773"/>
            <a:ext cx="30162" cy="7144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8" y="6"/>
              </a:cxn>
              <a:cxn ang="0">
                <a:pos x="14" y="5"/>
              </a:cxn>
              <a:cxn ang="0">
                <a:pos x="16" y="5"/>
              </a:cxn>
              <a:cxn ang="0">
                <a:pos x="17" y="4"/>
              </a:cxn>
              <a:cxn ang="0">
                <a:pos x="18" y="4"/>
              </a:cxn>
              <a:cxn ang="0">
                <a:pos x="19" y="3"/>
              </a:cxn>
              <a:cxn ang="0">
                <a:pos x="19" y="2"/>
              </a:cxn>
              <a:cxn ang="0">
                <a:pos x="18" y="1"/>
              </a:cxn>
              <a:cxn ang="0">
                <a:pos x="17" y="1"/>
              </a:cxn>
              <a:cxn ang="0">
                <a:pos x="15" y="0"/>
              </a:cxn>
              <a:cxn ang="0">
                <a:pos x="13" y="0"/>
              </a:cxn>
              <a:cxn ang="0">
                <a:pos x="11" y="0"/>
              </a:cxn>
              <a:cxn ang="0">
                <a:pos x="10" y="0"/>
              </a:cxn>
              <a:cxn ang="0">
                <a:pos x="7" y="1"/>
              </a:cxn>
              <a:cxn ang="0">
                <a:pos x="0" y="2"/>
              </a:cxn>
            </a:cxnLst>
            <a:rect l="0" t="0" r="r" b="b"/>
            <a:pathLst>
              <a:path w="19" h="6">
                <a:moveTo>
                  <a:pt x="0" y="2"/>
                </a:moveTo>
                <a:lnTo>
                  <a:pt x="8" y="6"/>
                </a:lnTo>
                <a:lnTo>
                  <a:pt x="14" y="5"/>
                </a:lnTo>
                <a:lnTo>
                  <a:pt x="16" y="5"/>
                </a:lnTo>
                <a:lnTo>
                  <a:pt x="17" y="4"/>
                </a:lnTo>
                <a:lnTo>
                  <a:pt x="18" y="4"/>
                </a:lnTo>
                <a:lnTo>
                  <a:pt x="19" y="3"/>
                </a:lnTo>
                <a:lnTo>
                  <a:pt x="19" y="2"/>
                </a:lnTo>
                <a:lnTo>
                  <a:pt x="18" y="1"/>
                </a:lnTo>
                <a:lnTo>
                  <a:pt x="17" y="1"/>
                </a:lnTo>
                <a:lnTo>
                  <a:pt x="15" y="0"/>
                </a:lnTo>
                <a:lnTo>
                  <a:pt x="13" y="0"/>
                </a:lnTo>
                <a:lnTo>
                  <a:pt x="11" y="0"/>
                </a:lnTo>
                <a:lnTo>
                  <a:pt x="10" y="0"/>
                </a:lnTo>
                <a:lnTo>
                  <a:pt x="7" y="1"/>
                </a:lnTo>
                <a:lnTo>
                  <a:pt x="0" y="2"/>
                </a:lnTo>
                <a:close/>
              </a:path>
            </a:pathLst>
          </a:custGeom>
          <a:solidFill>
            <a:srgbClr val="7F3F00"/>
          </a:solidFill>
          <a:ln w="9981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32" name="Freeform 44"/>
          <p:cNvSpPr>
            <a:spLocks noChangeArrowheads="1"/>
          </p:cNvSpPr>
          <p:nvPr/>
        </p:nvSpPr>
        <p:spPr bwMode="auto">
          <a:xfrm>
            <a:off x="1787525" y="2371725"/>
            <a:ext cx="31750" cy="833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9" y="7"/>
              </a:cxn>
              <a:cxn ang="0">
                <a:pos x="15" y="6"/>
              </a:cxn>
              <a:cxn ang="0">
                <a:pos x="17" y="5"/>
              </a:cxn>
              <a:cxn ang="0">
                <a:pos x="19" y="4"/>
              </a:cxn>
              <a:cxn ang="0">
                <a:pos x="20" y="4"/>
              </a:cxn>
              <a:cxn ang="0">
                <a:pos x="20" y="3"/>
              </a:cxn>
              <a:cxn ang="0">
                <a:pos x="20" y="2"/>
              </a:cxn>
              <a:cxn ang="0">
                <a:pos x="19" y="1"/>
              </a:cxn>
              <a:cxn ang="0">
                <a:pos x="18" y="1"/>
              </a:cxn>
              <a:cxn ang="0">
                <a:pos x="16" y="0"/>
              </a:cxn>
              <a:cxn ang="0">
                <a:pos x="14" y="0"/>
              </a:cxn>
              <a:cxn ang="0">
                <a:pos x="12" y="0"/>
              </a:cxn>
              <a:cxn ang="0">
                <a:pos x="10" y="0"/>
              </a:cxn>
              <a:cxn ang="0">
                <a:pos x="8" y="0"/>
              </a:cxn>
              <a:cxn ang="0">
                <a:pos x="0" y="2"/>
              </a:cxn>
            </a:cxnLst>
            <a:rect l="0" t="0" r="r" b="b"/>
            <a:pathLst>
              <a:path w="20" h="7">
                <a:moveTo>
                  <a:pt x="0" y="2"/>
                </a:moveTo>
                <a:lnTo>
                  <a:pt x="9" y="7"/>
                </a:lnTo>
                <a:lnTo>
                  <a:pt x="15" y="6"/>
                </a:lnTo>
                <a:lnTo>
                  <a:pt x="17" y="5"/>
                </a:lnTo>
                <a:lnTo>
                  <a:pt x="19" y="4"/>
                </a:lnTo>
                <a:lnTo>
                  <a:pt x="20" y="4"/>
                </a:lnTo>
                <a:lnTo>
                  <a:pt x="20" y="3"/>
                </a:lnTo>
                <a:lnTo>
                  <a:pt x="20" y="2"/>
                </a:lnTo>
                <a:lnTo>
                  <a:pt x="19" y="1"/>
                </a:lnTo>
                <a:lnTo>
                  <a:pt x="18" y="1"/>
                </a:lnTo>
                <a:lnTo>
                  <a:pt x="16" y="0"/>
                </a:lnTo>
                <a:lnTo>
                  <a:pt x="14" y="0"/>
                </a:lnTo>
                <a:lnTo>
                  <a:pt x="12" y="0"/>
                </a:lnTo>
                <a:lnTo>
                  <a:pt x="10" y="0"/>
                </a:lnTo>
                <a:lnTo>
                  <a:pt x="8" y="0"/>
                </a:lnTo>
                <a:lnTo>
                  <a:pt x="0" y="2"/>
                </a:lnTo>
                <a:close/>
              </a:path>
            </a:pathLst>
          </a:custGeom>
          <a:solidFill>
            <a:srgbClr val="7F3F00"/>
          </a:solidFill>
          <a:ln w="9981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33" name="Freeform 45"/>
          <p:cNvSpPr>
            <a:spLocks noChangeArrowheads="1"/>
          </p:cNvSpPr>
          <p:nvPr/>
        </p:nvSpPr>
        <p:spPr bwMode="auto">
          <a:xfrm>
            <a:off x="1808164" y="2357438"/>
            <a:ext cx="71437" cy="16669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5" y="3"/>
              </a:cxn>
              <a:cxn ang="0">
                <a:pos x="22" y="12"/>
              </a:cxn>
              <a:cxn ang="0">
                <a:pos x="20" y="14"/>
              </a:cxn>
              <a:cxn ang="0">
                <a:pos x="45" y="8"/>
              </a:cxn>
              <a:cxn ang="0">
                <a:pos x="42" y="5"/>
              </a:cxn>
              <a:cxn ang="0">
                <a:pos x="39" y="8"/>
              </a:cxn>
              <a:cxn ang="0">
                <a:pos x="27" y="12"/>
              </a:cxn>
              <a:cxn ang="0">
                <a:pos x="10" y="2"/>
              </a:cxn>
              <a:cxn ang="0">
                <a:pos x="13" y="0"/>
              </a:cxn>
              <a:cxn ang="0">
                <a:pos x="0" y="3"/>
              </a:cxn>
            </a:cxnLst>
            <a:rect l="0" t="0" r="r" b="b"/>
            <a:pathLst>
              <a:path w="45" h="14">
                <a:moveTo>
                  <a:pt x="0" y="3"/>
                </a:moveTo>
                <a:lnTo>
                  <a:pt x="5" y="3"/>
                </a:lnTo>
                <a:lnTo>
                  <a:pt x="22" y="12"/>
                </a:lnTo>
                <a:lnTo>
                  <a:pt x="20" y="14"/>
                </a:lnTo>
                <a:lnTo>
                  <a:pt x="45" y="8"/>
                </a:lnTo>
                <a:lnTo>
                  <a:pt x="42" y="5"/>
                </a:lnTo>
                <a:lnTo>
                  <a:pt x="39" y="8"/>
                </a:lnTo>
                <a:lnTo>
                  <a:pt x="27" y="12"/>
                </a:lnTo>
                <a:lnTo>
                  <a:pt x="10" y="2"/>
                </a:lnTo>
                <a:lnTo>
                  <a:pt x="13" y="0"/>
                </a:lnTo>
                <a:lnTo>
                  <a:pt x="0" y="3"/>
                </a:lnTo>
                <a:close/>
              </a:path>
            </a:pathLst>
          </a:custGeom>
          <a:solidFill>
            <a:srgbClr val="FFFF00"/>
          </a:solidFill>
          <a:ln w="9981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34" name="Freeform 46"/>
          <p:cNvSpPr>
            <a:spLocks noChangeArrowheads="1"/>
          </p:cNvSpPr>
          <p:nvPr/>
        </p:nvSpPr>
        <p:spPr bwMode="auto">
          <a:xfrm>
            <a:off x="1852614" y="2345532"/>
            <a:ext cx="71437" cy="21431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6" y="6"/>
              </a:cxn>
              <a:cxn ang="0">
                <a:pos x="22" y="16"/>
              </a:cxn>
              <a:cxn ang="0">
                <a:pos x="20" y="18"/>
              </a:cxn>
              <a:cxn ang="0">
                <a:pos x="45" y="11"/>
              </a:cxn>
              <a:cxn ang="0">
                <a:pos x="41" y="9"/>
              </a:cxn>
              <a:cxn ang="0">
                <a:pos x="40" y="11"/>
              </a:cxn>
              <a:cxn ang="0">
                <a:pos x="27" y="15"/>
              </a:cxn>
              <a:cxn ang="0">
                <a:pos x="20" y="10"/>
              </a:cxn>
              <a:cxn ang="0">
                <a:pos x="31" y="7"/>
              </a:cxn>
              <a:cxn ang="0">
                <a:pos x="36" y="9"/>
              </a:cxn>
              <a:cxn ang="0">
                <a:pos x="28" y="4"/>
              </a:cxn>
              <a:cxn ang="0">
                <a:pos x="30" y="6"/>
              </a:cxn>
              <a:cxn ang="0">
                <a:pos x="18" y="9"/>
              </a:cxn>
              <a:cxn ang="0">
                <a:pos x="10" y="5"/>
              </a:cxn>
              <a:cxn ang="0">
                <a:pos x="22" y="2"/>
              </a:cxn>
              <a:cxn ang="0">
                <a:pos x="30" y="3"/>
              </a:cxn>
              <a:cxn ang="0">
                <a:pos x="24" y="0"/>
              </a:cxn>
              <a:cxn ang="0">
                <a:pos x="0" y="6"/>
              </a:cxn>
            </a:cxnLst>
            <a:rect l="0" t="0" r="r" b="b"/>
            <a:pathLst>
              <a:path w="45" h="18">
                <a:moveTo>
                  <a:pt x="0" y="6"/>
                </a:moveTo>
                <a:lnTo>
                  <a:pt x="6" y="6"/>
                </a:lnTo>
                <a:lnTo>
                  <a:pt x="22" y="16"/>
                </a:lnTo>
                <a:lnTo>
                  <a:pt x="20" y="18"/>
                </a:lnTo>
                <a:lnTo>
                  <a:pt x="45" y="11"/>
                </a:lnTo>
                <a:lnTo>
                  <a:pt x="41" y="9"/>
                </a:lnTo>
                <a:lnTo>
                  <a:pt x="40" y="11"/>
                </a:lnTo>
                <a:lnTo>
                  <a:pt x="27" y="15"/>
                </a:lnTo>
                <a:lnTo>
                  <a:pt x="20" y="10"/>
                </a:lnTo>
                <a:lnTo>
                  <a:pt x="31" y="7"/>
                </a:lnTo>
                <a:lnTo>
                  <a:pt x="36" y="9"/>
                </a:lnTo>
                <a:lnTo>
                  <a:pt x="28" y="4"/>
                </a:lnTo>
                <a:lnTo>
                  <a:pt x="30" y="6"/>
                </a:lnTo>
                <a:lnTo>
                  <a:pt x="18" y="9"/>
                </a:lnTo>
                <a:lnTo>
                  <a:pt x="10" y="5"/>
                </a:lnTo>
                <a:lnTo>
                  <a:pt x="22" y="2"/>
                </a:lnTo>
                <a:lnTo>
                  <a:pt x="30" y="3"/>
                </a:lnTo>
                <a:lnTo>
                  <a:pt x="24" y="0"/>
                </a:lnTo>
                <a:lnTo>
                  <a:pt x="0" y="6"/>
                </a:lnTo>
                <a:close/>
              </a:path>
            </a:pathLst>
          </a:custGeom>
          <a:solidFill>
            <a:srgbClr val="FFFF00"/>
          </a:solidFill>
          <a:ln w="9981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35" name="Oval 47"/>
          <p:cNvSpPr>
            <a:spLocks noChangeArrowheads="1"/>
          </p:cNvSpPr>
          <p:nvPr/>
        </p:nvSpPr>
        <p:spPr bwMode="auto">
          <a:xfrm>
            <a:off x="1728789" y="2349103"/>
            <a:ext cx="47625" cy="14288"/>
          </a:xfrm>
          <a:prstGeom prst="ellipse">
            <a:avLst/>
          </a:prstGeom>
          <a:solidFill>
            <a:srgbClr val="FFFF00"/>
          </a:solidFill>
          <a:ln w="9981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36" name="Oval 48"/>
          <p:cNvSpPr>
            <a:spLocks noChangeArrowheads="1"/>
          </p:cNvSpPr>
          <p:nvPr/>
        </p:nvSpPr>
        <p:spPr bwMode="auto">
          <a:xfrm rot="-480000">
            <a:off x="1733550" y="2351485"/>
            <a:ext cx="38100" cy="9525"/>
          </a:xfrm>
          <a:prstGeom prst="ellipse">
            <a:avLst/>
          </a:prstGeom>
          <a:solidFill>
            <a:srgbClr val="7F3F00"/>
          </a:solidFill>
          <a:ln w="9981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37" name="Freeform 49"/>
          <p:cNvSpPr>
            <a:spLocks noChangeArrowheads="1"/>
          </p:cNvSpPr>
          <p:nvPr/>
        </p:nvSpPr>
        <p:spPr bwMode="auto">
          <a:xfrm>
            <a:off x="1817689" y="2437210"/>
            <a:ext cx="225425" cy="46434"/>
          </a:xfrm>
          <a:custGeom>
            <a:avLst/>
            <a:gdLst/>
            <a:ahLst/>
            <a:cxnLst>
              <a:cxn ang="0">
                <a:pos x="0" y="39"/>
              </a:cxn>
              <a:cxn ang="0">
                <a:pos x="142" y="0"/>
              </a:cxn>
            </a:cxnLst>
            <a:rect l="0" t="0" r="r" b="b"/>
            <a:pathLst>
              <a:path w="142" h="39">
                <a:moveTo>
                  <a:pt x="0" y="39"/>
                </a:moveTo>
                <a:lnTo>
                  <a:pt x="142" y="0"/>
                </a:lnTo>
              </a:path>
            </a:pathLst>
          </a:custGeom>
          <a:noFill/>
          <a:ln w="9981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38" name="Freeform 50"/>
          <p:cNvSpPr>
            <a:spLocks noChangeArrowheads="1"/>
          </p:cNvSpPr>
          <p:nvPr/>
        </p:nvSpPr>
        <p:spPr bwMode="auto">
          <a:xfrm>
            <a:off x="1814513" y="2491979"/>
            <a:ext cx="63500" cy="10715"/>
          </a:xfrm>
          <a:custGeom>
            <a:avLst/>
            <a:gdLst/>
            <a:ahLst/>
            <a:cxnLst>
              <a:cxn ang="0">
                <a:pos x="0" y="9"/>
              </a:cxn>
              <a:cxn ang="0">
                <a:pos x="40" y="0"/>
              </a:cxn>
            </a:cxnLst>
            <a:rect l="0" t="0" r="r" b="b"/>
            <a:pathLst>
              <a:path w="40" h="9">
                <a:moveTo>
                  <a:pt x="0" y="9"/>
                </a:moveTo>
                <a:lnTo>
                  <a:pt x="40" y="0"/>
                </a:lnTo>
              </a:path>
            </a:pathLst>
          </a:custGeom>
          <a:noFill/>
          <a:ln w="9981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39" name="Freeform 51"/>
          <p:cNvSpPr>
            <a:spLocks noChangeArrowheads="1"/>
          </p:cNvSpPr>
          <p:nvPr/>
        </p:nvSpPr>
        <p:spPr bwMode="auto">
          <a:xfrm>
            <a:off x="1865314" y="2469357"/>
            <a:ext cx="96837" cy="70247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3" y="4"/>
              </a:cxn>
              <a:cxn ang="0">
                <a:pos x="7" y="5"/>
              </a:cxn>
              <a:cxn ang="0">
                <a:pos x="11" y="7"/>
              </a:cxn>
              <a:cxn ang="0">
                <a:pos x="13" y="9"/>
              </a:cxn>
              <a:cxn ang="0">
                <a:pos x="15" y="11"/>
              </a:cxn>
              <a:cxn ang="0">
                <a:pos x="18" y="14"/>
              </a:cxn>
              <a:cxn ang="0">
                <a:pos x="20" y="17"/>
              </a:cxn>
              <a:cxn ang="0">
                <a:pos x="23" y="22"/>
              </a:cxn>
              <a:cxn ang="0">
                <a:pos x="30" y="38"/>
              </a:cxn>
              <a:cxn ang="0">
                <a:pos x="33" y="44"/>
              </a:cxn>
              <a:cxn ang="0">
                <a:pos x="36" y="48"/>
              </a:cxn>
              <a:cxn ang="0">
                <a:pos x="37" y="50"/>
              </a:cxn>
              <a:cxn ang="0">
                <a:pos x="40" y="53"/>
              </a:cxn>
              <a:cxn ang="0">
                <a:pos x="44" y="55"/>
              </a:cxn>
              <a:cxn ang="0">
                <a:pos x="50" y="59"/>
              </a:cxn>
              <a:cxn ang="0">
                <a:pos x="49" y="54"/>
              </a:cxn>
              <a:cxn ang="0">
                <a:pos x="48" y="51"/>
              </a:cxn>
              <a:cxn ang="0">
                <a:pos x="48" y="49"/>
              </a:cxn>
              <a:cxn ang="0">
                <a:pos x="52" y="49"/>
              </a:cxn>
              <a:cxn ang="0">
                <a:pos x="55" y="49"/>
              </a:cxn>
              <a:cxn ang="0">
                <a:pos x="61" y="48"/>
              </a:cxn>
              <a:cxn ang="0">
                <a:pos x="57" y="47"/>
              </a:cxn>
              <a:cxn ang="0">
                <a:pos x="54" y="45"/>
              </a:cxn>
              <a:cxn ang="0">
                <a:pos x="50" y="43"/>
              </a:cxn>
              <a:cxn ang="0">
                <a:pos x="47" y="39"/>
              </a:cxn>
              <a:cxn ang="0">
                <a:pos x="43" y="34"/>
              </a:cxn>
              <a:cxn ang="0">
                <a:pos x="34" y="15"/>
              </a:cxn>
              <a:cxn ang="0">
                <a:pos x="32" y="12"/>
              </a:cxn>
              <a:cxn ang="0">
                <a:pos x="30" y="9"/>
              </a:cxn>
              <a:cxn ang="0">
                <a:pos x="28" y="6"/>
              </a:cxn>
              <a:cxn ang="0">
                <a:pos x="26" y="4"/>
              </a:cxn>
              <a:cxn ang="0">
                <a:pos x="24" y="2"/>
              </a:cxn>
              <a:cxn ang="0">
                <a:pos x="22" y="1"/>
              </a:cxn>
              <a:cxn ang="0">
                <a:pos x="18" y="0"/>
              </a:cxn>
              <a:cxn ang="0">
                <a:pos x="15" y="0"/>
              </a:cxn>
              <a:cxn ang="0">
                <a:pos x="0" y="4"/>
              </a:cxn>
            </a:cxnLst>
            <a:rect l="0" t="0" r="r" b="b"/>
            <a:pathLst>
              <a:path w="61" h="59">
                <a:moveTo>
                  <a:pt x="0" y="4"/>
                </a:moveTo>
                <a:lnTo>
                  <a:pt x="3" y="4"/>
                </a:lnTo>
                <a:lnTo>
                  <a:pt x="7" y="5"/>
                </a:lnTo>
                <a:lnTo>
                  <a:pt x="11" y="7"/>
                </a:lnTo>
                <a:lnTo>
                  <a:pt x="13" y="9"/>
                </a:lnTo>
                <a:lnTo>
                  <a:pt x="15" y="11"/>
                </a:lnTo>
                <a:lnTo>
                  <a:pt x="18" y="14"/>
                </a:lnTo>
                <a:lnTo>
                  <a:pt x="20" y="17"/>
                </a:lnTo>
                <a:lnTo>
                  <a:pt x="23" y="22"/>
                </a:lnTo>
                <a:lnTo>
                  <a:pt x="30" y="38"/>
                </a:lnTo>
                <a:lnTo>
                  <a:pt x="33" y="44"/>
                </a:lnTo>
                <a:lnTo>
                  <a:pt x="36" y="48"/>
                </a:lnTo>
                <a:lnTo>
                  <a:pt x="37" y="50"/>
                </a:lnTo>
                <a:lnTo>
                  <a:pt x="40" y="53"/>
                </a:lnTo>
                <a:lnTo>
                  <a:pt x="44" y="55"/>
                </a:lnTo>
                <a:lnTo>
                  <a:pt x="50" y="59"/>
                </a:lnTo>
                <a:lnTo>
                  <a:pt x="49" y="54"/>
                </a:lnTo>
                <a:lnTo>
                  <a:pt x="48" y="51"/>
                </a:lnTo>
                <a:lnTo>
                  <a:pt x="48" y="49"/>
                </a:lnTo>
                <a:lnTo>
                  <a:pt x="52" y="49"/>
                </a:lnTo>
                <a:lnTo>
                  <a:pt x="55" y="49"/>
                </a:lnTo>
                <a:lnTo>
                  <a:pt x="61" y="48"/>
                </a:lnTo>
                <a:lnTo>
                  <a:pt x="57" y="47"/>
                </a:lnTo>
                <a:lnTo>
                  <a:pt x="54" y="45"/>
                </a:lnTo>
                <a:lnTo>
                  <a:pt x="50" y="43"/>
                </a:lnTo>
                <a:lnTo>
                  <a:pt x="47" y="39"/>
                </a:lnTo>
                <a:lnTo>
                  <a:pt x="43" y="34"/>
                </a:lnTo>
                <a:lnTo>
                  <a:pt x="34" y="15"/>
                </a:lnTo>
                <a:lnTo>
                  <a:pt x="32" y="12"/>
                </a:lnTo>
                <a:lnTo>
                  <a:pt x="30" y="9"/>
                </a:lnTo>
                <a:lnTo>
                  <a:pt x="28" y="6"/>
                </a:lnTo>
                <a:lnTo>
                  <a:pt x="26" y="4"/>
                </a:lnTo>
                <a:lnTo>
                  <a:pt x="24" y="2"/>
                </a:lnTo>
                <a:lnTo>
                  <a:pt x="22" y="1"/>
                </a:lnTo>
                <a:lnTo>
                  <a:pt x="18" y="0"/>
                </a:lnTo>
                <a:lnTo>
                  <a:pt x="15" y="0"/>
                </a:lnTo>
                <a:lnTo>
                  <a:pt x="0" y="4"/>
                </a:lnTo>
                <a:close/>
              </a:path>
            </a:pathLst>
          </a:custGeom>
          <a:solidFill>
            <a:srgbClr val="00007F"/>
          </a:solidFill>
          <a:ln w="1664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40" name="Freeform 52"/>
          <p:cNvSpPr>
            <a:spLocks noChangeArrowheads="1"/>
          </p:cNvSpPr>
          <p:nvPr/>
        </p:nvSpPr>
        <p:spPr bwMode="auto">
          <a:xfrm>
            <a:off x="2930526" y="2322910"/>
            <a:ext cx="708025" cy="316706"/>
          </a:xfrm>
          <a:custGeom>
            <a:avLst/>
            <a:gdLst/>
            <a:ahLst/>
            <a:cxnLst>
              <a:cxn ang="0">
                <a:pos x="228" y="5"/>
              </a:cxn>
              <a:cxn ang="0">
                <a:pos x="222" y="2"/>
              </a:cxn>
              <a:cxn ang="0">
                <a:pos x="218" y="1"/>
              </a:cxn>
              <a:cxn ang="0">
                <a:pos x="213" y="0"/>
              </a:cxn>
              <a:cxn ang="0">
                <a:pos x="207" y="0"/>
              </a:cxn>
              <a:cxn ang="0">
                <a:pos x="204" y="0"/>
              </a:cxn>
              <a:cxn ang="0">
                <a:pos x="198" y="0"/>
              </a:cxn>
              <a:cxn ang="0">
                <a:pos x="194" y="1"/>
              </a:cxn>
              <a:cxn ang="0">
                <a:pos x="185" y="2"/>
              </a:cxn>
              <a:cxn ang="0">
                <a:pos x="177" y="4"/>
              </a:cxn>
              <a:cxn ang="0">
                <a:pos x="18" y="39"/>
              </a:cxn>
              <a:cxn ang="0">
                <a:pos x="13" y="41"/>
              </a:cxn>
              <a:cxn ang="0">
                <a:pos x="9" y="42"/>
              </a:cxn>
              <a:cxn ang="0">
                <a:pos x="6" y="44"/>
              </a:cxn>
              <a:cxn ang="0">
                <a:pos x="3" y="47"/>
              </a:cxn>
              <a:cxn ang="0">
                <a:pos x="2" y="50"/>
              </a:cxn>
              <a:cxn ang="0">
                <a:pos x="2" y="56"/>
              </a:cxn>
              <a:cxn ang="0">
                <a:pos x="0" y="88"/>
              </a:cxn>
              <a:cxn ang="0">
                <a:pos x="0" y="106"/>
              </a:cxn>
              <a:cxn ang="0">
                <a:pos x="1" y="121"/>
              </a:cxn>
              <a:cxn ang="0">
                <a:pos x="2" y="126"/>
              </a:cxn>
              <a:cxn ang="0">
                <a:pos x="3" y="130"/>
              </a:cxn>
              <a:cxn ang="0">
                <a:pos x="6" y="133"/>
              </a:cxn>
              <a:cxn ang="0">
                <a:pos x="9" y="137"/>
              </a:cxn>
              <a:cxn ang="0">
                <a:pos x="200" y="261"/>
              </a:cxn>
              <a:cxn ang="0">
                <a:pos x="207" y="264"/>
              </a:cxn>
              <a:cxn ang="0">
                <a:pos x="211" y="265"/>
              </a:cxn>
              <a:cxn ang="0">
                <a:pos x="216" y="266"/>
              </a:cxn>
              <a:cxn ang="0">
                <a:pos x="220" y="265"/>
              </a:cxn>
              <a:cxn ang="0">
                <a:pos x="228" y="264"/>
              </a:cxn>
              <a:cxn ang="0">
                <a:pos x="263" y="254"/>
              </a:cxn>
              <a:cxn ang="0">
                <a:pos x="299" y="244"/>
              </a:cxn>
              <a:cxn ang="0">
                <a:pos x="318" y="238"/>
              </a:cxn>
              <a:cxn ang="0">
                <a:pos x="338" y="233"/>
              </a:cxn>
              <a:cxn ang="0">
                <a:pos x="358" y="225"/>
              </a:cxn>
              <a:cxn ang="0">
                <a:pos x="377" y="218"/>
              </a:cxn>
              <a:cxn ang="0">
                <a:pos x="396" y="210"/>
              </a:cxn>
              <a:cxn ang="0">
                <a:pos x="413" y="203"/>
              </a:cxn>
              <a:cxn ang="0">
                <a:pos x="432" y="192"/>
              </a:cxn>
              <a:cxn ang="0">
                <a:pos x="436" y="189"/>
              </a:cxn>
              <a:cxn ang="0">
                <a:pos x="438" y="186"/>
              </a:cxn>
              <a:cxn ang="0">
                <a:pos x="439" y="183"/>
              </a:cxn>
              <a:cxn ang="0">
                <a:pos x="440" y="180"/>
              </a:cxn>
              <a:cxn ang="0">
                <a:pos x="438" y="177"/>
              </a:cxn>
              <a:cxn ang="0">
                <a:pos x="436" y="176"/>
              </a:cxn>
              <a:cxn ang="0">
                <a:pos x="432" y="175"/>
              </a:cxn>
              <a:cxn ang="0">
                <a:pos x="417" y="173"/>
              </a:cxn>
              <a:cxn ang="0">
                <a:pos x="412" y="161"/>
              </a:cxn>
              <a:cxn ang="0">
                <a:pos x="419" y="118"/>
              </a:cxn>
              <a:cxn ang="0">
                <a:pos x="431" y="117"/>
              </a:cxn>
              <a:cxn ang="0">
                <a:pos x="435" y="117"/>
              </a:cxn>
              <a:cxn ang="0">
                <a:pos x="441" y="116"/>
              </a:cxn>
              <a:cxn ang="0">
                <a:pos x="444" y="116"/>
              </a:cxn>
              <a:cxn ang="0">
                <a:pos x="446" y="114"/>
              </a:cxn>
              <a:cxn ang="0">
                <a:pos x="446" y="113"/>
              </a:cxn>
              <a:cxn ang="0">
                <a:pos x="446" y="111"/>
              </a:cxn>
              <a:cxn ang="0">
                <a:pos x="446" y="108"/>
              </a:cxn>
              <a:cxn ang="0">
                <a:pos x="443" y="105"/>
              </a:cxn>
              <a:cxn ang="0">
                <a:pos x="439" y="101"/>
              </a:cxn>
              <a:cxn ang="0">
                <a:pos x="434" y="99"/>
              </a:cxn>
              <a:cxn ang="0">
                <a:pos x="428" y="96"/>
              </a:cxn>
              <a:cxn ang="0">
                <a:pos x="402" y="85"/>
              </a:cxn>
              <a:cxn ang="0">
                <a:pos x="228" y="5"/>
              </a:cxn>
            </a:cxnLst>
            <a:rect l="0" t="0" r="r" b="b"/>
            <a:pathLst>
              <a:path w="446" h="266">
                <a:moveTo>
                  <a:pt x="228" y="5"/>
                </a:moveTo>
                <a:lnTo>
                  <a:pt x="222" y="2"/>
                </a:lnTo>
                <a:lnTo>
                  <a:pt x="218" y="1"/>
                </a:lnTo>
                <a:lnTo>
                  <a:pt x="213" y="0"/>
                </a:lnTo>
                <a:lnTo>
                  <a:pt x="207" y="0"/>
                </a:lnTo>
                <a:lnTo>
                  <a:pt x="204" y="0"/>
                </a:lnTo>
                <a:lnTo>
                  <a:pt x="198" y="0"/>
                </a:lnTo>
                <a:lnTo>
                  <a:pt x="194" y="1"/>
                </a:lnTo>
                <a:lnTo>
                  <a:pt x="185" y="2"/>
                </a:lnTo>
                <a:lnTo>
                  <a:pt x="177" y="4"/>
                </a:lnTo>
                <a:lnTo>
                  <a:pt x="18" y="39"/>
                </a:lnTo>
                <a:lnTo>
                  <a:pt x="13" y="41"/>
                </a:lnTo>
                <a:lnTo>
                  <a:pt x="9" y="42"/>
                </a:lnTo>
                <a:lnTo>
                  <a:pt x="6" y="44"/>
                </a:lnTo>
                <a:lnTo>
                  <a:pt x="3" y="47"/>
                </a:lnTo>
                <a:lnTo>
                  <a:pt x="2" y="50"/>
                </a:lnTo>
                <a:lnTo>
                  <a:pt x="2" y="56"/>
                </a:lnTo>
                <a:lnTo>
                  <a:pt x="0" y="88"/>
                </a:lnTo>
                <a:lnTo>
                  <a:pt x="0" y="106"/>
                </a:lnTo>
                <a:lnTo>
                  <a:pt x="1" y="121"/>
                </a:lnTo>
                <a:lnTo>
                  <a:pt x="2" y="126"/>
                </a:lnTo>
                <a:lnTo>
                  <a:pt x="3" y="130"/>
                </a:lnTo>
                <a:lnTo>
                  <a:pt x="6" y="133"/>
                </a:lnTo>
                <a:lnTo>
                  <a:pt x="9" y="137"/>
                </a:lnTo>
                <a:lnTo>
                  <a:pt x="200" y="261"/>
                </a:lnTo>
                <a:lnTo>
                  <a:pt x="207" y="264"/>
                </a:lnTo>
                <a:lnTo>
                  <a:pt x="211" y="265"/>
                </a:lnTo>
                <a:lnTo>
                  <a:pt x="216" y="266"/>
                </a:lnTo>
                <a:lnTo>
                  <a:pt x="220" y="265"/>
                </a:lnTo>
                <a:lnTo>
                  <a:pt x="228" y="264"/>
                </a:lnTo>
                <a:lnTo>
                  <a:pt x="263" y="254"/>
                </a:lnTo>
                <a:lnTo>
                  <a:pt x="299" y="244"/>
                </a:lnTo>
                <a:lnTo>
                  <a:pt x="318" y="238"/>
                </a:lnTo>
                <a:lnTo>
                  <a:pt x="338" y="233"/>
                </a:lnTo>
                <a:lnTo>
                  <a:pt x="358" y="225"/>
                </a:lnTo>
                <a:lnTo>
                  <a:pt x="377" y="218"/>
                </a:lnTo>
                <a:lnTo>
                  <a:pt x="396" y="210"/>
                </a:lnTo>
                <a:lnTo>
                  <a:pt x="413" y="203"/>
                </a:lnTo>
                <a:lnTo>
                  <a:pt x="432" y="192"/>
                </a:lnTo>
                <a:lnTo>
                  <a:pt x="436" y="189"/>
                </a:lnTo>
                <a:lnTo>
                  <a:pt x="438" y="186"/>
                </a:lnTo>
                <a:lnTo>
                  <a:pt x="439" y="183"/>
                </a:lnTo>
                <a:lnTo>
                  <a:pt x="440" y="180"/>
                </a:lnTo>
                <a:lnTo>
                  <a:pt x="438" y="177"/>
                </a:lnTo>
                <a:lnTo>
                  <a:pt x="436" y="176"/>
                </a:lnTo>
                <a:lnTo>
                  <a:pt x="432" y="175"/>
                </a:lnTo>
                <a:lnTo>
                  <a:pt x="417" y="173"/>
                </a:lnTo>
                <a:lnTo>
                  <a:pt x="412" y="161"/>
                </a:lnTo>
                <a:lnTo>
                  <a:pt x="419" y="118"/>
                </a:lnTo>
                <a:lnTo>
                  <a:pt x="431" y="117"/>
                </a:lnTo>
                <a:lnTo>
                  <a:pt x="435" y="117"/>
                </a:lnTo>
                <a:lnTo>
                  <a:pt x="441" y="116"/>
                </a:lnTo>
                <a:lnTo>
                  <a:pt x="444" y="116"/>
                </a:lnTo>
                <a:lnTo>
                  <a:pt x="446" y="114"/>
                </a:lnTo>
                <a:lnTo>
                  <a:pt x="446" y="113"/>
                </a:lnTo>
                <a:lnTo>
                  <a:pt x="446" y="111"/>
                </a:lnTo>
                <a:lnTo>
                  <a:pt x="446" y="108"/>
                </a:lnTo>
                <a:lnTo>
                  <a:pt x="443" y="105"/>
                </a:lnTo>
                <a:lnTo>
                  <a:pt x="439" y="101"/>
                </a:lnTo>
                <a:lnTo>
                  <a:pt x="434" y="99"/>
                </a:lnTo>
                <a:lnTo>
                  <a:pt x="428" y="96"/>
                </a:lnTo>
                <a:lnTo>
                  <a:pt x="402" y="85"/>
                </a:lnTo>
                <a:lnTo>
                  <a:pt x="228" y="5"/>
                </a:lnTo>
                <a:close/>
              </a:path>
            </a:pathLst>
          </a:custGeom>
          <a:solidFill>
            <a:srgbClr val="7F3F00"/>
          </a:solidFill>
          <a:ln w="22456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41" name="Freeform 53"/>
          <p:cNvSpPr>
            <a:spLocks noChangeArrowheads="1"/>
          </p:cNvSpPr>
          <p:nvPr/>
        </p:nvSpPr>
        <p:spPr bwMode="auto">
          <a:xfrm>
            <a:off x="3265488" y="2462213"/>
            <a:ext cx="342900" cy="171450"/>
          </a:xfrm>
          <a:custGeom>
            <a:avLst/>
            <a:gdLst/>
            <a:ahLst/>
            <a:cxnLst>
              <a:cxn ang="0">
                <a:pos x="204" y="2"/>
              </a:cxn>
              <a:cxn ang="0">
                <a:pos x="195" y="4"/>
              </a:cxn>
              <a:cxn ang="0">
                <a:pos x="176" y="8"/>
              </a:cxn>
              <a:cxn ang="0">
                <a:pos x="152" y="13"/>
              </a:cxn>
              <a:cxn ang="0">
                <a:pos x="118" y="21"/>
              </a:cxn>
              <a:cxn ang="0">
                <a:pos x="33" y="43"/>
              </a:cxn>
              <a:cxn ang="0">
                <a:pos x="15" y="47"/>
              </a:cxn>
              <a:cxn ang="0">
                <a:pos x="11" y="49"/>
              </a:cxn>
              <a:cxn ang="0">
                <a:pos x="8" y="51"/>
              </a:cxn>
              <a:cxn ang="0">
                <a:pos x="7" y="53"/>
              </a:cxn>
              <a:cxn ang="0">
                <a:pos x="6" y="56"/>
              </a:cxn>
              <a:cxn ang="0">
                <a:pos x="5" y="60"/>
              </a:cxn>
              <a:cxn ang="0">
                <a:pos x="2" y="80"/>
              </a:cxn>
              <a:cxn ang="0">
                <a:pos x="1" y="89"/>
              </a:cxn>
              <a:cxn ang="0">
                <a:pos x="0" y="99"/>
              </a:cxn>
              <a:cxn ang="0">
                <a:pos x="0" y="119"/>
              </a:cxn>
              <a:cxn ang="0">
                <a:pos x="0" y="129"/>
              </a:cxn>
              <a:cxn ang="0">
                <a:pos x="1" y="140"/>
              </a:cxn>
              <a:cxn ang="0">
                <a:pos x="2" y="142"/>
              </a:cxn>
              <a:cxn ang="0">
                <a:pos x="4" y="144"/>
              </a:cxn>
              <a:cxn ang="0">
                <a:pos x="6" y="144"/>
              </a:cxn>
              <a:cxn ang="0">
                <a:pos x="7" y="144"/>
              </a:cxn>
              <a:cxn ang="0">
                <a:pos x="16" y="140"/>
              </a:cxn>
              <a:cxn ang="0">
                <a:pos x="113" y="115"/>
              </a:cxn>
              <a:cxn ang="0">
                <a:pos x="142" y="105"/>
              </a:cxn>
              <a:cxn ang="0">
                <a:pos x="163" y="97"/>
              </a:cxn>
              <a:cxn ang="0">
                <a:pos x="183" y="90"/>
              </a:cxn>
              <a:cxn ang="0">
                <a:pos x="210" y="77"/>
              </a:cxn>
              <a:cxn ang="0">
                <a:pos x="216" y="72"/>
              </a:cxn>
              <a:cxn ang="0">
                <a:pos x="211" y="71"/>
              </a:cxn>
              <a:cxn ang="0">
                <a:pos x="210" y="68"/>
              </a:cxn>
              <a:cxn ang="0">
                <a:pos x="209" y="63"/>
              </a:cxn>
              <a:cxn ang="0">
                <a:pos x="207" y="56"/>
              </a:cxn>
              <a:cxn ang="0">
                <a:pos x="207" y="48"/>
              </a:cxn>
              <a:cxn ang="0">
                <a:pos x="206" y="40"/>
              </a:cxn>
              <a:cxn ang="0">
                <a:pos x="207" y="33"/>
              </a:cxn>
              <a:cxn ang="0">
                <a:pos x="208" y="23"/>
              </a:cxn>
              <a:cxn ang="0">
                <a:pos x="209" y="16"/>
              </a:cxn>
              <a:cxn ang="0">
                <a:pos x="211" y="9"/>
              </a:cxn>
              <a:cxn ang="0">
                <a:pos x="214" y="0"/>
              </a:cxn>
              <a:cxn ang="0">
                <a:pos x="210" y="1"/>
              </a:cxn>
              <a:cxn ang="0">
                <a:pos x="204" y="2"/>
              </a:cxn>
            </a:cxnLst>
            <a:rect l="0" t="0" r="r" b="b"/>
            <a:pathLst>
              <a:path w="216" h="144">
                <a:moveTo>
                  <a:pt x="204" y="2"/>
                </a:moveTo>
                <a:lnTo>
                  <a:pt x="195" y="4"/>
                </a:lnTo>
                <a:lnTo>
                  <a:pt x="176" y="8"/>
                </a:lnTo>
                <a:lnTo>
                  <a:pt x="152" y="13"/>
                </a:lnTo>
                <a:lnTo>
                  <a:pt x="118" y="21"/>
                </a:lnTo>
                <a:lnTo>
                  <a:pt x="33" y="43"/>
                </a:lnTo>
                <a:lnTo>
                  <a:pt x="15" y="47"/>
                </a:lnTo>
                <a:lnTo>
                  <a:pt x="11" y="49"/>
                </a:lnTo>
                <a:lnTo>
                  <a:pt x="8" y="51"/>
                </a:lnTo>
                <a:lnTo>
                  <a:pt x="7" y="53"/>
                </a:lnTo>
                <a:lnTo>
                  <a:pt x="6" y="56"/>
                </a:lnTo>
                <a:lnTo>
                  <a:pt x="5" y="60"/>
                </a:lnTo>
                <a:lnTo>
                  <a:pt x="2" y="80"/>
                </a:lnTo>
                <a:lnTo>
                  <a:pt x="1" y="89"/>
                </a:lnTo>
                <a:lnTo>
                  <a:pt x="0" y="99"/>
                </a:lnTo>
                <a:lnTo>
                  <a:pt x="0" y="119"/>
                </a:lnTo>
                <a:lnTo>
                  <a:pt x="0" y="129"/>
                </a:lnTo>
                <a:lnTo>
                  <a:pt x="1" y="140"/>
                </a:lnTo>
                <a:lnTo>
                  <a:pt x="2" y="142"/>
                </a:lnTo>
                <a:lnTo>
                  <a:pt x="4" y="144"/>
                </a:lnTo>
                <a:lnTo>
                  <a:pt x="6" y="144"/>
                </a:lnTo>
                <a:lnTo>
                  <a:pt x="7" y="144"/>
                </a:lnTo>
                <a:lnTo>
                  <a:pt x="16" y="140"/>
                </a:lnTo>
                <a:lnTo>
                  <a:pt x="113" y="115"/>
                </a:lnTo>
                <a:lnTo>
                  <a:pt x="142" y="105"/>
                </a:lnTo>
                <a:lnTo>
                  <a:pt x="163" y="97"/>
                </a:lnTo>
                <a:lnTo>
                  <a:pt x="183" y="90"/>
                </a:lnTo>
                <a:lnTo>
                  <a:pt x="210" y="77"/>
                </a:lnTo>
                <a:lnTo>
                  <a:pt x="216" y="72"/>
                </a:lnTo>
                <a:lnTo>
                  <a:pt x="211" y="71"/>
                </a:lnTo>
                <a:lnTo>
                  <a:pt x="210" y="68"/>
                </a:lnTo>
                <a:lnTo>
                  <a:pt x="209" y="63"/>
                </a:lnTo>
                <a:lnTo>
                  <a:pt x="207" y="56"/>
                </a:lnTo>
                <a:lnTo>
                  <a:pt x="207" y="48"/>
                </a:lnTo>
                <a:lnTo>
                  <a:pt x="206" y="40"/>
                </a:lnTo>
                <a:lnTo>
                  <a:pt x="207" y="33"/>
                </a:lnTo>
                <a:lnTo>
                  <a:pt x="208" y="23"/>
                </a:lnTo>
                <a:lnTo>
                  <a:pt x="209" y="16"/>
                </a:lnTo>
                <a:lnTo>
                  <a:pt x="211" y="9"/>
                </a:lnTo>
                <a:lnTo>
                  <a:pt x="214" y="0"/>
                </a:lnTo>
                <a:lnTo>
                  <a:pt x="210" y="1"/>
                </a:lnTo>
                <a:lnTo>
                  <a:pt x="204" y="2"/>
                </a:lnTo>
                <a:close/>
              </a:path>
            </a:pathLst>
          </a:custGeom>
          <a:solidFill>
            <a:srgbClr val="000000"/>
          </a:solidFill>
          <a:ln w="108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42" name="Freeform 54"/>
          <p:cNvSpPr>
            <a:spLocks noChangeArrowheads="1"/>
          </p:cNvSpPr>
          <p:nvPr/>
        </p:nvSpPr>
        <p:spPr bwMode="auto">
          <a:xfrm>
            <a:off x="3270251" y="2464594"/>
            <a:ext cx="333375" cy="161925"/>
          </a:xfrm>
          <a:custGeom>
            <a:avLst/>
            <a:gdLst/>
            <a:ahLst/>
            <a:cxnLst>
              <a:cxn ang="0">
                <a:pos x="210" y="0"/>
              </a:cxn>
              <a:cxn ang="0">
                <a:pos x="199" y="2"/>
              </a:cxn>
              <a:cxn ang="0">
                <a:pos x="186" y="5"/>
              </a:cxn>
              <a:cxn ang="0">
                <a:pos x="164" y="10"/>
              </a:cxn>
              <a:cxn ang="0">
                <a:pos x="146" y="15"/>
              </a:cxn>
              <a:cxn ang="0">
                <a:pos x="126" y="19"/>
              </a:cxn>
              <a:cxn ang="0">
                <a:pos x="64" y="35"/>
              </a:cxn>
              <a:cxn ang="0">
                <a:pos x="18" y="47"/>
              </a:cxn>
              <a:cxn ang="0">
                <a:pos x="13" y="49"/>
              </a:cxn>
              <a:cxn ang="0">
                <a:pos x="10" y="50"/>
              </a:cxn>
              <a:cxn ang="0">
                <a:pos x="7" y="52"/>
              </a:cxn>
              <a:cxn ang="0">
                <a:pos x="5" y="55"/>
              </a:cxn>
              <a:cxn ang="0">
                <a:pos x="4" y="59"/>
              </a:cxn>
              <a:cxn ang="0">
                <a:pos x="3" y="69"/>
              </a:cxn>
              <a:cxn ang="0">
                <a:pos x="18" y="66"/>
              </a:cxn>
              <a:cxn ang="0">
                <a:pos x="2" y="70"/>
              </a:cxn>
              <a:cxn ang="0">
                <a:pos x="1" y="96"/>
              </a:cxn>
              <a:cxn ang="0">
                <a:pos x="13" y="93"/>
              </a:cxn>
              <a:cxn ang="0">
                <a:pos x="0" y="97"/>
              </a:cxn>
              <a:cxn ang="0">
                <a:pos x="0" y="106"/>
              </a:cxn>
              <a:cxn ang="0">
                <a:pos x="8" y="104"/>
              </a:cxn>
              <a:cxn ang="0">
                <a:pos x="0" y="107"/>
              </a:cxn>
              <a:cxn ang="0">
                <a:pos x="0" y="117"/>
              </a:cxn>
              <a:cxn ang="0">
                <a:pos x="31" y="111"/>
              </a:cxn>
              <a:cxn ang="0">
                <a:pos x="1" y="118"/>
              </a:cxn>
              <a:cxn ang="0">
                <a:pos x="1" y="126"/>
              </a:cxn>
              <a:cxn ang="0">
                <a:pos x="25" y="122"/>
              </a:cxn>
              <a:cxn ang="0">
                <a:pos x="1" y="127"/>
              </a:cxn>
              <a:cxn ang="0">
                <a:pos x="1" y="130"/>
              </a:cxn>
              <a:cxn ang="0">
                <a:pos x="1" y="133"/>
              </a:cxn>
              <a:cxn ang="0">
                <a:pos x="4" y="135"/>
              </a:cxn>
              <a:cxn ang="0">
                <a:pos x="6" y="136"/>
              </a:cxn>
              <a:cxn ang="0">
                <a:pos x="10" y="136"/>
              </a:cxn>
              <a:cxn ang="0">
                <a:pos x="15" y="135"/>
              </a:cxn>
              <a:cxn ang="0">
                <a:pos x="92" y="114"/>
              </a:cxn>
              <a:cxn ang="0">
                <a:pos x="111" y="109"/>
              </a:cxn>
              <a:cxn ang="0">
                <a:pos x="133" y="102"/>
              </a:cxn>
              <a:cxn ang="0">
                <a:pos x="160" y="92"/>
              </a:cxn>
              <a:cxn ang="0">
                <a:pos x="175" y="87"/>
              </a:cxn>
              <a:cxn ang="0">
                <a:pos x="187" y="82"/>
              </a:cxn>
              <a:cxn ang="0">
                <a:pos x="196" y="78"/>
              </a:cxn>
              <a:cxn ang="0">
                <a:pos x="202" y="74"/>
              </a:cxn>
              <a:cxn ang="0">
                <a:pos x="208" y="70"/>
              </a:cxn>
              <a:cxn ang="0">
                <a:pos x="206" y="65"/>
              </a:cxn>
              <a:cxn ang="0">
                <a:pos x="205" y="60"/>
              </a:cxn>
              <a:cxn ang="0">
                <a:pos x="190" y="66"/>
              </a:cxn>
              <a:cxn ang="0">
                <a:pos x="205" y="60"/>
              </a:cxn>
              <a:cxn ang="0">
                <a:pos x="204" y="53"/>
              </a:cxn>
              <a:cxn ang="0">
                <a:pos x="203" y="44"/>
              </a:cxn>
              <a:cxn ang="0">
                <a:pos x="202" y="38"/>
              </a:cxn>
              <a:cxn ang="0">
                <a:pos x="203" y="28"/>
              </a:cxn>
              <a:cxn ang="0">
                <a:pos x="188" y="31"/>
              </a:cxn>
              <a:cxn ang="0">
                <a:pos x="203" y="27"/>
              </a:cxn>
              <a:cxn ang="0">
                <a:pos x="204" y="24"/>
              </a:cxn>
              <a:cxn ang="0">
                <a:pos x="205" y="19"/>
              </a:cxn>
              <a:cxn ang="0">
                <a:pos x="170" y="27"/>
              </a:cxn>
              <a:cxn ang="0">
                <a:pos x="205" y="18"/>
              </a:cxn>
              <a:cxn ang="0">
                <a:pos x="207" y="10"/>
              </a:cxn>
              <a:cxn ang="0">
                <a:pos x="160" y="20"/>
              </a:cxn>
              <a:cxn ang="0">
                <a:pos x="207" y="9"/>
              </a:cxn>
              <a:cxn ang="0">
                <a:pos x="210" y="0"/>
              </a:cxn>
            </a:cxnLst>
            <a:rect l="0" t="0" r="r" b="b"/>
            <a:pathLst>
              <a:path w="210" h="136">
                <a:moveTo>
                  <a:pt x="210" y="0"/>
                </a:moveTo>
                <a:lnTo>
                  <a:pt x="199" y="2"/>
                </a:lnTo>
                <a:lnTo>
                  <a:pt x="186" y="5"/>
                </a:lnTo>
                <a:lnTo>
                  <a:pt x="164" y="10"/>
                </a:lnTo>
                <a:lnTo>
                  <a:pt x="146" y="15"/>
                </a:lnTo>
                <a:lnTo>
                  <a:pt x="126" y="19"/>
                </a:lnTo>
                <a:lnTo>
                  <a:pt x="64" y="35"/>
                </a:lnTo>
                <a:lnTo>
                  <a:pt x="18" y="47"/>
                </a:lnTo>
                <a:lnTo>
                  <a:pt x="13" y="49"/>
                </a:lnTo>
                <a:lnTo>
                  <a:pt x="10" y="50"/>
                </a:lnTo>
                <a:lnTo>
                  <a:pt x="7" y="52"/>
                </a:lnTo>
                <a:lnTo>
                  <a:pt x="5" y="55"/>
                </a:lnTo>
                <a:lnTo>
                  <a:pt x="4" y="59"/>
                </a:lnTo>
                <a:lnTo>
                  <a:pt x="3" y="69"/>
                </a:lnTo>
                <a:lnTo>
                  <a:pt x="18" y="66"/>
                </a:lnTo>
                <a:lnTo>
                  <a:pt x="2" y="70"/>
                </a:lnTo>
                <a:lnTo>
                  <a:pt x="1" y="96"/>
                </a:lnTo>
                <a:lnTo>
                  <a:pt x="13" y="93"/>
                </a:lnTo>
                <a:lnTo>
                  <a:pt x="0" y="97"/>
                </a:lnTo>
                <a:lnTo>
                  <a:pt x="0" y="106"/>
                </a:lnTo>
                <a:lnTo>
                  <a:pt x="8" y="104"/>
                </a:lnTo>
                <a:lnTo>
                  <a:pt x="0" y="107"/>
                </a:lnTo>
                <a:lnTo>
                  <a:pt x="0" y="117"/>
                </a:lnTo>
                <a:lnTo>
                  <a:pt x="31" y="111"/>
                </a:lnTo>
                <a:lnTo>
                  <a:pt x="1" y="118"/>
                </a:lnTo>
                <a:lnTo>
                  <a:pt x="1" y="126"/>
                </a:lnTo>
                <a:lnTo>
                  <a:pt x="25" y="122"/>
                </a:lnTo>
                <a:lnTo>
                  <a:pt x="1" y="127"/>
                </a:lnTo>
                <a:lnTo>
                  <a:pt x="1" y="130"/>
                </a:lnTo>
                <a:lnTo>
                  <a:pt x="1" y="133"/>
                </a:lnTo>
                <a:lnTo>
                  <a:pt x="4" y="135"/>
                </a:lnTo>
                <a:lnTo>
                  <a:pt x="6" y="136"/>
                </a:lnTo>
                <a:lnTo>
                  <a:pt x="10" y="136"/>
                </a:lnTo>
                <a:lnTo>
                  <a:pt x="15" y="135"/>
                </a:lnTo>
                <a:lnTo>
                  <a:pt x="92" y="114"/>
                </a:lnTo>
                <a:lnTo>
                  <a:pt x="111" y="109"/>
                </a:lnTo>
                <a:lnTo>
                  <a:pt x="133" y="102"/>
                </a:lnTo>
                <a:lnTo>
                  <a:pt x="160" y="92"/>
                </a:lnTo>
                <a:lnTo>
                  <a:pt x="175" y="87"/>
                </a:lnTo>
                <a:lnTo>
                  <a:pt x="187" y="82"/>
                </a:lnTo>
                <a:lnTo>
                  <a:pt x="196" y="78"/>
                </a:lnTo>
                <a:lnTo>
                  <a:pt x="202" y="74"/>
                </a:lnTo>
                <a:lnTo>
                  <a:pt x="208" y="70"/>
                </a:lnTo>
                <a:lnTo>
                  <a:pt x="206" y="65"/>
                </a:lnTo>
                <a:lnTo>
                  <a:pt x="205" y="60"/>
                </a:lnTo>
                <a:lnTo>
                  <a:pt x="190" y="66"/>
                </a:lnTo>
                <a:lnTo>
                  <a:pt x="205" y="60"/>
                </a:lnTo>
                <a:lnTo>
                  <a:pt x="204" y="53"/>
                </a:lnTo>
                <a:lnTo>
                  <a:pt x="203" y="44"/>
                </a:lnTo>
                <a:lnTo>
                  <a:pt x="202" y="38"/>
                </a:lnTo>
                <a:lnTo>
                  <a:pt x="203" y="28"/>
                </a:lnTo>
                <a:lnTo>
                  <a:pt x="188" y="31"/>
                </a:lnTo>
                <a:lnTo>
                  <a:pt x="203" y="27"/>
                </a:lnTo>
                <a:lnTo>
                  <a:pt x="204" y="24"/>
                </a:lnTo>
                <a:lnTo>
                  <a:pt x="205" y="19"/>
                </a:lnTo>
                <a:lnTo>
                  <a:pt x="170" y="27"/>
                </a:lnTo>
                <a:lnTo>
                  <a:pt x="205" y="18"/>
                </a:lnTo>
                <a:lnTo>
                  <a:pt x="207" y="10"/>
                </a:lnTo>
                <a:lnTo>
                  <a:pt x="160" y="20"/>
                </a:lnTo>
                <a:lnTo>
                  <a:pt x="207" y="9"/>
                </a:lnTo>
                <a:lnTo>
                  <a:pt x="210" y="0"/>
                </a:lnTo>
                <a:close/>
              </a:path>
            </a:pathLst>
          </a:custGeom>
          <a:solidFill>
            <a:srgbClr val="FFFFFF"/>
          </a:solidFill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43" name="Freeform 55"/>
          <p:cNvSpPr>
            <a:spLocks noChangeArrowheads="1"/>
          </p:cNvSpPr>
          <p:nvPr/>
        </p:nvSpPr>
        <p:spPr bwMode="auto">
          <a:xfrm>
            <a:off x="3270251" y="2525316"/>
            <a:ext cx="182563" cy="36909"/>
          </a:xfrm>
          <a:custGeom>
            <a:avLst/>
            <a:gdLst/>
            <a:ahLst/>
            <a:cxnLst>
              <a:cxn ang="0">
                <a:pos x="0" y="31"/>
              </a:cxn>
              <a:cxn ang="0">
                <a:pos x="115" y="0"/>
              </a:cxn>
              <a:cxn ang="0">
                <a:pos x="90" y="8"/>
              </a:cxn>
              <a:cxn ang="0">
                <a:pos x="76" y="12"/>
              </a:cxn>
              <a:cxn ang="0">
                <a:pos x="55" y="18"/>
              </a:cxn>
              <a:cxn ang="0">
                <a:pos x="0" y="31"/>
              </a:cxn>
            </a:cxnLst>
            <a:rect l="0" t="0" r="r" b="b"/>
            <a:pathLst>
              <a:path w="115" h="31">
                <a:moveTo>
                  <a:pt x="0" y="31"/>
                </a:moveTo>
                <a:lnTo>
                  <a:pt x="115" y="0"/>
                </a:lnTo>
                <a:lnTo>
                  <a:pt x="90" y="8"/>
                </a:lnTo>
                <a:lnTo>
                  <a:pt x="76" y="12"/>
                </a:lnTo>
                <a:lnTo>
                  <a:pt x="55" y="18"/>
                </a:lnTo>
                <a:lnTo>
                  <a:pt x="0" y="31"/>
                </a:lnTo>
                <a:close/>
              </a:path>
            </a:pathLst>
          </a:custGeom>
          <a:solidFill>
            <a:srgbClr val="000000"/>
          </a:solidFill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44" name="Freeform 56"/>
          <p:cNvSpPr>
            <a:spLocks noChangeArrowheads="1"/>
          </p:cNvSpPr>
          <p:nvPr/>
        </p:nvSpPr>
        <p:spPr bwMode="auto">
          <a:xfrm>
            <a:off x="3187700" y="2481263"/>
            <a:ext cx="103188" cy="39291"/>
          </a:xfrm>
          <a:custGeom>
            <a:avLst/>
            <a:gdLst/>
            <a:ahLst/>
            <a:cxnLst>
              <a:cxn ang="0">
                <a:pos x="65" y="27"/>
              </a:cxn>
              <a:cxn ang="0">
                <a:pos x="57" y="27"/>
              </a:cxn>
              <a:cxn ang="0">
                <a:pos x="53" y="26"/>
              </a:cxn>
              <a:cxn ang="0">
                <a:pos x="47" y="24"/>
              </a:cxn>
              <a:cxn ang="0">
                <a:pos x="0" y="0"/>
              </a:cxn>
              <a:cxn ang="0">
                <a:pos x="44" y="26"/>
              </a:cxn>
              <a:cxn ang="0">
                <a:pos x="54" y="33"/>
              </a:cxn>
              <a:cxn ang="0">
                <a:pos x="55" y="31"/>
              </a:cxn>
              <a:cxn ang="0">
                <a:pos x="57" y="29"/>
              </a:cxn>
              <a:cxn ang="0">
                <a:pos x="58" y="28"/>
              </a:cxn>
              <a:cxn ang="0">
                <a:pos x="65" y="27"/>
              </a:cxn>
            </a:cxnLst>
            <a:rect l="0" t="0" r="r" b="b"/>
            <a:pathLst>
              <a:path w="65" h="33">
                <a:moveTo>
                  <a:pt x="65" y="27"/>
                </a:moveTo>
                <a:lnTo>
                  <a:pt x="57" y="27"/>
                </a:lnTo>
                <a:lnTo>
                  <a:pt x="53" y="26"/>
                </a:lnTo>
                <a:lnTo>
                  <a:pt x="47" y="24"/>
                </a:lnTo>
                <a:lnTo>
                  <a:pt x="0" y="0"/>
                </a:lnTo>
                <a:lnTo>
                  <a:pt x="44" y="26"/>
                </a:lnTo>
                <a:lnTo>
                  <a:pt x="54" y="33"/>
                </a:lnTo>
                <a:lnTo>
                  <a:pt x="55" y="31"/>
                </a:lnTo>
                <a:lnTo>
                  <a:pt x="57" y="29"/>
                </a:lnTo>
                <a:lnTo>
                  <a:pt x="58" y="28"/>
                </a:lnTo>
                <a:lnTo>
                  <a:pt x="65" y="27"/>
                </a:lnTo>
                <a:close/>
              </a:path>
            </a:pathLst>
          </a:custGeom>
          <a:solidFill>
            <a:srgbClr val="000000"/>
          </a:solidFill>
          <a:ln w="108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45" name="Freeform 57"/>
          <p:cNvSpPr>
            <a:spLocks noChangeArrowheads="1"/>
          </p:cNvSpPr>
          <p:nvPr/>
        </p:nvSpPr>
        <p:spPr bwMode="auto">
          <a:xfrm>
            <a:off x="2949576" y="2371725"/>
            <a:ext cx="180975" cy="82154"/>
          </a:xfrm>
          <a:custGeom>
            <a:avLst/>
            <a:gdLst/>
            <a:ahLst/>
            <a:cxnLst>
              <a:cxn ang="0">
                <a:pos x="114" y="69"/>
              </a:cxn>
              <a:cxn ang="0">
                <a:pos x="13" y="7"/>
              </a:cxn>
              <a:cxn ang="0">
                <a:pos x="12" y="5"/>
              </a:cxn>
              <a:cxn ang="0">
                <a:pos x="12" y="3"/>
              </a:cxn>
              <a:cxn ang="0">
                <a:pos x="12" y="1"/>
              </a:cxn>
              <a:cxn ang="0">
                <a:pos x="14" y="0"/>
              </a:cxn>
              <a:cxn ang="0">
                <a:pos x="4" y="2"/>
              </a:cxn>
              <a:cxn ang="0">
                <a:pos x="0" y="5"/>
              </a:cxn>
              <a:cxn ang="0">
                <a:pos x="114" y="69"/>
              </a:cxn>
            </a:cxnLst>
            <a:rect l="0" t="0" r="r" b="b"/>
            <a:pathLst>
              <a:path w="114" h="69">
                <a:moveTo>
                  <a:pt x="114" y="69"/>
                </a:moveTo>
                <a:lnTo>
                  <a:pt x="13" y="7"/>
                </a:lnTo>
                <a:lnTo>
                  <a:pt x="12" y="5"/>
                </a:lnTo>
                <a:lnTo>
                  <a:pt x="12" y="3"/>
                </a:lnTo>
                <a:lnTo>
                  <a:pt x="12" y="1"/>
                </a:lnTo>
                <a:lnTo>
                  <a:pt x="14" y="0"/>
                </a:lnTo>
                <a:lnTo>
                  <a:pt x="4" y="2"/>
                </a:lnTo>
                <a:lnTo>
                  <a:pt x="0" y="5"/>
                </a:lnTo>
                <a:lnTo>
                  <a:pt x="114" y="69"/>
                </a:lnTo>
                <a:close/>
              </a:path>
            </a:pathLst>
          </a:custGeom>
          <a:solidFill>
            <a:srgbClr val="000000"/>
          </a:solidFill>
          <a:ln w="108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46" name="Freeform 58"/>
          <p:cNvSpPr>
            <a:spLocks noChangeArrowheads="1"/>
          </p:cNvSpPr>
          <p:nvPr/>
        </p:nvSpPr>
        <p:spPr bwMode="auto">
          <a:xfrm>
            <a:off x="3082926" y="2412206"/>
            <a:ext cx="100013" cy="28575"/>
          </a:xfrm>
          <a:custGeom>
            <a:avLst/>
            <a:gdLst/>
            <a:ahLst/>
            <a:cxnLst>
              <a:cxn ang="0">
                <a:pos x="0" y="7"/>
              </a:cxn>
              <a:cxn ang="0">
                <a:pos x="23" y="2"/>
              </a:cxn>
              <a:cxn ang="0">
                <a:pos x="27" y="1"/>
              </a:cxn>
              <a:cxn ang="0">
                <a:pos x="31" y="0"/>
              </a:cxn>
              <a:cxn ang="0">
                <a:pos x="34" y="0"/>
              </a:cxn>
              <a:cxn ang="0">
                <a:pos x="37" y="0"/>
              </a:cxn>
              <a:cxn ang="0">
                <a:pos x="39" y="0"/>
              </a:cxn>
              <a:cxn ang="0">
                <a:pos x="42" y="1"/>
              </a:cxn>
              <a:cxn ang="0">
                <a:pos x="45" y="2"/>
              </a:cxn>
              <a:cxn ang="0">
                <a:pos x="47" y="2"/>
              </a:cxn>
              <a:cxn ang="0">
                <a:pos x="48" y="4"/>
              </a:cxn>
              <a:cxn ang="0">
                <a:pos x="47" y="6"/>
              </a:cxn>
              <a:cxn ang="0">
                <a:pos x="45" y="7"/>
              </a:cxn>
              <a:cxn ang="0">
                <a:pos x="50" y="7"/>
              </a:cxn>
              <a:cxn ang="0">
                <a:pos x="53" y="7"/>
              </a:cxn>
              <a:cxn ang="0">
                <a:pos x="56" y="8"/>
              </a:cxn>
              <a:cxn ang="0">
                <a:pos x="59" y="8"/>
              </a:cxn>
              <a:cxn ang="0">
                <a:pos x="62" y="9"/>
              </a:cxn>
              <a:cxn ang="0">
                <a:pos x="63" y="11"/>
              </a:cxn>
              <a:cxn ang="0">
                <a:pos x="63" y="12"/>
              </a:cxn>
              <a:cxn ang="0">
                <a:pos x="62" y="14"/>
              </a:cxn>
              <a:cxn ang="0">
                <a:pos x="61" y="15"/>
              </a:cxn>
              <a:cxn ang="0">
                <a:pos x="58" y="16"/>
              </a:cxn>
              <a:cxn ang="0">
                <a:pos x="54" y="17"/>
              </a:cxn>
              <a:cxn ang="0">
                <a:pos x="28" y="24"/>
              </a:cxn>
              <a:cxn ang="0">
                <a:pos x="32" y="21"/>
              </a:cxn>
              <a:cxn ang="0">
                <a:pos x="7" y="7"/>
              </a:cxn>
              <a:cxn ang="0">
                <a:pos x="0" y="7"/>
              </a:cxn>
            </a:cxnLst>
            <a:rect l="0" t="0" r="r" b="b"/>
            <a:pathLst>
              <a:path w="63" h="24">
                <a:moveTo>
                  <a:pt x="0" y="7"/>
                </a:moveTo>
                <a:lnTo>
                  <a:pt x="23" y="2"/>
                </a:lnTo>
                <a:lnTo>
                  <a:pt x="27" y="1"/>
                </a:lnTo>
                <a:lnTo>
                  <a:pt x="31" y="0"/>
                </a:lnTo>
                <a:lnTo>
                  <a:pt x="34" y="0"/>
                </a:lnTo>
                <a:lnTo>
                  <a:pt x="37" y="0"/>
                </a:lnTo>
                <a:lnTo>
                  <a:pt x="39" y="0"/>
                </a:lnTo>
                <a:lnTo>
                  <a:pt x="42" y="1"/>
                </a:lnTo>
                <a:lnTo>
                  <a:pt x="45" y="2"/>
                </a:lnTo>
                <a:lnTo>
                  <a:pt x="47" y="2"/>
                </a:lnTo>
                <a:lnTo>
                  <a:pt x="48" y="4"/>
                </a:lnTo>
                <a:lnTo>
                  <a:pt x="47" y="6"/>
                </a:lnTo>
                <a:lnTo>
                  <a:pt x="45" y="7"/>
                </a:lnTo>
                <a:lnTo>
                  <a:pt x="50" y="7"/>
                </a:lnTo>
                <a:lnTo>
                  <a:pt x="53" y="7"/>
                </a:lnTo>
                <a:lnTo>
                  <a:pt x="56" y="8"/>
                </a:lnTo>
                <a:lnTo>
                  <a:pt x="59" y="8"/>
                </a:lnTo>
                <a:lnTo>
                  <a:pt x="62" y="9"/>
                </a:lnTo>
                <a:lnTo>
                  <a:pt x="63" y="11"/>
                </a:lnTo>
                <a:lnTo>
                  <a:pt x="63" y="12"/>
                </a:lnTo>
                <a:lnTo>
                  <a:pt x="62" y="14"/>
                </a:lnTo>
                <a:lnTo>
                  <a:pt x="61" y="15"/>
                </a:lnTo>
                <a:lnTo>
                  <a:pt x="58" y="16"/>
                </a:lnTo>
                <a:lnTo>
                  <a:pt x="54" y="17"/>
                </a:lnTo>
                <a:lnTo>
                  <a:pt x="28" y="24"/>
                </a:lnTo>
                <a:lnTo>
                  <a:pt x="32" y="21"/>
                </a:lnTo>
                <a:lnTo>
                  <a:pt x="7" y="7"/>
                </a:lnTo>
                <a:lnTo>
                  <a:pt x="0" y="7"/>
                </a:lnTo>
                <a:close/>
              </a:path>
            </a:pathLst>
          </a:custGeom>
          <a:solidFill>
            <a:srgbClr val="FFFF00"/>
          </a:solidFill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47" name="Freeform 59"/>
          <p:cNvSpPr>
            <a:spLocks noChangeArrowheads="1"/>
          </p:cNvSpPr>
          <p:nvPr/>
        </p:nvSpPr>
        <p:spPr bwMode="auto">
          <a:xfrm>
            <a:off x="3248025" y="2345532"/>
            <a:ext cx="90488" cy="26194"/>
          </a:xfrm>
          <a:custGeom>
            <a:avLst/>
            <a:gdLst/>
            <a:ahLst/>
            <a:cxnLst>
              <a:cxn ang="0">
                <a:pos x="0" y="10"/>
              </a:cxn>
              <a:cxn ang="0">
                <a:pos x="6" y="10"/>
              </a:cxn>
              <a:cxn ang="0">
                <a:pos x="33" y="14"/>
              </a:cxn>
              <a:cxn ang="0">
                <a:pos x="42" y="20"/>
              </a:cxn>
              <a:cxn ang="0">
                <a:pos x="39" y="22"/>
              </a:cxn>
              <a:cxn ang="0">
                <a:pos x="57" y="18"/>
              </a:cxn>
              <a:cxn ang="0">
                <a:pos x="49" y="18"/>
              </a:cxn>
              <a:cxn ang="0">
                <a:pos x="39" y="13"/>
              </a:cxn>
              <a:cxn ang="0">
                <a:pos x="39" y="2"/>
              </a:cxn>
              <a:cxn ang="0">
                <a:pos x="42" y="0"/>
              </a:cxn>
              <a:cxn ang="0">
                <a:pos x="29" y="3"/>
              </a:cxn>
              <a:cxn ang="0">
                <a:pos x="36" y="3"/>
              </a:cxn>
              <a:cxn ang="0">
                <a:pos x="35" y="11"/>
              </a:cxn>
              <a:cxn ang="0">
                <a:pos x="14" y="8"/>
              </a:cxn>
              <a:cxn ang="0">
                <a:pos x="18" y="6"/>
              </a:cxn>
              <a:cxn ang="0">
                <a:pos x="0" y="10"/>
              </a:cxn>
            </a:cxnLst>
            <a:rect l="0" t="0" r="r" b="b"/>
            <a:pathLst>
              <a:path w="57" h="22">
                <a:moveTo>
                  <a:pt x="0" y="10"/>
                </a:moveTo>
                <a:lnTo>
                  <a:pt x="6" y="10"/>
                </a:lnTo>
                <a:lnTo>
                  <a:pt x="33" y="14"/>
                </a:lnTo>
                <a:lnTo>
                  <a:pt x="42" y="20"/>
                </a:lnTo>
                <a:lnTo>
                  <a:pt x="39" y="22"/>
                </a:lnTo>
                <a:lnTo>
                  <a:pt x="57" y="18"/>
                </a:lnTo>
                <a:lnTo>
                  <a:pt x="49" y="18"/>
                </a:lnTo>
                <a:lnTo>
                  <a:pt x="39" y="13"/>
                </a:lnTo>
                <a:lnTo>
                  <a:pt x="39" y="2"/>
                </a:lnTo>
                <a:lnTo>
                  <a:pt x="42" y="0"/>
                </a:lnTo>
                <a:lnTo>
                  <a:pt x="29" y="3"/>
                </a:lnTo>
                <a:lnTo>
                  <a:pt x="36" y="3"/>
                </a:lnTo>
                <a:lnTo>
                  <a:pt x="35" y="11"/>
                </a:lnTo>
                <a:lnTo>
                  <a:pt x="14" y="8"/>
                </a:lnTo>
                <a:lnTo>
                  <a:pt x="18" y="6"/>
                </a:lnTo>
                <a:lnTo>
                  <a:pt x="0" y="10"/>
                </a:lnTo>
                <a:close/>
              </a:path>
            </a:pathLst>
          </a:custGeom>
          <a:solidFill>
            <a:srgbClr val="FFFF00"/>
          </a:solidFill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48" name="Freeform 60"/>
          <p:cNvSpPr>
            <a:spLocks noChangeArrowheads="1"/>
          </p:cNvSpPr>
          <p:nvPr/>
        </p:nvSpPr>
        <p:spPr bwMode="auto">
          <a:xfrm>
            <a:off x="3200401" y="2361010"/>
            <a:ext cx="93663" cy="23813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7" y="4"/>
              </a:cxn>
              <a:cxn ang="0">
                <a:pos x="29" y="17"/>
              </a:cxn>
              <a:cxn ang="0">
                <a:pos x="26" y="20"/>
              </a:cxn>
              <a:cxn ang="0">
                <a:pos x="59" y="12"/>
              </a:cxn>
              <a:cxn ang="0">
                <a:pos x="55" y="7"/>
              </a:cxn>
              <a:cxn ang="0">
                <a:pos x="52" y="11"/>
              </a:cxn>
              <a:cxn ang="0">
                <a:pos x="36" y="16"/>
              </a:cxn>
              <a:cxn ang="0">
                <a:pos x="13" y="3"/>
              </a:cxn>
              <a:cxn ang="0">
                <a:pos x="17" y="0"/>
              </a:cxn>
              <a:cxn ang="0">
                <a:pos x="0" y="4"/>
              </a:cxn>
            </a:cxnLst>
            <a:rect l="0" t="0" r="r" b="b"/>
            <a:pathLst>
              <a:path w="59" h="20">
                <a:moveTo>
                  <a:pt x="0" y="4"/>
                </a:moveTo>
                <a:lnTo>
                  <a:pt x="7" y="4"/>
                </a:lnTo>
                <a:lnTo>
                  <a:pt x="29" y="17"/>
                </a:lnTo>
                <a:lnTo>
                  <a:pt x="26" y="20"/>
                </a:lnTo>
                <a:lnTo>
                  <a:pt x="59" y="12"/>
                </a:lnTo>
                <a:lnTo>
                  <a:pt x="55" y="7"/>
                </a:lnTo>
                <a:lnTo>
                  <a:pt x="52" y="11"/>
                </a:lnTo>
                <a:lnTo>
                  <a:pt x="36" y="16"/>
                </a:lnTo>
                <a:lnTo>
                  <a:pt x="13" y="3"/>
                </a:lnTo>
                <a:lnTo>
                  <a:pt x="17" y="0"/>
                </a:lnTo>
                <a:lnTo>
                  <a:pt x="0" y="4"/>
                </a:lnTo>
                <a:close/>
              </a:path>
            </a:pathLst>
          </a:custGeom>
          <a:solidFill>
            <a:srgbClr val="FFFF00"/>
          </a:solidFill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49" name="Freeform 61"/>
          <p:cNvSpPr>
            <a:spLocks noChangeArrowheads="1"/>
          </p:cNvSpPr>
          <p:nvPr/>
        </p:nvSpPr>
        <p:spPr bwMode="auto">
          <a:xfrm>
            <a:off x="3052764" y="2378869"/>
            <a:ext cx="111125" cy="30956"/>
          </a:xfrm>
          <a:custGeom>
            <a:avLst/>
            <a:gdLst/>
            <a:ahLst/>
            <a:cxnLst>
              <a:cxn ang="0">
                <a:pos x="1" y="10"/>
              </a:cxn>
              <a:cxn ang="0">
                <a:pos x="18" y="6"/>
              </a:cxn>
              <a:cxn ang="0">
                <a:pos x="14" y="8"/>
              </a:cxn>
              <a:cxn ang="0">
                <a:pos x="24" y="14"/>
              </a:cxn>
              <a:cxn ang="0">
                <a:pos x="43" y="10"/>
              </a:cxn>
              <a:cxn ang="0">
                <a:pos x="33" y="4"/>
              </a:cxn>
              <a:cxn ang="0">
                <a:pos x="25" y="4"/>
              </a:cxn>
              <a:cxn ang="0">
                <a:pos x="43" y="0"/>
              </a:cxn>
              <a:cxn ang="0">
                <a:pos x="40" y="3"/>
              </a:cxn>
              <a:cxn ang="0">
                <a:pos x="63" y="16"/>
              </a:cxn>
              <a:cxn ang="0">
                <a:pos x="70" y="15"/>
              </a:cxn>
              <a:cxn ang="0">
                <a:pos x="52" y="19"/>
              </a:cxn>
              <a:cxn ang="0">
                <a:pos x="56" y="17"/>
              </a:cxn>
              <a:cxn ang="0">
                <a:pos x="45" y="11"/>
              </a:cxn>
              <a:cxn ang="0">
                <a:pos x="26" y="16"/>
              </a:cxn>
              <a:cxn ang="0">
                <a:pos x="37" y="21"/>
              </a:cxn>
              <a:cxn ang="0">
                <a:pos x="45" y="21"/>
              </a:cxn>
              <a:cxn ang="0">
                <a:pos x="27" y="26"/>
              </a:cxn>
              <a:cxn ang="0">
                <a:pos x="31" y="23"/>
              </a:cxn>
              <a:cxn ang="0">
                <a:pos x="7" y="10"/>
              </a:cxn>
              <a:cxn ang="0">
                <a:pos x="0" y="10"/>
              </a:cxn>
              <a:cxn ang="0">
                <a:pos x="1" y="10"/>
              </a:cxn>
            </a:cxnLst>
            <a:rect l="0" t="0" r="r" b="b"/>
            <a:pathLst>
              <a:path w="70" h="26">
                <a:moveTo>
                  <a:pt x="1" y="10"/>
                </a:moveTo>
                <a:lnTo>
                  <a:pt x="18" y="6"/>
                </a:lnTo>
                <a:lnTo>
                  <a:pt x="14" y="8"/>
                </a:lnTo>
                <a:lnTo>
                  <a:pt x="24" y="14"/>
                </a:lnTo>
                <a:lnTo>
                  <a:pt x="43" y="10"/>
                </a:lnTo>
                <a:lnTo>
                  <a:pt x="33" y="4"/>
                </a:lnTo>
                <a:lnTo>
                  <a:pt x="25" y="4"/>
                </a:lnTo>
                <a:lnTo>
                  <a:pt x="43" y="0"/>
                </a:lnTo>
                <a:lnTo>
                  <a:pt x="40" y="3"/>
                </a:lnTo>
                <a:lnTo>
                  <a:pt x="63" y="16"/>
                </a:lnTo>
                <a:lnTo>
                  <a:pt x="70" y="15"/>
                </a:lnTo>
                <a:lnTo>
                  <a:pt x="52" y="19"/>
                </a:lnTo>
                <a:lnTo>
                  <a:pt x="56" y="17"/>
                </a:lnTo>
                <a:lnTo>
                  <a:pt x="45" y="11"/>
                </a:lnTo>
                <a:lnTo>
                  <a:pt x="26" y="16"/>
                </a:lnTo>
                <a:lnTo>
                  <a:pt x="37" y="21"/>
                </a:lnTo>
                <a:lnTo>
                  <a:pt x="45" y="21"/>
                </a:lnTo>
                <a:lnTo>
                  <a:pt x="27" y="26"/>
                </a:lnTo>
                <a:lnTo>
                  <a:pt x="31" y="23"/>
                </a:lnTo>
                <a:lnTo>
                  <a:pt x="7" y="10"/>
                </a:lnTo>
                <a:lnTo>
                  <a:pt x="0" y="10"/>
                </a:lnTo>
                <a:lnTo>
                  <a:pt x="1" y="10"/>
                </a:lnTo>
                <a:close/>
              </a:path>
            </a:pathLst>
          </a:custGeom>
          <a:solidFill>
            <a:srgbClr val="FFFF00"/>
          </a:solidFill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50" name="Freeform 62"/>
          <p:cNvSpPr>
            <a:spLocks noChangeArrowheads="1"/>
          </p:cNvSpPr>
          <p:nvPr/>
        </p:nvSpPr>
        <p:spPr bwMode="auto">
          <a:xfrm>
            <a:off x="3105150" y="2414588"/>
            <a:ext cx="39688" cy="11906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11" y="10"/>
              </a:cxn>
              <a:cxn ang="0">
                <a:pos x="20" y="7"/>
              </a:cxn>
              <a:cxn ang="0">
                <a:pos x="22" y="7"/>
              </a:cxn>
              <a:cxn ang="0">
                <a:pos x="25" y="5"/>
              </a:cxn>
              <a:cxn ang="0">
                <a:pos x="25" y="4"/>
              </a:cxn>
              <a:cxn ang="0">
                <a:pos x="25" y="3"/>
              </a:cxn>
              <a:cxn ang="0">
                <a:pos x="24" y="1"/>
              </a:cxn>
              <a:cxn ang="0">
                <a:pos x="21" y="0"/>
              </a:cxn>
              <a:cxn ang="0">
                <a:pos x="19" y="0"/>
              </a:cxn>
              <a:cxn ang="0">
                <a:pos x="16" y="0"/>
              </a:cxn>
              <a:cxn ang="0">
                <a:pos x="13" y="0"/>
              </a:cxn>
              <a:cxn ang="0">
                <a:pos x="10" y="1"/>
              </a:cxn>
              <a:cxn ang="0">
                <a:pos x="0" y="3"/>
              </a:cxn>
            </a:cxnLst>
            <a:rect l="0" t="0" r="r" b="b"/>
            <a:pathLst>
              <a:path w="25" h="10">
                <a:moveTo>
                  <a:pt x="0" y="3"/>
                </a:moveTo>
                <a:lnTo>
                  <a:pt x="11" y="10"/>
                </a:lnTo>
                <a:lnTo>
                  <a:pt x="20" y="7"/>
                </a:lnTo>
                <a:lnTo>
                  <a:pt x="22" y="7"/>
                </a:lnTo>
                <a:lnTo>
                  <a:pt x="25" y="5"/>
                </a:lnTo>
                <a:lnTo>
                  <a:pt x="25" y="4"/>
                </a:lnTo>
                <a:lnTo>
                  <a:pt x="25" y="3"/>
                </a:lnTo>
                <a:lnTo>
                  <a:pt x="24" y="1"/>
                </a:lnTo>
                <a:lnTo>
                  <a:pt x="21" y="0"/>
                </a:lnTo>
                <a:lnTo>
                  <a:pt x="19" y="0"/>
                </a:lnTo>
                <a:lnTo>
                  <a:pt x="16" y="0"/>
                </a:lnTo>
                <a:lnTo>
                  <a:pt x="13" y="0"/>
                </a:lnTo>
                <a:lnTo>
                  <a:pt x="10" y="1"/>
                </a:lnTo>
                <a:lnTo>
                  <a:pt x="0" y="3"/>
                </a:lnTo>
                <a:close/>
              </a:path>
            </a:pathLst>
          </a:custGeom>
          <a:solidFill>
            <a:srgbClr val="7F3F00"/>
          </a:solidFill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51" name="Freeform 63"/>
          <p:cNvSpPr>
            <a:spLocks noChangeArrowheads="1"/>
          </p:cNvSpPr>
          <p:nvPr/>
        </p:nvSpPr>
        <p:spPr bwMode="auto">
          <a:xfrm>
            <a:off x="3124200" y="2422922"/>
            <a:ext cx="46038" cy="13097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13" y="11"/>
              </a:cxn>
              <a:cxn ang="0">
                <a:pos x="23" y="8"/>
              </a:cxn>
              <a:cxn ang="0">
                <a:pos x="25" y="7"/>
              </a:cxn>
              <a:cxn ang="0">
                <a:pos x="27" y="6"/>
              </a:cxn>
              <a:cxn ang="0">
                <a:pos x="28" y="6"/>
              </a:cxn>
              <a:cxn ang="0">
                <a:pos x="29" y="5"/>
              </a:cxn>
              <a:cxn ang="0">
                <a:pos x="29" y="4"/>
              </a:cxn>
              <a:cxn ang="0">
                <a:pos x="28" y="3"/>
              </a:cxn>
              <a:cxn ang="0">
                <a:pos x="26" y="2"/>
              </a:cxn>
              <a:cxn ang="0">
                <a:pos x="24" y="1"/>
              </a:cxn>
              <a:cxn ang="0">
                <a:pos x="20" y="0"/>
              </a:cxn>
              <a:cxn ang="0">
                <a:pos x="17" y="0"/>
              </a:cxn>
              <a:cxn ang="0">
                <a:pos x="14" y="0"/>
              </a:cxn>
              <a:cxn ang="0">
                <a:pos x="12" y="1"/>
              </a:cxn>
              <a:cxn ang="0">
                <a:pos x="0" y="4"/>
              </a:cxn>
            </a:cxnLst>
            <a:rect l="0" t="0" r="r" b="b"/>
            <a:pathLst>
              <a:path w="29" h="11">
                <a:moveTo>
                  <a:pt x="0" y="4"/>
                </a:moveTo>
                <a:lnTo>
                  <a:pt x="13" y="11"/>
                </a:lnTo>
                <a:lnTo>
                  <a:pt x="23" y="8"/>
                </a:lnTo>
                <a:lnTo>
                  <a:pt x="25" y="7"/>
                </a:lnTo>
                <a:lnTo>
                  <a:pt x="27" y="6"/>
                </a:lnTo>
                <a:lnTo>
                  <a:pt x="28" y="6"/>
                </a:lnTo>
                <a:lnTo>
                  <a:pt x="29" y="5"/>
                </a:lnTo>
                <a:lnTo>
                  <a:pt x="29" y="4"/>
                </a:lnTo>
                <a:lnTo>
                  <a:pt x="28" y="3"/>
                </a:lnTo>
                <a:lnTo>
                  <a:pt x="26" y="2"/>
                </a:lnTo>
                <a:lnTo>
                  <a:pt x="24" y="1"/>
                </a:lnTo>
                <a:lnTo>
                  <a:pt x="20" y="0"/>
                </a:lnTo>
                <a:lnTo>
                  <a:pt x="17" y="0"/>
                </a:lnTo>
                <a:lnTo>
                  <a:pt x="14" y="0"/>
                </a:lnTo>
                <a:lnTo>
                  <a:pt x="12" y="1"/>
                </a:lnTo>
                <a:lnTo>
                  <a:pt x="0" y="4"/>
                </a:lnTo>
                <a:close/>
              </a:path>
            </a:pathLst>
          </a:custGeom>
          <a:solidFill>
            <a:srgbClr val="7F3F00"/>
          </a:solidFill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52" name="Freeform 64"/>
          <p:cNvSpPr>
            <a:spLocks noChangeArrowheads="1"/>
          </p:cNvSpPr>
          <p:nvPr/>
        </p:nvSpPr>
        <p:spPr bwMode="auto">
          <a:xfrm>
            <a:off x="3152775" y="2402681"/>
            <a:ext cx="76200" cy="25004"/>
          </a:xfrm>
          <a:custGeom>
            <a:avLst/>
            <a:gdLst/>
            <a:ahLst/>
            <a:cxnLst>
              <a:cxn ang="0">
                <a:pos x="0" y="5"/>
              </a:cxn>
              <a:cxn ang="0">
                <a:pos x="8" y="4"/>
              </a:cxn>
              <a:cxn ang="0">
                <a:pos x="33" y="18"/>
              </a:cxn>
              <a:cxn ang="0">
                <a:pos x="29" y="21"/>
              </a:cxn>
              <a:cxn ang="0">
                <a:pos x="48" y="16"/>
              </a:cxn>
              <a:cxn ang="0">
                <a:pos x="40" y="17"/>
              </a:cxn>
              <a:cxn ang="0">
                <a:pos x="15" y="2"/>
              </a:cxn>
              <a:cxn ang="0">
                <a:pos x="19" y="0"/>
              </a:cxn>
              <a:cxn ang="0">
                <a:pos x="0" y="5"/>
              </a:cxn>
            </a:cxnLst>
            <a:rect l="0" t="0" r="r" b="b"/>
            <a:pathLst>
              <a:path w="48" h="21">
                <a:moveTo>
                  <a:pt x="0" y="5"/>
                </a:moveTo>
                <a:lnTo>
                  <a:pt x="8" y="4"/>
                </a:lnTo>
                <a:lnTo>
                  <a:pt x="33" y="18"/>
                </a:lnTo>
                <a:lnTo>
                  <a:pt x="29" y="21"/>
                </a:lnTo>
                <a:lnTo>
                  <a:pt x="48" y="16"/>
                </a:lnTo>
                <a:lnTo>
                  <a:pt x="40" y="17"/>
                </a:lnTo>
                <a:lnTo>
                  <a:pt x="15" y="2"/>
                </a:lnTo>
                <a:lnTo>
                  <a:pt x="19" y="0"/>
                </a:lnTo>
                <a:lnTo>
                  <a:pt x="0" y="5"/>
                </a:lnTo>
                <a:close/>
              </a:path>
            </a:pathLst>
          </a:custGeom>
          <a:solidFill>
            <a:srgbClr val="FFFF00"/>
          </a:solidFill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53" name="Freeform 65"/>
          <p:cNvSpPr>
            <a:spLocks noChangeArrowheads="1"/>
          </p:cNvSpPr>
          <p:nvPr/>
        </p:nvSpPr>
        <p:spPr bwMode="auto">
          <a:xfrm>
            <a:off x="3187700" y="2393156"/>
            <a:ext cx="101600" cy="28575"/>
          </a:xfrm>
          <a:custGeom>
            <a:avLst/>
            <a:gdLst/>
            <a:ahLst/>
            <a:cxnLst>
              <a:cxn ang="0">
                <a:pos x="0" y="7"/>
              </a:cxn>
              <a:cxn ang="0">
                <a:pos x="23" y="2"/>
              </a:cxn>
              <a:cxn ang="0">
                <a:pos x="28" y="1"/>
              </a:cxn>
              <a:cxn ang="0">
                <a:pos x="32" y="0"/>
              </a:cxn>
              <a:cxn ang="0">
                <a:pos x="36" y="0"/>
              </a:cxn>
              <a:cxn ang="0">
                <a:pos x="40" y="0"/>
              </a:cxn>
              <a:cxn ang="0">
                <a:pos x="43" y="1"/>
              </a:cxn>
              <a:cxn ang="0">
                <a:pos x="46" y="2"/>
              </a:cxn>
              <a:cxn ang="0">
                <a:pos x="48" y="3"/>
              </a:cxn>
              <a:cxn ang="0">
                <a:pos x="48" y="4"/>
              </a:cxn>
              <a:cxn ang="0">
                <a:pos x="48" y="6"/>
              </a:cxn>
              <a:cxn ang="0">
                <a:pos x="45" y="7"/>
              </a:cxn>
              <a:cxn ang="0">
                <a:pos x="50" y="7"/>
              </a:cxn>
              <a:cxn ang="0">
                <a:pos x="53" y="7"/>
              </a:cxn>
              <a:cxn ang="0">
                <a:pos x="58" y="8"/>
              </a:cxn>
              <a:cxn ang="0">
                <a:pos x="61" y="9"/>
              </a:cxn>
              <a:cxn ang="0">
                <a:pos x="63" y="10"/>
              </a:cxn>
              <a:cxn ang="0">
                <a:pos x="64" y="11"/>
              </a:cxn>
              <a:cxn ang="0">
                <a:pos x="64" y="12"/>
              </a:cxn>
              <a:cxn ang="0">
                <a:pos x="63" y="14"/>
              </a:cxn>
              <a:cxn ang="0">
                <a:pos x="61" y="15"/>
              </a:cxn>
              <a:cxn ang="0">
                <a:pos x="58" y="16"/>
              </a:cxn>
              <a:cxn ang="0">
                <a:pos x="55" y="17"/>
              </a:cxn>
              <a:cxn ang="0">
                <a:pos x="29" y="24"/>
              </a:cxn>
              <a:cxn ang="0">
                <a:pos x="32" y="21"/>
              </a:cxn>
              <a:cxn ang="0">
                <a:pos x="8" y="7"/>
              </a:cxn>
              <a:cxn ang="0">
                <a:pos x="0" y="7"/>
              </a:cxn>
            </a:cxnLst>
            <a:rect l="0" t="0" r="r" b="b"/>
            <a:pathLst>
              <a:path w="64" h="24">
                <a:moveTo>
                  <a:pt x="0" y="7"/>
                </a:moveTo>
                <a:lnTo>
                  <a:pt x="23" y="2"/>
                </a:lnTo>
                <a:lnTo>
                  <a:pt x="28" y="1"/>
                </a:lnTo>
                <a:lnTo>
                  <a:pt x="32" y="0"/>
                </a:lnTo>
                <a:lnTo>
                  <a:pt x="36" y="0"/>
                </a:lnTo>
                <a:lnTo>
                  <a:pt x="40" y="0"/>
                </a:lnTo>
                <a:lnTo>
                  <a:pt x="43" y="1"/>
                </a:lnTo>
                <a:lnTo>
                  <a:pt x="46" y="2"/>
                </a:lnTo>
                <a:lnTo>
                  <a:pt x="48" y="3"/>
                </a:lnTo>
                <a:lnTo>
                  <a:pt x="48" y="4"/>
                </a:lnTo>
                <a:lnTo>
                  <a:pt x="48" y="6"/>
                </a:lnTo>
                <a:lnTo>
                  <a:pt x="45" y="7"/>
                </a:lnTo>
                <a:lnTo>
                  <a:pt x="50" y="7"/>
                </a:lnTo>
                <a:lnTo>
                  <a:pt x="53" y="7"/>
                </a:lnTo>
                <a:lnTo>
                  <a:pt x="58" y="8"/>
                </a:lnTo>
                <a:lnTo>
                  <a:pt x="61" y="9"/>
                </a:lnTo>
                <a:lnTo>
                  <a:pt x="63" y="10"/>
                </a:lnTo>
                <a:lnTo>
                  <a:pt x="64" y="11"/>
                </a:lnTo>
                <a:lnTo>
                  <a:pt x="64" y="12"/>
                </a:lnTo>
                <a:lnTo>
                  <a:pt x="63" y="14"/>
                </a:lnTo>
                <a:lnTo>
                  <a:pt x="61" y="15"/>
                </a:lnTo>
                <a:lnTo>
                  <a:pt x="58" y="16"/>
                </a:lnTo>
                <a:lnTo>
                  <a:pt x="55" y="17"/>
                </a:lnTo>
                <a:lnTo>
                  <a:pt x="29" y="24"/>
                </a:lnTo>
                <a:lnTo>
                  <a:pt x="32" y="21"/>
                </a:lnTo>
                <a:lnTo>
                  <a:pt x="8" y="7"/>
                </a:lnTo>
                <a:lnTo>
                  <a:pt x="0" y="7"/>
                </a:lnTo>
                <a:close/>
              </a:path>
            </a:pathLst>
          </a:custGeom>
          <a:solidFill>
            <a:srgbClr val="FFFF00"/>
          </a:solidFill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54" name="Freeform 66"/>
          <p:cNvSpPr>
            <a:spLocks noChangeArrowheads="1"/>
          </p:cNvSpPr>
          <p:nvPr/>
        </p:nvSpPr>
        <p:spPr bwMode="auto">
          <a:xfrm>
            <a:off x="3211514" y="2395538"/>
            <a:ext cx="41275" cy="10716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10" y="9"/>
              </a:cxn>
              <a:cxn ang="0">
                <a:pos x="19" y="7"/>
              </a:cxn>
              <a:cxn ang="0">
                <a:pos x="22" y="6"/>
              </a:cxn>
              <a:cxn ang="0">
                <a:pos x="24" y="6"/>
              </a:cxn>
              <a:cxn ang="0">
                <a:pos x="25" y="5"/>
              </a:cxn>
              <a:cxn ang="0">
                <a:pos x="26" y="4"/>
              </a:cxn>
              <a:cxn ang="0">
                <a:pos x="26" y="3"/>
              </a:cxn>
              <a:cxn ang="0">
                <a:pos x="25" y="2"/>
              </a:cxn>
              <a:cxn ang="0">
                <a:pos x="23" y="1"/>
              </a:cxn>
              <a:cxn ang="0">
                <a:pos x="21" y="1"/>
              </a:cxn>
              <a:cxn ang="0">
                <a:pos x="18" y="0"/>
              </a:cxn>
              <a:cxn ang="0">
                <a:pos x="16" y="0"/>
              </a:cxn>
              <a:cxn ang="0">
                <a:pos x="13" y="0"/>
              </a:cxn>
              <a:cxn ang="0">
                <a:pos x="10" y="1"/>
              </a:cxn>
              <a:cxn ang="0">
                <a:pos x="0" y="3"/>
              </a:cxn>
            </a:cxnLst>
            <a:rect l="0" t="0" r="r" b="b"/>
            <a:pathLst>
              <a:path w="26" h="9">
                <a:moveTo>
                  <a:pt x="0" y="3"/>
                </a:moveTo>
                <a:lnTo>
                  <a:pt x="10" y="9"/>
                </a:lnTo>
                <a:lnTo>
                  <a:pt x="19" y="7"/>
                </a:lnTo>
                <a:lnTo>
                  <a:pt x="22" y="6"/>
                </a:lnTo>
                <a:lnTo>
                  <a:pt x="24" y="6"/>
                </a:lnTo>
                <a:lnTo>
                  <a:pt x="25" y="5"/>
                </a:lnTo>
                <a:lnTo>
                  <a:pt x="26" y="4"/>
                </a:lnTo>
                <a:lnTo>
                  <a:pt x="26" y="3"/>
                </a:lnTo>
                <a:lnTo>
                  <a:pt x="25" y="2"/>
                </a:lnTo>
                <a:lnTo>
                  <a:pt x="23" y="1"/>
                </a:lnTo>
                <a:lnTo>
                  <a:pt x="21" y="1"/>
                </a:lnTo>
                <a:lnTo>
                  <a:pt x="18" y="0"/>
                </a:lnTo>
                <a:lnTo>
                  <a:pt x="16" y="0"/>
                </a:lnTo>
                <a:lnTo>
                  <a:pt x="13" y="0"/>
                </a:lnTo>
                <a:lnTo>
                  <a:pt x="10" y="1"/>
                </a:lnTo>
                <a:lnTo>
                  <a:pt x="0" y="3"/>
                </a:lnTo>
                <a:close/>
              </a:path>
            </a:pathLst>
          </a:custGeom>
          <a:solidFill>
            <a:srgbClr val="7F3F00"/>
          </a:solidFill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55" name="Freeform 67"/>
          <p:cNvSpPr>
            <a:spLocks noChangeArrowheads="1"/>
          </p:cNvSpPr>
          <p:nvPr/>
        </p:nvSpPr>
        <p:spPr bwMode="auto">
          <a:xfrm>
            <a:off x="3230564" y="2403873"/>
            <a:ext cx="46037" cy="11906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12" y="10"/>
              </a:cxn>
              <a:cxn ang="0">
                <a:pos x="22" y="8"/>
              </a:cxn>
              <a:cxn ang="0">
                <a:pos x="24" y="7"/>
              </a:cxn>
              <a:cxn ang="0">
                <a:pos x="26" y="7"/>
              </a:cxn>
              <a:cxn ang="0">
                <a:pos x="28" y="6"/>
              </a:cxn>
              <a:cxn ang="0">
                <a:pos x="29" y="5"/>
              </a:cxn>
              <a:cxn ang="0">
                <a:pos x="28" y="4"/>
              </a:cxn>
              <a:cxn ang="0">
                <a:pos x="27" y="2"/>
              </a:cxn>
              <a:cxn ang="0">
                <a:pos x="26" y="1"/>
              </a:cxn>
              <a:cxn ang="0">
                <a:pos x="23" y="0"/>
              </a:cxn>
              <a:cxn ang="0">
                <a:pos x="20" y="0"/>
              </a:cxn>
              <a:cxn ang="0">
                <a:pos x="17" y="0"/>
              </a:cxn>
              <a:cxn ang="0">
                <a:pos x="14" y="0"/>
              </a:cxn>
              <a:cxn ang="0">
                <a:pos x="11" y="1"/>
              </a:cxn>
              <a:cxn ang="0">
                <a:pos x="0" y="3"/>
              </a:cxn>
            </a:cxnLst>
            <a:rect l="0" t="0" r="r" b="b"/>
            <a:pathLst>
              <a:path w="29" h="10">
                <a:moveTo>
                  <a:pt x="0" y="3"/>
                </a:moveTo>
                <a:lnTo>
                  <a:pt x="12" y="10"/>
                </a:lnTo>
                <a:lnTo>
                  <a:pt x="22" y="8"/>
                </a:lnTo>
                <a:lnTo>
                  <a:pt x="24" y="7"/>
                </a:lnTo>
                <a:lnTo>
                  <a:pt x="26" y="7"/>
                </a:lnTo>
                <a:lnTo>
                  <a:pt x="28" y="6"/>
                </a:lnTo>
                <a:lnTo>
                  <a:pt x="29" y="5"/>
                </a:lnTo>
                <a:lnTo>
                  <a:pt x="28" y="4"/>
                </a:lnTo>
                <a:lnTo>
                  <a:pt x="27" y="2"/>
                </a:lnTo>
                <a:lnTo>
                  <a:pt x="26" y="1"/>
                </a:lnTo>
                <a:lnTo>
                  <a:pt x="23" y="0"/>
                </a:lnTo>
                <a:lnTo>
                  <a:pt x="20" y="0"/>
                </a:lnTo>
                <a:lnTo>
                  <a:pt x="17" y="0"/>
                </a:lnTo>
                <a:lnTo>
                  <a:pt x="14" y="0"/>
                </a:lnTo>
                <a:lnTo>
                  <a:pt x="11" y="1"/>
                </a:lnTo>
                <a:lnTo>
                  <a:pt x="0" y="3"/>
                </a:lnTo>
                <a:close/>
              </a:path>
            </a:pathLst>
          </a:custGeom>
          <a:solidFill>
            <a:srgbClr val="7F3F00"/>
          </a:solidFill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56" name="Freeform 68"/>
          <p:cNvSpPr>
            <a:spLocks noChangeArrowheads="1"/>
          </p:cNvSpPr>
          <p:nvPr/>
        </p:nvSpPr>
        <p:spPr bwMode="auto">
          <a:xfrm>
            <a:off x="3259138" y="2383631"/>
            <a:ext cx="101600" cy="25004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8" y="4"/>
              </a:cxn>
              <a:cxn ang="0">
                <a:pos x="32" y="18"/>
              </a:cxn>
              <a:cxn ang="0">
                <a:pos x="28" y="21"/>
              </a:cxn>
              <a:cxn ang="0">
                <a:pos x="64" y="12"/>
              </a:cxn>
              <a:cxn ang="0">
                <a:pos x="59" y="7"/>
              </a:cxn>
              <a:cxn ang="0">
                <a:pos x="56" y="12"/>
              </a:cxn>
              <a:cxn ang="0">
                <a:pos x="39" y="16"/>
              </a:cxn>
              <a:cxn ang="0">
                <a:pos x="15" y="3"/>
              </a:cxn>
              <a:cxn ang="0">
                <a:pos x="19" y="0"/>
              </a:cxn>
              <a:cxn ang="0">
                <a:pos x="0" y="4"/>
              </a:cxn>
            </a:cxnLst>
            <a:rect l="0" t="0" r="r" b="b"/>
            <a:pathLst>
              <a:path w="64" h="21">
                <a:moveTo>
                  <a:pt x="0" y="4"/>
                </a:moveTo>
                <a:lnTo>
                  <a:pt x="8" y="4"/>
                </a:lnTo>
                <a:lnTo>
                  <a:pt x="32" y="18"/>
                </a:lnTo>
                <a:lnTo>
                  <a:pt x="28" y="21"/>
                </a:lnTo>
                <a:lnTo>
                  <a:pt x="64" y="12"/>
                </a:lnTo>
                <a:lnTo>
                  <a:pt x="59" y="7"/>
                </a:lnTo>
                <a:lnTo>
                  <a:pt x="56" y="12"/>
                </a:lnTo>
                <a:lnTo>
                  <a:pt x="39" y="16"/>
                </a:lnTo>
                <a:lnTo>
                  <a:pt x="15" y="3"/>
                </a:lnTo>
                <a:lnTo>
                  <a:pt x="19" y="0"/>
                </a:lnTo>
                <a:lnTo>
                  <a:pt x="0" y="4"/>
                </a:lnTo>
                <a:close/>
              </a:path>
            </a:pathLst>
          </a:custGeom>
          <a:solidFill>
            <a:srgbClr val="FFFF00"/>
          </a:solidFill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57" name="Freeform 69"/>
          <p:cNvSpPr>
            <a:spLocks noChangeArrowheads="1"/>
          </p:cNvSpPr>
          <p:nvPr/>
        </p:nvSpPr>
        <p:spPr bwMode="auto">
          <a:xfrm>
            <a:off x="3322638" y="2366963"/>
            <a:ext cx="101600" cy="29766"/>
          </a:xfrm>
          <a:custGeom>
            <a:avLst/>
            <a:gdLst/>
            <a:ahLst/>
            <a:cxnLst>
              <a:cxn ang="0">
                <a:pos x="0" y="9"/>
              </a:cxn>
              <a:cxn ang="0">
                <a:pos x="8" y="9"/>
              </a:cxn>
              <a:cxn ang="0">
                <a:pos x="32" y="22"/>
              </a:cxn>
              <a:cxn ang="0">
                <a:pos x="29" y="25"/>
              </a:cxn>
              <a:cxn ang="0">
                <a:pos x="64" y="16"/>
              </a:cxn>
              <a:cxn ang="0">
                <a:pos x="57" y="13"/>
              </a:cxn>
              <a:cxn ang="0">
                <a:pos x="56" y="16"/>
              </a:cxn>
              <a:cxn ang="0">
                <a:pos x="39" y="21"/>
              </a:cxn>
              <a:cxn ang="0">
                <a:pos x="28" y="14"/>
              </a:cxn>
              <a:cxn ang="0">
                <a:pos x="44" y="10"/>
              </a:cxn>
              <a:cxn ang="0">
                <a:pos x="51" y="12"/>
              </a:cxn>
              <a:cxn ang="0">
                <a:pos x="40" y="6"/>
              </a:cxn>
              <a:cxn ang="0">
                <a:pos x="42" y="9"/>
              </a:cxn>
              <a:cxn ang="0">
                <a:pos x="25" y="13"/>
              </a:cxn>
              <a:cxn ang="0">
                <a:pos x="15" y="7"/>
              </a:cxn>
              <a:cxn ang="0">
                <a:pos x="32" y="3"/>
              </a:cxn>
              <a:cxn ang="0">
                <a:pos x="42" y="4"/>
              </a:cxn>
              <a:cxn ang="0">
                <a:pos x="35" y="0"/>
              </a:cxn>
              <a:cxn ang="0">
                <a:pos x="0" y="9"/>
              </a:cxn>
            </a:cxnLst>
            <a:rect l="0" t="0" r="r" b="b"/>
            <a:pathLst>
              <a:path w="64" h="25">
                <a:moveTo>
                  <a:pt x="0" y="9"/>
                </a:moveTo>
                <a:lnTo>
                  <a:pt x="8" y="9"/>
                </a:lnTo>
                <a:lnTo>
                  <a:pt x="32" y="22"/>
                </a:lnTo>
                <a:lnTo>
                  <a:pt x="29" y="25"/>
                </a:lnTo>
                <a:lnTo>
                  <a:pt x="64" y="16"/>
                </a:lnTo>
                <a:lnTo>
                  <a:pt x="57" y="13"/>
                </a:lnTo>
                <a:lnTo>
                  <a:pt x="56" y="16"/>
                </a:lnTo>
                <a:lnTo>
                  <a:pt x="39" y="21"/>
                </a:lnTo>
                <a:lnTo>
                  <a:pt x="28" y="14"/>
                </a:lnTo>
                <a:lnTo>
                  <a:pt x="44" y="10"/>
                </a:lnTo>
                <a:lnTo>
                  <a:pt x="51" y="12"/>
                </a:lnTo>
                <a:lnTo>
                  <a:pt x="40" y="6"/>
                </a:lnTo>
                <a:lnTo>
                  <a:pt x="42" y="9"/>
                </a:lnTo>
                <a:lnTo>
                  <a:pt x="25" y="13"/>
                </a:lnTo>
                <a:lnTo>
                  <a:pt x="15" y="7"/>
                </a:lnTo>
                <a:lnTo>
                  <a:pt x="32" y="3"/>
                </a:lnTo>
                <a:lnTo>
                  <a:pt x="42" y="4"/>
                </a:lnTo>
                <a:lnTo>
                  <a:pt x="35" y="0"/>
                </a:lnTo>
                <a:lnTo>
                  <a:pt x="0" y="9"/>
                </a:lnTo>
                <a:close/>
              </a:path>
            </a:pathLst>
          </a:custGeom>
          <a:solidFill>
            <a:srgbClr val="FFFF00"/>
          </a:solidFill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58" name="Oval 70"/>
          <p:cNvSpPr>
            <a:spLocks noChangeArrowheads="1"/>
          </p:cNvSpPr>
          <p:nvPr/>
        </p:nvSpPr>
        <p:spPr bwMode="auto">
          <a:xfrm>
            <a:off x="3148014" y="2371726"/>
            <a:ext cx="66675" cy="21431"/>
          </a:xfrm>
          <a:prstGeom prst="ellipse">
            <a:avLst/>
          </a:prstGeom>
          <a:solidFill>
            <a:srgbClr val="FFFF00"/>
          </a:solidFill>
          <a:ln w="832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59" name="Oval 71"/>
          <p:cNvSpPr>
            <a:spLocks noChangeArrowheads="1"/>
          </p:cNvSpPr>
          <p:nvPr/>
        </p:nvSpPr>
        <p:spPr bwMode="auto">
          <a:xfrm rot="-420000">
            <a:off x="3155950" y="2376488"/>
            <a:ext cx="50800" cy="11906"/>
          </a:xfrm>
          <a:prstGeom prst="ellipse">
            <a:avLst/>
          </a:prstGeom>
          <a:solidFill>
            <a:srgbClr val="7F3F00"/>
          </a:solidFill>
          <a:ln w="832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60" name="Freeform 72"/>
          <p:cNvSpPr>
            <a:spLocks noChangeArrowheads="1"/>
          </p:cNvSpPr>
          <p:nvPr/>
        </p:nvSpPr>
        <p:spPr bwMode="auto">
          <a:xfrm>
            <a:off x="3271839" y="2497932"/>
            <a:ext cx="320675" cy="64294"/>
          </a:xfrm>
          <a:custGeom>
            <a:avLst/>
            <a:gdLst/>
            <a:ahLst/>
            <a:cxnLst>
              <a:cxn ang="0">
                <a:pos x="0" y="54"/>
              </a:cxn>
              <a:cxn ang="0">
                <a:pos x="202" y="0"/>
              </a:cxn>
            </a:cxnLst>
            <a:rect l="0" t="0" r="r" b="b"/>
            <a:pathLst>
              <a:path w="202" h="54">
                <a:moveTo>
                  <a:pt x="0" y="54"/>
                </a:moveTo>
                <a:lnTo>
                  <a:pt x="202" y="0"/>
                </a:lnTo>
              </a:path>
            </a:pathLst>
          </a:custGeom>
          <a:noFill/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61" name="Freeform 73"/>
          <p:cNvSpPr>
            <a:spLocks noChangeArrowheads="1"/>
          </p:cNvSpPr>
          <p:nvPr/>
        </p:nvSpPr>
        <p:spPr bwMode="auto">
          <a:xfrm>
            <a:off x="3270250" y="2575323"/>
            <a:ext cx="88900" cy="15478"/>
          </a:xfrm>
          <a:custGeom>
            <a:avLst/>
            <a:gdLst/>
            <a:ahLst/>
            <a:cxnLst>
              <a:cxn ang="0">
                <a:pos x="0" y="13"/>
              </a:cxn>
              <a:cxn ang="0">
                <a:pos x="56" y="0"/>
              </a:cxn>
            </a:cxnLst>
            <a:rect l="0" t="0" r="r" b="b"/>
            <a:pathLst>
              <a:path w="56" h="13">
                <a:moveTo>
                  <a:pt x="0" y="13"/>
                </a:moveTo>
                <a:lnTo>
                  <a:pt x="56" y="0"/>
                </a:lnTo>
              </a:path>
            </a:pathLst>
          </a:custGeom>
          <a:noFill/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62" name="Freeform 74"/>
          <p:cNvSpPr>
            <a:spLocks noChangeArrowheads="1"/>
          </p:cNvSpPr>
          <p:nvPr/>
        </p:nvSpPr>
        <p:spPr bwMode="auto">
          <a:xfrm>
            <a:off x="3340100" y="2543175"/>
            <a:ext cx="139700" cy="100013"/>
          </a:xfrm>
          <a:custGeom>
            <a:avLst/>
            <a:gdLst/>
            <a:ahLst/>
            <a:cxnLst>
              <a:cxn ang="0">
                <a:pos x="0" y="5"/>
              </a:cxn>
              <a:cxn ang="0">
                <a:pos x="5" y="6"/>
              </a:cxn>
              <a:cxn ang="0">
                <a:pos x="11" y="7"/>
              </a:cxn>
              <a:cxn ang="0">
                <a:pos x="16" y="9"/>
              </a:cxn>
              <a:cxn ang="0">
                <a:pos x="19" y="12"/>
              </a:cxn>
              <a:cxn ang="0">
                <a:pos x="22" y="15"/>
              </a:cxn>
              <a:cxn ang="0">
                <a:pos x="26" y="20"/>
              </a:cxn>
              <a:cxn ang="0">
                <a:pos x="29" y="24"/>
              </a:cxn>
              <a:cxn ang="0">
                <a:pos x="32" y="31"/>
              </a:cxn>
              <a:cxn ang="0">
                <a:pos x="43" y="54"/>
              </a:cxn>
              <a:cxn ang="0">
                <a:pos x="47" y="62"/>
              </a:cxn>
              <a:cxn ang="0">
                <a:pos x="50" y="68"/>
              </a:cxn>
              <a:cxn ang="0">
                <a:pos x="54" y="72"/>
              </a:cxn>
              <a:cxn ang="0">
                <a:pos x="57" y="74"/>
              </a:cxn>
              <a:cxn ang="0">
                <a:pos x="62" y="78"/>
              </a:cxn>
              <a:cxn ang="0">
                <a:pos x="72" y="84"/>
              </a:cxn>
              <a:cxn ang="0">
                <a:pos x="69" y="76"/>
              </a:cxn>
              <a:cxn ang="0">
                <a:pos x="69" y="72"/>
              </a:cxn>
              <a:cxn ang="0">
                <a:pos x="68" y="69"/>
              </a:cxn>
              <a:cxn ang="0">
                <a:pos x="74" y="69"/>
              </a:cxn>
              <a:cxn ang="0">
                <a:pos x="79" y="69"/>
              </a:cxn>
              <a:cxn ang="0">
                <a:pos x="88" y="68"/>
              </a:cxn>
              <a:cxn ang="0">
                <a:pos x="81" y="66"/>
              </a:cxn>
              <a:cxn ang="0">
                <a:pos x="76" y="64"/>
              </a:cxn>
              <a:cxn ang="0">
                <a:pos x="71" y="60"/>
              </a:cxn>
              <a:cxn ang="0">
                <a:pos x="67" y="55"/>
              </a:cxn>
              <a:cxn ang="0">
                <a:pos x="61" y="47"/>
              </a:cxn>
              <a:cxn ang="0">
                <a:pos x="48" y="21"/>
              </a:cxn>
              <a:cxn ang="0">
                <a:pos x="45" y="16"/>
              </a:cxn>
              <a:cxn ang="0">
                <a:pos x="43" y="12"/>
              </a:cxn>
              <a:cxn ang="0">
                <a:pos x="41" y="9"/>
              </a:cxn>
              <a:cxn ang="0">
                <a:pos x="37" y="5"/>
              </a:cxn>
              <a:cxn ang="0">
                <a:pos x="34" y="3"/>
              </a:cxn>
              <a:cxn ang="0">
                <a:pos x="32" y="1"/>
              </a:cxn>
              <a:cxn ang="0">
                <a:pos x="26" y="0"/>
              </a:cxn>
              <a:cxn ang="0">
                <a:pos x="22" y="0"/>
              </a:cxn>
              <a:cxn ang="0">
                <a:pos x="0" y="5"/>
              </a:cxn>
            </a:cxnLst>
            <a:rect l="0" t="0" r="r" b="b"/>
            <a:pathLst>
              <a:path w="88" h="84">
                <a:moveTo>
                  <a:pt x="0" y="5"/>
                </a:moveTo>
                <a:lnTo>
                  <a:pt x="5" y="6"/>
                </a:lnTo>
                <a:lnTo>
                  <a:pt x="11" y="7"/>
                </a:lnTo>
                <a:lnTo>
                  <a:pt x="16" y="9"/>
                </a:lnTo>
                <a:lnTo>
                  <a:pt x="19" y="12"/>
                </a:lnTo>
                <a:lnTo>
                  <a:pt x="22" y="15"/>
                </a:lnTo>
                <a:lnTo>
                  <a:pt x="26" y="20"/>
                </a:lnTo>
                <a:lnTo>
                  <a:pt x="29" y="24"/>
                </a:lnTo>
                <a:lnTo>
                  <a:pt x="32" y="31"/>
                </a:lnTo>
                <a:lnTo>
                  <a:pt x="43" y="54"/>
                </a:lnTo>
                <a:lnTo>
                  <a:pt x="47" y="62"/>
                </a:lnTo>
                <a:lnTo>
                  <a:pt x="50" y="68"/>
                </a:lnTo>
                <a:lnTo>
                  <a:pt x="54" y="72"/>
                </a:lnTo>
                <a:lnTo>
                  <a:pt x="57" y="74"/>
                </a:lnTo>
                <a:lnTo>
                  <a:pt x="62" y="78"/>
                </a:lnTo>
                <a:lnTo>
                  <a:pt x="72" y="84"/>
                </a:lnTo>
                <a:lnTo>
                  <a:pt x="69" y="76"/>
                </a:lnTo>
                <a:lnTo>
                  <a:pt x="69" y="72"/>
                </a:lnTo>
                <a:lnTo>
                  <a:pt x="68" y="69"/>
                </a:lnTo>
                <a:lnTo>
                  <a:pt x="74" y="69"/>
                </a:lnTo>
                <a:lnTo>
                  <a:pt x="79" y="69"/>
                </a:lnTo>
                <a:lnTo>
                  <a:pt x="88" y="68"/>
                </a:lnTo>
                <a:lnTo>
                  <a:pt x="81" y="66"/>
                </a:lnTo>
                <a:lnTo>
                  <a:pt x="76" y="64"/>
                </a:lnTo>
                <a:lnTo>
                  <a:pt x="71" y="60"/>
                </a:lnTo>
                <a:lnTo>
                  <a:pt x="67" y="55"/>
                </a:lnTo>
                <a:lnTo>
                  <a:pt x="61" y="47"/>
                </a:lnTo>
                <a:lnTo>
                  <a:pt x="48" y="21"/>
                </a:lnTo>
                <a:lnTo>
                  <a:pt x="45" y="16"/>
                </a:lnTo>
                <a:lnTo>
                  <a:pt x="43" y="12"/>
                </a:lnTo>
                <a:lnTo>
                  <a:pt x="41" y="9"/>
                </a:lnTo>
                <a:lnTo>
                  <a:pt x="37" y="5"/>
                </a:lnTo>
                <a:lnTo>
                  <a:pt x="34" y="3"/>
                </a:lnTo>
                <a:lnTo>
                  <a:pt x="32" y="1"/>
                </a:lnTo>
                <a:lnTo>
                  <a:pt x="26" y="0"/>
                </a:lnTo>
                <a:lnTo>
                  <a:pt x="22" y="0"/>
                </a:lnTo>
                <a:lnTo>
                  <a:pt x="0" y="5"/>
                </a:lnTo>
                <a:close/>
              </a:path>
            </a:pathLst>
          </a:custGeom>
          <a:solidFill>
            <a:srgbClr val="00007F"/>
          </a:solidFill>
          <a:ln w="22456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63" name="Freeform 75"/>
          <p:cNvSpPr>
            <a:spLocks noChangeArrowheads="1"/>
          </p:cNvSpPr>
          <p:nvPr/>
        </p:nvSpPr>
        <p:spPr bwMode="auto">
          <a:xfrm>
            <a:off x="4230689" y="2330053"/>
            <a:ext cx="820737" cy="366713"/>
          </a:xfrm>
          <a:custGeom>
            <a:avLst/>
            <a:gdLst/>
            <a:ahLst/>
            <a:cxnLst>
              <a:cxn ang="0">
                <a:pos x="263" y="6"/>
              </a:cxn>
              <a:cxn ang="0">
                <a:pos x="258" y="3"/>
              </a:cxn>
              <a:cxn ang="0">
                <a:pos x="253" y="2"/>
              </a:cxn>
              <a:cxn ang="0">
                <a:pos x="247" y="0"/>
              </a:cxn>
              <a:cxn ang="0">
                <a:pos x="240" y="0"/>
              </a:cxn>
              <a:cxn ang="0">
                <a:pos x="236" y="0"/>
              </a:cxn>
              <a:cxn ang="0">
                <a:pos x="229" y="0"/>
              </a:cxn>
              <a:cxn ang="0">
                <a:pos x="224" y="1"/>
              </a:cxn>
              <a:cxn ang="0">
                <a:pos x="215" y="3"/>
              </a:cxn>
              <a:cxn ang="0">
                <a:pos x="205" y="5"/>
              </a:cxn>
              <a:cxn ang="0">
                <a:pos x="21" y="46"/>
              </a:cxn>
              <a:cxn ang="0">
                <a:pos x="15" y="47"/>
              </a:cxn>
              <a:cxn ang="0">
                <a:pos x="11" y="49"/>
              </a:cxn>
              <a:cxn ang="0">
                <a:pos x="7" y="52"/>
              </a:cxn>
              <a:cxn ang="0">
                <a:pos x="4" y="55"/>
              </a:cxn>
              <a:cxn ang="0">
                <a:pos x="3" y="59"/>
              </a:cxn>
              <a:cxn ang="0">
                <a:pos x="1" y="65"/>
              </a:cxn>
              <a:cxn ang="0">
                <a:pos x="0" y="103"/>
              </a:cxn>
              <a:cxn ang="0">
                <a:pos x="0" y="123"/>
              </a:cxn>
              <a:cxn ang="0">
                <a:pos x="0" y="141"/>
              </a:cxn>
              <a:cxn ang="0">
                <a:pos x="2" y="147"/>
              </a:cxn>
              <a:cxn ang="0">
                <a:pos x="4" y="151"/>
              </a:cxn>
              <a:cxn ang="0">
                <a:pos x="7" y="155"/>
              </a:cxn>
              <a:cxn ang="0">
                <a:pos x="11" y="159"/>
              </a:cxn>
              <a:cxn ang="0">
                <a:pos x="232" y="303"/>
              </a:cxn>
              <a:cxn ang="0">
                <a:pos x="240" y="306"/>
              </a:cxn>
              <a:cxn ang="0">
                <a:pos x="244" y="307"/>
              </a:cxn>
              <a:cxn ang="0">
                <a:pos x="250" y="308"/>
              </a:cxn>
              <a:cxn ang="0">
                <a:pos x="255" y="307"/>
              </a:cxn>
              <a:cxn ang="0">
                <a:pos x="263" y="306"/>
              </a:cxn>
              <a:cxn ang="0">
                <a:pos x="305" y="295"/>
              </a:cxn>
              <a:cxn ang="0">
                <a:pos x="346" y="283"/>
              </a:cxn>
              <a:cxn ang="0">
                <a:pos x="368" y="276"/>
              </a:cxn>
              <a:cxn ang="0">
                <a:pos x="391" y="270"/>
              </a:cxn>
              <a:cxn ang="0">
                <a:pos x="414" y="261"/>
              </a:cxn>
              <a:cxn ang="0">
                <a:pos x="437" y="252"/>
              </a:cxn>
              <a:cxn ang="0">
                <a:pos x="458" y="244"/>
              </a:cxn>
              <a:cxn ang="0">
                <a:pos x="478" y="235"/>
              </a:cxn>
              <a:cxn ang="0">
                <a:pos x="499" y="223"/>
              </a:cxn>
              <a:cxn ang="0">
                <a:pos x="504" y="219"/>
              </a:cxn>
              <a:cxn ang="0">
                <a:pos x="507" y="216"/>
              </a:cxn>
              <a:cxn ang="0">
                <a:pos x="509" y="212"/>
              </a:cxn>
              <a:cxn ang="0">
                <a:pos x="509" y="208"/>
              </a:cxn>
              <a:cxn ang="0">
                <a:pos x="507" y="206"/>
              </a:cxn>
              <a:cxn ang="0">
                <a:pos x="504" y="204"/>
              </a:cxn>
              <a:cxn ang="0">
                <a:pos x="500" y="203"/>
              </a:cxn>
              <a:cxn ang="0">
                <a:pos x="482" y="201"/>
              </a:cxn>
              <a:cxn ang="0">
                <a:pos x="477" y="187"/>
              </a:cxn>
              <a:cxn ang="0">
                <a:pos x="485" y="138"/>
              </a:cxn>
              <a:cxn ang="0">
                <a:pos x="499" y="136"/>
              </a:cxn>
              <a:cxn ang="0">
                <a:pos x="504" y="136"/>
              </a:cxn>
              <a:cxn ang="0">
                <a:pos x="510" y="135"/>
              </a:cxn>
              <a:cxn ang="0">
                <a:pos x="514" y="134"/>
              </a:cxn>
              <a:cxn ang="0">
                <a:pos x="516" y="133"/>
              </a:cxn>
              <a:cxn ang="0">
                <a:pos x="517" y="131"/>
              </a:cxn>
              <a:cxn ang="0">
                <a:pos x="517" y="129"/>
              </a:cxn>
              <a:cxn ang="0">
                <a:pos x="515" y="125"/>
              </a:cxn>
              <a:cxn ang="0">
                <a:pos x="513" y="122"/>
              </a:cxn>
              <a:cxn ang="0">
                <a:pos x="508" y="118"/>
              </a:cxn>
              <a:cxn ang="0">
                <a:pos x="503" y="116"/>
              </a:cxn>
              <a:cxn ang="0">
                <a:pos x="496" y="112"/>
              </a:cxn>
              <a:cxn ang="0">
                <a:pos x="465" y="99"/>
              </a:cxn>
              <a:cxn ang="0">
                <a:pos x="263" y="6"/>
              </a:cxn>
            </a:cxnLst>
            <a:rect l="0" t="0" r="r" b="b"/>
            <a:pathLst>
              <a:path w="517" h="308">
                <a:moveTo>
                  <a:pt x="263" y="6"/>
                </a:moveTo>
                <a:lnTo>
                  <a:pt x="258" y="3"/>
                </a:lnTo>
                <a:lnTo>
                  <a:pt x="253" y="2"/>
                </a:lnTo>
                <a:lnTo>
                  <a:pt x="247" y="0"/>
                </a:lnTo>
                <a:lnTo>
                  <a:pt x="240" y="0"/>
                </a:lnTo>
                <a:lnTo>
                  <a:pt x="236" y="0"/>
                </a:lnTo>
                <a:lnTo>
                  <a:pt x="229" y="0"/>
                </a:lnTo>
                <a:lnTo>
                  <a:pt x="224" y="1"/>
                </a:lnTo>
                <a:lnTo>
                  <a:pt x="215" y="3"/>
                </a:lnTo>
                <a:lnTo>
                  <a:pt x="205" y="5"/>
                </a:lnTo>
                <a:lnTo>
                  <a:pt x="21" y="46"/>
                </a:lnTo>
                <a:lnTo>
                  <a:pt x="15" y="47"/>
                </a:lnTo>
                <a:lnTo>
                  <a:pt x="11" y="49"/>
                </a:lnTo>
                <a:lnTo>
                  <a:pt x="7" y="52"/>
                </a:lnTo>
                <a:lnTo>
                  <a:pt x="4" y="55"/>
                </a:lnTo>
                <a:lnTo>
                  <a:pt x="3" y="59"/>
                </a:lnTo>
                <a:lnTo>
                  <a:pt x="1" y="65"/>
                </a:lnTo>
                <a:lnTo>
                  <a:pt x="0" y="103"/>
                </a:lnTo>
                <a:lnTo>
                  <a:pt x="0" y="123"/>
                </a:lnTo>
                <a:lnTo>
                  <a:pt x="0" y="141"/>
                </a:lnTo>
                <a:lnTo>
                  <a:pt x="2" y="147"/>
                </a:lnTo>
                <a:lnTo>
                  <a:pt x="4" y="151"/>
                </a:lnTo>
                <a:lnTo>
                  <a:pt x="7" y="155"/>
                </a:lnTo>
                <a:lnTo>
                  <a:pt x="11" y="159"/>
                </a:lnTo>
                <a:lnTo>
                  <a:pt x="232" y="303"/>
                </a:lnTo>
                <a:lnTo>
                  <a:pt x="240" y="306"/>
                </a:lnTo>
                <a:lnTo>
                  <a:pt x="244" y="307"/>
                </a:lnTo>
                <a:lnTo>
                  <a:pt x="250" y="308"/>
                </a:lnTo>
                <a:lnTo>
                  <a:pt x="255" y="307"/>
                </a:lnTo>
                <a:lnTo>
                  <a:pt x="263" y="306"/>
                </a:lnTo>
                <a:lnTo>
                  <a:pt x="305" y="295"/>
                </a:lnTo>
                <a:lnTo>
                  <a:pt x="346" y="283"/>
                </a:lnTo>
                <a:lnTo>
                  <a:pt x="368" y="276"/>
                </a:lnTo>
                <a:lnTo>
                  <a:pt x="391" y="270"/>
                </a:lnTo>
                <a:lnTo>
                  <a:pt x="414" y="261"/>
                </a:lnTo>
                <a:lnTo>
                  <a:pt x="437" y="252"/>
                </a:lnTo>
                <a:lnTo>
                  <a:pt x="458" y="244"/>
                </a:lnTo>
                <a:lnTo>
                  <a:pt x="478" y="235"/>
                </a:lnTo>
                <a:lnTo>
                  <a:pt x="499" y="223"/>
                </a:lnTo>
                <a:lnTo>
                  <a:pt x="504" y="219"/>
                </a:lnTo>
                <a:lnTo>
                  <a:pt x="507" y="216"/>
                </a:lnTo>
                <a:lnTo>
                  <a:pt x="509" y="212"/>
                </a:lnTo>
                <a:lnTo>
                  <a:pt x="509" y="208"/>
                </a:lnTo>
                <a:lnTo>
                  <a:pt x="507" y="206"/>
                </a:lnTo>
                <a:lnTo>
                  <a:pt x="504" y="204"/>
                </a:lnTo>
                <a:lnTo>
                  <a:pt x="500" y="203"/>
                </a:lnTo>
                <a:lnTo>
                  <a:pt x="482" y="201"/>
                </a:lnTo>
                <a:lnTo>
                  <a:pt x="477" y="187"/>
                </a:lnTo>
                <a:lnTo>
                  <a:pt x="485" y="138"/>
                </a:lnTo>
                <a:lnTo>
                  <a:pt x="499" y="136"/>
                </a:lnTo>
                <a:lnTo>
                  <a:pt x="504" y="136"/>
                </a:lnTo>
                <a:lnTo>
                  <a:pt x="510" y="135"/>
                </a:lnTo>
                <a:lnTo>
                  <a:pt x="514" y="134"/>
                </a:lnTo>
                <a:lnTo>
                  <a:pt x="516" y="133"/>
                </a:lnTo>
                <a:lnTo>
                  <a:pt x="517" y="131"/>
                </a:lnTo>
                <a:lnTo>
                  <a:pt x="517" y="129"/>
                </a:lnTo>
                <a:lnTo>
                  <a:pt x="515" y="125"/>
                </a:lnTo>
                <a:lnTo>
                  <a:pt x="513" y="122"/>
                </a:lnTo>
                <a:lnTo>
                  <a:pt x="508" y="118"/>
                </a:lnTo>
                <a:lnTo>
                  <a:pt x="503" y="116"/>
                </a:lnTo>
                <a:lnTo>
                  <a:pt x="496" y="112"/>
                </a:lnTo>
                <a:lnTo>
                  <a:pt x="465" y="99"/>
                </a:lnTo>
                <a:lnTo>
                  <a:pt x="263" y="6"/>
                </a:lnTo>
                <a:close/>
              </a:path>
            </a:pathLst>
          </a:custGeom>
          <a:solidFill>
            <a:srgbClr val="7F3F00"/>
          </a:solidFill>
          <a:ln w="22456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64" name="Freeform 76"/>
          <p:cNvSpPr>
            <a:spLocks noChangeArrowheads="1"/>
          </p:cNvSpPr>
          <p:nvPr/>
        </p:nvSpPr>
        <p:spPr bwMode="auto">
          <a:xfrm>
            <a:off x="4618039" y="2493169"/>
            <a:ext cx="396875" cy="196454"/>
          </a:xfrm>
          <a:custGeom>
            <a:avLst/>
            <a:gdLst/>
            <a:ahLst/>
            <a:cxnLst>
              <a:cxn ang="0">
                <a:pos x="236" y="1"/>
              </a:cxn>
              <a:cxn ang="0">
                <a:pos x="226" y="4"/>
              </a:cxn>
              <a:cxn ang="0">
                <a:pos x="204" y="8"/>
              </a:cxn>
              <a:cxn ang="0">
                <a:pos x="176" y="14"/>
              </a:cxn>
              <a:cxn ang="0">
                <a:pos x="137" y="24"/>
              </a:cxn>
              <a:cxn ang="0">
                <a:pos x="38" y="49"/>
              </a:cxn>
              <a:cxn ang="0">
                <a:pos x="17" y="54"/>
              </a:cxn>
              <a:cxn ang="0">
                <a:pos x="13" y="56"/>
              </a:cxn>
              <a:cxn ang="0">
                <a:pos x="10" y="58"/>
              </a:cxn>
              <a:cxn ang="0">
                <a:pos x="8" y="60"/>
              </a:cxn>
              <a:cxn ang="0">
                <a:pos x="7" y="63"/>
              </a:cxn>
              <a:cxn ang="0">
                <a:pos x="6" y="69"/>
              </a:cxn>
              <a:cxn ang="0">
                <a:pos x="2" y="91"/>
              </a:cxn>
              <a:cxn ang="0">
                <a:pos x="1" y="102"/>
              </a:cxn>
              <a:cxn ang="0">
                <a:pos x="0" y="114"/>
              </a:cxn>
              <a:cxn ang="0">
                <a:pos x="0" y="138"/>
              </a:cxn>
              <a:cxn ang="0">
                <a:pos x="0" y="149"/>
              </a:cxn>
              <a:cxn ang="0">
                <a:pos x="2" y="162"/>
              </a:cxn>
              <a:cxn ang="0">
                <a:pos x="3" y="164"/>
              </a:cxn>
              <a:cxn ang="0">
                <a:pos x="5" y="165"/>
              </a:cxn>
              <a:cxn ang="0">
                <a:pos x="7" y="165"/>
              </a:cxn>
              <a:cxn ang="0">
                <a:pos x="9" y="165"/>
              </a:cxn>
              <a:cxn ang="0">
                <a:pos x="18" y="162"/>
              </a:cxn>
              <a:cxn ang="0">
                <a:pos x="130" y="131"/>
              </a:cxn>
              <a:cxn ang="0">
                <a:pos x="164" y="121"/>
              </a:cxn>
              <a:cxn ang="0">
                <a:pos x="189" y="112"/>
              </a:cxn>
              <a:cxn ang="0">
                <a:pos x="212" y="103"/>
              </a:cxn>
              <a:cxn ang="0">
                <a:pos x="243" y="88"/>
              </a:cxn>
              <a:cxn ang="0">
                <a:pos x="250" y="83"/>
              </a:cxn>
              <a:cxn ang="0">
                <a:pos x="245" y="81"/>
              </a:cxn>
              <a:cxn ang="0">
                <a:pos x="243" y="77"/>
              </a:cxn>
              <a:cxn ang="0">
                <a:pos x="242" y="72"/>
              </a:cxn>
              <a:cxn ang="0">
                <a:pos x="240" y="64"/>
              </a:cxn>
              <a:cxn ang="0">
                <a:pos x="239" y="55"/>
              </a:cxn>
              <a:cxn ang="0">
                <a:pos x="239" y="45"/>
              </a:cxn>
              <a:cxn ang="0">
                <a:pos x="239" y="38"/>
              </a:cxn>
              <a:cxn ang="0">
                <a:pos x="241" y="26"/>
              </a:cxn>
              <a:cxn ang="0">
                <a:pos x="242" y="18"/>
              </a:cxn>
              <a:cxn ang="0">
                <a:pos x="245" y="10"/>
              </a:cxn>
              <a:cxn ang="0">
                <a:pos x="248" y="0"/>
              </a:cxn>
              <a:cxn ang="0">
                <a:pos x="244" y="0"/>
              </a:cxn>
              <a:cxn ang="0">
                <a:pos x="236" y="1"/>
              </a:cxn>
            </a:cxnLst>
            <a:rect l="0" t="0" r="r" b="b"/>
            <a:pathLst>
              <a:path w="250" h="165">
                <a:moveTo>
                  <a:pt x="236" y="1"/>
                </a:moveTo>
                <a:lnTo>
                  <a:pt x="226" y="4"/>
                </a:lnTo>
                <a:lnTo>
                  <a:pt x="204" y="8"/>
                </a:lnTo>
                <a:lnTo>
                  <a:pt x="176" y="14"/>
                </a:lnTo>
                <a:lnTo>
                  <a:pt x="137" y="24"/>
                </a:lnTo>
                <a:lnTo>
                  <a:pt x="38" y="49"/>
                </a:lnTo>
                <a:lnTo>
                  <a:pt x="17" y="54"/>
                </a:lnTo>
                <a:lnTo>
                  <a:pt x="13" y="56"/>
                </a:lnTo>
                <a:lnTo>
                  <a:pt x="10" y="58"/>
                </a:lnTo>
                <a:lnTo>
                  <a:pt x="8" y="60"/>
                </a:lnTo>
                <a:lnTo>
                  <a:pt x="7" y="63"/>
                </a:lnTo>
                <a:lnTo>
                  <a:pt x="6" y="69"/>
                </a:lnTo>
                <a:lnTo>
                  <a:pt x="2" y="91"/>
                </a:lnTo>
                <a:lnTo>
                  <a:pt x="1" y="102"/>
                </a:lnTo>
                <a:lnTo>
                  <a:pt x="0" y="114"/>
                </a:lnTo>
                <a:lnTo>
                  <a:pt x="0" y="138"/>
                </a:lnTo>
                <a:lnTo>
                  <a:pt x="0" y="149"/>
                </a:lnTo>
                <a:lnTo>
                  <a:pt x="2" y="162"/>
                </a:lnTo>
                <a:lnTo>
                  <a:pt x="3" y="164"/>
                </a:lnTo>
                <a:lnTo>
                  <a:pt x="5" y="165"/>
                </a:lnTo>
                <a:lnTo>
                  <a:pt x="7" y="165"/>
                </a:lnTo>
                <a:lnTo>
                  <a:pt x="9" y="165"/>
                </a:lnTo>
                <a:lnTo>
                  <a:pt x="18" y="162"/>
                </a:lnTo>
                <a:lnTo>
                  <a:pt x="130" y="131"/>
                </a:lnTo>
                <a:lnTo>
                  <a:pt x="164" y="121"/>
                </a:lnTo>
                <a:lnTo>
                  <a:pt x="189" y="112"/>
                </a:lnTo>
                <a:lnTo>
                  <a:pt x="212" y="103"/>
                </a:lnTo>
                <a:lnTo>
                  <a:pt x="243" y="88"/>
                </a:lnTo>
                <a:lnTo>
                  <a:pt x="250" y="83"/>
                </a:lnTo>
                <a:lnTo>
                  <a:pt x="245" y="81"/>
                </a:lnTo>
                <a:lnTo>
                  <a:pt x="243" y="77"/>
                </a:lnTo>
                <a:lnTo>
                  <a:pt x="242" y="72"/>
                </a:lnTo>
                <a:lnTo>
                  <a:pt x="240" y="64"/>
                </a:lnTo>
                <a:lnTo>
                  <a:pt x="239" y="55"/>
                </a:lnTo>
                <a:lnTo>
                  <a:pt x="239" y="45"/>
                </a:lnTo>
                <a:lnTo>
                  <a:pt x="239" y="38"/>
                </a:lnTo>
                <a:lnTo>
                  <a:pt x="241" y="26"/>
                </a:lnTo>
                <a:lnTo>
                  <a:pt x="242" y="18"/>
                </a:lnTo>
                <a:lnTo>
                  <a:pt x="245" y="10"/>
                </a:lnTo>
                <a:lnTo>
                  <a:pt x="248" y="0"/>
                </a:lnTo>
                <a:lnTo>
                  <a:pt x="244" y="0"/>
                </a:lnTo>
                <a:lnTo>
                  <a:pt x="236" y="1"/>
                </a:lnTo>
                <a:close/>
              </a:path>
            </a:pathLst>
          </a:custGeom>
          <a:solidFill>
            <a:srgbClr val="000000"/>
          </a:solidFill>
          <a:ln w="108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65" name="Freeform 77"/>
          <p:cNvSpPr>
            <a:spLocks noChangeArrowheads="1"/>
          </p:cNvSpPr>
          <p:nvPr/>
        </p:nvSpPr>
        <p:spPr bwMode="auto">
          <a:xfrm>
            <a:off x="4624388" y="2494360"/>
            <a:ext cx="385762" cy="186928"/>
          </a:xfrm>
          <a:custGeom>
            <a:avLst/>
            <a:gdLst/>
            <a:ahLst/>
            <a:cxnLst>
              <a:cxn ang="0">
                <a:pos x="243" y="0"/>
              </a:cxn>
              <a:cxn ang="0">
                <a:pos x="231" y="3"/>
              </a:cxn>
              <a:cxn ang="0">
                <a:pos x="215" y="6"/>
              </a:cxn>
              <a:cxn ang="0">
                <a:pos x="190" y="12"/>
              </a:cxn>
              <a:cxn ang="0">
                <a:pos x="169" y="17"/>
              </a:cxn>
              <a:cxn ang="0">
                <a:pos x="146" y="22"/>
              </a:cxn>
              <a:cxn ang="0">
                <a:pos x="73" y="41"/>
              </a:cxn>
              <a:cxn ang="0">
                <a:pos x="20" y="55"/>
              </a:cxn>
              <a:cxn ang="0">
                <a:pos x="15" y="56"/>
              </a:cxn>
              <a:cxn ang="0">
                <a:pos x="11" y="58"/>
              </a:cxn>
              <a:cxn ang="0">
                <a:pos x="8" y="61"/>
              </a:cxn>
              <a:cxn ang="0">
                <a:pos x="5" y="64"/>
              </a:cxn>
              <a:cxn ang="0">
                <a:pos x="4" y="69"/>
              </a:cxn>
              <a:cxn ang="0">
                <a:pos x="3" y="81"/>
              </a:cxn>
              <a:cxn ang="0">
                <a:pos x="21" y="77"/>
              </a:cxn>
              <a:cxn ang="0">
                <a:pos x="2" y="82"/>
              </a:cxn>
              <a:cxn ang="0">
                <a:pos x="0" y="111"/>
              </a:cxn>
              <a:cxn ang="0">
                <a:pos x="15" y="109"/>
              </a:cxn>
              <a:cxn ang="0">
                <a:pos x="0" y="112"/>
              </a:cxn>
              <a:cxn ang="0">
                <a:pos x="0" y="123"/>
              </a:cxn>
              <a:cxn ang="0">
                <a:pos x="9" y="121"/>
              </a:cxn>
              <a:cxn ang="0">
                <a:pos x="0" y="124"/>
              </a:cxn>
              <a:cxn ang="0">
                <a:pos x="0" y="136"/>
              </a:cxn>
              <a:cxn ang="0">
                <a:pos x="36" y="129"/>
              </a:cxn>
              <a:cxn ang="0">
                <a:pos x="1" y="137"/>
              </a:cxn>
              <a:cxn ang="0">
                <a:pos x="1" y="146"/>
              </a:cxn>
              <a:cxn ang="0">
                <a:pos x="28" y="141"/>
              </a:cxn>
              <a:cxn ang="0">
                <a:pos x="0" y="148"/>
              </a:cxn>
              <a:cxn ang="0">
                <a:pos x="0" y="151"/>
              </a:cxn>
              <a:cxn ang="0">
                <a:pos x="1" y="154"/>
              </a:cxn>
              <a:cxn ang="0">
                <a:pos x="3" y="157"/>
              </a:cxn>
              <a:cxn ang="0">
                <a:pos x="6" y="157"/>
              </a:cxn>
              <a:cxn ang="0">
                <a:pos x="11" y="157"/>
              </a:cxn>
              <a:cxn ang="0">
                <a:pos x="17" y="156"/>
              </a:cxn>
              <a:cxn ang="0">
                <a:pos x="106" y="133"/>
              </a:cxn>
              <a:cxn ang="0">
                <a:pos x="128" y="126"/>
              </a:cxn>
              <a:cxn ang="0">
                <a:pos x="154" y="118"/>
              </a:cxn>
              <a:cxn ang="0">
                <a:pos x="185" y="107"/>
              </a:cxn>
              <a:cxn ang="0">
                <a:pos x="202" y="101"/>
              </a:cxn>
              <a:cxn ang="0">
                <a:pos x="216" y="95"/>
              </a:cxn>
              <a:cxn ang="0">
                <a:pos x="226" y="90"/>
              </a:cxn>
              <a:cxn ang="0">
                <a:pos x="234" y="86"/>
              </a:cxn>
              <a:cxn ang="0">
                <a:pos x="240" y="82"/>
              </a:cxn>
              <a:cxn ang="0">
                <a:pos x="238" y="75"/>
              </a:cxn>
              <a:cxn ang="0">
                <a:pos x="237" y="70"/>
              </a:cxn>
              <a:cxn ang="0">
                <a:pos x="220" y="77"/>
              </a:cxn>
              <a:cxn ang="0">
                <a:pos x="237" y="70"/>
              </a:cxn>
              <a:cxn ang="0">
                <a:pos x="235" y="61"/>
              </a:cxn>
              <a:cxn ang="0">
                <a:pos x="234" y="51"/>
              </a:cxn>
              <a:cxn ang="0">
                <a:pos x="234" y="44"/>
              </a:cxn>
              <a:cxn ang="0">
                <a:pos x="235" y="33"/>
              </a:cxn>
              <a:cxn ang="0">
                <a:pos x="218" y="37"/>
              </a:cxn>
              <a:cxn ang="0">
                <a:pos x="235" y="32"/>
              </a:cxn>
              <a:cxn ang="0">
                <a:pos x="236" y="28"/>
              </a:cxn>
              <a:cxn ang="0">
                <a:pos x="237" y="23"/>
              </a:cxn>
              <a:cxn ang="0">
                <a:pos x="196" y="31"/>
              </a:cxn>
              <a:cxn ang="0">
                <a:pos x="237" y="21"/>
              </a:cxn>
              <a:cxn ang="0">
                <a:pos x="239" y="12"/>
              </a:cxn>
              <a:cxn ang="0">
                <a:pos x="184" y="24"/>
              </a:cxn>
              <a:cxn ang="0">
                <a:pos x="239" y="11"/>
              </a:cxn>
              <a:cxn ang="0">
                <a:pos x="243" y="0"/>
              </a:cxn>
            </a:cxnLst>
            <a:rect l="0" t="0" r="r" b="b"/>
            <a:pathLst>
              <a:path w="243" h="157">
                <a:moveTo>
                  <a:pt x="243" y="0"/>
                </a:moveTo>
                <a:lnTo>
                  <a:pt x="231" y="3"/>
                </a:lnTo>
                <a:lnTo>
                  <a:pt x="215" y="6"/>
                </a:lnTo>
                <a:lnTo>
                  <a:pt x="190" y="12"/>
                </a:lnTo>
                <a:lnTo>
                  <a:pt x="169" y="17"/>
                </a:lnTo>
                <a:lnTo>
                  <a:pt x="146" y="22"/>
                </a:lnTo>
                <a:lnTo>
                  <a:pt x="73" y="41"/>
                </a:lnTo>
                <a:lnTo>
                  <a:pt x="20" y="55"/>
                </a:lnTo>
                <a:lnTo>
                  <a:pt x="15" y="56"/>
                </a:lnTo>
                <a:lnTo>
                  <a:pt x="11" y="58"/>
                </a:lnTo>
                <a:lnTo>
                  <a:pt x="8" y="61"/>
                </a:lnTo>
                <a:lnTo>
                  <a:pt x="5" y="64"/>
                </a:lnTo>
                <a:lnTo>
                  <a:pt x="4" y="69"/>
                </a:lnTo>
                <a:lnTo>
                  <a:pt x="3" y="81"/>
                </a:lnTo>
                <a:lnTo>
                  <a:pt x="21" y="77"/>
                </a:lnTo>
                <a:lnTo>
                  <a:pt x="2" y="82"/>
                </a:lnTo>
                <a:lnTo>
                  <a:pt x="0" y="111"/>
                </a:lnTo>
                <a:lnTo>
                  <a:pt x="15" y="109"/>
                </a:lnTo>
                <a:lnTo>
                  <a:pt x="0" y="112"/>
                </a:lnTo>
                <a:lnTo>
                  <a:pt x="0" y="123"/>
                </a:lnTo>
                <a:lnTo>
                  <a:pt x="9" y="121"/>
                </a:lnTo>
                <a:lnTo>
                  <a:pt x="0" y="124"/>
                </a:lnTo>
                <a:lnTo>
                  <a:pt x="0" y="136"/>
                </a:lnTo>
                <a:lnTo>
                  <a:pt x="36" y="129"/>
                </a:lnTo>
                <a:lnTo>
                  <a:pt x="1" y="137"/>
                </a:lnTo>
                <a:lnTo>
                  <a:pt x="1" y="146"/>
                </a:lnTo>
                <a:lnTo>
                  <a:pt x="28" y="141"/>
                </a:lnTo>
                <a:lnTo>
                  <a:pt x="0" y="148"/>
                </a:lnTo>
                <a:lnTo>
                  <a:pt x="0" y="151"/>
                </a:lnTo>
                <a:lnTo>
                  <a:pt x="1" y="154"/>
                </a:lnTo>
                <a:lnTo>
                  <a:pt x="3" y="157"/>
                </a:lnTo>
                <a:lnTo>
                  <a:pt x="6" y="157"/>
                </a:lnTo>
                <a:lnTo>
                  <a:pt x="11" y="157"/>
                </a:lnTo>
                <a:lnTo>
                  <a:pt x="17" y="156"/>
                </a:lnTo>
                <a:lnTo>
                  <a:pt x="106" y="133"/>
                </a:lnTo>
                <a:lnTo>
                  <a:pt x="128" y="126"/>
                </a:lnTo>
                <a:lnTo>
                  <a:pt x="154" y="118"/>
                </a:lnTo>
                <a:lnTo>
                  <a:pt x="185" y="107"/>
                </a:lnTo>
                <a:lnTo>
                  <a:pt x="202" y="101"/>
                </a:lnTo>
                <a:lnTo>
                  <a:pt x="216" y="95"/>
                </a:lnTo>
                <a:lnTo>
                  <a:pt x="226" y="90"/>
                </a:lnTo>
                <a:lnTo>
                  <a:pt x="234" y="86"/>
                </a:lnTo>
                <a:lnTo>
                  <a:pt x="240" y="82"/>
                </a:lnTo>
                <a:lnTo>
                  <a:pt x="238" y="75"/>
                </a:lnTo>
                <a:lnTo>
                  <a:pt x="237" y="70"/>
                </a:lnTo>
                <a:lnTo>
                  <a:pt x="220" y="77"/>
                </a:lnTo>
                <a:lnTo>
                  <a:pt x="237" y="70"/>
                </a:lnTo>
                <a:lnTo>
                  <a:pt x="235" y="61"/>
                </a:lnTo>
                <a:lnTo>
                  <a:pt x="234" y="51"/>
                </a:lnTo>
                <a:lnTo>
                  <a:pt x="234" y="44"/>
                </a:lnTo>
                <a:lnTo>
                  <a:pt x="235" y="33"/>
                </a:lnTo>
                <a:lnTo>
                  <a:pt x="218" y="37"/>
                </a:lnTo>
                <a:lnTo>
                  <a:pt x="235" y="32"/>
                </a:lnTo>
                <a:lnTo>
                  <a:pt x="236" y="28"/>
                </a:lnTo>
                <a:lnTo>
                  <a:pt x="237" y="23"/>
                </a:lnTo>
                <a:lnTo>
                  <a:pt x="196" y="31"/>
                </a:lnTo>
                <a:lnTo>
                  <a:pt x="237" y="21"/>
                </a:lnTo>
                <a:lnTo>
                  <a:pt x="239" y="12"/>
                </a:lnTo>
                <a:lnTo>
                  <a:pt x="184" y="24"/>
                </a:lnTo>
                <a:lnTo>
                  <a:pt x="239" y="11"/>
                </a:lnTo>
                <a:lnTo>
                  <a:pt x="243" y="0"/>
                </a:lnTo>
                <a:close/>
              </a:path>
            </a:pathLst>
          </a:custGeom>
          <a:solidFill>
            <a:srgbClr val="FFFFFF"/>
          </a:solidFill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66" name="Freeform 78"/>
          <p:cNvSpPr>
            <a:spLocks noChangeArrowheads="1"/>
          </p:cNvSpPr>
          <p:nvPr/>
        </p:nvSpPr>
        <p:spPr bwMode="auto">
          <a:xfrm>
            <a:off x="4624389" y="2565797"/>
            <a:ext cx="211137" cy="41672"/>
          </a:xfrm>
          <a:custGeom>
            <a:avLst/>
            <a:gdLst/>
            <a:ahLst/>
            <a:cxnLst>
              <a:cxn ang="0">
                <a:pos x="0" y="35"/>
              </a:cxn>
              <a:cxn ang="0">
                <a:pos x="133" y="0"/>
              </a:cxn>
              <a:cxn ang="0">
                <a:pos x="104" y="8"/>
              </a:cxn>
              <a:cxn ang="0">
                <a:pos x="88" y="13"/>
              </a:cxn>
              <a:cxn ang="0">
                <a:pos x="63" y="20"/>
              </a:cxn>
              <a:cxn ang="0">
                <a:pos x="0" y="35"/>
              </a:cxn>
            </a:cxnLst>
            <a:rect l="0" t="0" r="r" b="b"/>
            <a:pathLst>
              <a:path w="133" h="35">
                <a:moveTo>
                  <a:pt x="0" y="35"/>
                </a:moveTo>
                <a:lnTo>
                  <a:pt x="133" y="0"/>
                </a:lnTo>
                <a:lnTo>
                  <a:pt x="104" y="8"/>
                </a:lnTo>
                <a:lnTo>
                  <a:pt x="88" y="13"/>
                </a:lnTo>
                <a:lnTo>
                  <a:pt x="63" y="20"/>
                </a:lnTo>
                <a:lnTo>
                  <a:pt x="0" y="35"/>
                </a:lnTo>
                <a:close/>
              </a:path>
            </a:pathLst>
          </a:custGeom>
          <a:solidFill>
            <a:srgbClr val="000000"/>
          </a:solidFill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67" name="Freeform 79"/>
          <p:cNvSpPr>
            <a:spLocks noChangeArrowheads="1"/>
          </p:cNvSpPr>
          <p:nvPr/>
        </p:nvSpPr>
        <p:spPr bwMode="auto">
          <a:xfrm>
            <a:off x="4529138" y="2514600"/>
            <a:ext cx="119062" cy="45244"/>
          </a:xfrm>
          <a:custGeom>
            <a:avLst/>
            <a:gdLst/>
            <a:ahLst/>
            <a:cxnLst>
              <a:cxn ang="0">
                <a:pos x="75" y="30"/>
              </a:cxn>
              <a:cxn ang="0">
                <a:pos x="65" y="30"/>
              </a:cxn>
              <a:cxn ang="0">
                <a:pos x="60" y="29"/>
              </a:cxn>
              <a:cxn ang="0">
                <a:pos x="54" y="27"/>
              </a:cxn>
              <a:cxn ang="0">
                <a:pos x="0" y="0"/>
              </a:cxn>
              <a:cxn ang="0">
                <a:pos x="51" y="29"/>
              </a:cxn>
              <a:cxn ang="0">
                <a:pos x="62" y="38"/>
              </a:cxn>
              <a:cxn ang="0">
                <a:pos x="63" y="36"/>
              </a:cxn>
              <a:cxn ang="0">
                <a:pos x="65" y="34"/>
              </a:cxn>
              <a:cxn ang="0">
                <a:pos x="67" y="32"/>
              </a:cxn>
              <a:cxn ang="0">
                <a:pos x="75" y="30"/>
              </a:cxn>
            </a:cxnLst>
            <a:rect l="0" t="0" r="r" b="b"/>
            <a:pathLst>
              <a:path w="75" h="38">
                <a:moveTo>
                  <a:pt x="75" y="30"/>
                </a:moveTo>
                <a:lnTo>
                  <a:pt x="65" y="30"/>
                </a:lnTo>
                <a:lnTo>
                  <a:pt x="60" y="29"/>
                </a:lnTo>
                <a:lnTo>
                  <a:pt x="54" y="27"/>
                </a:lnTo>
                <a:lnTo>
                  <a:pt x="0" y="0"/>
                </a:lnTo>
                <a:lnTo>
                  <a:pt x="51" y="29"/>
                </a:lnTo>
                <a:lnTo>
                  <a:pt x="62" y="38"/>
                </a:lnTo>
                <a:lnTo>
                  <a:pt x="63" y="36"/>
                </a:lnTo>
                <a:lnTo>
                  <a:pt x="65" y="34"/>
                </a:lnTo>
                <a:lnTo>
                  <a:pt x="67" y="32"/>
                </a:lnTo>
                <a:lnTo>
                  <a:pt x="75" y="30"/>
                </a:lnTo>
                <a:close/>
              </a:path>
            </a:pathLst>
          </a:custGeom>
          <a:solidFill>
            <a:srgbClr val="000000"/>
          </a:solidFill>
          <a:ln w="108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68" name="Freeform 80"/>
          <p:cNvSpPr>
            <a:spLocks noChangeArrowheads="1"/>
          </p:cNvSpPr>
          <p:nvPr/>
        </p:nvSpPr>
        <p:spPr bwMode="auto">
          <a:xfrm>
            <a:off x="4251325" y="2387204"/>
            <a:ext cx="211138" cy="95250"/>
          </a:xfrm>
          <a:custGeom>
            <a:avLst/>
            <a:gdLst/>
            <a:ahLst/>
            <a:cxnLst>
              <a:cxn ang="0">
                <a:pos x="133" y="80"/>
              </a:cxn>
              <a:cxn ang="0">
                <a:pos x="16" y="9"/>
              </a:cxn>
              <a:cxn ang="0">
                <a:pos x="14" y="6"/>
              </a:cxn>
              <a:cxn ang="0">
                <a:pos x="14" y="4"/>
              </a:cxn>
              <a:cxn ang="0">
                <a:pos x="15" y="1"/>
              </a:cxn>
              <a:cxn ang="0">
                <a:pos x="17" y="0"/>
              </a:cxn>
              <a:cxn ang="0">
                <a:pos x="6" y="3"/>
              </a:cxn>
              <a:cxn ang="0">
                <a:pos x="0" y="6"/>
              </a:cxn>
              <a:cxn ang="0">
                <a:pos x="133" y="80"/>
              </a:cxn>
            </a:cxnLst>
            <a:rect l="0" t="0" r="r" b="b"/>
            <a:pathLst>
              <a:path w="133" h="80">
                <a:moveTo>
                  <a:pt x="133" y="80"/>
                </a:moveTo>
                <a:lnTo>
                  <a:pt x="16" y="9"/>
                </a:lnTo>
                <a:lnTo>
                  <a:pt x="14" y="6"/>
                </a:lnTo>
                <a:lnTo>
                  <a:pt x="14" y="4"/>
                </a:lnTo>
                <a:lnTo>
                  <a:pt x="15" y="1"/>
                </a:lnTo>
                <a:lnTo>
                  <a:pt x="17" y="0"/>
                </a:lnTo>
                <a:lnTo>
                  <a:pt x="6" y="3"/>
                </a:lnTo>
                <a:lnTo>
                  <a:pt x="0" y="6"/>
                </a:lnTo>
                <a:lnTo>
                  <a:pt x="133" y="80"/>
                </a:lnTo>
                <a:close/>
              </a:path>
            </a:pathLst>
          </a:custGeom>
          <a:solidFill>
            <a:srgbClr val="000000"/>
          </a:solidFill>
          <a:ln w="108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69" name="Freeform 81"/>
          <p:cNvSpPr>
            <a:spLocks noChangeArrowheads="1"/>
          </p:cNvSpPr>
          <p:nvPr/>
        </p:nvSpPr>
        <p:spPr bwMode="auto">
          <a:xfrm>
            <a:off x="4405314" y="2433637"/>
            <a:ext cx="117475" cy="33338"/>
          </a:xfrm>
          <a:custGeom>
            <a:avLst/>
            <a:gdLst/>
            <a:ahLst/>
            <a:cxnLst>
              <a:cxn ang="0">
                <a:pos x="0" y="9"/>
              </a:cxn>
              <a:cxn ang="0">
                <a:pos x="27" y="2"/>
              </a:cxn>
              <a:cxn ang="0">
                <a:pos x="33" y="1"/>
              </a:cxn>
              <a:cxn ang="0">
                <a:pos x="37" y="1"/>
              </a:cxn>
              <a:cxn ang="0">
                <a:pos x="40" y="0"/>
              </a:cxn>
              <a:cxn ang="0">
                <a:pos x="43" y="0"/>
              </a:cxn>
              <a:cxn ang="0">
                <a:pos x="46" y="0"/>
              </a:cxn>
              <a:cxn ang="0">
                <a:pos x="50" y="1"/>
              </a:cxn>
              <a:cxn ang="0">
                <a:pos x="53" y="2"/>
              </a:cxn>
              <a:cxn ang="0">
                <a:pos x="56" y="4"/>
              </a:cxn>
              <a:cxn ang="0">
                <a:pos x="56" y="6"/>
              </a:cxn>
              <a:cxn ang="0">
                <a:pos x="55" y="8"/>
              </a:cxn>
              <a:cxn ang="0">
                <a:pos x="53" y="9"/>
              </a:cxn>
              <a:cxn ang="0">
                <a:pos x="58" y="8"/>
              </a:cxn>
              <a:cxn ang="0">
                <a:pos x="62" y="8"/>
              </a:cxn>
              <a:cxn ang="0">
                <a:pos x="66" y="9"/>
              </a:cxn>
              <a:cxn ang="0">
                <a:pos x="70" y="10"/>
              </a:cxn>
              <a:cxn ang="0">
                <a:pos x="72" y="11"/>
              </a:cxn>
              <a:cxn ang="0">
                <a:pos x="74" y="13"/>
              </a:cxn>
              <a:cxn ang="0">
                <a:pos x="74" y="15"/>
              </a:cxn>
              <a:cxn ang="0">
                <a:pos x="73" y="16"/>
              </a:cxn>
              <a:cxn ang="0">
                <a:pos x="71" y="18"/>
              </a:cxn>
              <a:cxn ang="0">
                <a:pos x="68" y="19"/>
              </a:cxn>
              <a:cxn ang="0">
                <a:pos x="64" y="20"/>
              </a:cxn>
              <a:cxn ang="0">
                <a:pos x="33" y="28"/>
              </a:cxn>
              <a:cxn ang="0">
                <a:pos x="38" y="25"/>
              </a:cxn>
              <a:cxn ang="0">
                <a:pos x="9" y="8"/>
              </a:cxn>
              <a:cxn ang="0">
                <a:pos x="0" y="9"/>
              </a:cxn>
            </a:cxnLst>
            <a:rect l="0" t="0" r="r" b="b"/>
            <a:pathLst>
              <a:path w="74" h="28">
                <a:moveTo>
                  <a:pt x="0" y="9"/>
                </a:moveTo>
                <a:lnTo>
                  <a:pt x="27" y="2"/>
                </a:lnTo>
                <a:lnTo>
                  <a:pt x="33" y="1"/>
                </a:lnTo>
                <a:lnTo>
                  <a:pt x="37" y="1"/>
                </a:lnTo>
                <a:lnTo>
                  <a:pt x="40" y="0"/>
                </a:lnTo>
                <a:lnTo>
                  <a:pt x="43" y="0"/>
                </a:lnTo>
                <a:lnTo>
                  <a:pt x="46" y="0"/>
                </a:lnTo>
                <a:lnTo>
                  <a:pt x="50" y="1"/>
                </a:lnTo>
                <a:lnTo>
                  <a:pt x="53" y="2"/>
                </a:lnTo>
                <a:lnTo>
                  <a:pt x="56" y="4"/>
                </a:lnTo>
                <a:lnTo>
                  <a:pt x="56" y="6"/>
                </a:lnTo>
                <a:lnTo>
                  <a:pt x="55" y="8"/>
                </a:lnTo>
                <a:lnTo>
                  <a:pt x="53" y="9"/>
                </a:lnTo>
                <a:lnTo>
                  <a:pt x="58" y="8"/>
                </a:lnTo>
                <a:lnTo>
                  <a:pt x="62" y="8"/>
                </a:lnTo>
                <a:lnTo>
                  <a:pt x="66" y="9"/>
                </a:lnTo>
                <a:lnTo>
                  <a:pt x="70" y="10"/>
                </a:lnTo>
                <a:lnTo>
                  <a:pt x="72" y="11"/>
                </a:lnTo>
                <a:lnTo>
                  <a:pt x="74" y="13"/>
                </a:lnTo>
                <a:lnTo>
                  <a:pt x="74" y="15"/>
                </a:lnTo>
                <a:lnTo>
                  <a:pt x="73" y="16"/>
                </a:lnTo>
                <a:lnTo>
                  <a:pt x="71" y="18"/>
                </a:lnTo>
                <a:lnTo>
                  <a:pt x="68" y="19"/>
                </a:lnTo>
                <a:lnTo>
                  <a:pt x="64" y="20"/>
                </a:lnTo>
                <a:lnTo>
                  <a:pt x="33" y="28"/>
                </a:lnTo>
                <a:lnTo>
                  <a:pt x="38" y="25"/>
                </a:lnTo>
                <a:lnTo>
                  <a:pt x="9" y="8"/>
                </a:lnTo>
                <a:lnTo>
                  <a:pt x="0" y="9"/>
                </a:lnTo>
                <a:close/>
              </a:path>
            </a:pathLst>
          </a:custGeom>
          <a:solidFill>
            <a:srgbClr val="FFFF00"/>
          </a:solidFill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70" name="Freeform 82"/>
          <p:cNvSpPr>
            <a:spLocks noChangeArrowheads="1"/>
          </p:cNvSpPr>
          <p:nvPr/>
        </p:nvSpPr>
        <p:spPr bwMode="auto">
          <a:xfrm>
            <a:off x="4597401" y="2357438"/>
            <a:ext cx="106363" cy="29766"/>
          </a:xfrm>
          <a:custGeom>
            <a:avLst/>
            <a:gdLst/>
            <a:ahLst/>
            <a:cxnLst>
              <a:cxn ang="0">
                <a:pos x="0" y="11"/>
              </a:cxn>
              <a:cxn ang="0">
                <a:pos x="8" y="12"/>
              </a:cxn>
              <a:cxn ang="0">
                <a:pos x="38" y="16"/>
              </a:cxn>
              <a:cxn ang="0">
                <a:pos x="50" y="23"/>
              </a:cxn>
              <a:cxn ang="0">
                <a:pos x="45" y="25"/>
              </a:cxn>
              <a:cxn ang="0">
                <a:pos x="67" y="20"/>
              </a:cxn>
              <a:cxn ang="0">
                <a:pos x="57" y="21"/>
              </a:cxn>
              <a:cxn ang="0">
                <a:pos x="46" y="14"/>
              </a:cxn>
              <a:cxn ang="0">
                <a:pos x="46" y="2"/>
              </a:cxn>
              <a:cxn ang="0">
                <a:pos x="49" y="0"/>
              </a:cxn>
              <a:cxn ang="0">
                <a:pos x="33" y="3"/>
              </a:cxn>
              <a:cxn ang="0">
                <a:pos x="42" y="3"/>
              </a:cxn>
              <a:cxn ang="0">
                <a:pos x="42" y="13"/>
              </a:cxn>
              <a:cxn ang="0">
                <a:pos x="17" y="9"/>
              </a:cxn>
              <a:cxn ang="0">
                <a:pos x="21" y="6"/>
              </a:cxn>
              <a:cxn ang="0">
                <a:pos x="0" y="11"/>
              </a:cxn>
            </a:cxnLst>
            <a:rect l="0" t="0" r="r" b="b"/>
            <a:pathLst>
              <a:path w="67" h="25">
                <a:moveTo>
                  <a:pt x="0" y="11"/>
                </a:moveTo>
                <a:lnTo>
                  <a:pt x="8" y="12"/>
                </a:lnTo>
                <a:lnTo>
                  <a:pt x="38" y="16"/>
                </a:lnTo>
                <a:lnTo>
                  <a:pt x="50" y="23"/>
                </a:lnTo>
                <a:lnTo>
                  <a:pt x="45" y="25"/>
                </a:lnTo>
                <a:lnTo>
                  <a:pt x="67" y="20"/>
                </a:lnTo>
                <a:lnTo>
                  <a:pt x="57" y="21"/>
                </a:lnTo>
                <a:lnTo>
                  <a:pt x="46" y="14"/>
                </a:lnTo>
                <a:lnTo>
                  <a:pt x="46" y="2"/>
                </a:lnTo>
                <a:lnTo>
                  <a:pt x="49" y="0"/>
                </a:lnTo>
                <a:lnTo>
                  <a:pt x="33" y="3"/>
                </a:lnTo>
                <a:lnTo>
                  <a:pt x="42" y="3"/>
                </a:lnTo>
                <a:lnTo>
                  <a:pt x="42" y="13"/>
                </a:lnTo>
                <a:lnTo>
                  <a:pt x="17" y="9"/>
                </a:lnTo>
                <a:lnTo>
                  <a:pt x="21" y="6"/>
                </a:lnTo>
                <a:lnTo>
                  <a:pt x="0" y="11"/>
                </a:lnTo>
                <a:close/>
              </a:path>
            </a:pathLst>
          </a:custGeom>
          <a:solidFill>
            <a:srgbClr val="FFFF00"/>
          </a:solidFill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71" name="Freeform 83"/>
          <p:cNvSpPr>
            <a:spLocks noChangeArrowheads="1"/>
          </p:cNvSpPr>
          <p:nvPr/>
        </p:nvSpPr>
        <p:spPr bwMode="auto">
          <a:xfrm>
            <a:off x="4541839" y="2375298"/>
            <a:ext cx="109537" cy="26194"/>
          </a:xfrm>
          <a:custGeom>
            <a:avLst/>
            <a:gdLst/>
            <a:ahLst/>
            <a:cxnLst>
              <a:cxn ang="0">
                <a:pos x="0" y="5"/>
              </a:cxn>
              <a:cxn ang="0">
                <a:pos x="9" y="5"/>
              </a:cxn>
              <a:cxn ang="0">
                <a:pos x="34" y="20"/>
              </a:cxn>
              <a:cxn ang="0">
                <a:pos x="31" y="22"/>
              </a:cxn>
              <a:cxn ang="0">
                <a:pos x="69" y="13"/>
              </a:cxn>
              <a:cxn ang="0">
                <a:pos x="65" y="8"/>
              </a:cxn>
              <a:cxn ang="0">
                <a:pos x="61" y="13"/>
              </a:cxn>
              <a:cxn ang="0">
                <a:pos x="42" y="18"/>
              </a:cxn>
              <a:cxn ang="0">
                <a:pos x="17" y="3"/>
              </a:cxn>
              <a:cxn ang="0">
                <a:pos x="20" y="0"/>
              </a:cxn>
              <a:cxn ang="0">
                <a:pos x="0" y="5"/>
              </a:cxn>
            </a:cxnLst>
            <a:rect l="0" t="0" r="r" b="b"/>
            <a:pathLst>
              <a:path w="69" h="22">
                <a:moveTo>
                  <a:pt x="0" y="5"/>
                </a:moveTo>
                <a:lnTo>
                  <a:pt x="9" y="5"/>
                </a:lnTo>
                <a:lnTo>
                  <a:pt x="34" y="20"/>
                </a:lnTo>
                <a:lnTo>
                  <a:pt x="31" y="22"/>
                </a:lnTo>
                <a:lnTo>
                  <a:pt x="69" y="13"/>
                </a:lnTo>
                <a:lnTo>
                  <a:pt x="65" y="8"/>
                </a:lnTo>
                <a:lnTo>
                  <a:pt x="61" y="13"/>
                </a:lnTo>
                <a:lnTo>
                  <a:pt x="42" y="18"/>
                </a:lnTo>
                <a:lnTo>
                  <a:pt x="17" y="3"/>
                </a:lnTo>
                <a:lnTo>
                  <a:pt x="20" y="0"/>
                </a:lnTo>
                <a:lnTo>
                  <a:pt x="0" y="5"/>
                </a:lnTo>
                <a:close/>
              </a:path>
            </a:pathLst>
          </a:custGeom>
          <a:solidFill>
            <a:srgbClr val="FFFF00"/>
          </a:solidFill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72" name="Freeform 84"/>
          <p:cNvSpPr>
            <a:spLocks noChangeArrowheads="1"/>
          </p:cNvSpPr>
          <p:nvPr/>
        </p:nvSpPr>
        <p:spPr bwMode="auto">
          <a:xfrm>
            <a:off x="4373563" y="2395537"/>
            <a:ext cx="127000" cy="34529"/>
          </a:xfrm>
          <a:custGeom>
            <a:avLst/>
            <a:gdLst/>
            <a:ahLst/>
            <a:cxnLst>
              <a:cxn ang="0">
                <a:pos x="0" y="12"/>
              </a:cxn>
              <a:cxn ang="0">
                <a:pos x="20" y="7"/>
              </a:cxn>
              <a:cxn ang="0">
                <a:pos x="15" y="10"/>
              </a:cxn>
              <a:cxn ang="0">
                <a:pos x="28" y="16"/>
              </a:cxn>
              <a:cxn ang="0">
                <a:pos x="49" y="11"/>
              </a:cxn>
              <a:cxn ang="0">
                <a:pos x="37" y="4"/>
              </a:cxn>
              <a:cxn ang="0">
                <a:pos x="29" y="5"/>
              </a:cxn>
              <a:cxn ang="0">
                <a:pos x="49" y="0"/>
              </a:cxn>
              <a:cxn ang="0">
                <a:pos x="45" y="3"/>
              </a:cxn>
              <a:cxn ang="0">
                <a:pos x="71" y="18"/>
              </a:cxn>
              <a:cxn ang="0">
                <a:pos x="80" y="17"/>
              </a:cxn>
              <a:cxn ang="0">
                <a:pos x="59" y="23"/>
              </a:cxn>
              <a:cxn ang="0">
                <a:pos x="64" y="20"/>
              </a:cxn>
              <a:cxn ang="0">
                <a:pos x="51" y="13"/>
              </a:cxn>
              <a:cxn ang="0">
                <a:pos x="29" y="18"/>
              </a:cxn>
              <a:cxn ang="0">
                <a:pos x="42" y="25"/>
              </a:cxn>
              <a:cxn ang="0">
                <a:pos x="51" y="25"/>
              </a:cxn>
              <a:cxn ang="0">
                <a:pos x="30" y="29"/>
              </a:cxn>
              <a:cxn ang="0">
                <a:pos x="34" y="27"/>
              </a:cxn>
              <a:cxn ang="0">
                <a:pos x="7" y="11"/>
              </a:cxn>
              <a:cxn ang="0">
                <a:pos x="0" y="12"/>
              </a:cxn>
              <a:cxn ang="0">
                <a:pos x="0" y="12"/>
              </a:cxn>
            </a:cxnLst>
            <a:rect l="0" t="0" r="r" b="b"/>
            <a:pathLst>
              <a:path w="80" h="29">
                <a:moveTo>
                  <a:pt x="0" y="12"/>
                </a:moveTo>
                <a:lnTo>
                  <a:pt x="20" y="7"/>
                </a:lnTo>
                <a:lnTo>
                  <a:pt x="15" y="10"/>
                </a:lnTo>
                <a:lnTo>
                  <a:pt x="28" y="16"/>
                </a:lnTo>
                <a:lnTo>
                  <a:pt x="49" y="11"/>
                </a:lnTo>
                <a:lnTo>
                  <a:pt x="37" y="4"/>
                </a:lnTo>
                <a:lnTo>
                  <a:pt x="29" y="5"/>
                </a:lnTo>
                <a:lnTo>
                  <a:pt x="49" y="0"/>
                </a:lnTo>
                <a:lnTo>
                  <a:pt x="45" y="3"/>
                </a:lnTo>
                <a:lnTo>
                  <a:pt x="71" y="18"/>
                </a:lnTo>
                <a:lnTo>
                  <a:pt x="80" y="17"/>
                </a:lnTo>
                <a:lnTo>
                  <a:pt x="59" y="23"/>
                </a:lnTo>
                <a:lnTo>
                  <a:pt x="64" y="20"/>
                </a:lnTo>
                <a:lnTo>
                  <a:pt x="51" y="13"/>
                </a:lnTo>
                <a:lnTo>
                  <a:pt x="29" y="18"/>
                </a:lnTo>
                <a:lnTo>
                  <a:pt x="42" y="25"/>
                </a:lnTo>
                <a:lnTo>
                  <a:pt x="51" y="25"/>
                </a:lnTo>
                <a:lnTo>
                  <a:pt x="30" y="29"/>
                </a:lnTo>
                <a:lnTo>
                  <a:pt x="34" y="27"/>
                </a:lnTo>
                <a:lnTo>
                  <a:pt x="7" y="11"/>
                </a:lnTo>
                <a:lnTo>
                  <a:pt x="0" y="12"/>
                </a:lnTo>
                <a:lnTo>
                  <a:pt x="0" y="12"/>
                </a:lnTo>
                <a:close/>
              </a:path>
            </a:pathLst>
          </a:custGeom>
          <a:solidFill>
            <a:srgbClr val="FFFF00"/>
          </a:solidFill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73" name="Freeform 85"/>
          <p:cNvSpPr>
            <a:spLocks noChangeArrowheads="1"/>
          </p:cNvSpPr>
          <p:nvPr/>
        </p:nvSpPr>
        <p:spPr bwMode="auto">
          <a:xfrm>
            <a:off x="4432301" y="2437210"/>
            <a:ext cx="47625" cy="13097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13" y="11"/>
              </a:cxn>
              <a:cxn ang="0">
                <a:pos x="23" y="8"/>
              </a:cxn>
              <a:cxn ang="0">
                <a:pos x="26" y="7"/>
              </a:cxn>
              <a:cxn ang="0">
                <a:pos x="29" y="6"/>
              </a:cxn>
              <a:cxn ang="0">
                <a:pos x="30" y="5"/>
              </a:cxn>
              <a:cxn ang="0">
                <a:pos x="30" y="3"/>
              </a:cxn>
              <a:cxn ang="0">
                <a:pos x="28" y="2"/>
              </a:cxn>
              <a:cxn ang="0">
                <a:pos x="25" y="0"/>
              </a:cxn>
              <a:cxn ang="0">
                <a:pos x="22" y="0"/>
              </a:cxn>
              <a:cxn ang="0">
                <a:pos x="19" y="0"/>
              </a:cxn>
              <a:cxn ang="0">
                <a:pos x="16" y="0"/>
              </a:cxn>
              <a:cxn ang="0">
                <a:pos x="12" y="1"/>
              </a:cxn>
              <a:cxn ang="0">
                <a:pos x="0" y="4"/>
              </a:cxn>
            </a:cxnLst>
            <a:rect l="0" t="0" r="r" b="b"/>
            <a:pathLst>
              <a:path w="30" h="11">
                <a:moveTo>
                  <a:pt x="0" y="4"/>
                </a:moveTo>
                <a:lnTo>
                  <a:pt x="13" y="11"/>
                </a:lnTo>
                <a:lnTo>
                  <a:pt x="23" y="8"/>
                </a:lnTo>
                <a:lnTo>
                  <a:pt x="26" y="7"/>
                </a:lnTo>
                <a:lnTo>
                  <a:pt x="29" y="6"/>
                </a:lnTo>
                <a:lnTo>
                  <a:pt x="30" y="5"/>
                </a:lnTo>
                <a:lnTo>
                  <a:pt x="30" y="3"/>
                </a:lnTo>
                <a:lnTo>
                  <a:pt x="28" y="2"/>
                </a:lnTo>
                <a:lnTo>
                  <a:pt x="25" y="0"/>
                </a:lnTo>
                <a:lnTo>
                  <a:pt x="22" y="0"/>
                </a:lnTo>
                <a:lnTo>
                  <a:pt x="19" y="0"/>
                </a:lnTo>
                <a:lnTo>
                  <a:pt x="16" y="0"/>
                </a:lnTo>
                <a:lnTo>
                  <a:pt x="12" y="1"/>
                </a:lnTo>
                <a:lnTo>
                  <a:pt x="0" y="4"/>
                </a:lnTo>
                <a:close/>
              </a:path>
            </a:pathLst>
          </a:custGeom>
          <a:solidFill>
            <a:srgbClr val="7F3F00"/>
          </a:solidFill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74" name="Freeform 86"/>
          <p:cNvSpPr>
            <a:spLocks noChangeArrowheads="1"/>
          </p:cNvSpPr>
          <p:nvPr/>
        </p:nvSpPr>
        <p:spPr bwMode="auto">
          <a:xfrm>
            <a:off x="4456114" y="2445544"/>
            <a:ext cx="52387" cy="15479"/>
          </a:xfrm>
          <a:custGeom>
            <a:avLst/>
            <a:gdLst/>
            <a:ahLst/>
            <a:cxnLst>
              <a:cxn ang="0">
                <a:pos x="0" y="5"/>
              </a:cxn>
              <a:cxn ang="0">
                <a:pos x="14" y="13"/>
              </a:cxn>
              <a:cxn ang="0">
                <a:pos x="25" y="10"/>
              </a:cxn>
              <a:cxn ang="0">
                <a:pos x="28" y="10"/>
              </a:cxn>
              <a:cxn ang="0">
                <a:pos x="30" y="9"/>
              </a:cxn>
              <a:cxn ang="0">
                <a:pos x="32" y="8"/>
              </a:cxn>
              <a:cxn ang="0">
                <a:pos x="33" y="6"/>
              </a:cxn>
              <a:cxn ang="0">
                <a:pos x="33" y="5"/>
              </a:cxn>
              <a:cxn ang="0">
                <a:pos x="31" y="4"/>
              </a:cxn>
              <a:cxn ang="0">
                <a:pos x="29" y="2"/>
              </a:cxn>
              <a:cxn ang="0">
                <a:pos x="26" y="1"/>
              </a:cxn>
              <a:cxn ang="0">
                <a:pos x="23" y="1"/>
              </a:cxn>
              <a:cxn ang="0">
                <a:pos x="19" y="0"/>
              </a:cxn>
              <a:cxn ang="0">
                <a:pos x="16" y="1"/>
              </a:cxn>
              <a:cxn ang="0">
                <a:pos x="12" y="2"/>
              </a:cxn>
              <a:cxn ang="0">
                <a:pos x="0" y="5"/>
              </a:cxn>
            </a:cxnLst>
            <a:rect l="0" t="0" r="r" b="b"/>
            <a:pathLst>
              <a:path w="33" h="13">
                <a:moveTo>
                  <a:pt x="0" y="5"/>
                </a:moveTo>
                <a:lnTo>
                  <a:pt x="14" y="13"/>
                </a:lnTo>
                <a:lnTo>
                  <a:pt x="25" y="10"/>
                </a:lnTo>
                <a:lnTo>
                  <a:pt x="28" y="10"/>
                </a:lnTo>
                <a:lnTo>
                  <a:pt x="30" y="9"/>
                </a:lnTo>
                <a:lnTo>
                  <a:pt x="32" y="8"/>
                </a:lnTo>
                <a:lnTo>
                  <a:pt x="33" y="6"/>
                </a:lnTo>
                <a:lnTo>
                  <a:pt x="33" y="5"/>
                </a:lnTo>
                <a:lnTo>
                  <a:pt x="31" y="4"/>
                </a:lnTo>
                <a:lnTo>
                  <a:pt x="29" y="2"/>
                </a:lnTo>
                <a:lnTo>
                  <a:pt x="26" y="1"/>
                </a:lnTo>
                <a:lnTo>
                  <a:pt x="23" y="1"/>
                </a:lnTo>
                <a:lnTo>
                  <a:pt x="19" y="0"/>
                </a:lnTo>
                <a:lnTo>
                  <a:pt x="16" y="1"/>
                </a:lnTo>
                <a:lnTo>
                  <a:pt x="12" y="2"/>
                </a:lnTo>
                <a:lnTo>
                  <a:pt x="0" y="5"/>
                </a:lnTo>
                <a:close/>
              </a:path>
            </a:pathLst>
          </a:custGeom>
          <a:solidFill>
            <a:srgbClr val="7F3F00"/>
          </a:solidFill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75" name="Freeform 87"/>
          <p:cNvSpPr>
            <a:spLocks noChangeArrowheads="1"/>
          </p:cNvSpPr>
          <p:nvPr/>
        </p:nvSpPr>
        <p:spPr bwMode="auto">
          <a:xfrm>
            <a:off x="4487863" y="2422922"/>
            <a:ext cx="88900" cy="28575"/>
          </a:xfrm>
          <a:custGeom>
            <a:avLst/>
            <a:gdLst/>
            <a:ahLst/>
            <a:cxnLst>
              <a:cxn ang="0">
                <a:pos x="0" y="5"/>
              </a:cxn>
              <a:cxn ang="0">
                <a:pos x="10" y="5"/>
              </a:cxn>
              <a:cxn ang="0">
                <a:pos x="39" y="21"/>
              </a:cxn>
              <a:cxn ang="0">
                <a:pos x="33" y="24"/>
              </a:cxn>
              <a:cxn ang="0">
                <a:pos x="56" y="19"/>
              </a:cxn>
              <a:cxn ang="0">
                <a:pos x="46" y="19"/>
              </a:cxn>
              <a:cxn ang="0">
                <a:pos x="17" y="3"/>
              </a:cxn>
              <a:cxn ang="0">
                <a:pos x="23" y="0"/>
              </a:cxn>
              <a:cxn ang="0">
                <a:pos x="0" y="5"/>
              </a:cxn>
            </a:cxnLst>
            <a:rect l="0" t="0" r="r" b="b"/>
            <a:pathLst>
              <a:path w="56" h="24">
                <a:moveTo>
                  <a:pt x="0" y="5"/>
                </a:moveTo>
                <a:lnTo>
                  <a:pt x="10" y="5"/>
                </a:lnTo>
                <a:lnTo>
                  <a:pt x="39" y="21"/>
                </a:lnTo>
                <a:lnTo>
                  <a:pt x="33" y="24"/>
                </a:lnTo>
                <a:lnTo>
                  <a:pt x="56" y="19"/>
                </a:lnTo>
                <a:lnTo>
                  <a:pt x="46" y="19"/>
                </a:lnTo>
                <a:lnTo>
                  <a:pt x="17" y="3"/>
                </a:lnTo>
                <a:lnTo>
                  <a:pt x="23" y="0"/>
                </a:lnTo>
                <a:lnTo>
                  <a:pt x="0" y="5"/>
                </a:lnTo>
                <a:close/>
              </a:path>
            </a:pathLst>
          </a:custGeom>
          <a:solidFill>
            <a:srgbClr val="FFFF00"/>
          </a:solidFill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76" name="Freeform 88"/>
          <p:cNvSpPr>
            <a:spLocks noChangeArrowheads="1"/>
          </p:cNvSpPr>
          <p:nvPr/>
        </p:nvSpPr>
        <p:spPr bwMode="auto">
          <a:xfrm>
            <a:off x="4529139" y="2412207"/>
            <a:ext cx="117475" cy="32147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27" y="2"/>
              </a:cxn>
              <a:cxn ang="0">
                <a:pos x="31" y="1"/>
              </a:cxn>
              <a:cxn ang="0">
                <a:pos x="36" y="0"/>
              </a:cxn>
              <a:cxn ang="0">
                <a:pos x="41" y="0"/>
              </a:cxn>
              <a:cxn ang="0">
                <a:pos x="45" y="0"/>
              </a:cxn>
              <a:cxn ang="0">
                <a:pos x="49" y="1"/>
              </a:cxn>
              <a:cxn ang="0">
                <a:pos x="52" y="2"/>
              </a:cxn>
              <a:cxn ang="0">
                <a:pos x="55" y="3"/>
              </a:cxn>
              <a:cxn ang="0">
                <a:pos x="56" y="4"/>
              </a:cxn>
              <a:cxn ang="0">
                <a:pos x="55" y="6"/>
              </a:cxn>
              <a:cxn ang="0">
                <a:pos x="52" y="8"/>
              </a:cxn>
              <a:cxn ang="0">
                <a:pos x="57" y="8"/>
              </a:cxn>
              <a:cxn ang="0">
                <a:pos x="61" y="8"/>
              </a:cxn>
              <a:cxn ang="0">
                <a:pos x="67" y="9"/>
              </a:cxn>
              <a:cxn ang="0">
                <a:pos x="70" y="10"/>
              </a:cxn>
              <a:cxn ang="0">
                <a:pos x="72" y="11"/>
              </a:cxn>
              <a:cxn ang="0">
                <a:pos x="74" y="13"/>
              </a:cxn>
              <a:cxn ang="0">
                <a:pos x="74" y="14"/>
              </a:cxn>
              <a:cxn ang="0">
                <a:pos x="73" y="15"/>
              </a:cxn>
              <a:cxn ang="0">
                <a:pos x="70" y="17"/>
              </a:cxn>
              <a:cxn ang="0">
                <a:pos x="67" y="18"/>
              </a:cxn>
              <a:cxn ang="0">
                <a:pos x="63" y="20"/>
              </a:cxn>
              <a:cxn ang="0">
                <a:pos x="33" y="27"/>
              </a:cxn>
              <a:cxn ang="0">
                <a:pos x="37" y="24"/>
              </a:cxn>
              <a:cxn ang="0">
                <a:pos x="9" y="8"/>
              </a:cxn>
              <a:cxn ang="0">
                <a:pos x="0" y="8"/>
              </a:cxn>
            </a:cxnLst>
            <a:rect l="0" t="0" r="r" b="b"/>
            <a:pathLst>
              <a:path w="74" h="27">
                <a:moveTo>
                  <a:pt x="0" y="8"/>
                </a:moveTo>
                <a:lnTo>
                  <a:pt x="27" y="2"/>
                </a:lnTo>
                <a:lnTo>
                  <a:pt x="31" y="1"/>
                </a:lnTo>
                <a:lnTo>
                  <a:pt x="36" y="0"/>
                </a:lnTo>
                <a:lnTo>
                  <a:pt x="41" y="0"/>
                </a:lnTo>
                <a:lnTo>
                  <a:pt x="45" y="0"/>
                </a:lnTo>
                <a:lnTo>
                  <a:pt x="49" y="1"/>
                </a:lnTo>
                <a:lnTo>
                  <a:pt x="52" y="2"/>
                </a:lnTo>
                <a:lnTo>
                  <a:pt x="55" y="3"/>
                </a:lnTo>
                <a:lnTo>
                  <a:pt x="56" y="4"/>
                </a:lnTo>
                <a:lnTo>
                  <a:pt x="55" y="6"/>
                </a:lnTo>
                <a:lnTo>
                  <a:pt x="52" y="8"/>
                </a:lnTo>
                <a:lnTo>
                  <a:pt x="57" y="8"/>
                </a:lnTo>
                <a:lnTo>
                  <a:pt x="61" y="8"/>
                </a:lnTo>
                <a:lnTo>
                  <a:pt x="67" y="9"/>
                </a:lnTo>
                <a:lnTo>
                  <a:pt x="70" y="10"/>
                </a:lnTo>
                <a:lnTo>
                  <a:pt x="72" y="11"/>
                </a:lnTo>
                <a:lnTo>
                  <a:pt x="74" y="13"/>
                </a:lnTo>
                <a:lnTo>
                  <a:pt x="74" y="14"/>
                </a:lnTo>
                <a:lnTo>
                  <a:pt x="73" y="15"/>
                </a:lnTo>
                <a:lnTo>
                  <a:pt x="70" y="17"/>
                </a:lnTo>
                <a:lnTo>
                  <a:pt x="67" y="18"/>
                </a:lnTo>
                <a:lnTo>
                  <a:pt x="63" y="20"/>
                </a:lnTo>
                <a:lnTo>
                  <a:pt x="33" y="27"/>
                </a:lnTo>
                <a:lnTo>
                  <a:pt x="37" y="24"/>
                </a:lnTo>
                <a:lnTo>
                  <a:pt x="9" y="8"/>
                </a:lnTo>
                <a:lnTo>
                  <a:pt x="0" y="8"/>
                </a:lnTo>
                <a:close/>
              </a:path>
            </a:pathLst>
          </a:custGeom>
          <a:solidFill>
            <a:srgbClr val="FFFF00"/>
          </a:solidFill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77" name="Freeform 89"/>
          <p:cNvSpPr>
            <a:spLocks noChangeArrowheads="1"/>
          </p:cNvSpPr>
          <p:nvPr/>
        </p:nvSpPr>
        <p:spPr bwMode="auto">
          <a:xfrm>
            <a:off x="4554538" y="2414588"/>
            <a:ext cx="49212" cy="13097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13" y="11"/>
              </a:cxn>
              <a:cxn ang="0">
                <a:pos x="23" y="9"/>
              </a:cxn>
              <a:cxn ang="0">
                <a:pos x="26" y="8"/>
              </a:cxn>
              <a:cxn ang="0">
                <a:pos x="28" y="7"/>
              </a:cxn>
              <a:cxn ang="0">
                <a:pos x="30" y="6"/>
              </a:cxn>
              <a:cxn ang="0">
                <a:pos x="31" y="5"/>
              </a:cxn>
              <a:cxn ang="0">
                <a:pos x="31" y="4"/>
              </a:cxn>
              <a:cxn ang="0">
                <a:pos x="30" y="2"/>
              </a:cxn>
              <a:cxn ang="0">
                <a:pos x="28" y="1"/>
              </a:cxn>
              <a:cxn ang="0">
                <a:pos x="25" y="0"/>
              </a:cxn>
              <a:cxn ang="0">
                <a:pos x="22" y="0"/>
              </a:cxn>
              <a:cxn ang="0">
                <a:pos x="19" y="0"/>
              </a:cxn>
              <a:cxn ang="0">
                <a:pos x="15" y="0"/>
              </a:cxn>
              <a:cxn ang="0">
                <a:pos x="12" y="1"/>
              </a:cxn>
              <a:cxn ang="0">
                <a:pos x="0" y="4"/>
              </a:cxn>
            </a:cxnLst>
            <a:rect l="0" t="0" r="r" b="b"/>
            <a:pathLst>
              <a:path w="31" h="11">
                <a:moveTo>
                  <a:pt x="0" y="4"/>
                </a:moveTo>
                <a:lnTo>
                  <a:pt x="13" y="11"/>
                </a:lnTo>
                <a:lnTo>
                  <a:pt x="23" y="9"/>
                </a:lnTo>
                <a:lnTo>
                  <a:pt x="26" y="8"/>
                </a:lnTo>
                <a:lnTo>
                  <a:pt x="28" y="7"/>
                </a:lnTo>
                <a:lnTo>
                  <a:pt x="30" y="6"/>
                </a:lnTo>
                <a:lnTo>
                  <a:pt x="31" y="5"/>
                </a:lnTo>
                <a:lnTo>
                  <a:pt x="31" y="4"/>
                </a:lnTo>
                <a:lnTo>
                  <a:pt x="30" y="2"/>
                </a:lnTo>
                <a:lnTo>
                  <a:pt x="28" y="1"/>
                </a:lnTo>
                <a:lnTo>
                  <a:pt x="25" y="0"/>
                </a:lnTo>
                <a:lnTo>
                  <a:pt x="22" y="0"/>
                </a:lnTo>
                <a:lnTo>
                  <a:pt x="19" y="0"/>
                </a:lnTo>
                <a:lnTo>
                  <a:pt x="15" y="0"/>
                </a:lnTo>
                <a:lnTo>
                  <a:pt x="12" y="1"/>
                </a:lnTo>
                <a:lnTo>
                  <a:pt x="0" y="4"/>
                </a:lnTo>
                <a:close/>
              </a:path>
            </a:pathLst>
          </a:custGeom>
          <a:solidFill>
            <a:srgbClr val="7F3F00"/>
          </a:solidFill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78" name="Freeform 90"/>
          <p:cNvSpPr>
            <a:spLocks noChangeArrowheads="1"/>
          </p:cNvSpPr>
          <p:nvPr/>
        </p:nvSpPr>
        <p:spPr bwMode="auto">
          <a:xfrm>
            <a:off x="4578350" y="2424112"/>
            <a:ext cx="50800" cy="14288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14" y="12"/>
              </a:cxn>
              <a:cxn ang="0">
                <a:pos x="25" y="10"/>
              </a:cxn>
              <a:cxn ang="0">
                <a:pos x="28" y="9"/>
              </a:cxn>
              <a:cxn ang="0">
                <a:pos x="30" y="8"/>
              </a:cxn>
              <a:cxn ang="0">
                <a:pos x="32" y="6"/>
              </a:cxn>
              <a:cxn ang="0">
                <a:pos x="32" y="5"/>
              </a:cxn>
              <a:cxn ang="0">
                <a:pos x="32" y="4"/>
              </a:cxn>
              <a:cxn ang="0">
                <a:pos x="31" y="3"/>
              </a:cxn>
              <a:cxn ang="0">
                <a:pos x="29" y="2"/>
              </a:cxn>
              <a:cxn ang="0">
                <a:pos x="26" y="1"/>
              </a:cxn>
              <a:cxn ang="0">
                <a:pos x="23" y="0"/>
              </a:cxn>
              <a:cxn ang="0">
                <a:pos x="20" y="0"/>
              </a:cxn>
              <a:cxn ang="0">
                <a:pos x="16" y="0"/>
              </a:cxn>
              <a:cxn ang="0">
                <a:pos x="12" y="1"/>
              </a:cxn>
              <a:cxn ang="0">
                <a:pos x="0" y="4"/>
              </a:cxn>
            </a:cxnLst>
            <a:rect l="0" t="0" r="r" b="b"/>
            <a:pathLst>
              <a:path w="32" h="12">
                <a:moveTo>
                  <a:pt x="0" y="4"/>
                </a:moveTo>
                <a:lnTo>
                  <a:pt x="14" y="12"/>
                </a:lnTo>
                <a:lnTo>
                  <a:pt x="25" y="10"/>
                </a:lnTo>
                <a:lnTo>
                  <a:pt x="28" y="9"/>
                </a:lnTo>
                <a:lnTo>
                  <a:pt x="30" y="8"/>
                </a:lnTo>
                <a:lnTo>
                  <a:pt x="32" y="6"/>
                </a:lnTo>
                <a:lnTo>
                  <a:pt x="32" y="5"/>
                </a:lnTo>
                <a:lnTo>
                  <a:pt x="32" y="4"/>
                </a:lnTo>
                <a:lnTo>
                  <a:pt x="31" y="3"/>
                </a:lnTo>
                <a:lnTo>
                  <a:pt x="29" y="2"/>
                </a:lnTo>
                <a:lnTo>
                  <a:pt x="26" y="1"/>
                </a:lnTo>
                <a:lnTo>
                  <a:pt x="23" y="0"/>
                </a:lnTo>
                <a:lnTo>
                  <a:pt x="20" y="0"/>
                </a:lnTo>
                <a:lnTo>
                  <a:pt x="16" y="0"/>
                </a:lnTo>
                <a:lnTo>
                  <a:pt x="12" y="1"/>
                </a:lnTo>
                <a:lnTo>
                  <a:pt x="0" y="4"/>
                </a:lnTo>
                <a:close/>
              </a:path>
            </a:pathLst>
          </a:custGeom>
          <a:solidFill>
            <a:srgbClr val="7F3F00"/>
          </a:solidFill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79" name="Freeform 91"/>
          <p:cNvSpPr>
            <a:spLocks noChangeArrowheads="1"/>
          </p:cNvSpPr>
          <p:nvPr/>
        </p:nvSpPr>
        <p:spPr bwMode="auto">
          <a:xfrm>
            <a:off x="4610101" y="2400300"/>
            <a:ext cx="117475" cy="28575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10" y="6"/>
              </a:cxn>
              <a:cxn ang="0">
                <a:pos x="37" y="21"/>
              </a:cxn>
              <a:cxn ang="0">
                <a:pos x="33" y="24"/>
              </a:cxn>
              <a:cxn ang="0">
                <a:pos x="74" y="14"/>
              </a:cxn>
              <a:cxn ang="0">
                <a:pos x="70" y="9"/>
              </a:cxn>
              <a:cxn ang="0">
                <a:pos x="66" y="14"/>
              </a:cxn>
              <a:cxn ang="0">
                <a:pos x="46" y="19"/>
              </a:cxn>
              <a:cxn ang="0">
                <a:pos x="18" y="4"/>
              </a:cxn>
              <a:cxn ang="0">
                <a:pos x="23" y="0"/>
              </a:cxn>
              <a:cxn ang="0">
                <a:pos x="0" y="6"/>
              </a:cxn>
            </a:cxnLst>
            <a:rect l="0" t="0" r="r" b="b"/>
            <a:pathLst>
              <a:path w="74" h="24">
                <a:moveTo>
                  <a:pt x="0" y="6"/>
                </a:moveTo>
                <a:lnTo>
                  <a:pt x="10" y="6"/>
                </a:lnTo>
                <a:lnTo>
                  <a:pt x="37" y="21"/>
                </a:lnTo>
                <a:lnTo>
                  <a:pt x="33" y="24"/>
                </a:lnTo>
                <a:lnTo>
                  <a:pt x="74" y="14"/>
                </a:lnTo>
                <a:lnTo>
                  <a:pt x="70" y="9"/>
                </a:lnTo>
                <a:lnTo>
                  <a:pt x="66" y="14"/>
                </a:lnTo>
                <a:lnTo>
                  <a:pt x="46" y="19"/>
                </a:lnTo>
                <a:lnTo>
                  <a:pt x="18" y="4"/>
                </a:lnTo>
                <a:lnTo>
                  <a:pt x="23" y="0"/>
                </a:lnTo>
                <a:lnTo>
                  <a:pt x="0" y="6"/>
                </a:lnTo>
                <a:close/>
              </a:path>
            </a:pathLst>
          </a:custGeom>
          <a:solidFill>
            <a:srgbClr val="FFFF00"/>
          </a:solidFill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80" name="Freeform 92"/>
          <p:cNvSpPr>
            <a:spLocks noChangeArrowheads="1"/>
          </p:cNvSpPr>
          <p:nvPr/>
        </p:nvSpPr>
        <p:spPr bwMode="auto">
          <a:xfrm>
            <a:off x="4684714" y="2382441"/>
            <a:ext cx="117475" cy="33338"/>
          </a:xfrm>
          <a:custGeom>
            <a:avLst/>
            <a:gdLst/>
            <a:ahLst/>
            <a:cxnLst>
              <a:cxn ang="0">
                <a:pos x="0" y="9"/>
              </a:cxn>
              <a:cxn ang="0">
                <a:pos x="9" y="9"/>
              </a:cxn>
              <a:cxn ang="0">
                <a:pos x="37" y="25"/>
              </a:cxn>
              <a:cxn ang="0">
                <a:pos x="33" y="28"/>
              </a:cxn>
              <a:cxn ang="0">
                <a:pos x="74" y="18"/>
              </a:cxn>
              <a:cxn ang="0">
                <a:pos x="66" y="14"/>
              </a:cxn>
              <a:cxn ang="0">
                <a:pos x="65" y="18"/>
              </a:cxn>
              <a:cxn ang="0">
                <a:pos x="45" y="23"/>
              </a:cxn>
              <a:cxn ang="0">
                <a:pos x="32" y="16"/>
              </a:cxn>
              <a:cxn ang="0">
                <a:pos x="50" y="11"/>
              </a:cxn>
              <a:cxn ang="0">
                <a:pos x="59" y="14"/>
              </a:cxn>
              <a:cxn ang="0">
                <a:pos x="47" y="6"/>
              </a:cxn>
              <a:cxn ang="0">
                <a:pos x="49" y="10"/>
              </a:cxn>
              <a:cxn ang="0">
                <a:pos x="29" y="15"/>
              </a:cxn>
              <a:cxn ang="0">
                <a:pos x="17" y="7"/>
              </a:cxn>
              <a:cxn ang="0">
                <a:pos x="37" y="3"/>
              </a:cxn>
              <a:cxn ang="0">
                <a:pos x="49" y="3"/>
              </a:cxn>
              <a:cxn ang="0">
                <a:pos x="40" y="0"/>
              </a:cxn>
              <a:cxn ang="0">
                <a:pos x="0" y="9"/>
              </a:cxn>
            </a:cxnLst>
            <a:rect l="0" t="0" r="r" b="b"/>
            <a:pathLst>
              <a:path w="74" h="28">
                <a:moveTo>
                  <a:pt x="0" y="9"/>
                </a:moveTo>
                <a:lnTo>
                  <a:pt x="9" y="9"/>
                </a:lnTo>
                <a:lnTo>
                  <a:pt x="37" y="25"/>
                </a:lnTo>
                <a:lnTo>
                  <a:pt x="33" y="28"/>
                </a:lnTo>
                <a:lnTo>
                  <a:pt x="74" y="18"/>
                </a:lnTo>
                <a:lnTo>
                  <a:pt x="66" y="14"/>
                </a:lnTo>
                <a:lnTo>
                  <a:pt x="65" y="18"/>
                </a:lnTo>
                <a:lnTo>
                  <a:pt x="45" y="23"/>
                </a:lnTo>
                <a:lnTo>
                  <a:pt x="32" y="16"/>
                </a:lnTo>
                <a:lnTo>
                  <a:pt x="50" y="11"/>
                </a:lnTo>
                <a:lnTo>
                  <a:pt x="59" y="14"/>
                </a:lnTo>
                <a:lnTo>
                  <a:pt x="47" y="6"/>
                </a:lnTo>
                <a:lnTo>
                  <a:pt x="49" y="10"/>
                </a:lnTo>
                <a:lnTo>
                  <a:pt x="29" y="15"/>
                </a:lnTo>
                <a:lnTo>
                  <a:pt x="17" y="7"/>
                </a:lnTo>
                <a:lnTo>
                  <a:pt x="37" y="3"/>
                </a:lnTo>
                <a:lnTo>
                  <a:pt x="49" y="3"/>
                </a:lnTo>
                <a:lnTo>
                  <a:pt x="40" y="0"/>
                </a:lnTo>
                <a:lnTo>
                  <a:pt x="0" y="9"/>
                </a:lnTo>
                <a:close/>
              </a:path>
            </a:pathLst>
          </a:custGeom>
          <a:solidFill>
            <a:srgbClr val="FFFF00"/>
          </a:solidFill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81" name="Oval 93"/>
          <p:cNvSpPr>
            <a:spLocks noChangeArrowheads="1"/>
          </p:cNvSpPr>
          <p:nvPr/>
        </p:nvSpPr>
        <p:spPr bwMode="auto">
          <a:xfrm>
            <a:off x="4479926" y="2387203"/>
            <a:ext cx="79375" cy="23813"/>
          </a:xfrm>
          <a:prstGeom prst="ellipse">
            <a:avLst/>
          </a:prstGeom>
          <a:solidFill>
            <a:srgbClr val="FFFF00"/>
          </a:solidFill>
          <a:ln w="832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82" name="Oval 94"/>
          <p:cNvSpPr>
            <a:spLocks noChangeArrowheads="1"/>
          </p:cNvSpPr>
          <p:nvPr/>
        </p:nvSpPr>
        <p:spPr bwMode="auto">
          <a:xfrm rot="-420000">
            <a:off x="4489451" y="2391966"/>
            <a:ext cx="60325" cy="14288"/>
          </a:xfrm>
          <a:prstGeom prst="ellipse">
            <a:avLst/>
          </a:prstGeom>
          <a:solidFill>
            <a:srgbClr val="7F3F00"/>
          </a:solidFill>
          <a:ln w="832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83" name="Freeform 95"/>
          <p:cNvSpPr>
            <a:spLocks noChangeArrowheads="1"/>
          </p:cNvSpPr>
          <p:nvPr/>
        </p:nvSpPr>
        <p:spPr bwMode="auto">
          <a:xfrm>
            <a:off x="4625975" y="2532460"/>
            <a:ext cx="369888" cy="75009"/>
          </a:xfrm>
          <a:custGeom>
            <a:avLst/>
            <a:gdLst/>
            <a:ahLst/>
            <a:cxnLst>
              <a:cxn ang="0">
                <a:pos x="0" y="63"/>
              </a:cxn>
              <a:cxn ang="0">
                <a:pos x="233" y="0"/>
              </a:cxn>
            </a:cxnLst>
            <a:rect l="0" t="0" r="r" b="b"/>
            <a:pathLst>
              <a:path w="233" h="63">
                <a:moveTo>
                  <a:pt x="0" y="63"/>
                </a:moveTo>
                <a:lnTo>
                  <a:pt x="233" y="0"/>
                </a:lnTo>
              </a:path>
            </a:pathLst>
          </a:custGeom>
          <a:noFill/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84" name="Freeform 96"/>
          <p:cNvSpPr>
            <a:spLocks noChangeArrowheads="1"/>
          </p:cNvSpPr>
          <p:nvPr/>
        </p:nvSpPr>
        <p:spPr bwMode="auto">
          <a:xfrm>
            <a:off x="4622800" y="2622947"/>
            <a:ext cx="103188" cy="17859"/>
          </a:xfrm>
          <a:custGeom>
            <a:avLst/>
            <a:gdLst/>
            <a:ahLst/>
            <a:cxnLst>
              <a:cxn ang="0">
                <a:pos x="0" y="15"/>
              </a:cxn>
              <a:cxn ang="0">
                <a:pos x="65" y="0"/>
              </a:cxn>
            </a:cxnLst>
            <a:rect l="0" t="0" r="r" b="b"/>
            <a:pathLst>
              <a:path w="65" h="15">
                <a:moveTo>
                  <a:pt x="0" y="15"/>
                </a:moveTo>
                <a:lnTo>
                  <a:pt x="65" y="0"/>
                </a:lnTo>
              </a:path>
            </a:pathLst>
          </a:custGeom>
          <a:noFill/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85" name="Freeform 97"/>
          <p:cNvSpPr>
            <a:spLocks noChangeArrowheads="1"/>
          </p:cNvSpPr>
          <p:nvPr/>
        </p:nvSpPr>
        <p:spPr bwMode="auto">
          <a:xfrm>
            <a:off x="4703764" y="2584848"/>
            <a:ext cx="161925" cy="115490"/>
          </a:xfrm>
          <a:custGeom>
            <a:avLst/>
            <a:gdLst/>
            <a:ahLst/>
            <a:cxnLst>
              <a:cxn ang="0">
                <a:pos x="0" y="7"/>
              </a:cxn>
              <a:cxn ang="0">
                <a:pos x="7" y="7"/>
              </a:cxn>
              <a:cxn ang="0">
                <a:pos x="13" y="9"/>
              </a:cxn>
              <a:cxn ang="0">
                <a:pos x="19" y="12"/>
              </a:cxn>
              <a:cxn ang="0">
                <a:pos x="23" y="15"/>
              </a:cxn>
              <a:cxn ang="0">
                <a:pos x="26" y="19"/>
              </a:cxn>
              <a:cxn ang="0">
                <a:pos x="30" y="24"/>
              </a:cxn>
              <a:cxn ang="0">
                <a:pos x="34" y="29"/>
              </a:cxn>
              <a:cxn ang="0">
                <a:pos x="38" y="36"/>
              </a:cxn>
              <a:cxn ang="0">
                <a:pos x="50" y="63"/>
              </a:cxn>
              <a:cxn ang="0">
                <a:pos x="55" y="72"/>
              </a:cxn>
              <a:cxn ang="0">
                <a:pos x="59" y="79"/>
              </a:cxn>
              <a:cxn ang="0">
                <a:pos x="62" y="84"/>
              </a:cxn>
              <a:cxn ang="0">
                <a:pos x="66" y="87"/>
              </a:cxn>
              <a:cxn ang="0">
                <a:pos x="73" y="91"/>
              </a:cxn>
              <a:cxn ang="0">
                <a:pos x="84" y="97"/>
              </a:cxn>
              <a:cxn ang="0">
                <a:pos x="81" y="89"/>
              </a:cxn>
              <a:cxn ang="0">
                <a:pos x="80" y="85"/>
              </a:cxn>
              <a:cxn ang="0">
                <a:pos x="79" y="80"/>
              </a:cxn>
              <a:cxn ang="0">
                <a:pos x="86" y="81"/>
              </a:cxn>
              <a:cxn ang="0">
                <a:pos x="91" y="81"/>
              </a:cxn>
              <a:cxn ang="0">
                <a:pos x="102" y="79"/>
              </a:cxn>
              <a:cxn ang="0">
                <a:pos x="95" y="77"/>
              </a:cxn>
              <a:cxn ang="0">
                <a:pos x="89" y="75"/>
              </a:cxn>
              <a:cxn ang="0">
                <a:pos x="83" y="71"/>
              </a:cxn>
              <a:cxn ang="0">
                <a:pos x="77" y="65"/>
              </a:cxn>
              <a:cxn ang="0">
                <a:pos x="72" y="55"/>
              </a:cxn>
              <a:cxn ang="0">
                <a:pos x="57" y="25"/>
              </a:cxn>
              <a:cxn ang="0">
                <a:pos x="53" y="19"/>
              </a:cxn>
              <a:cxn ang="0">
                <a:pos x="50" y="14"/>
              </a:cxn>
              <a:cxn ang="0">
                <a:pos x="48" y="11"/>
              </a:cxn>
              <a:cxn ang="0">
                <a:pos x="44" y="7"/>
              </a:cxn>
              <a:cxn ang="0">
                <a:pos x="40" y="4"/>
              </a:cxn>
              <a:cxn ang="0">
                <a:pos x="37" y="2"/>
              </a:cxn>
              <a:cxn ang="0">
                <a:pos x="31" y="1"/>
              </a:cxn>
              <a:cxn ang="0">
                <a:pos x="26" y="0"/>
              </a:cxn>
              <a:cxn ang="0">
                <a:pos x="0" y="7"/>
              </a:cxn>
            </a:cxnLst>
            <a:rect l="0" t="0" r="r" b="b"/>
            <a:pathLst>
              <a:path w="102" h="97">
                <a:moveTo>
                  <a:pt x="0" y="7"/>
                </a:moveTo>
                <a:lnTo>
                  <a:pt x="7" y="7"/>
                </a:lnTo>
                <a:lnTo>
                  <a:pt x="13" y="9"/>
                </a:lnTo>
                <a:lnTo>
                  <a:pt x="19" y="12"/>
                </a:lnTo>
                <a:lnTo>
                  <a:pt x="23" y="15"/>
                </a:lnTo>
                <a:lnTo>
                  <a:pt x="26" y="19"/>
                </a:lnTo>
                <a:lnTo>
                  <a:pt x="30" y="24"/>
                </a:lnTo>
                <a:lnTo>
                  <a:pt x="34" y="29"/>
                </a:lnTo>
                <a:lnTo>
                  <a:pt x="38" y="36"/>
                </a:lnTo>
                <a:lnTo>
                  <a:pt x="50" y="63"/>
                </a:lnTo>
                <a:lnTo>
                  <a:pt x="55" y="72"/>
                </a:lnTo>
                <a:lnTo>
                  <a:pt x="59" y="79"/>
                </a:lnTo>
                <a:lnTo>
                  <a:pt x="62" y="84"/>
                </a:lnTo>
                <a:lnTo>
                  <a:pt x="66" y="87"/>
                </a:lnTo>
                <a:lnTo>
                  <a:pt x="73" y="91"/>
                </a:lnTo>
                <a:lnTo>
                  <a:pt x="84" y="97"/>
                </a:lnTo>
                <a:lnTo>
                  <a:pt x="81" y="89"/>
                </a:lnTo>
                <a:lnTo>
                  <a:pt x="80" y="85"/>
                </a:lnTo>
                <a:lnTo>
                  <a:pt x="79" y="80"/>
                </a:lnTo>
                <a:lnTo>
                  <a:pt x="86" y="81"/>
                </a:lnTo>
                <a:lnTo>
                  <a:pt x="91" y="81"/>
                </a:lnTo>
                <a:lnTo>
                  <a:pt x="102" y="79"/>
                </a:lnTo>
                <a:lnTo>
                  <a:pt x="95" y="77"/>
                </a:lnTo>
                <a:lnTo>
                  <a:pt x="89" y="75"/>
                </a:lnTo>
                <a:lnTo>
                  <a:pt x="83" y="71"/>
                </a:lnTo>
                <a:lnTo>
                  <a:pt x="77" y="65"/>
                </a:lnTo>
                <a:lnTo>
                  <a:pt x="72" y="55"/>
                </a:lnTo>
                <a:lnTo>
                  <a:pt x="57" y="25"/>
                </a:lnTo>
                <a:lnTo>
                  <a:pt x="53" y="19"/>
                </a:lnTo>
                <a:lnTo>
                  <a:pt x="50" y="14"/>
                </a:lnTo>
                <a:lnTo>
                  <a:pt x="48" y="11"/>
                </a:lnTo>
                <a:lnTo>
                  <a:pt x="44" y="7"/>
                </a:lnTo>
                <a:lnTo>
                  <a:pt x="40" y="4"/>
                </a:lnTo>
                <a:lnTo>
                  <a:pt x="37" y="2"/>
                </a:lnTo>
                <a:lnTo>
                  <a:pt x="31" y="1"/>
                </a:lnTo>
                <a:lnTo>
                  <a:pt x="26" y="0"/>
                </a:lnTo>
                <a:lnTo>
                  <a:pt x="0" y="7"/>
                </a:lnTo>
                <a:close/>
              </a:path>
            </a:pathLst>
          </a:custGeom>
          <a:solidFill>
            <a:srgbClr val="00007F"/>
          </a:solidFill>
          <a:ln w="22456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86" name="Freeform 98"/>
          <p:cNvSpPr>
            <a:spLocks noChangeArrowheads="1"/>
          </p:cNvSpPr>
          <p:nvPr/>
        </p:nvSpPr>
        <p:spPr bwMode="auto">
          <a:xfrm>
            <a:off x="1093789" y="902494"/>
            <a:ext cx="682625" cy="1400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30" y="1176"/>
              </a:cxn>
            </a:cxnLst>
            <a:rect l="0" t="0" r="r" b="b"/>
            <a:pathLst>
              <a:path w="430" h="1176">
                <a:moveTo>
                  <a:pt x="0" y="0"/>
                </a:moveTo>
                <a:lnTo>
                  <a:pt x="430" y="1176"/>
                </a:lnTo>
              </a:path>
            </a:pathLst>
          </a:custGeom>
          <a:noFill/>
          <a:ln w="998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87" name="Freeform 99"/>
          <p:cNvSpPr>
            <a:spLocks noChangeArrowheads="1"/>
          </p:cNvSpPr>
          <p:nvPr/>
        </p:nvSpPr>
        <p:spPr bwMode="auto">
          <a:xfrm>
            <a:off x="1555751" y="745331"/>
            <a:ext cx="231775" cy="15811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6" y="1328"/>
              </a:cxn>
            </a:cxnLst>
            <a:rect l="0" t="0" r="r" b="b"/>
            <a:pathLst>
              <a:path w="146" h="1328">
                <a:moveTo>
                  <a:pt x="0" y="0"/>
                </a:moveTo>
                <a:lnTo>
                  <a:pt x="146" y="1328"/>
                </a:lnTo>
              </a:path>
            </a:pathLst>
          </a:custGeom>
          <a:noFill/>
          <a:ln w="998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88" name="Freeform 100"/>
          <p:cNvSpPr>
            <a:spLocks noChangeArrowheads="1"/>
          </p:cNvSpPr>
          <p:nvPr/>
        </p:nvSpPr>
        <p:spPr bwMode="auto">
          <a:xfrm>
            <a:off x="1849438" y="895350"/>
            <a:ext cx="177800" cy="1470422"/>
          </a:xfrm>
          <a:custGeom>
            <a:avLst/>
            <a:gdLst/>
            <a:ahLst/>
            <a:cxnLst>
              <a:cxn ang="0">
                <a:pos x="112" y="0"/>
              </a:cxn>
              <a:cxn ang="0">
                <a:pos x="0" y="1235"/>
              </a:cxn>
            </a:cxnLst>
            <a:rect l="0" t="0" r="r" b="b"/>
            <a:pathLst>
              <a:path w="112" h="1235">
                <a:moveTo>
                  <a:pt x="112" y="0"/>
                </a:moveTo>
                <a:lnTo>
                  <a:pt x="0" y="1235"/>
                </a:lnTo>
              </a:path>
            </a:pathLst>
          </a:custGeom>
          <a:noFill/>
          <a:ln w="998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89" name="Text Box 101"/>
          <p:cNvSpPr txBox="1">
            <a:spLocks noChangeArrowheads="1"/>
          </p:cNvSpPr>
          <p:nvPr/>
        </p:nvSpPr>
        <p:spPr bwMode="auto">
          <a:xfrm>
            <a:off x="1093788" y="2859881"/>
            <a:ext cx="142716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381000"/>
            <a:r>
              <a:rPr lang="en-US" sz="3600" b="1">
                <a:latin typeface="Times New Roman" pitchFamily="18" charset="0"/>
              </a:rPr>
              <a:t>Book 1</a:t>
            </a:r>
          </a:p>
        </p:txBody>
      </p:sp>
      <p:sp>
        <p:nvSpPr>
          <p:cNvPr id="12390" name="Text Box 102"/>
          <p:cNvSpPr txBox="1">
            <a:spLocks noChangeArrowheads="1"/>
          </p:cNvSpPr>
          <p:nvPr/>
        </p:nvSpPr>
        <p:spPr bwMode="auto">
          <a:xfrm>
            <a:off x="3235325" y="2875360"/>
            <a:ext cx="38735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381000"/>
            <a:r>
              <a:rPr lang="en-US" sz="3600" b="1">
                <a:latin typeface="Times New Roman" pitchFamily="18" charset="0"/>
              </a:rPr>
              <a:t>2</a:t>
            </a:r>
          </a:p>
        </p:txBody>
      </p:sp>
      <p:sp>
        <p:nvSpPr>
          <p:cNvPr id="12391" name="Text Box 103"/>
          <p:cNvSpPr txBox="1">
            <a:spLocks noChangeArrowheads="1"/>
          </p:cNvSpPr>
          <p:nvPr/>
        </p:nvSpPr>
        <p:spPr bwMode="auto">
          <a:xfrm>
            <a:off x="4597400" y="2874169"/>
            <a:ext cx="32543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381000"/>
            <a:r>
              <a:rPr lang="en-US" sz="3600" b="1">
                <a:latin typeface="Times New Roman" pitchFamily="18" charset="0"/>
              </a:rPr>
              <a:t>3</a:t>
            </a:r>
          </a:p>
        </p:txBody>
      </p:sp>
      <p:sp>
        <p:nvSpPr>
          <p:cNvPr id="12392" name="Text Box 104"/>
          <p:cNvSpPr txBox="1">
            <a:spLocks noChangeArrowheads="1"/>
          </p:cNvSpPr>
          <p:nvPr/>
        </p:nvSpPr>
        <p:spPr bwMode="auto">
          <a:xfrm>
            <a:off x="454025" y="3717131"/>
            <a:ext cx="24638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381000"/>
            <a:r>
              <a:rPr lang="en-US" sz="3600" b="1">
                <a:latin typeface="Times New Roman" pitchFamily="18" charset="0"/>
              </a:rPr>
              <a:t>Psalms 1-41</a:t>
            </a:r>
          </a:p>
        </p:txBody>
      </p:sp>
      <p:sp>
        <p:nvSpPr>
          <p:cNvPr id="12393" name="Text Box 105"/>
          <p:cNvSpPr txBox="1">
            <a:spLocks noChangeArrowheads="1"/>
          </p:cNvSpPr>
          <p:nvPr/>
        </p:nvSpPr>
        <p:spPr bwMode="auto">
          <a:xfrm>
            <a:off x="2992439" y="3709987"/>
            <a:ext cx="95408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381000"/>
            <a:r>
              <a:rPr lang="en-US" sz="3600" b="1">
                <a:latin typeface="Times New Roman" pitchFamily="18" charset="0"/>
              </a:rPr>
              <a:t>1-72</a:t>
            </a:r>
          </a:p>
        </p:txBody>
      </p:sp>
      <p:sp>
        <p:nvSpPr>
          <p:cNvPr id="12394" name="Text Box 106"/>
          <p:cNvSpPr txBox="1">
            <a:spLocks noChangeArrowheads="1"/>
          </p:cNvSpPr>
          <p:nvPr/>
        </p:nvSpPr>
        <p:spPr bwMode="auto">
          <a:xfrm>
            <a:off x="4262439" y="3717131"/>
            <a:ext cx="95408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381000"/>
            <a:r>
              <a:rPr lang="en-US" sz="3600" b="1">
                <a:latin typeface="Times New Roman" pitchFamily="18" charset="0"/>
              </a:rPr>
              <a:t>1-89</a:t>
            </a:r>
          </a:p>
        </p:txBody>
      </p:sp>
      <p:sp>
        <p:nvSpPr>
          <p:cNvPr id="12395" name="Freeform 107"/>
          <p:cNvSpPr>
            <a:spLocks noChangeArrowheads="1"/>
          </p:cNvSpPr>
          <p:nvPr/>
        </p:nvSpPr>
        <p:spPr bwMode="auto">
          <a:xfrm>
            <a:off x="1146175" y="690563"/>
            <a:ext cx="2025650" cy="167521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76" y="1407"/>
              </a:cxn>
            </a:cxnLst>
            <a:rect l="0" t="0" r="r" b="b"/>
            <a:pathLst>
              <a:path w="1276" h="1407">
                <a:moveTo>
                  <a:pt x="0" y="0"/>
                </a:moveTo>
                <a:lnTo>
                  <a:pt x="1276" y="1407"/>
                </a:lnTo>
              </a:path>
            </a:pathLst>
          </a:custGeom>
          <a:noFill/>
          <a:ln w="998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96" name="Freeform 108"/>
          <p:cNvSpPr>
            <a:spLocks noChangeArrowheads="1"/>
          </p:cNvSpPr>
          <p:nvPr/>
        </p:nvSpPr>
        <p:spPr bwMode="auto">
          <a:xfrm>
            <a:off x="3201988" y="902494"/>
            <a:ext cx="304800" cy="1447800"/>
          </a:xfrm>
          <a:custGeom>
            <a:avLst/>
            <a:gdLst/>
            <a:ahLst/>
            <a:cxnLst>
              <a:cxn ang="0">
                <a:pos x="192" y="0"/>
              </a:cxn>
              <a:cxn ang="0">
                <a:pos x="0" y="1216"/>
              </a:cxn>
            </a:cxnLst>
            <a:rect l="0" t="0" r="r" b="b"/>
            <a:pathLst>
              <a:path w="192" h="1216">
                <a:moveTo>
                  <a:pt x="192" y="0"/>
                </a:moveTo>
                <a:lnTo>
                  <a:pt x="0" y="1216"/>
                </a:lnTo>
              </a:path>
            </a:pathLst>
          </a:custGeom>
          <a:noFill/>
          <a:ln w="998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97" name="Freeform 109"/>
          <p:cNvSpPr>
            <a:spLocks noChangeArrowheads="1"/>
          </p:cNvSpPr>
          <p:nvPr/>
        </p:nvSpPr>
        <p:spPr bwMode="auto">
          <a:xfrm>
            <a:off x="3024188" y="856060"/>
            <a:ext cx="157162" cy="152519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9" y="1281"/>
              </a:cxn>
            </a:cxnLst>
            <a:rect l="0" t="0" r="r" b="b"/>
            <a:pathLst>
              <a:path w="99" h="1281">
                <a:moveTo>
                  <a:pt x="0" y="0"/>
                </a:moveTo>
                <a:lnTo>
                  <a:pt x="99" y="1281"/>
                </a:lnTo>
              </a:path>
            </a:pathLst>
          </a:custGeom>
          <a:noFill/>
          <a:ln w="998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98" name="Freeform 110"/>
          <p:cNvSpPr>
            <a:spLocks noChangeArrowheads="1"/>
          </p:cNvSpPr>
          <p:nvPr/>
        </p:nvSpPr>
        <p:spPr bwMode="auto">
          <a:xfrm>
            <a:off x="3759201" y="887016"/>
            <a:ext cx="722313" cy="151090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55" y="1269"/>
              </a:cxn>
            </a:cxnLst>
            <a:rect l="0" t="0" r="r" b="b"/>
            <a:pathLst>
              <a:path w="455" h="1269">
                <a:moveTo>
                  <a:pt x="0" y="0"/>
                </a:moveTo>
                <a:lnTo>
                  <a:pt x="455" y="1269"/>
                </a:lnTo>
              </a:path>
            </a:pathLst>
          </a:custGeom>
          <a:noFill/>
          <a:ln w="998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99" name="Freeform 111"/>
          <p:cNvSpPr>
            <a:spLocks noChangeArrowheads="1"/>
          </p:cNvSpPr>
          <p:nvPr/>
        </p:nvSpPr>
        <p:spPr bwMode="auto">
          <a:xfrm>
            <a:off x="4010025" y="753666"/>
            <a:ext cx="471488" cy="164425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97" y="1381"/>
              </a:cxn>
            </a:cxnLst>
            <a:rect l="0" t="0" r="r" b="b"/>
            <a:pathLst>
              <a:path w="297" h="1381">
                <a:moveTo>
                  <a:pt x="0" y="0"/>
                </a:moveTo>
                <a:lnTo>
                  <a:pt x="297" y="1381"/>
                </a:lnTo>
              </a:path>
            </a:pathLst>
          </a:custGeom>
          <a:noFill/>
          <a:ln w="998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400" name="Freeform 112"/>
          <p:cNvSpPr>
            <a:spLocks noChangeArrowheads="1"/>
          </p:cNvSpPr>
          <p:nvPr/>
        </p:nvSpPr>
        <p:spPr bwMode="auto">
          <a:xfrm>
            <a:off x="4451351" y="729854"/>
            <a:ext cx="41275" cy="166806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6" y="1401"/>
              </a:cxn>
            </a:cxnLst>
            <a:rect l="0" t="0" r="r" b="b"/>
            <a:pathLst>
              <a:path w="26" h="1401">
                <a:moveTo>
                  <a:pt x="0" y="0"/>
                </a:moveTo>
                <a:lnTo>
                  <a:pt x="26" y="1401"/>
                </a:lnTo>
              </a:path>
            </a:pathLst>
          </a:custGeom>
          <a:noFill/>
          <a:ln w="998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8340</TotalTime>
  <Words>2386</Words>
  <Application>Microsoft Macintosh PowerPoint</Application>
  <PresentationFormat>On-screen Show (16:9)</PresentationFormat>
  <Paragraphs>517</Paragraphs>
  <Slides>54</Slides>
  <Notes>32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Default Design</vt:lpstr>
      <vt:lpstr>PSALMS</vt:lpstr>
      <vt:lpstr>PowerPoint Presentation</vt:lpstr>
      <vt:lpstr>Who &amp; When, some names</vt:lpstr>
      <vt:lpstr>Purpose to organization?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3A Title</vt:lpstr>
      <vt:lpstr>4A Technical words</vt:lpstr>
      <vt:lpstr>4A Technical words</vt:lpstr>
      <vt:lpstr>5A Types of Psalms</vt:lpstr>
      <vt:lpstr>What are the Psalms?</vt:lpstr>
      <vt:lpstr>Psalm 1</vt:lpstr>
      <vt:lpstr>Note 1:1</vt:lpstr>
      <vt:lpstr>What’s the problem?</vt:lpstr>
      <vt:lpstr>What’s the alternative?</vt:lpstr>
      <vt:lpstr>What’s the solution?</vt:lpstr>
      <vt:lpstr>PowerPoint Presentation</vt:lpstr>
      <vt:lpstr>PowerPoint Presentation</vt:lpstr>
      <vt:lpstr>Messiah  in the Psalms</vt:lpstr>
      <vt:lpstr>Psalm 110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Psalm 22</vt:lpstr>
      <vt:lpstr>Psalm 22</vt:lpstr>
      <vt:lpstr>Psalm 69</vt:lpstr>
      <vt:lpstr>Psalm 69</vt:lpstr>
      <vt:lpstr>Absalom’s Revolt</vt:lpstr>
      <vt:lpstr>1000 yrs later...</vt:lpstr>
      <vt:lpstr>PowerPoint Presentation</vt:lpstr>
      <vt:lpstr>PowerPoint Presentation</vt:lpstr>
      <vt:lpstr>PowerPoint Presentation</vt:lpstr>
      <vt:lpstr>PowerPoint Presentation</vt:lpstr>
      <vt:lpstr>A Key to Messianic Psalms</vt:lpstr>
      <vt:lpstr>Imprecatory Psalms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Potential Views: What do you think of...</vt:lpstr>
      <vt:lpstr>My understanding</vt:lpstr>
      <vt:lpstr>PowerPoint Presentation</vt:lpstr>
      <vt:lpstr>Selah . . 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PSALMS</dc:title>
  <dc:creator>Chris Miller</dc:creator>
  <cp:lastModifiedBy>Chris Miller</cp:lastModifiedBy>
  <cp:revision>130</cp:revision>
  <cp:lastPrinted>2014-10-10T12:38:45Z</cp:lastPrinted>
  <dcterms:modified xsi:type="dcterms:W3CDTF">2014-10-14T19:00:27Z</dcterms:modified>
</cp:coreProperties>
</file>