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7" r:id="rId2"/>
    <p:sldId id="256" r:id="rId3"/>
    <p:sldId id="290" r:id="rId4"/>
    <p:sldId id="324" r:id="rId5"/>
    <p:sldId id="259" r:id="rId6"/>
    <p:sldId id="260" r:id="rId7"/>
    <p:sldId id="261" r:id="rId8"/>
    <p:sldId id="262" r:id="rId9"/>
    <p:sldId id="263" r:id="rId10"/>
    <p:sldId id="264" r:id="rId11"/>
    <p:sldId id="265" r:id="rId12"/>
    <p:sldId id="294" r:id="rId13"/>
    <p:sldId id="267" r:id="rId14"/>
    <p:sldId id="297" r:id="rId15"/>
    <p:sldId id="268" r:id="rId16"/>
    <p:sldId id="325" r:id="rId17"/>
    <p:sldId id="295" r:id="rId18"/>
    <p:sldId id="298" r:id="rId19"/>
    <p:sldId id="301" r:id="rId20"/>
    <p:sldId id="302" r:id="rId21"/>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663300"/>
    <a:srgbClr val="000000"/>
    <a:srgbClr val="584C3A"/>
    <a:srgbClr val="C1A671"/>
    <a:srgbClr val="FFFF66"/>
    <a:srgbClr val="FF0000"/>
    <a:srgbClr val="800080"/>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55" autoAdjust="0"/>
    <p:restoredTop sz="98103" autoAdjust="0"/>
  </p:normalViewPr>
  <p:slideViewPr>
    <p:cSldViewPr>
      <p:cViewPr varScale="1">
        <p:scale>
          <a:sx n="89" d="100"/>
          <a:sy n="89" d="100"/>
        </p:scale>
        <p:origin x="-1864" y="-9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49155"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49156"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49157"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BD4D7F01-4678-4729-9D6A-695F11B3F0F8}" type="slidenum">
              <a:rPr lang="en-US"/>
              <a:pPr/>
              <a:t>‹#›</a:t>
            </a:fld>
            <a:endParaRPr lang="en-US"/>
          </a:p>
        </p:txBody>
      </p:sp>
    </p:spTree>
    <p:extLst>
      <p:ext uri="{BB962C8B-B14F-4D97-AF65-F5344CB8AC3E}">
        <p14:creationId xmlns:p14="http://schemas.microsoft.com/office/powerpoint/2010/main" val="2878604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26210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114300" algn="l" rtl="0" eaLnBrk="0" fontAlgn="base" hangingPunct="0">
      <a:spcBef>
        <a:spcPct val="30000"/>
      </a:spcBef>
      <a:spcAft>
        <a:spcPct val="0"/>
      </a:spcAft>
      <a:defRPr sz="1200" kern="1200">
        <a:solidFill>
          <a:schemeClr val="tx1"/>
        </a:solidFill>
        <a:latin typeface="Arial" charset="0"/>
        <a:ea typeface="+mn-ea"/>
        <a:cs typeface="+mn-cs"/>
      </a:defRPr>
    </a:lvl2pPr>
    <a:lvl3pPr marL="228600" algn="l" rtl="0" eaLnBrk="0" fontAlgn="base" hangingPunct="0">
      <a:spcBef>
        <a:spcPct val="30000"/>
      </a:spcBef>
      <a:spcAft>
        <a:spcPct val="0"/>
      </a:spcAft>
      <a:defRPr sz="1200" kern="1200">
        <a:solidFill>
          <a:schemeClr val="tx1"/>
        </a:solidFill>
        <a:latin typeface="Arial" charset="0"/>
        <a:ea typeface="+mn-ea"/>
        <a:cs typeface="+mn-cs"/>
      </a:defRPr>
    </a:lvl3pPr>
    <a:lvl4pPr marL="342900" algn="l" rtl="0" eaLnBrk="0" fontAlgn="base" hangingPunct="0">
      <a:spcBef>
        <a:spcPct val="30000"/>
      </a:spcBef>
      <a:spcAft>
        <a:spcPct val="0"/>
      </a:spcAft>
      <a:defRPr sz="1200" kern="1200">
        <a:solidFill>
          <a:schemeClr val="tx1"/>
        </a:solidFill>
        <a:latin typeface="Arial" charset="0"/>
        <a:ea typeface="+mn-ea"/>
        <a:cs typeface="+mn-cs"/>
      </a:defRPr>
    </a:lvl4pPr>
    <a:lvl5pPr marL="4572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a:prstGeom prst="rect">
            <a:avLst/>
          </a:prstGeom>
          <a:noFill/>
          <a:ln w="12700">
            <a:solidFill>
              <a:prstClr val="black"/>
            </a:solidFill>
          </a:ln>
        </p:spPr>
      </p:sp>
      <p:sp>
        <p:nvSpPr>
          <p:cNvPr id="3" name="Notes Placeholder 2"/>
          <p:cNvSpPr>
            <a:spLocks noGrp="1"/>
          </p:cNvSpPr>
          <p:nvPr>
            <p:ph type="body" idx="1"/>
          </p:nvPr>
        </p:nvSpPr>
        <p:spPr>
          <a:xfrm>
            <a:off x="685800" y="4416425"/>
            <a:ext cx="5486400" cy="4183063"/>
          </a:xfrm>
          <a:prstGeom prst="rect">
            <a:avLst/>
          </a:prstGeom>
        </p:spPr>
        <p:txBody>
          <a:bodyPr/>
          <a:lstStyle/>
          <a:p>
            <a:endParaRPr lang="en-US"/>
          </a:p>
        </p:txBody>
      </p:sp>
    </p:spTree>
    <p:extLst>
      <p:ext uri="{BB962C8B-B14F-4D97-AF65-F5344CB8AC3E}">
        <p14:creationId xmlns:p14="http://schemas.microsoft.com/office/powerpoint/2010/main" val="3896782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a:prstGeom prst="rect">
            <a:avLst/>
          </a:prstGeom>
          <a:noFill/>
          <a:ln w="12700">
            <a:solidFill>
              <a:prstClr val="black"/>
            </a:solidFill>
          </a:ln>
        </p:spPr>
      </p:sp>
      <p:sp>
        <p:nvSpPr>
          <p:cNvPr id="3" name="Notes Placeholder 2"/>
          <p:cNvSpPr>
            <a:spLocks noGrp="1"/>
          </p:cNvSpPr>
          <p:nvPr>
            <p:ph type="body" idx="1"/>
          </p:nvPr>
        </p:nvSpPr>
        <p:spPr>
          <a:xfrm>
            <a:off x="685800" y="4416425"/>
            <a:ext cx="5486400" cy="4183063"/>
          </a:xfrm>
          <a:prstGeom prst="rect">
            <a:avLst/>
          </a:prstGeom>
        </p:spPr>
        <p:txBody>
          <a:bodyPr/>
          <a:lstStyle/>
          <a:p>
            <a:endParaRPr lang="en-US"/>
          </a:p>
        </p:txBody>
      </p:sp>
    </p:spTree>
    <p:extLst>
      <p:ext uri="{BB962C8B-B14F-4D97-AF65-F5344CB8AC3E}">
        <p14:creationId xmlns:p14="http://schemas.microsoft.com/office/powerpoint/2010/main" val="3616088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a:prstGeom prst="rect">
            <a:avLst/>
          </a:prstGeom>
          <a:noFill/>
          <a:ln w="12700">
            <a:solidFill>
              <a:prstClr val="black"/>
            </a:solidFill>
          </a:ln>
        </p:spPr>
      </p:sp>
      <p:sp>
        <p:nvSpPr>
          <p:cNvPr id="3" name="Notes Placeholder 2"/>
          <p:cNvSpPr>
            <a:spLocks noGrp="1"/>
          </p:cNvSpPr>
          <p:nvPr>
            <p:ph type="body" idx="1"/>
          </p:nvPr>
        </p:nvSpPr>
        <p:spPr>
          <a:xfrm>
            <a:off x="685800" y="4416425"/>
            <a:ext cx="5486400" cy="4183063"/>
          </a:xfrm>
          <a:prstGeom prst="rect">
            <a:avLst/>
          </a:prstGeom>
        </p:spPr>
        <p:txBody>
          <a:bodyPr/>
          <a:lstStyle/>
          <a:p>
            <a:endParaRPr lang="en-US"/>
          </a:p>
        </p:txBody>
      </p:sp>
    </p:spTree>
    <p:extLst>
      <p:ext uri="{BB962C8B-B14F-4D97-AF65-F5344CB8AC3E}">
        <p14:creationId xmlns:p14="http://schemas.microsoft.com/office/powerpoint/2010/main" val="436668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a:prstGeom prst="rect">
            <a:avLst/>
          </a:prstGeom>
          <a:noFill/>
          <a:ln w="12700">
            <a:solidFill>
              <a:prstClr val="black"/>
            </a:solidFill>
          </a:ln>
        </p:spPr>
      </p:sp>
      <p:sp>
        <p:nvSpPr>
          <p:cNvPr id="3" name="Notes Placeholder 2"/>
          <p:cNvSpPr>
            <a:spLocks noGrp="1"/>
          </p:cNvSpPr>
          <p:nvPr>
            <p:ph type="body" idx="1"/>
          </p:nvPr>
        </p:nvSpPr>
        <p:spPr>
          <a:xfrm>
            <a:off x="685800" y="4416425"/>
            <a:ext cx="5486400" cy="4183063"/>
          </a:xfrm>
          <a:prstGeom prst="rect">
            <a:avLst/>
          </a:prstGeom>
        </p:spPr>
        <p:txBody>
          <a:bodyPr/>
          <a:lstStyle/>
          <a:p>
            <a:endParaRPr lang="en-US"/>
          </a:p>
        </p:txBody>
      </p:sp>
    </p:spTree>
    <p:extLst>
      <p:ext uri="{BB962C8B-B14F-4D97-AF65-F5344CB8AC3E}">
        <p14:creationId xmlns:p14="http://schemas.microsoft.com/office/powerpoint/2010/main" val="3474037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a:prstGeom prst="rect">
            <a:avLst/>
          </a:prstGeom>
          <a:noFill/>
          <a:ln w="12700">
            <a:solidFill>
              <a:prstClr val="black"/>
            </a:solidFill>
          </a:ln>
        </p:spPr>
      </p:sp>
      <p:sp>
        <p:nvSpPr>
          <p:cNvPr id="3" name="Notes Placeholder 2"/>
          <p:cNvSpPr>
            <a:spLocks noGrp="1"/>
          </p:cNvSpPr>
          <p:nvPr>
            <p:ph type="body" idx="1"/>
          </p:nvPr>
        </p:nvSpPr>
        <p:spPr>
          <a:xfrm>
            <a:off x="685800" y="4416425"/>
            <a:ext cx="5486400" cy="4183063"/>
          </a:xfrm>
          <a:prstGeom prst="rect">
            <a:avLst/>
          </a:prstGeom>
        </p:spPr>
        <p:txBody>
          <a:bodyPr/>
          <a:lstStyle/>
          <a:p>
            <a:endParaRPr lang="en-US"/>
          </a:p>
        </p:txBody>
      </p:sp>
    </p:spTree>
    <p:extLst>
      <p:ext uri="{BB962C8B-B14F-4D97-AF65-F5344CB8AC3E}">
        <p14:creationId xmlns:p14="http://schemas.microsoft.com/office/powerpoint/2010/main" val="40920608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a:prstGeom prst="rect">
            <a:avLst/>
          </a:prstGeom>
          <a:noFill/>
          <a:ln w="12700">
            <a:solidFill>
              <a:prstClr val="black"/>
            </a:solidFill>
          </a:ln>
        </p:spPr>
      </p:sp>
      <p:sp>
        <p:nvSpPr>
          <p:cNvPr id="3" name="Notes Placeholder 2"/>
          <p:cNvSpPr>
            <a:spLocks noGrp="1"/>
          </p:cNvSpPr>
          <p:nvPr>
            <p:ph type="body" idx="1"/>
          </p:nvPr>
        </p:nvSpPr>
        <p:spPr>
          <a:xfrm>
            <a:off x="685800" y="4416425"/>
            <a:ext cx="5486400" cy="4183063"/>
          </a:xfrm>
          <a:prstGeom prst="rect">
            <a:avLst/>
          </a:prstGeom>
        </p:spPr>
        <p:txBody>
          <a:bodyPr/>
          <a:lstStyle/>
          <a:p>
            <a:endParaRPr lang="en-US"/>
          </a:p>
        </p:txBody>
      </p:sp>
    </p:spTree>
    <p:extLst>
      <p:ext uri="{BB962C8B-B14F-4D97-AF65-F5344CB8AC3E}">
        <p14:creationId xmlns:p14="http://schemas.microsoft.com/office/powerpoint/2010/main" val="31300269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a:prstGeom prst="rect">
            <a:avLst/>
          </a:prstGeom>
          <a:noFill/>
          <a:ln w="12700">
            <a:solidFill>
              <a:prstClr val="black"/>
            </a:solidFill>
          </a:ln>
        </p:spPr>
      </p:sp>
      <p:sp>
        <p:nvSpPr>
          <p:cNvPr id="3" name="Notes Placeholder 2"/>
          <p:cNvSpPr>
            <a:spLocks noGrp="1"/>
          </p:cNvSpPr>
          <p:nvPr>
            <p:ph type="body" idx="1"/>
          </p:nvPr>
        </p:nvSpPr>
        <p:spPr>
          <a:xfrm>
            <a:off x="685800" y="4416425"/>
            <a:ext cx="5486400" cy="4183063"/>
          </a:xfrm>
          <a:prstGeom prst="rect">
            <a:avLst/>
          </a:prstGeom>
        </p:spPr>
        <p:txBody>
          <a:bodyPr/>
          <a:lstStyle/>
          <a:p>
            <a:endParaRPr lang="en-US"/>
          </a:p>
        </p:txBody>
      </p:sp>
    </p:spTree>
    <p:extLst>
      <p:ext uri="{BB962C8B-B14F-4D97-AF65-F5344CB8AC3E}">
        <p14:creationId xmlns:p14="http://schemas.microsoft.com/office/powerpoint/2010/main" val="17933920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a:prstGeom prst="rect">
            <a:avLst/>
          </a:prstGeom>
          <a:noFill/>
          <a:ln w="12700">
            <a:solidFill>
              <a:prstClr val="black"/>
            </a:solidFill>
          </a:ln>
        </p:spPr>
      </p:sp>
      <p:sp>
        <p:nvSpPr>
          <p:cNvPr id="3" name="Notes Placeholder 2"/>
          <p:cNvSpPr>
            <a:spLocks noGrp="1"/>
          </p:cNvSpPr>
          <p:nvPr>
            <p:ph type="body" idx="1"/>
          </p:nvPr>
        </p:nvSpPr>
        <p:spPr>
          <a:xfrm>
            <a:off x="685800" y="4416425"/>
            <a:ext cx="5486400" cy="4183063"/>
          </a:xfrm>
          <a:prstGeom prst="rect">
            <a:avLst/>
          </a:prstGeom>
        </p:spPr>
        <p:txBody>
          <a:bodyPr/>
          <a:lstStyle/>
          <a:p>
            <a:endParaRPr lang="en-US"/>
          </a:p>
        </p:txBody>
      </p:sp>
    </p:spTree>
    <p:extLst>
      <p:ext uri="{BB962C8B-B14F-4D97-AF65-F5344CB8AC3E}">
        <p14:creationId xmlns:p14="http://schemas.microsoft.com/office/powerpoint/2010/main" val="31300269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a:prstGeom prst="rect">
            <a:avLst/>
          </a:prstGeom>
          <a:noFill/>
          <a:ln w="12700">
            <a:solidFill>
              <a:prstClr val="black"/>
            </a:solidFill>
          </a:ln>
        </p:spPr>
      </p:sp>
      <p:sp>
        <p:nvSpPr>
          <p:cNvPr id="3" name="Notes Placeholder 2"/>
          <p:cNvSpPr>
            <a:spLocks noGrp="1"/>
          </p:cNvSpPr>
          <p:nvPr>
            <p:ph type="body" idx="1"/>
          </p:nvPr>
        </p:nvSpPr>
        <p:spPr>
          <a:xfrm>
            <a:off x="685800" y="4416425"/>
            <a:ext cx="5486400" cy="4183063"/>
          </a:xfrm>
          <a:prstGeom prst="rect">
            <a:avLst/>
          </a:prstGeom>
        </p:spPr>
        <p:txBody>
          <a:bodyPr/>
          <a:lstStyle/>
          <a:p>
            <a:endParaRPr lang="en-US"/>
          </a:p>
        </p:txBody>
      </p:sp>
    </p:spTree>
    <p:extLst>
      <p:ext uri="{BB962C8B-B14F-4D97-AF65-F5344CB8AC3E}">
        <p14:creationId xmlns:p14="http://schemas.microsoft.com/office/powerpoint/2010/main" val="7137763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a:prstGeom prst="rect">
            <a:avLst/>
          </a:prstGeom>
          <a:noFill/>
          <a:ln w="12700">
            <a:solidFill>
              <a:prstClr val="black"/>
            </a:solidFill>
          </a:ln>
        </p:spPr>
      </p:sp>
      <p:sp>
        <p:nvSpPr>
          <p:cNvPr id="3" name="Notes Placeholder 2"/>
          <p:cNvSpPr>
            <a:spLocks noGrp="1"/>
          </p:cNvSpPr>
          <p:nvPr>
            <p:ph type="body" idx="1"/>
          </p:nvPr>
        </p:nvSpPr>
        <p:spPr>
          <a:xfrm>
            <a:off x="685800" y="4416425"/>
            <a:ext cx="5486400" cy="4183063"/>
          </a:xfrm>
          <a:prstGeom prst="rect">
            <a:avLst/>
          </a:prstGeom>
        </p:spPr>
        <p:txBody>
          <a:bodyPr/>
          <a:lstStyle/>
          <a:p>
            <a:endParaRPr lang="en-US"/>
          </a:p>
        </p:txBody>
      </p:sp>
    </p:spTree>
    <p:extLst>
      <p:ext uri="{BB962C8B-B14F-4D97-AF65-F5344CB8AC3E}">
        <p14:creationId xmlns:p14="http://schemas.microsoft.com/office/powerpoint/2010/main" val="19047934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a:prstGeom prst="rect">
            <a:avLst/>
          </a:prstGeom>
          <a:noFill/>
          <a:ln w="12700">
            <a:solidFill>
              <a:prstClr val="black"/>
            </a:solidFill>
          </a:ln>
        </p:spPr>
      </p:sp>
      <p:sp>
        <p:nvSpPr>
          <p:cNvPr id="3" name="Notes Placeholder 2"/>
          <p:cNvSpPr>
            <a:spLocks noGrp="1"/>
          </p:cNvSpPr>
          <p:nvPr>
            <p:ph type="body" idx="1"/>
          </p:nvPr>
        </p:nvSpPr>
        <p:spPr>
          <a:xfrm>
            <a:off x="685800" y="4416425"/>
            <a:ext cx="5486400" cy="4183063"/>
          </a:xfrm>
          <a:prstGeom prst="rect">
            <a:avLst/>
          </a:prstGeom>
        </p:spPr>
        <p:txBody>
          <a:bodyPr/>
          <a:lstStyle/>
          <a:p>
            <a:endParaRPr lang="en-US"/>
          </a:p>
        </p:txBody>
      </p:sp>
    </p:spTree>
    <p:extLst>
      <p:ext uri="{BB962C8B-B14F-4D97-AF65-F5344CB8AC3E}">
        <p14:creationId xmlns:p14="http://schemas.microsoft.com/office/powerpoint/2010/main" val="4274737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a:prstGeom prst="rect">
            <a:avLst/>
          </a:prstGeom>
          <a:noFill/>
          <a:ln w="12700">
            <a:solidFill>
              <a:prstClr val="black"/>
            </a:solidFill>
          </a:ln>
        </p:spPr>
      </p:sp>
      <p:sp>
        <p:nvSpPr>
          <p:cNvPr id="3" name="Notes Placeholder 2"/>
          <p:cNvSpPr>
            <a:spLocks noGrp="1"/>
          </p:cNvSpPr>
          <p:nvPr>
            <p:ph type="body" idx="1"/>
          </p:nvPr>
        </p:nvSpPr>
        <p:spPr>
          <a:xfrm>
            <a:off x="685800" y="4416425"/>
            <a:ext cx="5486400" cy="4183063"/>
          </a:xfrm>
          <a:prstGeom prst="rect">
            <a:avLst/>
          </a:prstGeom>
        </p:spPr>
        <p:txBody>
          <a:bodyPr/>
          <a:lstStyle/>
          <a:p>
            <a:endParaRPr lang="en-US"/>
          </a:p>
        </p:txBody>
      </p:sp>
    </p:spTree>
    <p:extLst>
      <p:ext uri="{BB962C8B-B14F-4D97-AF65-F5344CB8AC3E}">
        <p14:creationId xmlns:p14="http://schemas.microsoft.com/office/powerpoint/2010/main" val="33012047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a:prstGeom prst="rect">
            <a:avLst/>
          </a:prstGeom>
          <a:noFill/>
          <a:ln w="12700">
            <a:solidFill>
              <a:prstClr val="black"/>
            </a:solidFill>
          </a:ln>
        </p:spPr>
      </p:sp>
      <p:sp>
        <p:nvSpPr>
          <p:cNvPr id="3" name="Notes Placeholder 2"/>
          <p:cNvSpPr>
            <a:spLocks noGrp="1"/>
          </p:cNvSpPr>
          <p:nvPr>
            <p:ph type="body" idx="1"/>
          </p:nvPr>
        </p:nvSpPr>
        <p:spPr>
          <a:xfrm>
            <a:off x="685800" y="4416425"/>
            <a:ext cx="5486400" cy="4183063"/>
          </a:xfrm>
          <a:prstGeom prst="rect">
            <a:avLst/>
          </a:prstGeom>
        </p:spPr>
        <p:txBody>
          <a:bodyPr/>
          <a:lstStyle/>
          <a:p>
            <a:endParaRPr lang="en-US"/>
          </a:p>
        </p:txBody>
      </p:sp>
    </p:spTree>
    <p:extLst>
      <p:ext uri="{BB962C8B-B14F-4D97-AF65-F5344CB8AC3E}">
        <p14:creationId xmlns:p14="http://schemas.microsoft.com/office/powerpoint/2010/main" val="3575607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a:prstGeom prst="rect">
            <a:avLst/>
          </a:prstGeom>
          <a:noFill/>
          <a:ln w="12700">
            <a:solidFill>
              <a:prstClr val="black"/>
            </a:solidFill>
          </a:ln>
        </p:spPr>
      </p:sp>
      <p:sp>
        <p:nvSpPr>
          <p:cNvPr id="3" name="Notes Placeholder 2"/>
          <p:cNvSpPr>
            <a:spLocks noGrp="1"/>
          </p:cNvSpPr>
          <p:nvPr>
            <p:ph type="body" idx="1"/>
          </p:nvPr>
        </p:nvSpPr>
        <p:spPr>
          <a:xfrm>
            <a:off x="685800" y="4416425"/>
            <a:ext cx="5486400" cy="4183063"/>
          </a:xfrm>
          <a:prstGeom prst="rect">
            <a:avLst/>
          </a:prstGeom>
        </p:spPr>
        <p:txBody>
          <a:bodyPr/>
          <a:lstStyle/>
          <a:p>
            <a:endParaRPr lang="en-US"/>
          </a:p>
        </p:txBody>
      </p:sp>
    </p:spTree>
    <p:extLst>
      <p:ext uri="{BB962C8B-B14F-4D97-AF65-F5344CB8AC3E}">
        <p14:creationId xmlns:p14="http://schemas.microsoft.com/office/powerpoint/2010/main" val="245396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a:prstGeom prst="rect">
            <a:avLst/>
          </a:prstGeom>
          <a:noFill/>
          <a:ln w="12700">
            <a:solidFill>
              <a:prstClr val="black"/>
            </a:solidFill>
          </a:ln>
        </p:spPr>
      </p:sp>
      <p:sp>
        <p:nvSpPr>
          <p:cNvPr id="3" name="Notes Placeholder 2"/>
          <p:cNvSpPr>
            <a:spLocks noGrp="1"/>
          </p:cNvSpPr>
          <p:nvPr>
            <p:ph type="body" idx="1"/>
          </p:nvPr>
        </p:nvSpPr>
        <p:spPr>
          <a:xfrm>
            <a:off x="685800" y="4416425"/>
            <a:ext cx="5486400" cy="4183063"/>
          </a:xfrm>
          <a:prstGeom prst="rect">
            <a:avLst/>
          </a:prstGeom>
        </p:spPr>
        <p:txBody>
          <a:bodyPr/>
          <a:lstStyle/>
          <a:p>
            <a:endParaRPr lang="en-US"/>
          </a:p>
        </p:txBody>
      </p:sp>
    </p:spTree>
    <p:extLst>
      <p:ext uri="{BB962C8B-B14F-4D97-AF65-F5344CB8AC3E}">
        <p14:creationId xmlns:p14="http://schemas.microsoft.com/office/powerpoint/2010/main" val="859831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a:prstGeom prst="rect">
            <a:avLst/>
          </a:prstGeom>
          <a:noFill/>
          <a:ln w="12700">
            <a:solidFill>
              <a:prstClr val="black"/>
            </a:solidFill>
          </a:ln>
        </p:spPr>
      </p:sp>
      <p:sp>
        <p:nvSpPr>
          <p:cNvPr id="3" name="Notes Placeholder 2"/>
          <p:cNvSpPr>
            <a:spLocks noGrp="1"/>
          </p:cNvSpPr>
          <p:nvPr>
            <p:ph type="body" idx="1"/>
          </p:nvPr>
        </p:nvSpPr>
        <p:spPr>
          <a:xfrm>
            <a:off x="685800" y="4416425"/>
            <a:ext cx="5486400" cy="4183063"/>
          </a:xfrm>
          <a:prstGeom prst="rect">
            <a:avLst/>
          </a:prstGeom>
        </p:spPr>
        <p:txBody>
          <a:bodyPr/>
          <a:lstStyle/>
          <a:p>
            <a:endParaRPr lang="en-US"/>
          </a:p>
        </p:txBody>
      </p:sp>
    </p:spTree>
    <p:extLst>
      <p:ext uri="{BB962C8B-B14F-4D97-AF65-F5344CB8AC3E}">
        <p14:creationId xmlns:p14="http://schemas.microsoft.com/office/powerpoint/2010/main" val="215179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a:prstGeom prst="rect">
            <a:avLst/>
          </a:prstGeom>
          <a:noFill/>
          <a:ln w="12700">
            <a:solidFill>
              <a:prstClr val="black"/>
            </a:solidFill>
          </a:ln>
        </p:spPr>
      </p:sp>
      <p:sp>
        <p:nvSpPr>
          <p:cNvPr id="3" name="Notes Placeholder 2"/>
          <p:cNvSpPr>
            <a:spLocks noGrp="1"/>
          </p:cNvSpPr>
          <p:nvPr>
            <p:ph type="body" idx="1"/>
          </p:nvPr>
        </p:nvSpPr>
        <p:spPr>
          <a:xfrm>
            <a:off x="685800" y="4416425"/>
            <a:ext cx="5486400" cy="4183063"/>
          </a:xfrm>
          <a:prstGeom prst="rect">
            <a:avLst/>
          </a:prstGeom>
        </p:spPr>
        <p:txBody>
          <a:bodyPr/>
          <a:lstStyle/>
          <a:p>
            <a:endParaRPr lang="en-US"/>
          </a:p>
        </p:txBody>
      </p:sp>
    </p:spTree>
    <p:extLst>
      <p:ext uri="{BB962C8B-B14F-4D97-AF65-F5344CB8AC3E}">
        <p14:creationId xmlns:p14="http://schemas.microsoft.com/office/powerpoint/2010/main" val="387268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a:prstGeom prst="rect">
            <a:avLst/>
          </a:prstGeom>
          <a:noFill/>
          <a:ln w="12700">
            <a:solidFill>
              <a:prstClr val="black"/>
            </a:solidFill>
          </a:ln>
        </p:spPr>
      </p:sp>
      <p:sp>
        <p:nvSpPr>
          <p:cNvPr id="3" name="Notes Placeholder 2"/>
          <p:cNvSpPr>
            <a:spLocks noGrp="1"/>
          </p:cNvSpPr>
          <p:nvPr>
            <p:ph type="body" idx="1"/>
          </p:nvPr>
        </p:nvSpPr>
        <p:spPr>
          <a:xfrm>
            <a:off x="685800" y="4416425"/>
            <a:ext cx="5486400" cy="4183063"/>
          </a:xfrm>
          <a:prstGeom prst="rect">
            <a:avLst/>
          </a:prstGeom>
        </p:spPr>
        <p:txBody>
          <a:bodyPr/>
          <a:lstStyle/>
          <a:p>
            <a:endParaRPr lang="en-US"/>
          </a:p>
        </p:txBody>
      </p:sp>
    </p:spTree>
    <p:extLst>
      <p:ext uri="{BB962C8B-B14F-4D97-AF65-F5344CB8AC3E}">
        <p14:creationId xmlns:p14="http://schemas.microsoft.com/office/powerpoint/2010/main" val="1002016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a:prstGeom prst="rect">
            <a:avLst/>
          </a:prstGeom>
          <a:noFill/>
          <a:ln w="12700">
            <a:solidFill>
              <a:prstClr val="black"/>
            </a:solidFill>
          </a:ln>
        </p:spPr>
      </p:sp>
      <p:sp>
        <p:nvSpPr>
          <p:cNvPr id="3" name="Notes Placeholder 2"/>
          <p:cNvSpPr>
            <a:spLocks noGrp="1"/>
          </p:cNvSpPr>
          <p:nvPr>
            <p:ph type="body" idx="1"/>
          </p:nvPr>
        </p:nvSpPr>
        <p:spPr>
          <a:xfrm>
            <a:off x="685800" y="4416425"/>
            <a:ext cx="5486400" cy="4183063"/>
          </a:xfrm>
          <a:prstGeom prst="rect">
            <a:avLst/>
          </a:prstGeom>
        </p:spPr>
        <p:txBody>
          <a:bodyPr/>
          <a:lstStyle/>
          <a:p>
            <a:endParaRPr lang="en-US"/>
          </a:p>
        </p:txBody>
      </p:sp>
    </p:spTree>
    <p:extLst>
      <p:ext uri="{BB962C8B-B14F-4D97-AF65-F5344CB8AC3E}">
        <p14:creationId xmlns:p14="http://schemas.microsoft.com/office/powerpoint/2010/main" val="91804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a:prstGeom prst="rect">
            <a:avLst/>
          </a:prstGeom>
          <a:noFill/>
          <a:ln w="12700">
            <a:solidFill>
              <a:prstClr val="black"/>
            </a:solidFill>
          </a:ln>
        </p:spPr>
      </p:sp>
      <p:sp>
        <p:nvSpPr>
          <p:cNvPr id="3" name="Notes Placeholder 2"/>
          <p:cNvSpPr>
            <a:spLocks noGrp="1"/>
          </p:cNvSpPr>
          <p:nvPr>
            <p:ph type="body" idx="1"/>
          </p:nvPr>
        </p:nvSpPr>
        <p:spPr>
          <a:xfrm>
            <a:off x="685800" y="4416425"/>
            <a:ext cx="5486400" cy="4183063"/>
          </a:xfrm>
          <a:prstGeom prst="rect">
            <a:avLst/>
          </a:prstGeom>
        </p:spPr>
        <p:txBody>
          <a:bodyPr/>
          <a:lstStyle/>
          <a:p>
            <a:endParaRPr lang="en-US"/>
          </a:p>
        </p:txBody>
      </p:sp>
    </p:spTree>
    <p:extLst>
      <p:ext uri="{BB962C8B-B14F-4D97-AF65-F5344CB8AC3E}">
        <p14:creationId xmlns:p14="http://schemas.microsoft.com/office/powerpoint/2010/main" val="3123556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5C97D5CD-AF72-43A2-BEC0-DABF1F38DCDB}"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A684C4EA-05E3-452B-92C1-C66CA418FEC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89F8CD67-72CE-4AB7-835A-420839CD4ED1}"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A1072610-29A4-445A-B16F-12AEA8C460A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09B0F74F-0BBC-47A5-8A01-FB636EA79805}"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29CC78C7-86ED-45F9-A003-8C4F98747CB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C74A7315-11D9-4C6B-847A-164FB310AE26}"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2A1C7987-9557-4B1F-9850-AA458CDE250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D462B893-F1F1-47AE-8A0F-C494F8BB35C9}"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CB46A611-0C80-4C57-BFE6-10D2896F4E7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BD7D9953-B76B-49AA-AE4A-DF55AC2F91FB}"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95F3F744-F5CE-4138-B519-A5B18B26297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fld id="{49C8ADFD-0222-4471-B8FB-91072CC2215E}" type="slidenum">
              <a:rPr lang="en-US"/>
              <a:pPr/>
              <a:t>‹#›</a:t>
            </a:fld>
            <a:endParaRPr lang="en-US"/>
          </a:p>
        </p:txBody>
      </p:sp>
      <p:sp>
        <p:nvSpPr>
          <p:cNvPr id="9" name="Slide Number Placeholder 8"/>
          <p:cNvSpPr>
            <a:spLocks noGrp="1"/>
          </p:cNvSpPr>
          <p:nvPr>
            <p:ph type="sldNum" sz="quarter" idx="12"/>
          </p:nvPr>
        </p:nvSpPr>
        <p:spPr/>
        <p:txBody>
          <a:bodyPr/>
          <a:lstStyle>
            <a:lvl1pPr>
              <a:defRPr/>
            </a:lvl1pPr>
          </a:lstStyle>
          <a:p>
            <a:fld id="{DEA2BB92-92CF-48A7-91DD-07124EE7DE1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fld id="{E8832C56-145C-4EBE-81B5-F666BC7109A7}" type="slidenum">
              <a:rPr lang="en-US"/>
              <a:pPr/>
              <a:t>‹#›</a:t>
            </a:fld>
            <a:endParaRPr lang="en-US"/>
          </a:p>
        </p:txBody>
      </p:sp>
      <p:sp>
        <p:nvSpPr>
          <p:cNvPr id="5" name="Slide Number Placeholder 4"/>
          <p:cNvSpPr>
            <a:spLocks noGrp="1"/>
          </p:cNvSpPr>
          <p:nvPr>
            <p:ph type="sldNum" sz="quarter" idx="12"/>
          </p:nvPr>
        </p:nvSpPr>
        <p:spPr/>
        <p:txBody>
          <a:bodyPr/>
          <a:lstStyle>
            <a:lvl1pPr>
              <a:defRPr/>
            </a:lvl1pPr>
          </a:lstStyle>
          <a:p>
            <a:fld id="{80739714-C8E6-4B80-A775-D1FCD84C487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fld id="{9DE85677-4954-4C4C-9F67-D231933F515B}" type="slidenum">
              <a:rPr lang="en-US"/>
              <a:pPr/>
              <a:t>‹#›</a:t>
            </a:fld>
            <a:endParaRPr lang="en-US"/>
          </a:p>
        </p:txBody>
      </p:sp>
      <p:sp>
        <p:nvSpPr>
          <p:cNvPr id="4" name="Slide Number Placeholder 3"/>
          <p:cNvSpPr>
            <a:spLocks noGrp="1"/>
          </p:cNvSpPr>
          <p:nvPr>
            <p:ph type="sldNum" sz="quarter" idx="12"/>
          </p:nvPr>
        </p:nvSpPr>
        <p:spPr/>
        <p:txBody>
          <a:bodyPr/>
          <a:lstStyle>
            <a:lvl1pPr>
              <a:defRPr/>
            </a:lvl1pPr>
          </a:lstStyle>
          <a:p>
            <a:fld id="{BA123403-F7B3-4556-A143-DF7B9C2446C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3D4F3621-83D2-4748-BCAA-51E4D6F5A0CF}"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51E88006-9558-46FA-BE29-CF46F2570F7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F32B0C12-39DD-40CB-B508-D8AA95DC1ABD}"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E7F446D0-AE21-49AD-8D83-BA51E4112CD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32" name="Freeform 8"/>
          <p:cNvSpPr>
            <a:spLocks/>
          </p:cNvSpPr>
          <p:nvPr/>
        </p:nvSpPr>
        <p:spPr bwMode="auto">
          <a:xfrm>
            <a:off x="2833688" y="962025"/>
            <a:ext cx="4114800" cy="4343400"/>
          </a:xfrm>
          <a:custGeom>
            <a:avLst/>
            <a:gdLst/>
            <a:ahLst/>
            <a:cxnLst>
              <a:cxn ang="0">
                <a:pos x="0" y="0"/>
              </a:cxn>
              <a:cxn ang="0">
                <a:pos x="2591" y="0"/>
              </a:cxn>
              <a:cxn ang="0">
                <a:pos x="2591" y="2735"/>
              </a:cxn>
              <a:cxn ang="0">
                <a:pos x="0" y="2735"/>
              </a:cxn>
              <a:cxn ang="0">
                <a:pos x="0" y="0"/>
              </a:cxn>
            </a:cxnLst>
            <a:rect l="0" t="0" r="r" b="b"/>
            <a:pathLst>
              <a:path w="2592" h="2736">
                <a:moveTo>
                  <a:pt x="0" y="0"/>
                </a:moveTo>
                <a:lnTo>
                  <a:pt x="2591" y="0"/>
                </a:lnTo>
                <a:lnTo>
                  <a:pt x="2591" y="2735"/>
                </a:lnTo>
                <a:lnTo>
                  <a:pt x="0" y="2735"/>
                </a:lnTo>
                <a:lnTo>
                  <a:pt x="0" y="0"/>
                </a:lnTo>
              </a:path>
            </a:pathLst>
          </a:custGeom>
          <a:pattFill prst="pct25">
            <a:fgClr>
              <a:srgbClr val="000000"/>
            </a:fgClr>
            <a:bgClr>
              <a:srgbClr val="000000"/>
            </a:bgClr>
          </a:pattFill>
          <a:ln w="9525" cap="rnd">
            <a:noFill/>
            <a:round/>
            <a:headEnd/>
            <a:tailEnd/>
          </a:ln>
          <a:effectLst/>
        </p:spPr>
        <p:txBody>
          <a:bodyPr/>
          <a:lstStyle/>
          <a:p>
            <a:endParaRPr lang="en-US"/>
          </a:p>
        </p:txBody>
      </p:sp>
      <p:sp>
        <p:nvSpPr>
          <p:cNvPr id="1035" name="Freeform 11"/>
          <p:cNvSpPr>
            <a:spLocks/>
          </p:cNvSpPr>
          <p:nvPr/>
        </p:nvSpPr>
        <p:spPr bwMode="auto">
          <a:xfrm>
            <a:off x="1233488" y="46038"/>
            <a:ext cx="3429000" cy="2287587"/>
          </a:xfrm>
          <a:custGeom>
            <a:avLst/>
            <a:gdLst/>
            <a:ahLst/>
            <a:cxnLst>
              <a:cxn ang="0">
                <a:pos x="0" y="0"/>
              </a:cxn>
              <a:cxn ang="0">
                <a:pos x="2159" y="0"/>
              </a:cxn>
              <a:cxn ang="0">
                <a:pos x="2159" y="1440"/>
              </a:cxn>
              <a:cxn ang="0">
                <a:pos x="0" y="1440"/>
              </a:cxn>
              <a:cxn ang="0">
                <a:pos x="0" y="0"/>
              </a:cxn>
            </a:cxnLst>
            <a:rect l="0" t="0" r="r" b="b"/>
            <a:pathLst>
              <a:path w="2160" h="1441">
                <a:moveTo>
                  <a:pt x="0" y="0"/>
                </a:moveTo>
                <a:lnTo>
                  <a:pt x="2159" y="0"/>
                </a:lnTo>
                <a:lnTo>
                  <a:pt x="2159" y="1440"/>
                </a:lnTo>
                <a:lnTo>
                  <a:pt x="0" y="1440"/>
                </a:lnTo>
                <a:lnTo>
                  <a:pt x="0" y="0"/>
                </a:lnTo>
              </a:path>
            </a:pathLst>
          </a:custGeom>
          <a:pattFill prst="pct25">
            <a:fgClr>
              <a:srgbClr val="000000"/>
            </a:fgClr>
            <a:bgClr>
              <a:srgbClr val="000000"/>
            </a:bgClr>
          </a:pattFill>
          <a:ln w="9525" cap="rnd">
            <a:noFill/>
            <a:round/>
            <a:headEnd/>
            <a:tailEnd/>
          </a:ln>
          <a:effectLst/>
        </p:spPr>
        <p:txBody>
          <a:bodyPr/>
          <a:lstStyle/>
          <a:p>
            <a:endParaRPr lang="en-US"/>
          </a:p>
        </p:txBody>
      </p:sp>
      <p:sp>
        <p:nvSpPr>
          <p:cNvPr id="1037" name="Freeform 13"/>
          <p:cNvSpPr>
            <a:spLocks/>
          </p:cNvSpPr>
          <p:nvPr/>
        </p:nvSpPr>
        <p:spPr bwMode="auto">
          <a:xfrm>
            <a:off x="6034088" y="2332038"/>
            <a:ext cx="2516187" cy="2516187"/>
          </a:xfrm>
          <a:custGeom>
            <a:avLst/>
            <a:gdLst/>
            <a:ahLst/>
            <a:cxnLst>
              <a:cxn ang="0">
                <a:pos x="0" y="0"/>
              </a:cxn>
              <a:cxn ang="0">
                <a:pos x="1584" y="0"/>
              </a:cxn>
              <a:cxn ang="0">
                <a:pos x="1584" y="1584"/>
              </a:cxn>
              <a:cxn ang="0">
                <a:pos x="0" y="1584"/>
              </a:cxn>
              <a:cxn ang="0">
                <a:pos x="0" y="0"/>
              </a:cxn>
            </a:cxnLst>
            <a:rect l="0" t="0" r="r" b="b"/>
            <a:pathLst>
              <a:path w="1585" h="1585">
                <a:moveTo>
                  <a:pt x="0" y="0"/>
                </a:moveTo>
                <a:lnTo>
                  <a:pt x="1584" y="0"/>
                </a:lnTo>
                <a:lnTo>
                  <a:pt x="1584" y="1584"/>
                </a:lnTo>
                <a:lnTo>
                  <a:pt x="0" y="1584"/>
                </a:lnTo>
                <a:lnTo>
                  <a:pt x="0" y="0"/>
                </a:lnTo>
              </a:path>
            </a:pathLst>
          </a:custGeom>
          <a:pattFill prst="pct25">
            <a:fgClr>
              <a:srgbClr val="000000"/>
            </a:fgClr>
            <a:bgClr>
              <a:srgbClr val="000000"/>
            </a:bgClr>
          </a:pattFill>
          <a:ln w="9525" cap="rnd">
            <a:noFill/>
            <a:round/>
            <a:headEnd/>
            <a:tailEnd/>
          </a:ln>
          <a:effectLst/>
        </p:spPr>
        <p:txBody>
          <a:bodyPr/>
          <a:lstStyle/>
          <a:p>
            <a:endParaRPr lang="en-US"/>
          </a:p>
        </p:txBody>
      </p:sp>
      <p:sp>
        <p:nvSpPr>
          <p:cNvPr id="1039" name="Freeform 15"/>
          <p:cNvSpPr>
            <a:spLocks/>
          </p:cNvSpPr>
          <p:nvPr/>
        </p:nvSpPr>
        <p:spPr bwMode="auto">
          <a:xfrm>
            <a:off x="1690688" y="4389438"/>
            <a:ext cx="2516187" cy="2516187"/>
          </a:xfrm>
          <a:custGeom>
            <a:avLst/>
            <a:gdLst/>
            <a:ahLst/>
            <a:cxnLst>
              <a:cxn ang="0">
                <a:pos x="0" y="0"/>
              </a:cxn>
              <a:cxn ang="0">
                <a:pos x="1584" y="0"/>
              </a:cxn>
              <a:cxn ang="0">
                <a:pos x="1584" y="1584"/>
              </a:cxn>
              <a:cxn ang="0">
                <a:pos x="0" y="1584"/>
              </a:cxn>
              <a:cxn ang="0">
                <a:pos x="0" y="0"/>
              </a:cxn>
            </a:cxnLst>
            <a:rect l="0" t="0" r="r" b="b"/>
            <a:pathLst>
              <a:path w="1585" h="1585">
                <a:moveTo>
                  <a:pt x="0" y="0"/>
                </a:moveTo>
                <a:lnTo>
                  <a:pt x="1584" y="0"/>
                </a:lnTo>
                <a:lnTo>
                  <a:pt x="1584" y="1584"/>
                </a:lnTo>
                <a:lnTo>
                  <a:pt x="0" y="1584"/>
                </a:lnTo>
                <a:lnTo>
                  <a:pt x="0" y="0"/>
                </a:lnTo>
              </a:path>
            </a:pathLst>
          </a:custGeom>
          <a:pattFill prst="pct25">
            <a:fgClr>
              <a:srgbClr val="000000"/>
            </a:fgClr>
            <a:bgClr>
              <a:srgbClr val="000000"/>
            </a:bgClr>
          </a:pattFill>
          <a:ln w="9525" cap="rnd">
            <a:noFill/>
            <a:round/>
            <a:headEnd/>
            <a:tailEnd/>
          </a:ln>
          <a:effectLst/>
        </p:spPr>
        <p:txBody>
          <a:bodyPr/>
          <a:lstStyle/>
          <a:p>
            <a:endParaRPr lang="en-US"/>
          </a:p>
        </p:txBody>
      </p:sp>
      <p:sp>
        <p:nvSpPr>
          <p:cNvPr id="1041" name="Freeform 17"/>
          <p:cNvSpPr>
            <a:spLocks/>
          </p:cNvSpPr>
          <p:nvPr/>
        </p:nvSpPr>
        <p:spPr bwMode="auto">
          <a:xfrm>
            <a:off x="92075" y="3244850"/>
            <a:ext cx="3201988" cy="2287588"/>
          </a:xfrm>
          <a:custGeom>
            <a:avLst/>
            <a:gdLst/>
            <a:ahLst/>
            <a:cxnLst>
              <a:cxn ang="0">
                <a:pos x="0" y="0"/>
              </a:cxn>
              <a:cxn ang="0">
                <a:pos x="2016" y="0"/>
              </a:cxn>
              <a:cxn ang="0">
                <a:pos x="2016" y="1440"/>
              </a:cxn>
              <a:cxn ang="0">
                <a:pos x="0" y="1440"/>
              </a:cxn>
              <a:cxn ang="0">
                <a:pos x="0" y="0"/>
              </a:cxn>
            </a:cxnLst>
            <a:rect l="0" t="0" r="r" b="b"/>
            <a:pathLst>
              <a:path w="2017" h="1441">
                <a:moveTo>
                  <a:pt x="0" y="0"/>
                </a:moveTo>
                <a:lnTo>
                  <a:pt x="2016" y="0"/>
                </a:lnTo>
                <a:lnTo>
                  <a:pt x="2016" y="1440"/>
                </a:lnTo>
                <a:lnTo>
                  <a:pt x="0" y="1440"/>
                </a:lnTo>
                <a:lnTo>
                  <a:pt x="0" y="0"/>
                </a:lnTo>
              </a:path>
            </a:pathLst>
          </a:custGeom>
          <a:pattFill prst="pct25">
            <a:fgClr>
              <a:srgbClr val="000000"/>
            </a:fgClr>
            <a:bgClr>
              <a:srgbClr val="000000"/>
            </a:bgClr>
          </a:pattFill>
          <a:ln w="9525" cap="rnd">
            <a:noFill/>
            <a:round/>
            <a:headEnd/>
            <a:tailEnd/>
          </a:ln>
          <a:effectLst/>
        </p:spPr>
        <p:txBody>
          <a:bodyPr/>
          <a:lstStyle/>
          <a:p>
            <a:endParaRPr lang="en-US"/>
          </a:p>
        </p:txBody>
      </p:sp>
      <p:sp>
        <p:nvSpPr>
          <p:cNvPr id="1043" name="Freeform 19"/>
          <p:cNvSpPr>
            <a:spLocks/>
          </p:cNvSpPr>
          <p:nvPr/>
        </p:nvSpPr>
        <p:spPr bwMode="auto">
          <a:xfrm>
            <a:off x="0" y="0"/>
            <a:ext cx="9144000" cy="7010400"/>
          </a:xfrm>
          <a:custGeom>
            <a:avLst/>
            <a:gdLst/>
            <a:ahLst/>
            <a:cxnLst>
              <a:cxn ang="0">
                <a:pos x="0" y="0"/>
              </a:cxn>
              <a:cxn ang="0">
                <a:pos x="2016" y="0"/>
              </a:cxn>
              <a:cxn ang="0">
                <a:pos x="2016" y="1439"/>
              </a:cxn>
              <a:cxn ang="0">
                <a:pos x="0" y="1439"/>
              </a:cxn>
              <a:cxn ang="0">
                <a:pos x="0" y="0"/>
              </a:cxn>
            </a:cxnLst>
            <a:rect l="0" t="0" r="r" b="b"/>
            <a:pathLst>
              <a:path w="2017" h="1440">
                <a:moveTo>
                  <a:pt x="0" y="0"/>
                </a:moveTo>
                <a:lnTo>
                  <a:pt x="2016" y="0"/>
                </a:lnTo>
                <a:lnTo>
                  <a:pt x="2016" y="1439"/>
                </a:lnTo>
                <a:lnTo>
                  <a:pt x="0" y="1439"/>
                </a:lnTo>
                <a:lnTo>
                  <a:pt x="0" y="0"/>
                </a:lnTo>
              </a:path>
            </a:pathLst>
          </a:custGeom>
          <a:gradFill rotWithShape="0">
            <a:gsLst>
              <a:gs pos="0">
                <a:srgbClr val="662466"/>
              </a:gs>
              <a:gs pos="100000">
                <a:srgbClr val="000000"/>
              </a:gs>
            </a:gsLst>
            <a:lin ang="5400000" scaled="1"/>
          </a:gradFill>
          <a:ln w="9525" cap="rnd">
            <a:noFill/>
            <a:round/>
            <a:headEnd/>
            <a:tailEnd/>
          </a:ln>
          <a:effectLst/>
        </p:spPr>
        <p:txBody>
          <a:bodyPr/>
          <a:lstStyle/>
          <a:p>
            <a:endParaRPr lang="en-US"/>
          </a:p>
        </p:txBody>
      </p:sp>
      <p:sp>
        <p:nvSpPr>
          <p:cNvPr id="1031" name="Freeform 7"/>
          <p:cNvSpPr>
            <a:spLocks/>
          </p:cNvSpPr>
          <p:nvPr/>
        </p:nvSpPr>
        <p:spPr bwMode="auto">
          <a:xfrm>
            <a:off x="6399213" y="412750"/>
            <a:ext cx="2744787" cy="2287588"/>
          </a:xfrm>
          <a:custGeom>
            <a:avLst/>
            <a:gdLst/>
            <a:ahLst/>
            <a:cxnLst>
              <a:cxn ang="0">
                <a:pos x="0" y="0"/>
              </a:cxn>
              <a:cxn ang="0">
                <a:pos x="1728" y="0"/>
              </a:cxn>
              <a:cxn ang="0">
                <a:pos x="1728" y="1440"/>
              </a:cxn>
              <a:cxn ang="0">
                <a:pos x="0" y="1440"/>
              </a:cxn>
              <a:cxn ang="0">
                <a:pos x="0" y="0"/>
              </a:cxn>
            </a:cxnLst>
            <a:rect l="0" t="0" r="r" b="b"/>
            <a:pathLst>
              <a:path w="1729" h="1441">
                <a:moveTo>
                  <a:pt x="0" y="0"/>
                </a:moveTo>
                <a:lnTo>
                  <a:pt x="1728" y="0"/>
                </a:lnTo>
                <a:lnTo>
                  <a:pt x="1728" y="1440"/>
                </a:lnTo>
                <a:lnTo>
                  <a:pt x="0" y="1440"/>
                </a:lnTo>
                <a:lnTo>
                  <a:pt x="0" y="0"/>
                </a:lnTo>
              </a:path>
            </a:pathLst>
          </a:custGeom>
          <a:gradFill rotWithShape="0">
            <a:gsLst>
              <a:gs pos="0">
                <a:srgbClr val="993299"/>
              </a:gs>
              <a:gs pos="100000">
                <a:srgbClr val="000000"/>
              </a:gs>
            </a:gsLst>
            <a:lin ang="5400000" scaled="1"/>
          </a:gradFill>
          <a:ln w="9525" cap="rnd">
            <a:noFill/>
            <a:round/>
            <a:headEnd/>
            <a:tailEnd/>
          </a:ln>
          <a:effectLst/>
        </p:spPr>
        <p:txBody>
          <a:bodyPr/>
          <a:lstStyle/>
          <a:p>
            <a:endParaRPr lang="en-US"/>
          </a:p>
        </p:txBody>
      </p:sp>
      <p:sp>
        <p:nvSpPr>
          <p:cNvPr id="1033" name="Freeform 9"/>
          <p:cNvSpPr>
            <a:spLocks/>
          </p:cNvSpPr>
          <p:nvPr/>
        </p:nvSpPr>
        <p:spPr bwMode="auto">
          <a:xfrm>
            <a:off x="2741613" y="869950"/>
            <a:ext cx="4116387" cy="4344988"/>
          </a:xfrm>
          <a:custGeom>
            <a:avLst/>
            <a:gdLst/>
            <a:ahLst/>
            <a:cxnLst>
              <a:cxn ang="0">
                <a:pos x="0" y="0"/>
              </a:cxn>
              <a:cxn ang="0">
                <a:pos x="2592" y="0"/>
              </a:cxn>
              <a:cxn ang="0">
                <a:pos x="2592" y="2736"/>
              </a:cxn>
              <a:cxn ang="0">
                <a:pos x="0" y="2736"/>
              </a:cxn>
              <a:cxn ang="0">
                <a:pos x="0" y="0"/>
              </a:cxn>
            </a:cxnLst>
            <a:rect l="0" t="0" r="r" b="b"/>
            <a:pathLst>
              <a:path w="2593" h="2737">
                <a:moveTo>
                  <a:pt x="0" y="0"/>
                </a:moveTo>
                <a:lnTo>
                  <a:pt x="2592" y="0"/>
                </a:lnTo>
                <a:lnTo>
                  <a:pt x="2592" y="2736"/>
                </a:lnTo>
                <a:lnTo>
                  <a:pt x="0" y="2736"/>
                </a:lnTo>
                <a:lnTo>
                  <a:pt x="0" y="0"/>
                </a:lnTo>
              </a:path>
            </a:pathLst>
          </a:custGeom>
          <a:gradFill rotWithShape="0">
            <a:gsLst>
              <a:gs pos="0">
                <a:srgbClr val="66327F"/>
              </a:gs>
              <a:gs pos="100000">
                <a:srgbClr val="000000"/>
              </a:gs>
            </a:gsLst>
            <a:lin ang="5400000" scaled="1"/>
          </a:gradFill>
          <a:ln w="9525" cap="rnd">
            <a:noFill/>
            <a:round/>
            <a:headEnd/>
            <a:tailEnd/>
          </a:ln>
          <a:effectLst/>
        </p:spPr>
        <p:txBody>
          <a:bodyPr/>
          <a:lstStyle/>
          <a:p>
            <a:endParaRPr lang="en-US"/>
          </a:p>
        </p:txBody>
      </p:sp>
      <p:sp>
        <p:nvSpPr>
          <p:cNvPr id="1034" name="Freeform 10"/>
          <p:cNvSpPr>
            <a:spLocks/>
          </p:cNvSpPr>
          <p:nvPr/>
        </p:nvSpPr>
        <p:spPr bwMode="auto">
          <a:xfrm>
            <a:off x="5256213" y="3611563"/>
            <a:ext cx="3889375" cy="3201987"/>
          </a:xfrm>
          <a:custGeom>
            <a:avLst/>
            <a:gdLst/>
            <a:ahLst/>
            <a:cxnLst>
              <a:cxn ang="0">
                <a:pos x="0" y="0"/>
              </a:cxn>
              <a:cxn ang="0">
                <a:pos x="2449" y="0"/>
              </a:cxn>
              <a:cxn ang="0">
                <a:pos x="2449" y="2016"/>
              </a:cxn>
              <a:cxn ang="0">
                <a:pos x="0" y="2016"/>
              </a:cxn>
              <a:cxn ang="0">
                <a:pos x="0" y="0"/>
              </a:cxn>
            </a:cxnLst>
            <a:rect l="0" t="0" r="r" b="b"/>
            <a:pathLst>
              <a:path w="2450" h="2017">
                <a:moveTo>
                  <a:pt x="0" y="0"/>
                </a:moveTo>
                <a:lnTo>
                  <a:pt x="2449" y="0"/>
                </a:lnTo>
                <a:lnTo>
                  <a:pt x="2449" y="2016"/>
                </a:lnTo>
                <a:lnTo>
                  <a:pt x="0" y="2016"/>
                </a:lnTo>
                <a:lnTo>
                  <a:pt x="0" y="0"/>
                </a:lnTo>
              </a:path>
            </a:pathLst>
          </a:custGeom>
          <a:gradFill rotWithShape="0">
            <a:gsLst>
              <a:gs pos="0">
                <a:srgbClr val="5A4C80"/>
              </a:gs>
              <a:gs pos="100000">
                <a:srgbClr val="000000"/>
              </a:gs>
            </a:gsLst>
            <a:lin ang="5400000" scaled="1"/>
          </a:gradFill>
          <a:ln w="9525" cap="rnd">
            <a:noFill/>
            <a:round/>
            <a:headEnd/>
            <a:tailEnd/>
          </a:ln>
          <a:effectLst/>
        </p:spPr>
        <p:txBody>
          <a:bodyPr/>
          <a:lstStyle/>
          <a:p>
            <a:endParaRPr lang="en-US"/>
          </a:p>
        </p:txBody>
      </p:sp>
      <p:sp>
        <p:nvSpPr>
          <p:cNvPr id="1036" name="Freeform 12"/>
          <p:cNvSpPr>
            <a:spLocks/>
          </p:cNvSpPr>
          <p:nvPr/>
        </p:nvSpPr>
        <p:spPr bwMode="auto">
          <a:xfrm>
            <a:off x="1141413" y="-44450"/>
            <a:ext cx="3432175" cy="2287588"/>
          </a:xfrm>
          <a:custGeom>
            <a:avLst/>
            <a:gdLst/>
            <a:ahLst/>
            <a:cxnLst>
              <a:cxn ang="0">
                <a:pos x="0" y="0"/>
              </a:cxn>
              <a:cxn ang="0">
                <a:pos x="2161" y="0"/>
              </a:cxn>
              <a:cxn ang="0">
                <a:pos x="2161" y="1440"/>
              </a:cxn>
              <a:cxn ang="0">
                <a:pos x="0" y="1440"/>
              </a:cxn>
              <a:cxn ang="0">
                <a:pos x="0" y="0"/>
              </a:cxn>
            </a:cxnLst>
            <a:rect l="0" t="0" r="r" b="b"/>
            <a:pathLst>
              <a:path w="2162" h="1441">
                <a:moveTo>
                  <a:pt x="0" y="0"/>
                </a:moveTo>
                <a:lnTo>
                  <a:pt x="2161" y="0"/>
                </a:lnTo>
                <a:lnTo>
                  <a:pt x="2161" y="1440"/>
                </a:lnTo>
                <a:lnTo>
                  <a:pt x="0" y="1440"/>
                </a:lnTo>
                <a:lnTo>
                  <a:pt x="0" y="0"/>
                </a:lnTo>
              </a:path>
            </a:pathLst>
          </a:custGeom>
          <a:gradFill rotWithShape="0">
            <a:gsLst>
              <a:gs pos="0">
                <a:srgbClr val="66204C"/>
              </a:gs>
              <a:gs pos="100000">
                <a:srgbClr val="000000"/>
              </a:gs>
            </a:gsLst>
            <a:lin ang="5400000" scaled="1"/>
          </a:gradFill>
          <a:ln w="9525" cap="rnd">
            <a:noFill/>
            <a:round/>
            <a:headEnd/>
            <a:tailEnd/>
          </a:ln>
          <a:effectLst/>
        </p:spPr>
        <p:txBody>
          <a:bodyPr/>
          <a:lstStyle/>
          <a:p>
            <a:endParaRPr lang="en-US"/>
          </a:p>
        </p:txBody>
      </p:sp>
      <p:sp>
        <p:nvSpPr>
          <p:cNvPr id="1038" name="Freeform 14"/>
          <p:cNvSpPr>
            <a:spLocks/>
          </p:cNvSpPr>
          <p:nvPr/>
        </p:nvSpPr>
        <p:spPr bwMode="auto">
          <a:xfrm>
            <a:off x="5942013" y="2241550"/>
            <a:ext cx="2516187" cy="2514600"/>
          </a:xfrm>
          <a:custGeom>
            <a:avLst/>
            <a:gdLst/>
            <a:ahLst/>
            <a:cxnLst>
              <a:cxn ang="0">
                <a:pos x="0" y="0"/>
              </a:cxn>
              <a:cxn ang="0">
                <a:pos x="1584" y="0"/>
              </a:cxn>
              <a:cxn ang="0">
                <a:pos x="1584" y="1583"/>
              </a:cxn>
              <a:cxn ang="0">
                <a:pos x="0" y="1583"/>
              </a:cxn>
              <a:cxn ang="0">
                <a:pos x="0" y="0"/>
              </a:cxn>
            </a:cxnLst>
            <a:rect l="0" t="0" r="r" b="b"/>
            <a:pathLst>
              <a:path w="1585" h="1584">
                <a:moveTo>
                  <a:pt x="0" y="0"/>
                </a:moveTo>
                <a:lnTo>
                  <a:pt x="1584" y="0"/>
                </a:lnTo>
                <a:lnTo>
                  <a:pt x="1584" y="1583"/>
                </a:lnTo>
                <a:lnTo>
                  <a:pt x="0" y="1583"/>
                </a:lnTo>
                <a:lnTo>
                  <a:pt x="0" y="0"/>
                </a:lnTo>
              </a:path>
            </a:pathLst>
          </a:custGeom>
          <a:gradFill rotWithShape="0">
            <a:gsLst>
              <a:gs pos="0">
                <a:srgbClr val="A5327F"/>
              </a:gs>
              <a:gs pos="100000">
                <a:srgbClr val="000000"/>
              </a:gs>
            </a:gsLst>
            <a:lin ang="5400000" scaled="1"/>
          </a:gradFill>
          <a:ln w="9525" cap="rnd">
            <a:noFill/>
            <a:round/>
            <a:headEnd/>
            <a:tailEnd/>
          </a:ln>
          <a:effectLst/>
        </p:spPr>
        <p:txBody>
          <a:bodyPr/>
          <a:lstStyle/>
          <a:p>
            <a:endParaRPr lang="en-US"/>
          </a:p>
        </p:txBody>
      </p:sp>
      <p:sp>
        <p:nvSpPr>
          <p:cNvPr id="1040" name="Freeform 16"/>
          <p:cNvSpPr>
            <a:spLocks/>
          </p:cNvSpPr>
          <p:nvPr/>
        </p:nvSpPr>
        <p:spPr bwMode="auto">
          <a:xfrm>
            <a:off x="1598613" y="4297363"/>
            <a:ext cx="2517775" cy="2516187"/>
          </a:xfrm>
          <a:custGeom>
            <a:avLst/>
            <a:gdLst/>
            <a:ahLst/>
            <a:cxnLst>
              <a:cxn ang="0">
                <a:pos x="0" y="0"/>
              </a:cxn>
              <a:cxn ang="0">
                <a:pos x="1585" y="0"/>
              </a:cxn>
              <a:cxn ang="0">
                <a:pos x="1585" y="1584"/>
              </a:cxn>
              <a:cxn ang="0">
                <a:pos x="0" y="1584"/>
              </a:cxn>
              <a:cxn ang="0">
                <a:pos x="0" y="0"/>
              </a:cxn>
            </a:cxnLst>
            <a:rect l="0" t="0" r="r" b="b"/>
            <a:pathLst>
              <a:path w="1586" h="1585">
                <a:moveTo>
                  <a:pt x="0" y="0"/>
                </a:moveTo>
                <a:lnTo>
                  <a:pt x="1585" y="0"/>
                </a:lnTo>
                <a:lnTo>
                  <a:pt x="1585" y="1584"/>
                </a:lnTo>
                <a:lnTo>
                  <a:pt x="0" y="1584"/>
                </a:lnTo>
                <a:lnTo>
                  <a:pt x="0" y="0"/>
                </a:lnTo>
              </a:path>
            </a:pathLst>
          </a:custGeom>
          <a:gradFill rotWithShape="0">
            <a:gsLst>
              <a:gs pos="0">
                <a:srgbClr val="4C1A40"/>
              </a:gs>
              <a:gs pos="100000">
                <a:srgbClr val="000000"/>
              </a:gs>
            </a:gsLst>
            <a:lin ang="5400000" scaled="1"/>
          </a:gradFill>
          <a:ln w="9525" cap="rnd">
            <a:noFill/>
            <a:round/>
            <a:headEnd/>
            <a:tailEnd/>
          </a:ln>
          <a:effectLst/>
        </p:spPr>
        <p:txBody>
          <a:bodyPr/>
          <a:lstStyle/>
          <a:p>
            <a:endParaRPr lang="en-US"/>
          </a:p>
        </p:txBody>
      </p:sp>
      <p:sp>
        <p:nvSpPr>
          <p:cNvPr id="1042" name="Freeform 18"/>
          <p:cNvSpPr>
            <a:spLocks/>
          </p:cNvSpPr>
          <p:nvPr/>
        </p:nvSpPr>
        <p:spPr bwMode="auto">
          <a:xfrm>
            <a:off x="0" y="3154363"/>
            <a:ext cx="3201988" cy="2286000"/>
          </a:xfrm>
          <a:custGeom>
            <a:avLst/>
            <a:gdLst/>
            <a:ahLst/>
            <a:cxnLst>
              <a:cxn ang="0">
                <a:pos x="0" y="0"/>
              </a:cxn>
              <a:cxn ang="0">
                <a:pos x="2016" y="0"/>
              </a:cxn>
              <a:cxn ang="0">
                <a:pos x="2016" y="1439"/>
              </a:cxn>
              <a:cxn ang="0">
                <a:pos x="0" y="1439"/>
              </a:cxn>
              <a:cxn ang="0">
                <a:pos x="0" y="0"/>
              </a:cxn>
            </a:cxnLst>
            <a:rect l="0" t="0" r="r" b="b"/>
            <a:pathLst>
              <a:path w="2017" h="1440">
                <a:moveTo>
                  <a:pt x="0" y="0"/>
                </a:moveTo>
                <a:lnTo>
                  <a:pt x="2016" y="0"/>
                </a:lnTo>
                <a:lnTo>
                  <a:pt x="2016" y="1439"/>
                </a:lnTo>
                <a:lnTo>
                  <a:pt x="0" y="1439"/>
                </a:lnTo>
                <a:lnTo>
                  <a:pt x="0" y="0"/>
                </a:lnTo>
              </a:path>
            </a:pathLst>
          </a:custGeom>
          <a:gradFill rotWithShape="0">
            <a:gsLst>
              <a:gs pos="0">
                <a:srgbClr val="662466"/>
              </a:gs>
              <a:gs pos="100000">
                <a:srgbClr val="000000"/>
              </a:gs>
            </a:gsLst>
            <a:lin ang="5400000" scaled="1"/>
          </a:gradFill>
          <a:ln w="9525" cap="rnd">
            <a:noFill/>
            <a:round/>
            <a:headEnd/>
            <a:tailEnd/>
          </a:ln>
          <a:effectLst/>
        </p:spPr>
        <p:txBody>
          <a:bodyPr/>
          <a:lstStyle/>
          <a:p>
            <a:endParaRPr lang="en-US"/>
          </a:p>
        </p:txBody>
      </p:sp>
      <p:sp>
        <p:nvSpPr>
          <p:cNvPr id="1026" name="Rectangle 2"/>
          <p:cNvSpPr>
            <a:spLocks noGrp="1" noChangeArrowheads="1"/>
          </p:cNvSpPr>
          <p:nvPr>
            <p:ph type="title"/>
          </p:nvPr>
        </p:nvSpPr>
        <p:spPr bwMode="auto">
          <a:xfrm>
            <a:off x="685800" y="609600"/>
            <a:ext cx="7772400" cy="1143000"/>
          </a:xfrm>
          <a:prstGeom prst="rect">
            <a:avLst/>
          </a:prstGeom>
          <a:gradFill rotWithShape="1">
            <a:gsLst>
              <a:gs pos="0">
                <a:srgbClr val="800080"/>
              </a:gs>
              <a:gs pos="100000">
                <a:srgbClr val="800080">
                  <a:gamma/>
                  <a:shade val="46275"/>
                  <a:invGamma/>
                </a:srgbClr>
              </a:gs>
            </a:gsLst>
            <a:lin ang="5400000" scaled="1"/>
          </a:gradFill>
          <a:ln w="9525">
            <a:solidFill>
              <a:schemeClr val="tx1"/>
            </a:solidFill>
            <a:miter lim="800000"/>
            <a:headEnd/>
            <a:tailEnd/>
          </a:ln>
          <a:effectLst>
            <a:outerShdw dist="35921" dir="2700000" algn="ctr" rotWithShape="0">
              <a:schemeClr val="tx1"/>
            </a:outerShdw>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a:outerShdw dist="35921" dir="2700000" algn="ctr" rotWithShape="0">
              <a:schemeClr val="tx1"/>
            </a:outerShdw>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defRPr sz="1400"/>
            </a:lvl1pPr>
          </a:lstStyle>
          <a:p>
            <a:fld id="{CA01278B-065C-4F01-B7B6-B874F468AC36}" type="slidenum">
              <a:rPr lang="en-US"/>
              <a:pPr/>
              <a:t>‹#›</a:t>
            </a:fld>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1" hangingPunct="1">
              <a:defRPr sz="1400"/>
            </a:lvl1pPr>
          </a:lstStyle>
          <a:p>
            <a:fld id="{34BD601F-9383-42A7-B9A6-54907FE41FE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wipe(left)">
                                      <p:cBhvr>
                                        <p:cTn id="7" dur="500"/>
                                        <p:tgtEl>
                                          <p:spTgt spid="1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wipe(left)">
                                      <p:cBhvr>
                                        <p:cTn id="12" dur="500"/>
                                        <p:tgtEl>
                                          <p:spTgt spid="10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wipe(left)">
                                      <p:cBhvr>
                                        <p:cTn id="17" dur="500"/>
                                        <p:tgtEl>
                                          <p:spTgt spid="10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wipe(left)">
                                      <p:cBhvr>
                                        <p:cTn id="22" dur="500"/>
                                        <p:tgtEl>
                                          <p:spTgt spid="10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wipe(left)">
                                      <p:cBhvr>
                                        <p:cTn id="27"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Lst>
      </p:bldP>
    </p:bldLst>
  </p:timing>
  <p:hf hdr="0" ftr="0" dt="0"/>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Tahoma" pitchFamily="34" charset="0"/>
        </a:defRPr>
      </a:lvl2pPr>
      <a:lvl3pPr algn="ctr" rtl="0" eaLnBrk="0" fontAlgn="base" hangingPunct="0">
        <a:spcBef>
          <a:spcPct val="0"/>
        </a:spcBef>
        <a:spcAft>
          <a:spcPct val="0"/>
        </a:spcAft>
        <a:defRPr sz="4400">
          <a:solidFill>
            <a:schemeClr val="bg1"/>
          </a:solidFill>
          <a:latin typeface="Tahoma" pitchFamily="34" charset="0"/>
        </a:defRPr>
      </a:lvl3pPr>
      <a:lvl4pPr algn="ctr" rtl="0" eaLnBrk="0" fontAlgn="base" hangingPunct="0">
        <a:spcBef>
          <a:spcPct val="0"/>
        </a:spcBef>
        <a:spcAft>
          <a:spcPct val="0"/>
        </a:spcAft>
        <a:defRPr sz="4400">
          <a:solidFill>
            <a:schemeClr val="bg1"/>
          </a:solidFill>
          <a:latin typeface="Tahoma" pitchFamily="34" charset="0"/>
        </a:defRPr>
      </a:lvl4pPr>
      <a:lvl5pPr algn="ctr" rtl="0" eaLnBrk="0" fontAlgn="base" hangingPunct="0">
        <a:spcBef>
          <a:spcPct val="0"/>
        </a:spcBef>
        <a:spcAft>
          <a:spcPct val="0"/>
        </a:spcAft>
        <a:defRPr sz="4400">
          <a:solidFill>
            <a:schemeClr val="bg1"/>
          </a:solidFill>
          <a:latin typeface="Tahoma" pitchFamily="34" charset="0"/>
        </a:defRPr>
      </a:lvl5pPr>
      <a:lvl6pPr marL="457200" algn="ctr" rtl="0" eaLnBrk="0" fontAlgn="base" hangingPunct="0">
        <a:spcBef>
          <a:spcPct val="0"/>
        </a:spcBef>
        <a:spcAft>
          <a:spcPct val="0"/>
        </a:spcAft>
        <a:defRPr sz="4400">
          <a:solidFill>
            <a:schemeClr val="bg1"/>
          </a:solidFill>
          <a:latin typeface="Tahoma" pitchFamily="34" charset="0"/>
        </a:defRPr>
      </a:lvl6pPr>
      <a:lvl7pPr marL="914400" algn="ctr" rtl="0" eaLnBrk="0" fontAlgn="base" hangingPunct="0">
        <a:spcBef>
          <a:spcPct val="0"/>
        </a:spcBef>
        <a:spcAft>
          <a:spcPct val="0"/>
        </a:spcAft>
        <a:defRPr sz="4400">
          <a:solidFill>
            <a:schemeClr val="bg1"/>
          </a:solidFill>
          <a:latin typeface="Tahoma" pitchFamily="34" charset="0"/>
        </a:defRPr>
      </a:lvl7pPr>
      <a:lvl8pPr marL="1371600" algn="ctr" rtl="0" eaLnBrk="0" fontAlgn="base" hangingPunct="0">
        <a:spcBef>
          <a:spcPct val="0"/>
        </a:spcBef>
        <a:spcAft>
          <a:spcPct val="0"/>
        </a:spcAft>
        <a:defRPr sz="4400">
          <a:solidFill>
            <a:schemeClr val="bg1"/>
          </a:solidFill>
          <a:latin typeface="Tahoma" pitchFamily="34" charset="0"/>
        </a:defRPr>
      </a:lvl8pPr>
      <a:lvl9pPr marL="1828800" algn="ctr" rtl="0" eaLnBrk="0" fontAlgn="base" hangingPunct="0">
        <a:spcBef>
          <a:spcPct val="0"/>
        </a:spcBef>
        <a:spcAft>
          <a:spcPct val="0"/>
        </a:spcAft>
        <a:defRPr sz="4400">
          <a:solidFill>
            <a:schemeClr val="bg1"/>
          </a:solidFill>
          <a:latin typeface="Tahoma" pitchFamily="34"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rgbClr val="FFFF66"/>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rgbClr val="FFFF66"/>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eaLnBrk="0" fontAlgn="base" hangingPunct="0">
        <a:spcBef>
          <a:spcPct val="20000"/>
        </a:spcBef>
        <a:spcAft>
          <a:spcPct val="0"/>
        </a:spcAft>
        <a:buChar char="•"/>
        <a:defRPr sz="2000">
          <a:solidFill>
            <a:schemeClr val="bg1"/>
          </a:solidFill>
          <a:latin typeface="+mn-lt"/>
        </a:defRPr>
      </a:lvl6pPr>
      <a:lvl7pPr marL="2971800" indent="-228600" algn="l" rtl="0" eaLnBrk="0" fontAlgn="base" hangingPunct="0">
        <a:spcBef>
          <a:spcPct val="20000"/>
        </a:spcBef>
        <a:spcAft>
          <a:spcPct val="0"/>
        </a:spcAft>
        <a:buChar char="•"/>
        <a:defRPr sz="2000">
          <a:solidFill>
            <a:schemeClr val="bg1"/>
          </a:solidFill>
          <a:latin typeface="+mn-lt"/>
        </a:defRPr>
      </a:lvl7pPr>
      <a:lvl8pPr marL="3429000" indent="-228600" algn="l" rtl="0" eaLnBrk="0" fontAlgn="base" hangingPunct="0">
        <a:spcBef>
          <a:spcPct val="20000"/>
        </a:spcBef>
        <a:spcAft>
          <a:spcPct val="0"/>
        </a:spcAft>
        <a:buChar char="•"/>
        <a:defRPr sz="2000">
          <a:solidFill>
            <a:schemeClr val="bg1"/>
          </a:solidFill>
          <a:latin typeface="+mn-lt"/>
        </a:defRPr>
      </a:lvl8pPr>
      <a:lvl9pPr marL="3886200" indent="-228600" algn="l" rtl="0" eaLnBrk="0" fontAlgn="base" hangingPunct="0">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27B2AC5-D864-47E5-A864-E801011246CA}" type="slidenum">
              <a:rPr lang="en-US"/>
              <a:pPr/>
              <a:t>1</a:t>
            </a:fld>
            <a:endParaRPr lang="en-US"/>
          </a:p>
        </p:txBody>
      </p:sp>
      <p:sp>
        <p:nvSpPr>
          <p:cNvPr id="2052" name="Rectangle 4"/>
          <p:cNvSpPr>
            <a:spLocks noGrp="1" noChangeArrowheads="1"/>
          </p:cNvSpPr>
          <p:nvPr>
            <p:ph type="title"/>
          </p:nvPr>
        </p:nvSpPr>
        <p:spPr>
          <a:xfrm>
            <a:off x="685800" y="609600"/>
            <a:ext cx="7772400" cy="4953000"/>
          </a:xfrm>
          <a:noFill/>
          <a:ln>
            <a:noFill/>
          </a:ln>
          <a:effectLst/>
        </p:spPr>
        <p:txBody>
          <a:bodyPr/>
          <a:lstStyle/>
          <a:p>
            <a:r>
              <a:rPr lang="en-US" sz="9600" dirty="0">
                <a:ln w="0"/>
                <a:solidFill>
                  <a:schemeClr val="tx1"/>
                </a:solidFill>
                <a:effectLst>
                  <a:outerShdw blurRad="38100" dist="19050" dir="2700000" algn="tl" rotWithShape="0">
                    <a:schemeClr val="dk1">
                      <a:alpha val="40000"/>
                    </a:schemeClr>
                  </a:outerShdw>
                </a:effectLst>
                <a:latin typeface="+mn-lt"/>
                <a:cs typeface="Calibri" pitchFamily="34" charset="0"/>
              </a:rPr>
              <a:t>Intro to the </a:t>
            </a:r>
            <a:br>
              <a:rPr lang="en-US" sz="9600" dirty="0">
                <a:ln w="0"/>
                <a:solidFill>
                  <a:schemeClr val="tx1"/>
                </a:solidFill>
                <a:effectLst>
                  <a:outerShdw blurRad="38100" dist="19050" dir="2700000" algn="tl" rotWithShape="0">
                    <a:schemeClr val="dk1">
                      <a:alpha val="40000"/>
                    </a:schemeClr>
                  </a:outerShdw>
                </a:effectLst>
                <a:latin typeface="+mn-lt"/>
                <a:cs typeface="Calibri" pitchFamily="34" charset="0"/>
              </a:rPr>
            </a:br>
            <a:r>
              <a:rPr lang="en-US" sz="9600" dirty="0">
                <a:ln w="0"/>
                <a:solidFill>
                  <a:schemeClr val="tx1"/>
                </a:solidFill>
                <a:effectLst>
                  <a:outerShdw blurRad="38100" dist="19050" dir="2700000" algn="tl" rotWithShape="0">
                    <a:schemeClr val="dk1">
                      <a:alpha val="40000"/>
                    </a:schemeClr>
                  </a:outerShdw>
                </a:effectLst>
                <a:latin typeface="+mn-lt"/>
                <a:cs typeface="Calibri" pitchFamily="34" charset="0"/>
              </a:rPr>
              <a:t>Genre of Prophecy</a:t>
            </a:r>
          </a:p>
        </p:txBody>
      </p:sp>
      <p:sp>
        <p:nvSpPr>
          <p:cNvPr id="5" name="TextBox 4"/>
          <p:cNvSpPr txBox="1"/>
          <p:nvPr/>
        </p:nvSpPr>
        <p:spPr>
          <a:xfrm>
            <a:off x="228600" y="6324600"/>
            <a:ext cx="3429000" cy="430887"/>
          </a:xfrm>
          <a:prstGeom prst="rect">
            <a:avLst/>
          </a:prstGeom>
          <a:noFill/>
        </p:spPr>
        <p:txBody>
          <a:bodyPr wrap="square" rtlCol="0">
            <a:spAutoFit/>
          </a:bodyPr>
          <a:lstStyle/>
          <a:p>
            <a:r>
              <a:rPr lang="en-US" sz="1100" dirty="0" smtClean="0">
                <a:solidFill>
                  <a:srgbClr val="993300"/>
                </a:solidFill>
              </a:rPr>
              <a:t>LSVLV</a:t>
            </a:r>
          </a:p>
          <a:p>
            <a:endParaRPr lang="en-US" sz="1100" dirty="0">
              <a:solidFill>
                <a:srgbClr val="9933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bwMode="auto">
          <a:xfrm>
            <a:off x="-152400" y="0"/>
            <a:ext cx="9372600" cy="6934200"/>
          </a:xfrm>
          <a:prstGeom prst="rect">
            <a:avLst/>
          </a:prstGeom>
          <a:solidFill>
            <a:schemeClr val="tx1">
              <a:alpha val="54000"/>
            </a:schemeClr>
          </a:solidFill>
          <a:ln w="9525" cap="flat" cmpd="sng" algn="ctr">
            <a:noFill/>
            <a:prstDash val="solid"/>
            <a:round/>
            <a:headEnd type="none" w="med" len="med"/>
            <a:tailEnd type="none" w="med" len="med"/>
          </a:ln>
          <a:effectLst>
            <a:outerShdw dist="35921" dir="2700000" algn="ctr" rotWithShape="0">
              <a:schemeClr val="tx1"/>
            </a:outerShdw>
          </a:effectLst>
        </p:spPr>
        <p:txBody>
          <a:bodyPr vert="horz" wrap="square" lIns="0" tIns="0" rIns="0" bIns="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20" name="Slide Number Placeholder 5"/>
          <p:cNvSpPr>
            <a:spLocks noGrp="1"/>
          </p:cNvSpPr>
          <p:nvPr>
            <p:ph type="sldNum" sz="quarter" idx="12"/>
          </p:nvPr>
        </p:nvSpPr>
        <p:spPr>
          <a:effectLst/>
        </p:spPr>
        <p:txBody>
          <a:bodyPr/>
          <a:lstStyle/>
          <a:p>
            <a:fld id="{744A4ED0-7522-476E-AC23-AD5CB967B99A}" type="slidenum">
              <a:rPr lang="en-US">
                <a:effectLst>
                  <a:outerShdw blurRad="50800" dist="50800" dir="5400000" algn="ctr" rotWithShape="0">
                    <a:schemeClr val="tx1"/>
                  </a:outerShdw>
                </a:effectLst>
              </a:rPr>
              <a:pPr/>
              <a:t>10</a:t>
            </a:fld>
            <a:endParaRPr lang="en-US">
              <a:effectLst>
                <a:outerShdw blurRad="50800" dist="50800" dir="5400000" algn="ctr" rotWithShape="0">
                  <a:schemeClr val="tx1"/>
                </a:outerShdw>
              </a:effectLst>
            </a:endParaRPr>
          </a:p>
        </p:txBody>
      </p:sp>
      <p:sp>
        <p:nvSpPr>
          <p:cNvPr id="8194" name="Freeform 2"/>
          <p:cNvSpPr>
            <a:spLocks/>
          </p:cNvSpPr>
          <p:nvPr/>
        </p:nvSpPr>
        <p:spPr bwMode="auto">
          <a:xfrm>
            <a:off x="573088" y="3517900"/>
            <a:ext cx="2897187" cy="2546350"/>
          </a:xfrm>
          <a:custGeom>
            <a:avLst/>
            <a:gdLst/>
            <a:ahLst/>
            <a:cxnLst>
              <a:cxn ang="0">
                <a:pos x="0" y="825"/>
              </a:cxn>
              <a:cxn ang="0">
                <a:pos x="38" y="806"/>
              </a:cxn>
              <a:cxn ang="0">
                <a:pos x="134" y="777"/>
              </a:cxn>
              <a:cxn ang="0">
                <a:pos x="182" y="768"/>
              </a:cxn>
              <a:cxn ang="0">
                <a:pos x="336" y="652"/>
              </a:cxn>
              <a:cxn ang="0">
                <a:pos x="365" y="576"/>
              </a:cxn>
              <a:cxn ang="0">
                <a:pos x="365" y="537"/>
              </a:cxn>
              <a:cxn ang="0">
                <a:pos x="442" y="393"/>
              </a:cxn>
              <a:cxn ang="0">
                <a:pos x="480" y="268"/>
              </a:cxn>
              <a:cxn ang="0">
                <a:pos x="499" y="249"/>
              </a:cxn>
              <a:cxn ang="0">
                <a:pos x="749" y="153"/>
              </a:cxn>
              <a:cxn ang="0">
                <a:pos x="768" y="153"/>
              </a:cxn>
              <a:cxn ang="0">
                <a:pos x="874" y="0"/>
              </a:cxn>
              <a:cxn ang="0">
                <a:pos x="883" y="0"/>
              </a:cxn>
              <a:cxn ang="0">
                <a:pos x="1210" y="115"/>
              </a:cxn>
              <a:cxn ang="0">
                <a:pos x="1344" y="259"/>
              </a:cxn>
              <a:cxn ang="0">
                <a:pos x="1344" y="268"/>
              </a:cxn>
              <a:cxn ang="0">
                <a:pos x="1363" y="364"/>
              </a:cxn>
              <a:cxn ang="0">
                <a:pos x="1363" y="480"/>
              </a:cxn>
              <a:cxn ang="0">
                <a:pos x="1363" y="518"/>
              </a:cxn>
              <a:cxn ang="0">
                <a:pos x="1334" y="739"/>
              </a:cxn>
              <a:cxn ang="0">
                <a:pos x="1555" y="998"/>
              </a:cxn>
              <a:cxn ang="0">
                <a:pos x="1670" y="1296"/>
              </a:cxn>
              <a:cxn ang="0">
                <a:pos x="1690" y="1324"/>
              </a:cxn>
              <a:cxn ang="0">
                <a:pos x="1786" y="1536"/>
              </a:cxn>
              <a:cxn ang="0">
                <a:pos x="1814" y="1593"/>
              </a:cxn>
              <a:cxn ang="0">
                <a:pos x="1824" y="1603"/>
              </a:cxn>
            </a:cxnLst>
            <a:rect l="0" t="0" r="r" b="b"/>
            <a:pathLst>
              <a:path w="1825" h="1604">
                <a:moveTo>
                  <a:pt x="0" y="825"/>
                </a:moveTo>
                <a:lnTo>
                  <a:pt x="38" y="806"/>
                </a:lnTo>
                <a:lnTo>
                  <a:pt x="134" y="777"/>
                </a:lnTo>
                <a:lnTo>
                  <a:pt x="182" y="768"/>
                </a:lnTo>
                <a:lnTo>
                  <a:pt x="336" y="652"/>
                </a:lnTo>
                <a:lnTo>
                  <a:pt x="365" y="576"/>
                </a:lnTo>
                <a:lnTo>
                  <a:pt x="365" y="537"/>
                </a:lnTo>
                <a:lnTo>
                  <a:pt x="442" y="393"/>
                </a:lnTo>
                <a:lnTo>
                  <a:pt x="480" y="268"/>
                </a:lnTo>
                <a:lnTo>
                  <a:pt x="499" y="249"/>
                </a:lnTo>
                <a:lnTo>
                  <a:pt x="749" y="153"/>
                </a:lnTo>
                <a:lnTo>
                  <a:pt x="768" y="153"/>
                </a:lnTo>
                <a:lnTo>
                  <a:pt x="874" y="0"/>
                </a:lnTo>
                <a:lnTo>
                  <a:pt x="883" y="0"/>
                </a:lnTo>
                <a:lnTo>
                  <a:pt x="1210" y="115"/>
                </a:lnTo>
                <a:lnTo>
                  <a:pt x="1344" y="259"/>
                </a:lnTo>
                <a:lnTo>
                  <a:pt x="1344" y="268"/>
                </a:lnTo>
                <a:lnTo>
                  <a:pt x="1363" y="364"/>
                </a:lnTo>
                <a:lnTo>
                  <a:pt x="1363" y="480"/>
                </a:lnTo>
                <a:lnTo>
                  <a:pt x="1363" y="518"/>
                </a:lnTo>
                <a:lnTo>
                  <a:pt x="1334" y="739"/>
                </a:lnTo>
                <a:lnTo>
                  <a:pt x="1555" y="998"/>
                </a:lnTo>
                <a:lnTo>
                  <a:pt x="1670" y="1296"/>
                </a:lnTo>
                <a:lnTo>
                  <a:pt x="1690" y="1324"/>
                </a:lnTo>
                <a:lnTo>
                  <a:pt x="1786" y="1536"/>
                </a:lnTo>
                <a:lnTo>
                  <a:pt x="1814" y="1593"/>
                </a:lnTo>
                <a:lnTo>
                  <a:pt x="1824" y="1603"/>
                </a:lnTo>
              </a:path>
            </a:pathLst>
          </a:custGeom>
          <a:noFill/>
          <a:ln w="25400" cap="rnd" cmpd="sng">
            <a:solidFill>
              <a:srgbClr val="FFFFFF"/>
            </a:solidFill>
            <a:prstDash val="solid"/>
            <a:round/>
            <a:headEnd type="none" w="sm" len="sm"/>
            <a:tailEnd type="none" w="sm" len="sm"/>
          </a:ln>
          <a:effectLst/>
        </p:spPr>
        <p:txBody>
          <a:bodyPr/>
          <a:lstStyle/>
          <a:p>
            <a:endParaRPr lang="en-US">
              <a:effectLst>
                <a:outerShdw blurRad="50800" dist="50800" dir="5400000" algn="ctr" rotWithShape="0">
                  <a:schemeClr val="tx1"/>
                </a:outerShdw>
              </a:effectLst>
            </a:endParaRPr>
          </a:p>
        </p:txBody>
      </p:sp>
      <p:sp>
        <p:nvSpPr>
          <p:cNvPr id="8195" name="Freeform 3"/>
          <p:cNvSpPr>
            <a:spLocks/>
          </p:cNvSpPr>
          <p:nvPr/>
        </p:nvSpPr>
        <p:spPr bwMode="auto">
          <a:xfrm>
            <a:off x="2690813" y="2711450"/>
            <a:ext cx="2560637" cy="3336925"/>
          </a:xfrm>
          <a:custGeom>
            <a:avLst/>
            <a:gdLst/>
            <a:ahLst/>
            <a:cxnLst>
              <a:cxn ang="0">
                <a:pos x="0" y="1247"/>
              </a:cxn>
              <a:cxn ang="0">
                <a:pos x="221" y="968"/>
              </a:cxn>
              <a:cxn ang="0">
                <a:pos x="269" y="920"/>
              </a:cxn>
              <a:cxn ang="0">
                <a:pos x="279" y="901"/>
              </a:cxn>
              <a:cxn ang="0">
                <a:pos x="356" y="661"/>
              </a:cxn>
              <a:cxn ang="0">
                <a:pos x="394" y="652"/>
              </a:cxn>
              <a:cxn ang="0">
                <a:pos x="452" y="584"/>
              </a:cxn>
              <a:cxn ang="0">
                <a:pos x="461" y="575"/>
              </a:cxn>
              <a:cxn ang="0">
                <a:pos x="471" y="546"/>
              </a:cxn>
              <a:cxn ang="0">
                <a:pos x="471" y="536"/>
              </a:cxn>
              <a:cxn ang="0">
                <a:pos x="644" y="336"/>
              </a:cxn>
              <a:cxn ang="0">
                <a:pos x="653" y="326"/>
              </a:cxn>
              <a:cxn ang="0">
                <a:pos x="663" y="317"/>
              </a:cxn>
              <a:cxn ang="0">
                <a:pos x="816" y="278"/>
              </a:cxn>
              <a:cxn ang="0">
                <a:pos x="816" y="269"/>
              </a:cxn>
              <a:cxn ang="0">
                <a:pos x="826" y="259"/>
              </a:cxn>
              <a:cxn ang="0">
                <a:pos x="845" y="192"/>
              </a:cxn>
              <a:cxn ang="0">
                <a:pos x="855" y="192"/>
              </a:cxn>
              <a:cxn ang="0">
                <a:pos x="989" y="0"/>
              </a:cxn>
              <a:cxn ang="0">
                <a:pos x="1095" y="105"/>
              </a:cxn>
              <a:cxn ang="0">
                <a:pos x="1104" y="125"/>
              </a:cxn>
              <a:cxn ang="0">
                <a:pos x="1181" y="413"/>
              </a:cxn>
              <a:cxn ang="0">
                <a:pos x="1124" y="584"/>
              </a:cxn>
              <a:cxn ang="0">
                <a:pos x="1199" y="767"/>
              </a:cxn>
              <a:cxn ang="0">
                <a:pos x="1209" y="767"/>
              </a:cxn>
              <a:cxn ang="0">
                <a:pos x="1219" y="776"/>
              </a:cxn>
              <a:cxn ang="0">
                <a:pos x="1104" y="1055"/>
              </a:cxn>
              <a:cxn ang="0">
                <a:pos x="1124" y="1084"/>
              </a:cxn>
              <a:cxn ang="0">
                <a:pos x="1143" y="1122"/>
              </a:cxn>
              <a:cxn ang="0">
                <a:pos x="1391" y="1391"/>
              </a:cxn>
              <a:cxn ang="0">
                <a:pos x="1391" y="1410"/>
              </a:cxn>
              <a:cxn ang="0">
                <a:pos x="1526" y="1544"/>
              </a:cxn>
              <a:cxn ang="0">
                <a:pos x="1516" y="1564"/>
              </a:cxn>
              <a:cxn ang="0">
                <a:pos x="1507" y="1583"/>
              </a:cxn>
              <a:cxn ang="0">
                <a:pos x="1535" y="2044"/>
              </a:cxn>
              <a:cxn ang="0">
                <a:pos x="1612" y="2101"/>
              </a:cxn>
            </a:cxnLst>
            <a:rect l="0" t="0" r="r" b="b"/>
            <a:pathLst>
              <a:path w="1613" h="2102">
                <a:moveTo>
                  <a:pt x="0" y="1247"/>
                </a:moveTo>
                <a:lnTo>
                  <a:pt x="221" y="968"/>
                </a:lnTo>
                <a:lnTo>
                  <a:pt x="269" y="920"/>
                </a:lnTo>
                <a:lnTo>
                  <a:pt x="279" y="901"/>
                </a:lnTo>
                <a:lnTo>
                  <a:pt x="356" y="661"/>
                </a:lnTo>
                <a:lnTo>
                  <a:pt x="394" y="652"/>
                </a:lnTo>
                <a:lnTo>
                  <a:pt x="452" y="584"/>
                </a:lnTo>
                <a:lnTo>
                  <a:pt x="461" y="575"/>
                </a:lnTo>
                <a:lnTo>
                  <a:pt x="471" y="546"/>
                </a:lnTo>
                <a:lnTo>
                  <a:pt x="471" y="536"/>
                </a:lnTo>
                <a:lnTo>
                  <a:pt x="644" y="336"/>
                </a:lnTo>
                <a:lnTo>
                  <a:pt x="653" y="326"/>
                </a:lnTo>
                <a:lnTo>
                  <a:pt x="663" y="317"/>
                </a:lnTo>
                <a:lnTo>
                  <a:pt x="816" y="278"/>
                </a:lnTo>
                <a:lnTo>
                  <a:pt x="816" y="269"/>
                </a:lnTo>
                <a:lnTo>
                  <a:pt x="826" y="259"/>
                </a:lnTo>
                <a:lnTo>
                  <a:pt x="845" y="192"/>
                </a:lnTo>
                <a:lnTo>
                  <a:pt x="855" y="192"/>
                </a:lnTo>
                <a:lnTo>
                  <a:pt x="989" y="0"/>
                </a:lnTo>
                <a:lnTo>
                  <a:pt x="1095" y="105"/>
                </a:lnTo>
                <a:lnTo>
                  <a:pt x="1104" y="125"/>
                </a:lnTo>
                <a:lnTo>
                  <a:pt x="1181" y="413"/>
                </a:lnTo>
                <a:lnTo>
                  <a:pt x="1124" y="584"/>
                </a:lnTo>
                <a:lnTo>
                  <a:pt x="1199" y="767"/>
                </a:lnTo>
                <a:lnTo>
                  <a:pt x="1209" y="767"/>
                </a:lnTo>
                <a:lnTo>
                  <a:pt x="1219" y="776"/>
                </a:lnTo>
                <a:lnTo>
                  <a:pt x="1104" y="1055"/>
                </a:lnTo>
                <a:lnTo>
                  <a:pt x="1124" y="1084"/>
                </a:lnTo>
                <a:lnTo>
                  <a:pt x="1143" y="1122"/>
                </a:lnTo>
                <a:lnTo>
                  <a:pt x="1391" y="1391"/>
                </a:lnTo>
                <a:lnTo>
                  <a:pt x="1391" y="1410"/>
                </a:lnTo>
                <a:lnTo>
                  <a:pt x="1526" y="1544"/>
                </a:lnTo>
                <a:lnTo>
                  <a:pt x="1516" y="1564"/>
                </a:lnTo>
                <a:lnTo>
                  <a:pt x="1507" y="1583"/>
                </a:lnTo>
                <a:lnTo>
                  <a:pt x="1535" y="2044"/>
                </a:lnTo>
                <a:lnTo>
                  <a:pt x="1612" y="2101"/>
                </a:lnTo>
              </a:path>
            </a:pathLst>
          </a:custGeom>
          <a:noFill/>
          <a:ln w="25400" cap="rnd" cmpd="sng">
            <a:solidFill>
              <a:srgbClr val="FFFFFF"/>
            </a:solidFill>
            <a:prstDash val="solid"/>
            <a:round/>
            <a:headEnd type="none" w="sm" len="sm"/>
            <a:tailEnd type="none" w="sm" len="sm"/>
          </a:ln>
          <a:effectLst/>
        </p:spPr>
        <p:txBody>
          <a:bodyPr/>
          <a:lstStyle/>
          <a:p>
            <a:endParaRPr lang="en-US">
              <a:effectLst>
                <a:outerShdw blurRad="50800" dist="50800" dir="5400000" algn="ctr" rotWithShape="0">
                  <a:schemeClr val="tx1"/>
                </a:outerShdw>
              </a:effectLst>
            </a:endParaRPr>
          </a:p>
        </p:txBody>
      </p:sp>
      <p:sp>
        <p:nvSpPr>
          <p:cNvPr id="8196" name="Freeform 4"/>
          <p:cNvSpPr>
            <a:spLocks/>
          </p:cNvSpPr>
          <p:nvPr/>
        </p:nvSpPr>
        <p:spPr bwMode="auto">
          <a:xfrm>
            <a:off x="4565650" y="1690688"/>
            <a:ext cx="2957513" cy="4387850"/>
          </a:xfrm>
          <a:custGeom>
            <a:avLst/>
            <a:gdLst/>
            <a:ahLst/>
            <a:cxnLst>
              <a:cxn ang="0">
                <a:pos x="0" y="1036"/>
              </a:cxn>
              <a:cxn ang="0">
                <a:pos x="393" y="576"/>
              </a:cxn>
              <a:cxn ang="0">
                <a:pos x="412" y="576"/>
              </a:cxn>
              <a:cxn ang="0">
                <a:pos x="422" y="566"/>
              </a:cxn>
              <a:cxn ang="0">
                <a:pos x="575" y="480"/>
              </a:cxn>
              <a:cxn ang="0">
                <a:pos x="604" y="432"/>
              </a:cxn>
              <a:cxn ang="0">
                <a:pos x="671" y="297"/>
              </a:cxn>
              <a:cxn ang="0">
                <a:pos x="690" y="230"/>
              </a:cxn>
              <a:cxn ang="0">
                <a:pos x="882" y="134"/>
              </a:cxn>
              <a:cxn ang="0">
                <a:pos x="882" y="115"/>
              </a:cxn>
              <a:cxn ang="0">
                <a:pos x="1017" y="9"/>
              </a:cxn>
              <a:cxn ang="0">
                <a:pos x="1036" y="0"/>
              </a:cxn>
              <a:cxn ang="0">
                <a:pos x="1132" y="67"/>
              </a:cxn>
              <a:cxn ang="0">
                <a:pos x="1074" y="326"/>
              </a:cxn>
              <a:cxn ang="0">
                <a:pos x="1065" y="345"/>
              </a:cxn>
              <a:cxn ang="0">
                <a:pos x="1190" y="499"/>
              </a:cxn>
              <a:cxn ang="0">
                <a:pos x="1209" y="518"/>
              </a:cxn>
              <a:cxn ang="0">
                <a:pos x="1228" y="537"/>
              </a:cxn>
              <a:cxn ang="0">
                <a:pos x="1324" y="844"/>
              </a:cxn>
              <a:cxn ang="0">
                <a:pos x="1391" y="960"/>
              </a:cxn>
              <a:cxn ang="0">
                <a:pos x="1410" y="1410"/>
              </a:cxn>
              <a:cxn ang="0">
                <a:pos x="1420" y="1419"/>
              </a:cxn>
              <a:cxn ang="0">
                <a:pos x="1554" y="1563"/>
              </a:cxn>
              <a:cxn ang="0">
                <a:pos x="1564" y="1573"/>
              </a:cxn>
              <a:cxn ang="0">
                <a:pos x="1574" y="1573"/>
              </a:cxn>
              <a:cxn ang="0">
                <a:pos x="1593" y="1765"/>
              </a:cxn>
              <a:cxn ang="0">
                <a:pos x="1593" y="1842"/>
              </a:cxn>
              <a:cxn ang="0">
                <a:pos x="1602" y="1890"/>
              </a:cxn>
              <a:cxn ang="0">
                <a:pos x="1602" y="1899"/>
              </a:cxn>
              <a:cxn ang="0">
                <a:pos x="1612" y="2226"/>
              </a:cxn>
              <a:cxn ang="0">
                <a:pos x="1622" y="2255"/>
              </a:cxn>
              <a:cxn ang="0">
                <a:pos x="1670" y="2293"/>
              </a:cxn>
              <a:cxn ang="0">
                <a:pos x="1746" y="2379"/>
              </a:cxn>
              <a:cxn ang="0">
                <a:pos x="1862" y="2591"/>
              </a:cxn>
              <a:cxn ang="0">
                <a:pos x="1804" y="2763"/>
              </a:cxn>
            </a:cxnLst>
            <a:rect l="0" t="0" r="r" b="b"/>
            <a:pathLst>
              <a:path w="1863" h="2764">
                <a:moveTo>
                  <a:pt x="0" y="1036"/>
                </a:moveTo>
                <a:lnTo>
                  <a:pt x="393" y="576"/>
                </a:lnTo>
                <a:lnTo>
                  <a:pt x="412" y="576"/>
                </a:lnTo>
                <a:lnTo>
                  <a:pt x="422" y="566"/>
                </a:lnTo>
                <a:lnTo>
                  <a:pt x="575" y="480"/>
                </a:lnTo>
                <a:lnTo>
                  <a:pt x="604" y="432"/>
                </a:lnTo>
                <a:lnTo>
                  <a:pt x="671" y="297"/>
                </a:lnTo>
                <a:lnTo>
                  <a:pt x="690" y="230"/>
                </a:lnTo>
                <a:lnTo>
                  <a:pt x="882" y="134"/>
                </a:lnTo>
                <a:lnTo>
                  <a:pt x="882" y="115"/>
                </a:lnTo>
                <a:lnTo>
                  <a:pt x="1017" y="9"/>
                </a:lnTo>
                <a:lnTo>
                  <a:pt x="1036" y="0"/>
                </a:lnTo>
                <a:lnTo>
                  <a:pt x="1132" y="67"/>
                </a:lnTo>
                <a:lnTo>
                  <a:pt x="1074" y="326"/>
                </a:lnTo>
                <a:lnTo>
                  <a:pt x="1065" y="345"/>
                </a:lnTo>
                <a:lnTo>
                  <a:pt x="1190" y="499"/>
                </a:lnTo>
                <a:lnTo>
                  <a:pt x="1209" y="518"/>
                </a:lnTo>
                <a:lnTo>
                  <a:pt x="1228" y="537"/>
                </a:lnTo>
                <a:lnTo>
                  <a:pt x="1324" y="844"/>
                </a:lnTo>
                <a:lnTo>
                  <a:pt x="1391" y="960"/>
                </a:lnTo>
                <a:lnTo>
                  <a:pt x="1410" y="1410"/>
                </a:lnTo>
                <a:lnTo>
                  <a:pt x="1420" y="1419"/>
                </a:lnTo>
                <a:lnTo>
                  <a:pt x="1554" y="1563"/>
                </a:lnTo>
                <a:lnTo>
                  <a:pt x="1564" y="1573"/>
                </a:lnTo>
                <a:lnTo>
                  <a:pt x="1574" y="1573"/>
                </a:lnTo>
                <a:lnTo>
                  <a:pt x="1593" y="1765"/>
                </a:lnTo>
                <a:lnTo>
                  <a:pt x="1593" y="1842"/>
                </a:lnTo>
                <a:lnTo>
                  <a:pt x="1602" y="1890"/>
                </a:lnTo>
                <a:lnTo>
                  <a:pt x="1602" y="1899"/>
                </a:lnTo>
                <a:lnTo>
                  <a:pt x="1612" y="2226"/>
                </a:lnTo>
                <a:lnTo>
                  <a:pt x="1622" y="2255"/>
                </a:lnTo>
                <a:lnTo>
                  <a:pt x="1670" y="2293"/>
                </a:lnTo>
                <a:lnTo>
                  <a:pt x="1746" y="2379"/>
                </a:lnTo>
                <a:lnTo>
                  <a:pt x="1862" y="2591"/>
                </a:lnTo>
                <a:lnTo>
                  <a:pt x="1804" y="2763"/>
                </a:lnTo>
              </a:path>
            </a:pathLst>
          </a:custGeom>
          <a:noFill/>
          <a:ln w="25400" cap="rnd" cmpd="sng">
            <a:solidFill>
              <a:srgbClr val="FFFFFF"/>
            </a:solidFill>
            <a:prstDash val="solid"/>
            <a:round/>
            <a:headEnd type="none" w="sm" len="sm"/>
            <a:tailEnd type="none" w="sm" len="sm"/>
          </a:ln>
          <a:effectLst/>
        </p:spPr>
        <p:txBody>
          <a:bodyPr/>
          <a:lstStyle/>
          <a:p>
            <a:endParaRPr lang="en-US">
              <a:effectLst>
                <a:outerShdw blurRad="50800" dist="50800" dir="5400000" algn="ctr" rotWithShape="0">
                  <a:schemeClr val="tx1"/>
                </a:outerShdw>
              </a:effectLst>
            </a:endParaRPr>
          </a:p>
        </p:txBody>
      </p:sp>
      <p:sp>
        <p:nvSpPr>
          <p:cNvPr id="8197" name="Freeform 5"/>
          <p:cNvSpPr>
            <a:spLocks/>
          </p:cNvSpPr>
          <p:nvPr/>
        </p:nvSpPr>
        <p:spPr bwMode="auto">
          <a:xfrm>
            <a:off x="6561138" y="531813"/>
            <a:ext cx="2165350" cy="2165350"/>
          </a:xfrm>
          <a:custGeom>
            <a:avLst/>
            <a:gdLst/>
            <a:ahLst/>
            <a:cxnLst>
              <a:cxn ang="0">
                <a:pos x="0" y="1363"/>
              </a:cxn>
              <a:cxn ang="0">
                <a:pos x="432" y="701"/>
              </a:cxn>
              <a:cxn ang="0">
                <a:pos x="605" y="307"/>
              </a:cxn>
              <a:cxn ang="0">
                <a:pos x="739" y="211"/>
              </a:cxn>
              <a:cxn ang="0">
                <a:pos x="749" y="192"/>
              </a:cxn>
              <a:cxn ang="0">
                <a:pos x="883" y="29"/>
              </a:cxn>
              <a:cxn ang="0">
                <a:pos x="931" y="0"/>
              </a:cxn>
              <a:cxn ang="0">
                <a:pos x="979" y="0"/>
              </a:cxn>
              <a:cxn ang="0">
                <a:pos x="989" y="0"/>
              </a:cxn>
              <a:cxn ang="0">
                <a:pos x="1123" y="29"/>
              </a:cxn>
              <a:cxn ang="0">
                <a:pos x="1161" y="38"/>
              </a:cxn>
              <a:cxn ang="0">
                <a:pos x="1277" y="67"/>
              </a:cxn>
              <a:cxn ang="0">
                <a:pos x="1296" y="96"/>
              </a:cxn>
              <a:cxn ang="0">
                <a:pos x="1334" y="893"/>
              </a:cxn>
              <a:cxn ang="0">
                <a:pos x="1344" y="893"/>
              </a:cxn>
              <a:cxn ang="0">
                <a:pos x="1363" y="950"/>
              </a:cxn>
              <a:cxn ang="0">
                <a:pos x="1363" y="1267"/>
              </a:cxn>
            </a:cxnLst>
            <a:rect l="0" t="0" r="r" b="b"/>
            <a:pathLst>
              <a:path w="1364" h="1364">
                <a:moveTo>
                  <a:pt x="0" y="1363"/>
                </a:moveTo>
                <a:lnTo>
                  <a:pt x="432" y="701"/>
                </a:lnTo>
                <a:lnTo>
                  <a:pt x="605" y="307"/>
                </a:lnTo>
                <a:lnTo>
                  <a:pt x="739" y="211"/>
                </a:lnTo>
                <a:lnTo>
                  <a:pt x="749" y="192"/>
                </a:lnTo>
                <a:lnTo>
                  <a:pt x="883" y="29"/>
                </a:lnTo>
                <a:lnTo>
                  <a:pt x="931" y="0"/>
                </a:lnTo>
                <a:lnTo>
                  <a:pt x="979" y="0"/>
                </a:lnTo>
                <a:lnTo>
                  <a:pt x="989" y="0"/>
                </a:lnTo>
                <a:lnTo>
                  <a:pt x="1123" y="29"/>
                </a:lnTo>
                <a:lnTo>
                  <a:pt x="1161" y="38"/>
                </a:lnTo>
                <a:lnTo>
                  <a:pt x="1277" y="67"/>
                </a:lnTo>
                <a:lnTo>
                  <a:pt x="1296" y="96"/>
                </a:lnTo>
                <a:lnTo>
                  <a:pt x="1334" y="893"/>
                </a:lnTo>
                <a:lnTo>
                  <a:pt x="1344" y="893"/>
                </a:lnTo>
                <a:lnTo>
                  <a:pt x="1363" y="950"/>
                </a:lnTo>
                <a:lnTo>
                  <a:pt x="1363" y="1267"/>
                </a:lnTo>
              </a:path>
            </a:pathLst>
          </a:custGeom>
          <a:noFill/>
          <a:ln w="25400" cap="rnd" cmpd="sng">
            <a:solidFill>
              <a:srgbClr val="FFFFFF"/>
            </a:solidFill>
            <a:prstDash val="solid"/>
            <a:round/>
            <a:headEnd type="none" w="sm" len="sm"/>
            <a:tailEnd type="none" w="sm" len="sm"/>
          </a:ln>
          <a:effectLst/>
        </p:spPr>
        <p:txBody>
          <a:bodyPr/>
          <a:lstStyle/>
          <a:p>
            <a:endParaRPr lang="en-US">
              <a:effectLst>
                <a:outerShdw blurRad="50800" dist="50800" dir="5400000" algn="ctr" rotWithShape="0">
                  <a:schemeClr val="tx1"/>
                </a:outerShdw>
              </a:effectLst>
            </a:endParaRPr>
          </a:p>
        </p:txBody>
      </p:sp>
      <p:sp>
        <p:nvSpPr>
          <p:cNvPr id="8198" name="Freeform 6"/>
          <p:cNvSpPr>
            <a:spLocks/>
          </p:cNvSpPr>
          <p:nvPr/>
        </p:nvSpPr>
        <p:spPr bwMode="auto">
          <a:xfrm>
            <a:off x="665163" y="395288"/>
            <a:ext cx="6750050" cy="3214687"/>
          </a:xfrm>
          <a:custGeom>
            <a:avLst/>
            <a:gdLst/>
            <a:ahLst/>
            <a:cxnLst>
              <a:cxn ang="0">
                <a:pos x="0" y="2024"/>
              </a:cxn>
              <a:cxn ang="0">
                <a:pos x="57" y="2005"/>
              </a:cxn>
              <a:cxn ang="0">
                <a:pos x="4251" y="0"/>
              </a:cxn>
            </a:cxnLst>
            <a:rect l="0" t="0" r="r" b="b"/>
            <a:pathLst>
              <a:path w="4252" h="2025">
                <a:moveTo>
                  <a:pt x="0" y="2024"/>
                </a:moveTo>
                <a:lnTo>
                  <a:pt x="57" y="2005"/>
                </a:lnTo>
                <a:lnTo>
                  <a:pt x="4251" y="0"/>
                </a:lnTo>
              </a:path>
            </a:pathLst>
          </a:custGeom>
          <a:noFill/>
          <a:ln w="101600" cap="rnd" cmpd="sng">
            <a:solidFill>
              <a:srgbClr val="FFFFFF"/>
            </a:solidFill>
            <a:prstDash val="solid"/>
            <a:round/>
            <a:headEnd type="none" w="sm" len="sm"/>
            <a:tailEnd type="none" w="sm" len="sm"/>
          </a:ln>
          <a:effectLst/>
        </p:spPr>
        <p:txBody>
          <a:bodyPr/>
          <a:lstStyle/>
          <a:p>
            <a:endParaRPr lang="en-US">
              <a:effectLst>
                <a:outerShdw blurRad="50800" dist="50800" dir="5400000" algn="ctr" rotWithShape="0">
                  <a:schemeClr val="tx1"/>
                </a:outerShdw>
              </a:effectLst>
            </a:endParaRPr>
          </a:p>
        </p:txBody>
      </p:sp>
      <p:sp>
        <p:nvSpPr>
          <p:cNvPr id="8199" name="Oval 7"/>
          <p:cNvSpPr>
            <a:spLocks noChangeArrowheads="1"/>
          </p:cNvSpPr>
          <p:nvPr/>
        </p:nvSpPr>
        <p:spPr bwMode="auto">
          <a:xfrm>
            <a:off x="1592263" y="2419350"/>
            <a:ext cx="644525" cy="1100138"/>
          </a:xfrm>
          <a:prstGeom prst="ellipse">
            <a:avLst/>
          </a:prstGeom>
          <a:solidFill>
            <a:srgbClr val="FFFFFF"/>
          </a:solidFill>
          <a:ln w="25400">
            <a:solidFill>
              <a:srgbClr val="FFFFFF"/>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8200" name="Oval 8"/>
          <p:cNvSpPr>
            <a:spLocks noChangeArrowheads="1"/>
          </p:cNvSpPr>
          <p:nvPr/>
        </p:nvSpPr>
        <p:spPr bwMode="auto">
          <a:xfrm>
            <a:off x="3810000" y="1371600"/>
            <a:ext cx="644525" cy="1101725"/>
          </a:xfrm>
          <a:prstGeom prst="ellipse">
            <a:avLst/>
          </a:prstGeom>
          <a:solidFill>
            <a:srgbClr val="FFFFFF"/>
          </a:solidFill>
          <a:ln w="25400">
            <a:solidFill>
              <a:srgbClr val="FFFFFF"/>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8201" name="Oval 9"/>
          <p:cNvSpPr>
            <a:spLocks noChangeArrowheads="1"/>
          </p:cNvSpPr>
          <p:nvPr/>
        </p:nvSpPr>
        <p:spPr bwMode="auto">
          <a:xfrm>
            <a:off x="5680075" y="609600"/>
            <a:ext cx="644525" cy="1101725"/>
          </a:xfrm>
          <a:prstGeom prst="ellipse">
            <a:avLst/>
          </a:prstGeom>
          <a:solidFill>
            <a:srgbClr val="FFFFFF"/>
          </a:solidFill>
          <a:ln w="25400">
            <a:solidFill>
              <a:srgbClr val="FFFFFF"/>
            </a:solidFill>
            <a:round/>
            <a:headEnd/>
            <a:tailEnd/>
          </a:ln>
          <a:effectLst/>
        </p:spPr>
        <p:txBody>
          <a:bodyPr wrap="none" anchor="ctr"/>
          <a:lstStyle/>
          <a:p>
            <a:endParaRPr lang="en-US">
              <a:effectLst>
                <a:outerShdw blurRad="50800" dist="50800" dir="5400000" algn="ctr" rotWithShape="0">
                  <a:schemeClr val="tx1"/>
                </a:outerShdw>
              </a:effectLst>
            </a:endParaRPr>
          </a:p>
        </p:txBody>
      </p:sp>
      <p:sp>
        <p:nvSpPr>
          <p:cNvPr id="8202" name="Oval 10"/>
          <p:cNvSpPr>
            <a:spLocks noChangeArrowheads="1"/>
          </p:cNvSpPr>
          <p:nvPr/>
        </p:nvSpPr>
        <p:spPr bwMode="auto">
          <a:xfrm>
            <a:off x="7280275" y="41275"/>
            <a:ext cx="644525" cy="1101725"/>
          </a:xfrm>
          <a:prstGeom prst="ellipse">
            <a:avLst/>
          </a:prstGeom>
          <a:solidFill>
            <a:srgbClr val="FFFFFF"/>
          </a:solidFill>
          <a:ln w="25400">
            <a:solidFill>
              <a:srgbClr val="FFFFFF"/>
            </a:solidFill>
            <a:round/>
            <a:headEnd/>
            <a:tailEnd/>
          </a:ln>
          <a:effectLst/>
        </p:spPr>
        <p:txBody>
          <a:bodyPr wrap="none" anchor="ctr"/>
          <a:lstStyle/>
          <a:p>
            <a:endParaRPr lang="en-US"/>
          </a:p>
        </p:txBody>
      </p:sp>
      <p:sp>
        <p:nvSpPr>
          <p:cNvPr id="8203" name="Rectangle 11"/>
          <p:cNvSpPr>
            <a:spLocks noChangeArrowheads="1"/>
          </p:cNvSpPr>
          <p:nvPr/>
        </p:nvSpPr>
        <p:spPr bwMode="auto">
          <a:xfrm>
            <a:off x="1676400" y="2540000"/>
            <a:ext cx="381000" cy="736600"/>
          </a:xfrm>
          <a:prstGeom prst="rect">
            <a:avLst/>
          </a:prstGeom>
          <a:noFill/>
          <a:ln w="9525">
            <a:noFill/>
            <a:miter lim="800000"/>
            <a:headEnd/>
            <a:tailEnd/>
          </a:ln>
          <a:effectLst/>
        </p:spPr>
        <p:txBody>
          <a:bodyPr lIns="0" tIns="0" rIns="0" bIns="0"/>
          <a:lstStyle/>
          <a:p>
            <a:r>
              <a:rPr lang="en-US" sz="5400">
                <a:solidFill>
                  <a:srgbClr val="000000"/>
                </a:solidFill>
                <a:effectLst>
                  <a:outerShdw blurRad="50800" dist="50800" dir="5400000" algn="ctr" rotWithShape="0">
                    <a:schemeClr val="tx1"/>
                  </a:outerShdw>
                </a:effectLst>
              </a:rPr>
              <a:t>1</a:t>
            </a:r>
          </a:p>
        </p:txBody>
      </p:sp>
      <p:sp>
        <p:nvSpPr>
          <p:cNvPr id="8204" name="Rectangle 12"/>
          <p:cNvSpPr>
            <a:spLocks noChangeArrowheads="1"/>
          </p:cNvSpPr>
          <p:nvPr/>
        </p:nvSpPr>
        <p:spPr bwMode="auto">
          <a:xfrm>
            <a:off x="3949700" y="1512888"/>
            <a:ext cx="381000" cy="736600"/>
          </a:xfrm>
          <a:prstGeom prst="rect">
            <a:avLst/>
          </a:prstGeom>
          <a:noFill/>
          <a:ln w="9525">
            <a:noFill/>
            <a:miter lim="800000"/>
            <a:headEnd/>
            <a:tailEnd/>
          </a:ln>
          <a:effectLst/>
        </p:spPr>
        <p:txBody>
          <a:bodyPr lIns="0" tIns="0" rIns="0" bIns="0"/>
          <a:lstStyle/>
          <a:p>
            <a:r>
              <a:rPr lang="en-US" sz="5400">
                <a:solidFill>
                  <a:srgbClr val="000000"/>
                </a:solidFill>
                <a:effectLst>
                  <a:outerShdw blurRad="50800" dist="50800" dir="5400000" algn="ctr" rotWithShape="0">
                    <a:schemeClr val="tx1"/>
                  </a:outerShdw>
                </a:effectLst>
              </a:rPr>
              <a:t>2</a:t>
            </a:r>
          </a:p>
        </p:txBody>
      </p:sp>
      <p:sp>
        <p:nvSpPr>
          <p:cNvPr id="8205" name="Rectangle 13"/>
          <p:cNvSpPr>
            <a:spLocks noChangeArrowheads="1"/>
          </p:cNvSpPr>
          <p:nvPr/>
        </p:nvSpPr>
        <p:spPr bwMode="auto">
          <a:xfrm>
            <a:off x="5803900" y="750888"/>
            <a:ext cx="381000" cy="736600"/>
          </a:xfrm>
          <a:prstGeom prst="rect">
            <a:avLst/>
          </a:prstGeom>
          <a:noFill/>
          <a:ln w="9525">
            <a:noFill/>
            <a:miter lim="800000"/>
            <a:headEnd/>
            <a:tailEnd/>
          </a:ln>
          <a:effectLst/>
        </p:spPr>
        <p:txBody>
          <a:bodyPr lIns="0" tIns="0" rIns="0" bIns="0"/>
          <a:lstStyle/>
          <a:p>
            <a:r>
              <a:rPr lang="en-US" sz="5400">
                <a:solidFill>
                  <a:srgbClr val="000000"/>
                </a:solidFill>
                <a:effectLst>
                  <a:outerShdw blurRad="50800" dist="50800" dir="5400000" algn="ctr" rotWithShape="0">
                    <a:schemeClr val="tx1"/>
                  </a:outerShdw>
                </a:effectLst>
              </a:rPr>
              <a:t>3</a:t>
            </a:r>
          </a:p>
        </p:txBody>
      </p:sp>
      <p:sp>
        <p:nvSpPr>
          <p:cNvPr id="8206" name="Rectangle 14"/>
          <p:cNvSpPr>
            <a:spLocks noChangeArrowheads="1"/>
          </p:cNvSpPr>
          <p:nvPr/>
        </p:nvSpPr>
        <p:spPr bwMode="auto">
          <a:xfrm>
            <a:off x="7381875" y="120650"/>
            <a:ext cx="381000" cy="736600"/>
          </a:xfrm>
          <a:prstGeom prst="rect">
            <a:avLst/>
          </a:prstGeom>
          <a:noFill/>
          <a:ln w="9525">
            <a:noFill/>
            <a:miter lim="800000"/>
            <a:headEnd/>
            <a:tailEnd/>
          </a:ln>
          <a:effectLst/>
        </p:spPr>
        <p:txBody>
          <a:bodyPr lIns="0" tIns="0" rIns="0" bIns="0"/>
          <a:lstStyle/>
          <a:p>
            <a:r>
              <a:rPr lang="en-US" sz="5400">
                <a:solidFill>
                  <a:srgbClr val="000000"/>
                </a:solidFill>
              </a:rPr>
              <a:t>4</a:t>
            </a:r>
          </a:p>
        </p:txBody>
      </p:sp>
      <p:sp>
        <p:nvSpPr>
          <p:cNvPr id="8207" name="Rectangle 15"/>
          <p:cNvSpPr>
            <a:spLocks noChangeArrowheads="1"/>
          </p:cNvSpPr>
          <p:nvPr/>
        </p:nvSpPr>
        <p:spPr bwMode="auto">
          <a:xfrm>
            <a:off x="1046163" y="4843463"/>
            <a:ext cx="1554162" cy="704850"/>
          </a:xfrm>
          <a:prstGeom prst="rect">
            <a:avLst/>
          </a:prstGeom>
          <a:noFill/>
          <a:ln w="9525">
            <a:noFill/>
            <a:miter lim="800000"/>
            <a:headEnd/>
            <a:tailEnd/>
          </a:ln>
          <a:effectLst/>
        </p:spPr>
        <p:txBody>
          <a:bodyPr lIns="0" tIns="0" rIns="0" bIns="0"/>
          <a:lstStyle/>
          <a:p>
            <a:r>
              <a:rPr lang="en-US" sz="2500">
                <a:solidFill>
                  <a:srgbClr val="FFFFFF"/>
                </a:solidFill>
                <a:effectLst>
                  <a:outerShdw blurRad="50800" dist="50800" dir="5400000" algn="ctr" rotWithShape="0">
                    <a:schemeClr val="tx1"/>
                  </a:outerShdw>
                </a:effectLst>
              </a:rPr>
              <a:t>Prophet's own time</a:t>
            </a:r>
          </a:p>
        </p:txBody>
      </p:sp>
      <p:sp>
        <p:nvSpPr>
          <p:cNvPr id="8208" name="Rectangle 16"/>
          <p:cNvSpPr>
            <a:spLocks noChangeArrowheads="1"/>
          </p:cNvSpPr>
          <p:nvPr/>
        </p:nvSpPr>
        <p:spPr bwMode="auto">
          <a:xfrm>
            <a:off x="3103563" y="4081463"/>
            <a:ext cx="1677987" cy="1057275"/>
          </a:xfrm>
          <a:prstGeom prst="rect">
            <a:avLst/>
          </a:prstGeom>
          <a:noFill/>
          <a:ln w="9525">
            <a:noFill/>
            <a:miter lim="800000"/>
            <a:headEnd/>
            <a:tailEnd/>
          </a:ln>
          <a:effectLst/>
        </p:spPr>
        <p:txBody>
          <a:bodyPr lIns="0" tIns="0" rIns="0" bIns="0"/>
          <a:lstStyle/>
          <a:p>
            <a:r>
              <a:rPr lang="en-US" sz="2500">
                <a:solidFill>
                  <a:srgbClr val="FFFFFF"/>
                </a:solidFill>
                <a:effectLst>
                  <a:outerShdw blurRad="50800" dist="50800" dir="5400000" algn="ctr" rotWithShape="0">
                    <a:schemeClr val="tx1"/>
                  </a:outerShdw>
                </a:effectLst>
              </a:rPr>
              <a:t>Captivity</a:t>
            </a:r>
          </a:p>
          <a:p>
            <a:r>
              <a:rPr lang="en-US" sz="2500">
                <a:solidFill>
                  <a:srgbClr val="FFFFFF"/>
                </a:solidFill>
                <a:effectLst>
                  <a:outerShdw blurRad="50800" dist="50800" dir="5400000" algn="ctr" rotWithShape="0">
                    <a:schemeClr val="tx1"/>
                  </a:outerShdw>
                </a:effectLst>
              </a:rPr>
              <a:t>and </a:t>
            </a:r>
          </a:p>
          <a:p>
            <a:r>
              <a:rPr lang="en-US" sz="2500">
                <a:solidFill>
                  <a:srgbClr val="FFFFFF"/>
                </a:solidFill>
                <a:effectLst>
                  <a:outerShdw blurRad="50800" dist="50800" dir="5400000" algn="ctr" rotWithShape="0">
                    <a:schemeClr val="tx1"/>
                  </a:outerShdw>
                </a:effectLst>
              </a:rPr>
              <a:t>Restoration</a:t>
            </a:r>
          </a:p>
        </p:txBody>
      </p:sp>
      <p:sp>
        <p:nvSpPr>
          <p:cNvPr id="8209" name="Rectangle 17"/>
          <p:cNvSpPr>
            <a:spLocks noChangeArrowheads="1"/>
          </p:cNvSpPr>
          <p:nvPr/>
        </p:nvSpPr>
        <p:spPr bwMode="auto">
          <a:xfrm>
            <a:off x="5387975" y="3228975"/>
            <a:ext cx="1133475" cy="1055688"/>
          </a:xfrm>
          <a:prstGeom prst="rect">
            <a:avLst/>
          </a:prstGeom>
          <a:noFill/>
          <a:ln w="9525">
            <a:noFill/>
            <a:miter lim="800000"/>
            <a:headEnd/>
            <a:tailEnd/>
          </a:ln>
          <a:effectLst/>
        </p:spPr>
        <p:txBody>
          <a:bodyPr lIns="0" tIns="0" rIns="0" bIns="0"/>
          <a:lstStyle/>
          <a:p>
            <a:r>
              <a:rPr lang="en-US" sz="2500">
                <a:solidFill>
                  <a:srgbClr val="FFFFFF"/>
                </a:solidFill>
                <a:effectLst>
                  <a:outerShdw blurRad="50800" dist="50800" dir="5400000" algn="ctr" rotWithShape="0">
                    <a:schemeClr val="tx1"/>
                  </a:outerShdw>
                </a:effectLst>
              </a:rPr>
              <a:t>Christ's</a:t>
            </a:r>
          </a:p>
          <a:p>
            <a:r>
              <a:rPr lang="en-US" sz="2500">
                <a:solidFill>
                  <a:srgbClr val="FFFFFF"/>
                </a:solidFill>
                <a:effectLst>
                  <a:outerShdw blurRad="50800" dist="50800" dir="5400000" algn="ctr" rotWithShape="0">
                    <a:schemeClr val="tx1"/>
                  </a:outerShdw>
                </a:effectLst>
              </a:rPr>
              <a:t>First </a:t>
            </a:r>
          </a:p>
          <a:p>
            <a:r>
              <a:rPr lang="en-US" sz="2500">
                <a:solidFill>
                  <a:srgbClr val="FFFFFF"/>
                </a:solidFill>
                <a:effectLst>
                  <a:outerShdw blurRad="50800" dist="50800" dir="5400000" algn="ctr" rotWithShape="0">
                    <a:schemeClr val="tx1"/>
                  </a:outerShdw>
                </a:effectLst>
              </a:rPr>
              <a:t>Coming</a:t>
            </a:r>
          </a:p>
        </p:txBody>
      </p:sp>
      <p:sp>
        <p:nvSpPr>
          <p:cNvPr id="8210" name="Rectangle 18"/>
          <p:cNvSpPr>
            <a:spLocks noChangeArrowheads="1"/>
          </p:cNvSpPr>
          <p:nvPr/>
        </p:nvSpPr>
        <p:spPr bwMode="auto">
          <a:xfrm>
            <a:off x="6956425" y="2101850"/>
            <a:ext cx="1681163" cy="1406525"/>
          </a:xfrm>
          <a:prstGeom prst="rect">
            <a:avLst/>
          </a:prstGeom>
          <a:noFill/>
          <a:ln w="9525">
            <a:noFill/>
            <a:miter lim="800000"/>
            <a:headEnd/>
            <a:tailEnd/>
          </a:ln>
          <a:effectLst/>
        </p:spPr>
        <p:txBody>
          <a:bodyPr lIns="0" tIns="0" rIns="0" bIns="0"/>
          <a:lstStyle/>
          <a:p>
            <a:r>
              <a:rPr lang="en-US" sz="2500">
                <a:solidFill>
                  <a:srgbClr val="FFFFFF"/>
                </a:solidFill>
                <a:effectLst>
                  <a:outerShdw blurRad="50800" dist="50800" dir="5400000" algn="ctr" rotWithShape="0">
                    <a:schemeClr val="tx1"/>
                  </a:outerShdw>
                </a:effectLst>
              </a:rPr>
              <a:t>Millennium</a:t>
            </a:r>
          </a:p>
          <a:p>
            <a:r>
              <a:rPr lang="en-US" sz="2500">
                <a:solidFill>
                  <a:srgbClr val="FFFFFF"/>
                </a:solidFill>
                <a:effectLst>
                  <a:outerShdw blurRad="50800" dist="50800" dir="5400000" algn="ctr" rotWithShape="0">
                    <a:schemeClr val="tx1"/>
                  </a:outerShdw>
                </a:effectLst>
              </a:rPr>
              <a:t>&amp;</a:t>
            </a:r>
          </a:p>
          <a:p>
            <a:r>
              <a:rPr lang="en-US" sz="2500">
                <a:solidFill>
                  <a:srgbClr val="FFFFFF"/>
                </a:solidFill>
                <a:effectLst>
                  <a:outerShdw blurRad="50800" dist="50800" dir="5400000" algn="ctr" rotWithShape="0">
                    <a:schemeClr val="tx1"/>
                  </a:outerShdw>
                </a:effectLst>
              </a:rPr>
              <a:t>Ultimate</a:t>
            </a:r>
          </a:p>
          <a:p>
            <a:r>
              <a:rPr lang="en-US" sz="2500">
                <a:solidFill>
                  <a:srgbClr val="FFFFFF"/>
                </a:solidFill>
                <a:effectLst>
                  <a:outerShdw blurRad="50800" dist="50800" dir="5400000" algn="ctr" rotWithShape="0">
                    <a:schemeClr val="tx1"/>
                  </a:outerShdw>
                </a:effectLst>
              </a:rPr>
              <a:t>Restoration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03"/>
                                        </p:tgtEl>
                                        <p:attrNameLst>
                                          <p:attrName>style.visibility</p:attrName>
                                        </p:attrNameLst>
                                      </p:cBhvr>
                                      <p:to>
                                        <p:strVal val="visible"/>
                                      </p:to>
                                    </p:set>
                                    <p:anim calcmode="lin" valueType="num">
                                      <p:cBhvr additive="base">
                                        <p:cTn id="7" dur="500" fill="hold"/>
                                        <p:tgtEl>
                                          <p:spTgt spid="8203"/>
                                        </p:tgtEl>
                                        <p:attrNameLst>
                                          <p:attrName>ppt_x</p:attrName>
                                        </p:attrNameLst>
                                      </p:cBhvr>
                                      <p:tavLst>
                                        <p:tav tm="0">
                                          <p:val>
                                            <p:strVal val="#ppt_x"/>
                                          </p:val>
                                        </p:tav>
                                        <p:tav tm="100000">
                                          <p:val>
                                            <p:strVal val="#ppt_x"/>
                                          </p:val>
                                        </p:tav>
                                      </p:tavLst>
                                    </p:anim>
                                    <p:anim calcmode="lin" valueType="num">
                                      <p:cBhvr additive="base">
                                        <p:cTn id="8" dur="500" fill="hold"/>
                                        <p:tgtEl>
                                          <p:spTgt spid="820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207"/>
                                        </p:tgtEl>
                                        <p:attrNameLst>
                                          <p:attrName>style.visibility</p:attrName>
                                        </p:attrNameLst>
                                      </p:cBhvr>
                                      <p:to>
                                        <p:strVal val="visible"/>
                                      </p:to>
                                    </p:set>
                                    <p:anim calcmode="lin" valueType="num">
                                      <p:cBhvr additive="base">
                                        <p:cTn id="11" dur="500" fill="hold"/>
                                        <p:tgtEl>
                                          <p:spTgt spid="8207"/>
                                        </p:tgtEl>
                                        <p:attrNameLst>
                                          <p:attrName>ppt_x</p:attrName>
                                        </p:attrNameLst>
                                      </p:cBhvr>
                                      <p:tavLst>
                                        <p:tav tm="0">
                                          <p:val>
                                            <p:strVal val="#ppt_x"/>
                                          </p:val>
                                        </p:tav>
                                        <p:tav tm="100000">
                                          <p:val>
                                            <p:strVal val="#ppt_x"/>
                                          </p:val>
                                        </p:tav>
                                      </p:tavLst>
                                    </p:anim>
                                    <p:anim calcmode="lin" valueType="num">
                                      <p:cBhvr additive="base">
                                        <p:cTn id="12" dur="500" fill="hold"/>
                                        <p:tgtEl>
                                          <p:spTgt spid="820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204"/>
                                        </p:tgtEl>
                                        <p:attrNameLst>
                                          <p:attrName>style.visibility</p:attrName>
                                        </p:attrNameLst>
                                      </p:cBhvr>
                                      <p:to>
                                        <p:strVal val="visible"/>
                                      </p:to>
                                    </p:set>
                                    <p:anim calcmode="lin" valueType="num">
                                      <p:cBhvr additive="base">
                                        <p:cTn id="17" dur="500" fill="hold"/>
                                        <p:tgtEl>
                                          <p:spTgt spid="8204"/>
                                        </p:tgtEl>
                                        <p:attrNameLst>
                                          <p:attrName>ppt_x</p:attrName>
                                        </p:attrNameLst>
                                      </p:cBhvr>
                                      <p:tavLst>
                                        <p:tav tm="0">
                                          <p:val>
                                            <p:strVal val="#ppt_x"/>
                                          </p:val>
                                        </p:tav>
                                        <p:tav tm="100000">
                                          <p:val>
                                            <p:strVal val="#ppt_x"/>
                                          </p:val>
                                        </p:tav>
                                      </p:tavLst>
                                    </p:anim>
                                    <p:anim calcmode="lin" valueType="num">
                                      <p:cBhvr additive="base">
                                        <p:cTn id="18" dur="500" fill="hold"/>
                                        <p:tgtEl>
                                          <p:spTgt spid="820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208"/>
                                        </p:tgtEl>
                                        <p:attrNameLst>
                                          <p:attrName>style.visibility</p:attrName>
                                        </p:attrNameLst>
                                      </p:cBhvr>
                                      <p:to>
                                        <p:strVal val="visible"/>
                                      </p:to>
                                    </p:set>
                                    <p:anim calcmode="lin" valueType="num">
                                      <p:cBhvr additive="base">
                                        <p:cTn id="21" dur="500" fill="hold"/>
                                        <p:tgtEl>
                                          <p:spTgt spid="8208"/>
                                        </p:tgtEl>
                                        <p:attrNameLst>
                                          <p:attrName>ppt_x</p:attrName>
                                        </p:attrNameLst>
                                      </p:cBhvr>
                                      <p:tavLst>
                                        <p:tav tm="0">
                                          <p:val>
                                            <p:strVal val="#ppt_x"/>
                                          </p:val>
                                        </p:tav>
                                        <p:tav tm="100000">
                                          <p:val>
                                            <p:strVal val="#ppt_x"/>
                                          </p:val>
                                        </p:tav>
                                      </p:tavLst>
                                    </p:anim>
                                    <p:anim calcmode="lin" valueType="num">
                                      <p:cBhvr additive="base">
                                        <p:cTn id="22" dur="500" fill="hold"/>
                                        <p:tgtEl>
                                          <p:spTgt spid="820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205"/>
                                        </p:tgtEl>
                                        <p:attrNameLst>
                                          <p:attrName>style.visibility</p:attrName>
                                        </p:attrNameLst>
                                      </p:cBhvr>
                                      <p:to>
                                        <p:strVal val="visible"/>
                                      </p:to>
                                    </p:set>
                                    <p:anim calcmode="lin" valueType="num">
                                      <p:cBhvr additive="base">
                                        <p:cTn id="27" dur="500" fill="hold"/>
                                        <p:tgtEl>
                                          <p:spTgt spid="8205"/>
                                        </p:tgtEl>
                                        <p:attrNameLst>
                                          <p:attrName>ppt_x</p:attrName>
                                        </p:attrNameLst>
                                      </p:cBhvr>
                                      <p:tavLst>
                                        <p:tav tm="0">
                                          <p:val>
                                            <p:strVal val="#ppt_x"/>
                                          </p:val>
                                        </p:tav>
                                        <p:tav tm="100000">
                                          <p:val>
                                            <p:strVal val="#ppt_x"/>
                                          </p:val>
                                        </p:tav>
                                      </p:tavLst>
                                    </p:anim>
                                    <p:anim calcmode="lin" valueType="num">
                                      <p:cBhvr additive="base">
                                        <p:cTn id="28" dur="500" fill="hold"/>
                                        <p:tgtEl>
                                          <p:spTgt spid="820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209"/>
                                        </p:tgtEl>
                                        <p:attrNameLst>
                                          <p:attrName>style.visibility</p:attrName>
                                        </p:attrNameLst>
                                      </p:cBhvr>
                                      <p:to>
                                        <p:strVal val="visible"/>
                                      </p:to>
                                    </p:set>
                                    <p:anim calcmode="lin" valueType="num">
                                      <p:cBhvr additive="base">
                                        <p:cTn id="31" dur="500" fill="hold"/>
                                        <p:tgtEl>
                                          <p:spTgt spid="8209"/>
                                        </p:tgtEl>
                                        <p:attrNameLst>
                                          <p:attrName>ppt_x</p:attrName>
                                        </p:attrNameLst>
                                      </p:cBhvr>
                                      <p:tavLst>
                                        <p:tav tm="0">
                                          <p:val>
                                            <p:strVal val="#ppt_x"/>
                                          </p:val>
                                        </p:tav>
                                        <p:tav tm="100000">
                                          <p:val>
                                            <p:strVal val="#ppt_x"/>
                                          </p:val>
                                        </p:tav>
                                      </p:tavLst>
                                    </p:anim>
                                    <p:anim calcmode="lin" valueType="num">
                                      <p:cBhvr additive="base">
                                        <p:cTn id="32" dur="500" fill="hold"/>
                                        <p:tgtEl>
                                          <p:spTgt spid="820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206"/>
                                        </p:tgtEl>
                                        <p:attrNameLst>
                                          <p:attrName>style.visibility</p:attrName>
                                        </p:attrNameLst>
                                      </p:cBhvr>
                                      <p:to>
                                        <p:strVal val="visible"/>
                                      </p:to>
                                    </p:set>
                                    <p:anim calcmode="lin" valueType="num">
                                      <p:cBhvr additive="base">
                                        <p:cTn id="37" dur="500" fill="hold"/>
                                        <p:tgtEl>
                                          <p:spTgt spid="8206"/>
                                        </p:tgtEl>
                                        <p:attrNameLst>
                                          <p:attrName>ppt_x</p:attrName>
                                        </p:attrNameLst>
                                      </p:cBhvr>
                                      <p:tavLst>
                                        <p:tav tm="0">
                                          <p:val>
                                            <p:strVal val="#ppt_x"/>
                                          </p:val>
                                        </p:tav>
                                        <p:tav tm="100000">
                                          <p:val>
                                            <p:strVal val="#ppt_x"/>
                                          </p:val>
                                        </p:tav>
                                      </p:tavLst>
                                    </p:anim>
                                    <p:anim calcmode="lin" valueType="num">
                                      <p:cBhvr additive="base">
                                        <p:cTn id="38" dur="500" fill="hold"/>
                                        <p:tgtEl>
                                          <p:spTgt spid="8206"/>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8210"/>
                                        </p:tgtEl>
                                        <p:attrNameLst>
                                          <p:attrName>style.visibility</p:attrName>
                                        </p:attrNameLst>
                                      </p:cBhvr>
                                      <p:to>
                                        <p:strVal val="visible"/>
                                      </p:to>
                                    </p:set>
                                    <p:anim calcmode="lin" valueType="num">
                                      <p:cBhvr additive="base">
                                        <p:cTn id="41" dur="500" fill="hold"/>
                                        <p:tgtEl>
                                          <p:spTgt spid="8210"/>
                                        </p:tgtEl>
                                        <p:attrNameLst>
                                          <p:attrName>ppt_x</p:attrName>
                                        </p:attrNameLst>
                                      </p:cBhvr>
                                      <p:tavLst>
                                        <p:tav tm="0">
                                          <p:val>
                                            <p:strVal val="#ppt_x"/>
                                          </p:val>
                                        </p:tav>
                                        <p:tav tm="100000">
                                          <p:val>
                                            <p:strVal val="#ppt_x"/>
                                          </p:val>
                                        </p:tav>
                                      </p:tavLst>
                                    </p:anim>
                                    <p:anim calcmode="lin" valueType="num">
                                      <p:cBhvr additive="base">
                                        <p:cTn id="42" dur="500" fill="hold"/>
                                        <p:tgtEl>
                                          <p:spTgt spid="82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3" grpId="0"/>
      <p:bldP spid="8204" grpId="0"/>
      <p:bldP spid="8205" grpId="0"/>
      <p:bldP spid="8206" grpId="0"/>
      <p:bldP spid="8207" grpId="0"/>
      <p:bldP spid="8208" grpId="0"/>
      <p:bldP spid="8209" grpId="0"/>
      <p:bldP spid="8210"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p:nvPr/>
        </p:nvSpPr>
        <p:spPr bwMode="auto">
          <a:xfrm>
            <a:off x="-152400" y="0"/>
            <a:ext cx="9372600" cy="6934200"/>
          </a:xfrm>
          <a:prstGeom prst="rect">
            <a:avLst/>
          </a:prstGeom>
          <a:solidFill>
            <a:schemeClr val="tx1">
              <a:alpha val="54000"/>
            </a:schemeClr>
          </a:solidFill>
          <a:ln w="9525" cap="flat" cmpd="sng" algn="ctr">
            <a:noFill/>
            <a:prstDash val="solid"/>
            <a:round/>
            <a:headEnd type="none" w="med" len="med"/>
            <a:tailEnd type="none" w="med" len="med"/>
          </a:ln>
          <a:effectLst>
            <a:outerShdw dist="35921" dir="2700000" algn="ctr" rotWithShape="0">
              <a:schemeClr val="tx1"/>
            </a:outerShdw>
          </a:effectLst>
        </p:spPr>
        <p:txBody>
          <a:bodyPr vert="horz" wrap="square" lIns="0" tIns="0" rIns="0" bIns="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6" name="Slide Number Placeholder 5"/>
          <p:cNvSpPr>
            <a:spLocks noGrp="1"/>
          </p:cNvSpPr>
          <p:nvPr>
            <p:ph type="sldNum" sz="quarter" idx="12"/>
          </p:nvPr>
        </p:nvSpPr>
        <p:spPr/>
        <p:txBody>
          <a:bodyPr/>
          <a:lstStyle/>
          <a:p>
            <a:fld id="{F99AAF0A-17A5-49C8-BDD7-16F0FA071C1A}" type="slidenum">
              <a:rPr lang="en-US"/>
              <a:pPr/>
              <a:t>11</a:t>
            </a:fld>
            <a:endParaRPr lang="en-US"/>
          </a:p>
        </p:txBody>
      </p:sp>
      <p:sp>
        <p:nvSpPr>
          <p:cNvPr id="33794" name="Rectangle 2"/>
          <p:cNvSpPr>
            <a:spLocks noGrp="1" noChangeArrowheads="1"/>
          </p:cNvSpPr>
          <p:nvPr>
            <p:ph type="title"/>
          </p:nvPr>
        </p:nvSpPr>
        <p:spPr>
          <a:noFill/>
          <a:ln>
            <a:noFill/>
          </a:ln>
          <a:effectLst/>
        </p:spPr>
        <p:txBody>
          <a:bodyPr/>
          <a:lstStyle/>
          <a:p>
            <a:r>
              <a:rPr lang="en-US" dirty="0"/>
              <a:t>Prophets &amp; Time</a:t>
            </a:r>
          </a:p>
        </p:txBody>
      </p:sp>
      <p:sp>
        <p:nvSpPr>
          <p:cNvPr id="33795" name="Rectangle 3"/>
          <p:cNvSpPr>
            <a:spLocks noGrp="1" noChangeArrowheads="1"/>
          </p:cNvSpPr>
          <p:nvPr>
            <p:ph type="body" idx="1"/>
          </p:nvPr>
        </p:nvSpPr>
        <p:spPr>
          <a:effectLst/>
        </p:spPr>
        <p:txBody>
          <a:bodyPr/>
          <a:lstStyle/>
          <a:p>
            <a:pPr>
              <a:buFontTx/>
              <a:buNone/>
            </a:pPr>
            <a:r>
              <a:rPr lang="en-US" dirty="0"/>
              <a:t>1 Peter 1:10-11 As to this salvation, the prophets who prophesied of the grace that would come to you made careful search and inquiry, 11 seeking to know what person or </a:t>
            </a:r>
            <a:r>
              <a:rPr lang="en-US" dirty="0">
                <a:solidFill>
                  <a:srgbClr val="FFFF66"/>
                </a:solidFill>
              </a:rPr>
              <a:t>time</a:t>
            </a:r>
            <a:r>
              <a:rPr lang="en-US" dirty="0"/>
              <a:t> the Spirit of Christ within them was indicating as He predicted the </a:t>
            </a:r>
            <a:r>
              <a:rPr lang="en-US" dirty="0">
                <a:solidFill>
                  <a:srgbClr val="FFFF66"/>
                </a:solidFill>
              </a:rPr>
              <a:t>sufferings</a:t>
            </a:r>
            <a:r>
              <a:rPr lang="en-US" dirty="0"/>
              <a:t> of Christ and the </a:t>
            </a:r>
            <a:r>
              <a:rPr lang="en-US" dirty="0">
                <a:solidFill>
                  <a:srgbClr val="FFFF66"/>
                </a:solidFill>
              </a:rPr>
              <a:t>glories</a:t>
            </a:r>
            <a:r>
              <a:rPr lang="en-US" dirty="0"/>
              <a:t> to follow.</a:t>
            </a:r>
          </a:p>
        </p:txBody>
      </p:sp>
      <p:sp>
        <p:nvSpPr>
          <p:cNvPr id="33796" name="AutoShape 4"/>
          <p:cNvSpPr>
            <a:spLocks noChangeArrowheads="1"/>
          </p:cNvSpPr>
          <p:nvPr/>
        </p:nvSpPr>
        <p:spPr bwMode="auto">
          <a:xfrm>
            <a:off x="609600" y="3733800"/>
            <a:ext cx="1828800" cy="1143000"/>
          </a:xfrm>
          <a:prstGeom prst="irregularSeal1">
            <a:avLst/>
          </a:prstGeom>
          <a:noFill/>
          <a:ln w="28575" algn="ctr">
            <a:solidFill>
              <a:srgbClr val="FF0000"/>
            </a:solidFill>
            <a:miter lim="800000"/>
            <a:headEnd/>
            <a:tailEnd/>
          </a:ln>
          <a:effectLst/>
        </p:spPr>
        <p:txBody>
          <a:bodyPr wrap="none" lIns="0" tIns="0" rIns="0" bIns="0" anchor="ctr"/>
          <a:lstStyle/>
          <a:p>
            <a:endParaRPr lang="en-US">
              <a:effectLst>
                <a:outerShdw blurRad="50800" dist="50800" dir="5400000" algn="ctr" rotWithShape="0">
                  <a:schemeClr val="tx1"/>
                </a:outerShdw>
              </a:effectLst>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3796"/>
                                        </p:tgtEl>
                                        <p:attrNameLst>
                                          <p:attrName>style.visibility</p:attrName>
                                        </p:attrNameLst>
                                      </p:cBhvr>
                                      <p:to>
                                        <p:strVal val="visible"/>
                                      </p:to>
                                    </p:set>
                                    <p:anim calcmode="lin" valueType="num">
                                      <p:cBhvr additive="base">
                                        <p:cTn id="7" dur="500" fill="hold"/>
                                        <p:tgtEl>
                                          <p:spTgt spid="33796"/>
                                        </p:tgtEl>
                                        <p:attrNameLst>
                                          <p:attrName>ppt_x</p:attrName>
                                        </p:attrNameLst>
                                      </p:cBhvr>
                                      <p:tavLst>
                                        <p:tav tm="0">
                                          <p:val>
                                            <p:strVal val="1+#ppt_w/2"/>
                                          </p:val>
                                        </p:tav>
                                        <p:tav tm="100000">
                                          <p:val>
                                            <p:strVal val="#ppt_x"/>
                                          </p:val>
                                        </p:tav>
                                      </p:tavLst>
                                    </p:anim>
                                    <p:anim calcmode="lin" valueType="num">
                                      <p:cBhvr additive="base">
                                        <p:cTn id="8" dur="500" fill="hold"/>
                                        <p:tgtEl>
                                          <p:spTgt spid="3379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 name="Rectangle 22"/>
          <p:cNvSpPr/>
          <p:nvPr/>
        </p:nvSpPr>
        <p:spPr bwMode="auto">
          <a:xfrm>
            <a:off x="-152400" y="0"/>
            <a:ext cx="9372600" cy="6934200"/>
          </a:xfrm>
          <a:prstGeom prst="rect">
            <a:avLst/>
          </a:prstGeom>
          <a:solidFill>
            <a:schemeClr val="tx1">
              <a:alpha val="54000"/>
            </a:schemeClr>
          </a:solidFill>
          <a:ln w="9525" cap="flat" cmpd="sng" algn="ctr">
            <a:noFill/>
            <a:prstDash val="solid"/>
            <a:round/>
            <a:headEnd type="none" w="med" len="med"/>
            <a:tailEnd type="none" w="med" len="med"/>
          </a:ln>
          <a:effectLst>
            <a:outerShdw dist="35921" dir="2700000" algn="ctr" rotWithShape="0">
              <a:schemeClr val="tx1"/>
            </a:outerShdw>
          </a:effectLst>
        </p:spPr>
        <p:txBody>
          <a:bodyPr vert="horz" wrap="square" lIns="0" tIns="0" rIns="0" bIns="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22" name="Slide Number Placeholder 5"/>
          <p:cNvSpPr>
            <a:spLocks noGrp="1"/>
          </p:cNvSpPr>
          <p:nvPr>
            <p:ph type="sldNum" sz="quarter" idx="12"/>
          </p:nvPr>
        </p:nvSpPr>
        <p:spPr/>
        <p:txBody>
          <a:bodyPr/>
          <a:lstStyle/>
          <a:p>
            <a:fld id="{B3A7B9BC-F682-48D4-B74D-EAA4B4F75D0D}" type="slidenum">
              <a:rPr lang="en-US"/>
              <a:pPr/>
              <a:t>12</a:t>
            </a:fld>
            <a:endParaRPr lang="en-US"/>
          </a:p>
        </p:txBody>
      </p:sp>
      <p:sp>
        <p:nvSpPr>
          <p:cNvPr id="43010" name="Freeform 2"/>
          <p:cNvSpPr>
            <a:spLocks/>
          </p:cNvSpPr>
          <p:nvPr/>
        </p:nvSpPr>
        <p:spPr bwMode="auto">
          <a:xfrm>
            <a:off x="573088" y="3517900"/>
            <a:ext cx="2897187" cy="2546350"/>
          </a:xfrm>
          <a:custGeom>
            <a:avLst/>
            <a:gdLst/>
            <a:ahLst/>
            <a:cxnLst>
              <a:cxn ang="0">
                <a:pos x="0" y="825"/>
              </a:cxn>
              <a:cxn ang="0">
                <a:pos x="38" y="806"/>
              </a:cxn>
              <a:cxn ang="0">
                <a:pos x="134" y="777"/>
              </a:cxn>
              <a:cxn ang="0">
                <a:pos x="182" y="768"/>
              </a:cxn>
              <a:cxn ang="0">
                <a:pos x="336" y="652"/>
              </a:cxn>
              <a:cxn ang="0">
                <a:pos x="365" y="576"/>
              </a:cxn>
              <a:cxn ang="0">
                <a:pos x="365" y="537"/>
              </a:cxn>
              <a:cxn ang="0">
                <a:pos x="442" y="393"/>
              </a:cxn>
              <a:cxn ang="0">
                <a:pos x="480" y="268"/>
              </a:cxn>
              <a:cxn ang="0">
                <a:pos x="499" y="249"/>
              </a:cxn>
              <a:cxn ang="0">
                <a:pos x="749" y="153"/>
              </a:cxn>
              <a:cxn ang="0">
                <a:pos x="768" y="153"/>
              </a:cxn>
              <a:cxn ang="0">
                <a:pos x="874" y="0"/>
              </a:cxn>
              <a:cxn ang="0">
                <a:pos x="883" y="0"/>
              </a:cxn>
              <a:cxn ang="0">
                <a:pos x="1210" y="115"/>
              </a:cxn>
              <a:cxn ang="0">
                <a:pos x="1344" y="259"/>
              </a:cxn>
              <a:cxn ang="0">
                <a:pos x="1344" y="268"/>
              </a:cxn>
              <a:cxn ang="0">
                <a:pos x="1363" y="364"/>
              </a:cxn>
              <a:cxn ang="0">
                <a:pos x="1363" y="480"/>
              </a:cxn>
              <a:cxn ang="0">
                <a:pos x="1363" y="518"/>
              </a:cxn>
              <a:cxn ang="0">
                <a:pos x="1334" y="739"/>
              </a:cxn>
              <a:cxn ang="0">
                <a:pos x="1555" y="998"/>
              </a:cxn>
              <a:cxn ang="0">
                <a:pos x="1670" y="1296"/>
              </a:cxn>
              <a:cxn ang="0">
                <a:pos x="1690" y="1324"/>
              </a:cxn>
              <a:cxn ang="0">
                <a:pos x="1786" y="1536"/>
              </a:cxn>
              <a:cxn ang="0">
                <a:pos x="1814" y="1593"/>
              </a:cxn>
              <a:cxn ang="0">
                <a:pos x="1824" y="1603"/>
              </a:cxn>
            </a:cxnLst>
            <a:rect l="0" t="0" r="r" b="b"/>
            <a:pathLst>
              <a:path w="1825" h="1604">
                <a:moveTo>
                  <a:pt x="0" y="825"/>
                </a:moveTo>
                <a:lnTo>
                  <a:pt x="38" y="806"/>
                </a:lnTo>
                <a:lnTo>
                  <a:pt x="134" y="777"/>
                </a:lnTo>
                <a:lnTo>
                  <a:pt x="182" y="768"/>
                </a:lnTo>
                <a:lnTo>
                  <a:pt x="336" y="652"/>
                </a:lnTo>
                <a:lnTo>
                  <a:pt x="365" y="576"/>
                </a:lnTo>
                <a:lnTo>
                  <a:pt x="365" y="537"/>
                </a:lnTo>
                <a:lnTo>
                  <a:pt x="442" y="393"/>
                </a:lnTo>
                <a:lnTo>
                  <a:pt x="480" y="268"/>
                </a:lnTo>
                <a:lnTo>
                  <a:pt x="499" y="249"/>
                </a:lnTo>
                <a:lnTo>
                  <a:pt x="749" y="153"/>
                </a:lnTo>
                <a:lnTo>
                  <a:pt x="768" y="153"/>
                </a:lnTo>
                <a:lnTo>
                  <a:pt x="874" y="0"/>
                </a:lnTo>
                <a:lnTo>
                  <a:pt x="883" y="0"/>
                </a:lnTo>
                <a:lnTo>
                  <a:pt x="1210" y="115"/>
                </a:lnTo>
                <a:lnTo>
                  <a:pt x="1344" y="259"/>
                </a:lnTo>
                <a:lnTo>
                  <a:pt x="1344" y="268"/>
                </a:lnTo>
                <a:lnTo>
                  <a:pt x="1363" y="364"/>
                </a:lnTo>
                <a:lnTo>
                  <a:pt x="1363" y="480"/>
                </a:lnTo>
                <a:lnTo>
                  <a:pt x="1363" y="518"/>
                </a:lnTo>
                <a:lnTo>
                  <a:pt x="1334" y="739"/>
                </a:lnTo>
                <a:lnTo>
                  <a:pt x="1555" y="998"/>
                </a:lnTo>
                <a:lnTo>
                  <a:pt x="1670" y="1296"/>
                </a:lnTo>
                <a:lnTo>
                  <a:pt x="1690" y="1324"/>
                </a:lnTo>
                <a:lnTo>
                  <a:pt x="1786" y="1536"/>
                </a:lnTo>
                <a:lnTo>
                  <a:pt x="1814" y="1593"/>
                </a:lnTo>
                <a:lnTo>
                  <a:pt x="1824" y="1603"/>
                </a:lnTo>
              </a:path>
            </a:pathLst>
          </a:custGeom>
          <a:noFill/>
          <a:ln w="25400" cap="rnd" cmpd="sng">
            <a:solidFill>
              <a:srgbClr val="FFFFFF"/>
            </a:solidFill>
            <a:prstDash val="solid"/>
            <a:round/>
            <a:headEnd type="none" w="sm" len="sm"/>
            <a:tailEnd type="none" w="sm" len="sm"/>
          </a:ln>
          <a:effectLst/>
        </p:spPr>
        <p:txBody>
          <a:bodyPr/>
          <a:lstStyle/>
          <a:p>
            <a:endParaRPr lang="en-US"/>
          </a:p>
        </p:txBody>
      </p:sp>
      <p:sp>
        <p:nvSpPr>
          <p:cNvPr id="43011" name="Freeform 3"/>
          <p:cNvSpPr>
            <a:spLocks/>
          </p:cNvSpPr>
          <p:nvPr/>
        </p:nvSpPr>
        <p:spPr bwMode="auto">
          <a:xfrm>
            <a:off x="2690813" y="2711450"/>
            <a:ext cx="2560637" cy="3336925"/>
          </a:xfrm>
          <a:custGeom>
            <a:avLst/>
            <a:gdLst/>
            <a:ahLst/>
            <a:cxnLst>
              <a:cxn ang="0">
                <a:pos x="0" y="1247"/>
              </a:cxn>
              <a:cxn ang="0">
                <a:pos x="221" y="968"/>
              </a:cxn>
              <a:cxn ang="0">
                <a:pos x="269" y="920"/>
              </a:cxn>
              <a:cxn ang="0">
                <a:pos x="279" y="901"/>
              </a:cxn>
              <a:cxn ang="0">
                <a:pos x="356" y="661"/>
              </a:cxn>
              <a:cxn ang="0">
                <a:pos x="394" y="652"/>
              </a:cxn>
              <a:cxn ang="0">
                <a:pos x="452" y="584"/>
              </a:cxn>
              <a:cxn ang="0">
                <a:pos x="461" y="575"/>
              </a:cxn>
              <a:cxn ang="0">
                <a:pos x="471" y="546"/>
              </a:cxn>
              <a:cxn ang="0">
                <a:pos x="471" y="536"/>
              </a:cxn>
              <a:cxn ang="0">
                <a:pos x="644" y="336"/>
              </a:cxn>
              <a:cxn ang="0">
                <a:pos x="653" y="326"/>
              </a:cxn>
              <a:cxn ang="0">
                <a:pos x="663" y="317"/>
              </a:cxn>
              <a:cxn ang="0">
                <a:pos x="816" y="278"/>
              </a:cxn>
              <a:cxn ang="0">
                <a:pos x="816" y="269"/>
              </a:cxn>
              <a:cxn ang="0">
                <a:pos x="826" y="259"/>
              </a:cxn>
              <a:cxn ang="0">
                <a:pos x="845" y="192"/>
              </a:cxn>
              <a:cxn ang="0">
                <a:pos x="855" y="192"/>
              </a:cxn>
              <a:cxn ang="0">
                <a:pos x="989" y="0"/>
              </a:cxn>
              <a:cxn ang="0">
                <a:pos x="1095" y="105"/>
              </a:cxn>
              <a:cxn ang="0">
                <a:pos x="1104" y="125"/>
              </a:cxn>
              <a:cxn ang="0">
                <a:pos x="1181" y="413"/>
              </a:cxn>
              <a:cxn ang="0">
                <a:pos x="1124" y="584"/>
              </a:cxn>
              <a:cxn ang="0">
                <a:pos x="1199" y="767"/>
              </a:cxn>
              <a:cxn ang="0">
                <a:pos x="1209" y="767"/>
              </a:cxn>
              <a:cxn ang="0">
                <a:pos x="1219" y="776"/>
              </a:cxn>
              <a:cxn ang="0">
                <a:pos x="1104" y="1055"/>
              </a:cxn>
              <a:cxn ang="0">
                <a:pos x="1124" y="1084"/>
              </a:cxn>
              <a:cxn ang="0">
                <a:pos x="1143" y="1122"/>
              </a:cxn>
              <a:cxn ang="0">
                <a:pos x="1391" y="1391"/>
              </a:cxn>
              <a:cxn ang="0">
                <a:pos x="1391" y="1410"/>
              </a:cxn>
              <a:cxn ang="0">
                <a:pos x="1526" y="1544"/>
              </a:cxn>
              <a:cxn ang="0">
                <a:pos x="1516" y="1564"/>
              </a:cxn>
              <a:cxn ang="0">
                <a:pos x="1507" y="1583"/>
              </a:cxn>
              <a:cxn ang="0">
                <a:pos x="1535" y="2044"/>
              </a:cxn>
              <a:cxn ang="0">
                <a:pos x="1612" y="2101"/>
              </a:cxn>
            </a:cxnLst>
            <a:rect l="0" t="0" r="r" b="b"/>
            <a:pathLst>
              <a:path w="1613" h="2102">
                <a:moveTo>
                  <a:pt x="0" y="1247"/>
                </a:moveTo>
                <a:lnTo>
                  <a:pt x="221" y="968"/>
                </a:lnTo>
                <a:lnTo>
                  <a:pt x="269" y="920"/>
                </a:lnTo>
                <a:lnTo>
                  <a:pt x="279" y="901"/>
                </a:lnTo>
                <a:lnTo>
                  <a:pt x="356" y="661"/>
                </a:lnTo>
                <a:lnTo>
                  <a:pt x="394" y="652"/>
                </a:lnTo>
                <a:lnTo>
                  <a:pt x="452" y="584"/>
                </a:lnTo>
                <a:lnTo>
                  <a:pt x="461" y="575"/>
                </a:lnTo>
                <a:lnTo>
                  <a:pt x="471" y="546"/>
                </a:lnTo>
                <a:lnTo>
                  <a:pt x="471" y="536"/>
                </a:lnTo>
                <a:lnTo>
                  <a:pt x="644" y="336"/>
                </a:lnTo>
                <a:lnTo>
                  <a:pt x="653" y="326"/>
                </a:lnTo>
                <a:lnTo>
                  <a:pt x="663" y="317"/>
                </a:lnTo>
                <a:lnTo>
                  <a:pt x="816" y="278"/>
                </a:lnTo>
                <a:lnTo>
                  <a:pt x="816" y="269"/>
                </a:lnTo>
                <a:lnTo>
                  <a:pt x="826" y="259"/>
                </a:lnTo>
                <a:lnTo>
                  <a:pt x="845" y="192"/>
                </a:lnTo>
                <a:lnTo>
                  <a:pt x="855" y="192"/>
                </a:lnTo>
                <a:lnTo>
                  <a:pt x="989" y="0"/>
                </a:lnTo>
                <a:lnTo>
                  <a:pt x="1095" y="105"/>
                </a:lnTo>
                <a:lnTo>
                  <a:pt x="1104" y="125"/>
                </a:lnTo>
                <a:lnTo>
                  <a:pt x="1181" y="413"/>
                </a:lnTo>
                <a:lnTo>
                  <a:pt x="1124" y="584"/>
                </a:lnTo>
                <a:lnTo>
                  <a:pt x="1199" y="767"/>
                </a:lnTo>
                <a:lnTo>
                  <a:pt x="1209" y="767"/>
                </a:lnTo>
                <a:lnTo>
                  <a:pt x="1219" y="776"/>
                </a:lnTo>
                <a:lnTo>
                  <a:pt x="1104" y="1055"/>
                </a:lnTo>
                <a:lnTo>
                  <a:pt x="1124" y="1084"/>
                </a:lnTo>
                <a:lnTo>
                  <a:pt x="1143" y="1122"/>
                </a:lnTo>
                <a:lnTo>
                  <a:pt x="1391" y="1391"/>
                </a:lnTo>
                <a:lnTo>
                  <a:pt x="1391" y="1410"/>
                </a:lnTo>
                <a:lnTo>
                  <a:pt x="1526" y="1544"/>
                </a:lnTo>
                <a:lnTo>
                  <a:pt x="1516" y="1564"/>
                </a:lnTo>
                <a:lnTo>
                  <a:pt x="1507" y="1583"/>
                </a:lnTo>
                <a:lnTo>
                  <a:pt x="1535" y="2044"/>
                </a:lnTo>
                <a:lnTo>
                  <a:pt x="1612" y="2101"/>
                </a:lnTo>
              </a:path>
            </a:pathLst>
          </a:custGeom>
          <a:noFill/>
          <a:ln w="25400" cap="rnd" cmpd="sng">
            <a:solidFill>
              <a:srgbClr val="FFFFFF"/>
            </a:solidFill>
            <a:prstDash val="solid"/>
            <a:round/>
            <a:headEnd type="none" w="sm" len="sm"/>
            <a:tailEnd type="none" w="sm" len="sm"/>
          </a:ln>
          <a:effectLst/>
        </p:spPr>
        <p:txBody>
          <a:bodyPr/>
          <a:lstStyle/>
          <a:p>
            <a:endParaRPr lang="en-US"/>
          </a:p>
        </p:txBody>
      </p:sp>
      <p:sp>
        <p:nvSpPr>
          <p:cNvPr id="43012" name="Freeform 4"/>
          <p:cNvSpPr>
            <a:spLocks/>
          </p:cNvSpPr>
          <p:nvPr/>
        </p:nvSpPr>
        <p:spPr bwMode="auto">
          <a:xfrm>
            <a:off x="4565650" y="1690688"/>
            <a:ext cx="2957513" cy="4387850"/>
          </a:xfrm>
          <a:custGeom>
            <a:avLst/>
            <a:gdLst/>
            <a:ahLst/>
            <a:cxnLst>
              <a:cxn ang="0">
                <a:pos x="0" y="1036"/>
              </a:cxn>
              <a:cxn ang="0">
                <a:pos x="393" y="576"/>
              </a:cxn>
              <a:cxn ang="0">
                <a:pos x="412" y="576"/>
              </a:cxn>
              <a:cxn ang="0">
                <a:pos x="422" y="566"/>
              </a:cxn>
              <a:cxn ang="0">
                <a:pos x="575" y="480"/>
              </a:cxn>
              <a:cxn ang="0">
                <a:pos x="604" y="432"/>
              </a:cxn>
              <a:cxn ang="0">
                <a:pos x="671" y="297"/>
              </a:cxn>
              <a:cxn ang="0">
                <a:pos x="690" y="230"/>
              </a:cxn>
              <a:cxn ang="0">
                <a:pos x="882" y="134"/>
              </a:cxn>
              <a:cxn ang="0">
                <a:pos x="882" y="115"/>
              </a:cxn>
              <a:cxn ang="0">
                <a:pos x="1017" y="9"/>
              </a:cxn>
              <a:cxn ang="0">
                <a:pos x="1036" y="0"/>
              </a:cxn>
              <a:cxn ang="0">
                <a:pos x="1132" y="67"/>
              </a:cxn>
              <a:cxn ang="0">
                <a:pos x="1074" y="326"/>
              </a:cxn>
              <a:cxn ang="0">
                <a:pos x="1065" y="345"/>
              </a:cxn>
              <a:cxn ang="0">
                <a:pos x="1190" y="499"/>
              </a:cxn>
              <a:cxn ang="0">
                <a:pos x="1209" y="518"/>
              </a:cxn>
              <a:cxn ang="0">
                <a:pos x="1228" y="537"/>
              </a:cxn>
              <a:cxn ang="0">
                <a:pos x="1324" y="844"/>
              </a:cxn>
              <a:cxn ang="0">
                <a:pos x="1391" y="960"/>
              </a:cxn>
              <a:cxn ang="0">
                <a:pos x="1410" y="1410"/>
              </a:cxn>
              <a:cxn ang="0">
                <a:pos x="1420" y="1419"/>
              </a:cxn>
              <a:cxn ang="0">
                <a:pos x="1554" y="1563"/>
              </a:cxn>
              <a:cxn ang="0">
                <a:pos x="1564" y="1573"/>
              </a:cxn>
              <a:cxn ang="0">
                <a:pos x="1574" y="1573"/>
              </a:cxn>
              <a:cxn ang="0">
                <a:pos x="1593" y="1765"/>
              </a:cxn>
              <a:cxn ang="0">
                <a:pos x="1593" y="1842"/>
              </a:cxn>
              <a:cxn ang="0">
                <a:pos x="1602" y="1890"/>
              </a:cxn>
              <a:cxn ang="0">
                <a:pos x="1602" y="1899"/>
              </a:cxn>
              <a:cxn ang="0">
                <a:pos x="1612" y="2226"/>
              </a:cxn>
              <a:cxn ang="0">
                <a:pos x="1622" y="2255"/>
              </a:cxn>
              <a:cxn ang="0">
                <a:pos x="1670" y="2293"/>
              </a:cxn>
              <a:cxn ang="0">
                <a:pos x="1746" y="2379"/>
              </a:cxn>
              <a:cxn ang="0">
                <a:pos x="1862" y="2591"/>
              </a:cxn>
              <a:cxn ang="0">
                <a:pos x="1804" y="2763"/>
              </a:cxn>
            </a:cxnLst>
            <a:rect l="0" t="0" r="r" b="b"/>
            <a:pathLst>
              <a:path w="1863" h="2764">
                <a:moveTo>
                  <a:pt x="0" y="1036"/>
                </a:moveTo>
                <a:lnTo>
                  <a:pt x="393" y="576"/>
                </a:lnTo>
                <a:lnTo>
                  <a:pt x="412" y="576"/>
                </a:lnTo>
                <a:lnTo>
                  <a:pt x="422" y="566"/>
                </a:lnTo>
                <a:lnTo>
                  <a:pt x="575" y="480"/>
                </a:lnTo>
                <a:lnTo>
                  <a:pt x="604" y="432"/>
                </a:lnTo>
                <a:lnTo>
                  <a:pt x="671" y="297"/>
                </a:lnTo>
                <a:lnTo>
                  <a:pt x="690" y="230"/>
                </a:lnTo>
                <a:lnTo>
                  <a:pt x="882" y="134"/>
                </a:lnTo>
                <a:lnTo>
                  <a:pt x="882" y="115"/>
                </a:lnTo>
                <a:lnTo>
                  <a:pt x="1017" y="9"/>
                </a:lnTo>
                <a:lnTo>
                  <a:pt x="1036" y="0"/>
                </a:lnTo>
                <a:lnTo>
                  <a:pt x="1132" y="67"/>
                </a:lnTo>
                <a:lnTo>
                  <a:pt x="1074" y="326"/>
                </a:lnTo>
                <a:lnTo>
                  <a:pt x="1065" y="345"/>
                </a:lnTo>
                <a:lnTo>
                  <a:pt x="1190" y="499"/>
                </a:lnTo>
                <a:lnTo>
                  <a:pt x="1209" y="518"/>
                </a:lnTo>
                <a:lnTo>
                  <a:pt x="1228" y="537"/>
                </a:lnTo>
                <a:lnTo>
                  <a:pt x="1324" y="844"/>
                </a:lnTo>
                <a:lnTo>
                  <a:pt x="1391" y="960"/>
                </a:lnTo>
                <a:lnTo>
                  <a:pt x="1410" y="1410"/>
                </a:lnTo>
                <a:lnTo>
                  <a:pt x="1420" y="1419"/>
                </a:lnTo>
                <a:lnTo>
                  <a:pt x="1554" y="1563"/>
                </a:lnTo>
                <a:lnTo>
                  <a:pt x="1564" y="1573"/>
                </a:lnTo>
                <a:lnTo>
                  <a:pt x="1574" y="1573"/>
                </a:lnTo>
                <a:lnTo>
                  <a:pt x="1593" y="1765"/>
                </a:lnTo>
                <a:lnTo>
                  <a:pt x="1593" y="1842"/>
                </a:lnTo>
                <a:lnTo>
                  <a:pt x="1602" y="1890"/>
                </a:lnTo>
                <a:lnTo>
                  <a:pt x="1602" y="1899"/>
                </a:lnTo>
                <a:lnTo>
                  <a:pt x="1612" y="2226"/>
                </a:lnTo>
                <a:lnTo>
                  <a:pt x="1622" y="2255"/>
                </a:lnTo>
                <a:lnTo>
                  <a:pt x="1670" y="2293"/>
                </a:lnTo>
                <a:lnTo>
                  <a:pt x="1746" y="2379"/>
                </a:lnTo>
                <a:lnTo>
                  <a:pt x="1862" y="2591"/>
                </a:lnTo>
                <a:lnTo>
                  <a:pt x="1804" y="2763"/>
                </a:lnTo>
              </a:path>
            </a:pathLst>
          </a:custGeom>
          <a:noFill/>
          <a:ln w="25400" cap="rnd" cmpd="sng">
            <a:solidFill>
              <a:srgbClr val="FFFFFF"/>
            </a:solidFill>
            <a:prstDash val="solid"/>
            <a:round/>
            <a:headEnd type="none" w="sm" len="sm"/>
            <a:tailEnd type="none" w="sm" len="sm"/>
          </a:ln>
          <a:effectLst/>
        </p:spPr>
        <p:txBody>
          <a:bodyPr/>
          <a:lstStyle/>
          <a:p>
            <a:endParaRPr lang="en-US"/>
          </a:p>
        </p:txBody>
      </p:sp>
      <p:sp>
        <p:nvSpPr>
          <p:cNvPr id="43013" name="Freeform 5"/>
          <p:cNvSpPr>
            <a:spLocks/>
          </p:cNvSpPr>
          <p:nvPr/>
        </p:nvSpPr>
        <p:spPr bwMode="auto">
          <a:xfrm>
            <a:off x="6561138" y="531813"/>
            <a:ext cx="2165350" cy="2165350"/>
          </a:xfrm>
          <a:custGeom>
            <a:avLst/>
            <a:gdLst/>
            <a:ahLst/>
            <a:cxnLst>
              <a:cxn ang="0">
                <a:pos x="0" y="1363"/>
              </a:cxn>
              <a:cxn ang="0">
                <a:pos x="432" y="701"/>
              </a:cxn>
              <a:cxn ang="0">
                <a:pos x="605" y="307"/>
              </a:cxn>
              <a:cxn ang="0">
                <a:pos x="739" y="211"/>
              </a:cxn>
              <a:cxn ang="0">
                <a:pos x="749" y="192"/>
              </a:cxn>
              <a:cxn ang="0">
                <a:pos x="883" y="29"/>
              </a:cxn>
              <a:cxn ang="0">
                <a:pos x="931" y="0"/>
              </a:cxn>
              <a:cxn ang="0">
                <a:pos x="979" y="0"/>
              </a:cxn>
              <a:cxn ang="0">
                <a:pos x="989" y="0"/>
              </a:cxn>
              <a:cxn ang="0">
                <a:pos x="1123" y="29"/>
              </a:cxn>
              <a:cxn ang="0">
                <a:pos x="1161" y="38"/>
              </a:cxn>
              <a:cxn ang="0">
                <a:pos x="1277" y="67"/>
              </a:cxn>
              <a:cxn ang="0">
                <a:pos x="1296" y="96"/>
              </a:cxn>
              <a:cxn ang="0">
                <a:pos x="1334" y="893"/>
              </a:cxn>
              <a:cxn ang="0">
                <a:pos x="1344" y="893"/>
              </a:cxn>
              <a:cxn ang="0">
                <a:pos x="1363" y="950"/>
              </a:cxn>
              <a:cxn ang="0">
                <a:pos x="1363" y="1267"/>
              </a:cxn>
            </a:cxnLst>
            <a:rect l="0" t="0" r="r" b="b"/>
            <a:pathLst>
              <a:path w="1364" h="1364">
                <a:moveTo>
                  <a:pt x="0" y="1363"/>
                </a:moveTo>
                <a:lnTo>
                  <a:pt x="432" y="701"/>
                </a:lnTo>
                <a:lnTo>
                  <a:pt x="605" y="307"/>
                </a:lnTo>
                <a:lnTo>
                  <a:pt x="739" y="211"/>
                </a:lnTo>
                <a:lnTo>
                  <a:pt x="749" y="192"/>
                </a:lnTo>
                <a:lnTo>
                  <a:pt x="883" y="29"/>
                </a:lnTo>
                <a:lnTo>
                  <a:pt x="931" y="0"/>
                </a:lnTo>
                <a:lnTo>
                  <a:pt x="979" y="0"/>
                </a:lnTo>
                <a:lnTo>
                  <a:pt x="989" y="0"/>
                </a:lnTo>
                <a:lnTo>
                  <a:pt x="1123" y="29"/>
                </a:lnTo>
                <a:lnTo>
                  <a:pt x="1161" y="38"/>
                </a:lnTo>
                <a:lnTo>
                  <a:pt x="1277" y="67"/>
                </a:lnTo>
                <a:lnTo>
                  <a:pt x="1296" y="96"/>
                </a:lnTo>
                <a:lnTo>
                  <a:pt x="1334" y="893"/>
                </a:lnTo>
                <a:lnTo>
                  <a:pt x="1344" y="893"/>
                </a:lnTo>
                <a:lnTo>
                  <a:pt x="1363" y="950"/>
                </a:lnTo>
                <a:lnTo>
                  <a:pt x="1363" y="1267"/>
                </a:lnTo>
              </a:path>
            </a:pathLst>
          </a:custGeom>
          <a:noFill/>
          <a:ln w="25400" cap="rnd" cmpd="sng">
            <a:solidFill>
              <a:srgbClr val="FFFFFF"/>
            </a:solidFill>
            <a:prstDash val="solid"/>
            <a:round/>
            <a:headEnd type="none" w="sm" len="sm"/>
            <a:tailEnd type="none" w="sm" len="sm"/>
          </a:ln>
          <a:effectLst/>
        </p:spPr>
        <p:txBody>
          <a:bodyPr/>
          <a:lstStyle/>
          <a:p>
            <a:endParaRPr lang="en-US"/>
          </a:p>
        </p:txBody>
      </p:sp>
      <p:sp>
        <p:nvSpPr>
          <p:cNvPr id="43014" name="Freeform 6"/>
          <p:cNvSpPr>
            <a:spLocks/>
          </p:cNvSpPr>
          <p:nvPr/>
        </p:nvSpPr>
        <p:spPr bwMode="auto">
          <a:xfrm>
            <a:off x="665163" y="395288"/>
            <a:ext cx="6750050" cy="3214687"/>
          </a:xfrm>
          <a:custGeom>
            <a:avLst/>
            <a:gdLst/>
            <a:ahLst/>
            <a:cxnLst>
              <a:cxn ang="0">
                <a:pos x="0" y="2024"/>
              </a:cxn>
              <a:cxn ang="0">
                <a:pos x="57" y="2005"/>
              </a:cxn>
              <a:cxn ang="0">
                <a:pos x="4251" y="0"/>
              </a:cxn>
            </a:cxnLst>
            <a:rect l="0" t="0" r="r" b="b"/>
            <a:pathLst>
              <a:path w="4252" h="2025">
                <a:moveTo>
                  <a:pt x="0" y="2024"/>
                </a:moveTo>
                <a:lnTo>
                  <a:pt x="57" y="2005"/>
                </a:lnTo>
                <a:lnTo>
                  <a:pt x="4251" y="0"/>
                </a:lnTo>
              </a:path>
            </a:pathLst>
          </a:custGeom>
          <a:noFill/>
          <a:ln w="101600" cap="rnd" cmpd="sng">
            <a:solidFill>
              <a:srgbClr val="FFFFFF"/>
            </a:solidFill>
            <a:prstDash val="solid"/>
            <a:round/>
            <a:headEnd type="none" w="sm" len="sm"/>
            <a:tailEnd type="none" w="sm" len="sm"/>
          </a:ln>
          <a:effectLst/>
        </p:spPr>
        <p:txBody>
          <a:bodyPr/>
          <a:lstStyle/>
          <a:p>
            <a:endParaRPr lang="en-US"/>
          </a:p>
        </p:txBody>
      </p:sp>
      <p:sp>
        <p:nvSpPr>
          <p:cNvPr id="43015" name="Oval 7"/>
          <p:cNvSpPr>
            <a:spLocks noChangeArrowheads="1"/>
          </p:cNvSpPr>
          <p:nvPr/>
        </p:nvSpPr>
        <p:spPr bwMode="auto">
          <a:xfrm>
            <a:off x="1592263" y="2419350"/>
            <a:ext cx="644525" cy="1100138"/>
          </a:xfrm>
          <a:prstGeom prst="ellipse">
            <a:avLst/>
          </a:prstGeom>
          <a:solidFill>
            <a:srgbClr val="FFFFFF"/>
          </a:solidFill>
          <a:ln w="25400">
            <a:solidFill>
              <a:srgbClr val="FFFFFF"/>
            </a:solidFill>
            <a:round/>
            <a:headEnd/>
            <a:tailEnd/>
          </a:ln>
          <a:effectLst/>
        </p:spPr>
        <p:txBody>
          <a:bodyPr wrap="none" anchor="ctr"/>
          <a:lstStyle/>
          <a:p>
            <a:endParaRPr lang="en-US"/>
          </a:p>
        </p:txBody>
      </p:sp>
      <p:sp>
        <p:nvSpPr>
          <p:cNvPr id="43016" name="Oval 8"/>
          <p:cNvSpPr>
            <a:spLocks noChangeArrowheads="1"/>
          </p:cNvSpPr>
          <p:nvPr/>
        </p:nvSpPr>
        <p:spPr bwMode="auto">
          <a:xfrm>
            <a:off x="3810000" y="1371600"/>
            <a:ext cx="644525" cy="1101725"/>
          </a:xfrm>
          <a:prstGeom prst="ellipse">
            <a:avLst/>
          </a:prstGeom>
          <a:solidFill>
            <a:srgbClr val="FFFFFF"/>
          </a:solidFill>
          <a:ln w="25400">
            <a:solidFill>
              <a:srgbClr val="FFFFFF"/>
            </a:solidFill>
            <a:round/>
            <a:headEnd/>
            <a:tailEnd/>
          </a:ln>
          <a:effectLst/>
        </p:spPr>
        <p:txBody>
          <a:bodyPr wrap="none" anchor="ctr"/>
          <a:lstStyle/>
          <a:p>
            <a:endParaRPr lang="en-US"/>
          </a:p>
        </p:txBody>
      </p:sp>
      <p:sp>
        <p:nvSpPr>
          <p:cNvPr id="43017" name="Oval 9"/>
          <p:cNvSpPr>
            <a:spLocks noChangeArrowheads="1"/>
          </p:cNvSpPr>
          <p:nvPr/>
        </p:nvSpPr>
        <p:spPr bwMode="auto">
          <a:xfrm>
            <a:off x="5680075" y="609600"/>
            <a:ext cx="644525" cy="1101725"/>
          </a:xfrm>
          <a:prstGeom prst="ellipse">
            <a:avLst/>
          </a:prstGeom>
          <a:solidFill>
            <a:srgbClr val="FFFFFF"/>
          </a:solidFill>
          <a:ln w="25400">
            <a:solidFill>
              <a:srgbClr val="FFFFFF"/>
            </a:solidFill>
            <a:round/>
            <a:headEnd/>
            <a:tailEnd/>
          </a:ln>
          <a:effectLst/>
        </p:spPr>
        <p:txBody>
          <a:bodyPr wrap="none" anchor="ctr"/>
          <a:lstStyle/>
          <a:p>
            <a:endParaRPr lang="en-US"/>
          </a:p>
        </p:txBody>
      </p:sp>
      <p:sp>
        <p:nvSpPr>
          <p:cNvPr id="43018" name="Oval 10"/>
          <p:cNvSpPr>
            <a:spLocks noChangeArrowheads="1"/>
          </p:cNvSpPr>
          <p:nvPr/>
        </p:nvSpPr>
        <p:spPr bwMode="auto">
          <a:xfrm>
            <a:off x="7280275" y="41275"/>
            <a:ext cx="644525" cy="1101725"/>
          </a:xfrm>
          <a:prstGeom prst="ellipse">
            <a:avLst/>
          </a:prstGeom>
          <a:solidFill>
            <a:srgbClr val="FFFFFF"/>
          </a:solidFill>
          <a:ln w="25400">
            <a:solidFill>
              <a:srgbClr val="FFFFFF"/>
            </a:solidFill>
            <a:round/>
            <a:headEnd/>
            <a:tailEnd/>
          </a:ln>
          <a:effectLst/>
        </p:spPr>
        <p:txBody>
          <a:bodyPr wrap="none" anchor="ctr"/>
          <a:lstStyle/>
          <a:p>
            <a:endParaRPr lang="en-US"/>
          </a:p>
        </p:txBody>
      </p:sp>
      <p:sp>
        <p:nvSpPr>
          <p:cNvPr id="43019" name="Rectangle 11"/>
          <p:cNvSpPr>
            <a:spLocks noChangeArrowheads="1"/>
          </p:cNvSpPr>
          <p:nvPr/>
        </p:nvSpPr>
        <p:spPr bwMode="auto">
          <a:xfrm>
            <a:off x="1676400" y="2540000"/>
            <a:ext cx="381000" cy="736600"/>
          </a:xfrm>
          <a:prstGeom prst="rect">
            <a:avLst/>
          </a:prstGeom>
          <a:noFill/>
          <a:ln w="9525">
            <a:noFill/>
            <a:miter lim="800000"/>
            <a:headEnd/>
            <a:tailEnd/>
          </a:ln>
          <a:effectLst/>
        </p:spPr>
        <p:txBody>
          <a:bodyPr lIns="0" tIns="0" rIns="0" bIns="0"/>
          <a:lstStyle/>
          <a:p>
            <a:r>
              <a:rPr lang="en-US" sz="5400">
                <a:solidFill>
                  <a:srgbClr val="000000"/>
                </a:solidFill>
              </a:rPr>
              <a:t>1</a:t>
            </a:r>
          </a:p>
        </p:txBody>
      </p:sp>
      <p:sp>
        <p:nvSpPr>
          <p:cNvPr id="43020" name="Rectangle 12"/>
          <p:cNvSpPr>
            <a:spLocks noChangeArrowheads="1"/>
          </p:cNvSpPr>
          <p:nvPr/>
        </p:nvSpPr>
        <p:spPr bwMode="auto">
          <a:xfrm>
            <a:off x="3949700" y="1512888"/>
            <a:ext cx="381000" cy="736600"/>
          </a:xfrm>
          <a:prstGeom prst="rect">
            <a:avLst/>
          </a:prstGeom>
          <a:noFill/>
          <a:ln w="9525">
            <a:noFill/>
            <a:miter lim="800000"/>
            <a:headEnd/>
            <a:tailEnd/>
          </a:ln>
          <a:effectLst/>
        </p:spPr>
        <p:txBody>
          <a:bodyPr lIns="0" tIns="0" rIns="0" bIns="0"/>
          <a:lstStyle/>
          <a:p>
            <a:r>
              <a:rPr lang="en-US" sz="5400">
                <a:solidFill>
                  <a:srgbClr val="000000"/>
                </a:solidFill>
              </a:rPr>
              <a:t>2</a:t>
            </a:r>
          </a:p>
        </p:txBody>
      </p:sp>
      <p:sp>
        <p:nvSpPr>
          <p:cNvPr id="43021" name="Rectangle 13"/>
          <p:cNvSpPr>
            <a:spLocks noChangeArrowheads="1"/>
          </p:cNvSpPr>
          <p:nvPr/>
        </p:nvSpPr>
        <p:spPr bwMode="auto">
          <a:xfrm>
            <a:off x="5803900" y="750888"/>
            <a:ext cx="381000" cy="736600"/>
          </a:xfrm>
          <a:prstGeom prst="rect">
            <a:avLst/>
          </a:prstGeom>
          <a:noFill/>
          <a:ln w="9525">
            <a:noFill/>
            <a:miter lim="800000"/>
            <a:headEnd/>
            <a:tailEnd/>
          </a:ln>
          <a:effectLst/>
        </p:spPr>
        <p:txBody>
          <a:bodyPr lIns="0" tIns="0" rIns="0" bIns="0"/>
          <a:lstStyle/>
          <a:p>
            <a:r>
              <a:rPr lang="en-US" sz="5400">
                <a:solidFill>
                  <a:srgbClr val="000000"/>
                </a:solidFill>
              </a:rPr>
              <a:t>3</a:t>
            </a:r>
          </a:p>
        </p:txBody>
      </p:sp>
      <p:sp>
        <p:nvSpPr>
          <p:cNvPr id="43022" name="Rectangle 14"/>
          <p:cNvSpPr>
            <a:spLocks noChangeArrowheads="1"/>
          </p:cNvSpPr>
          <p:nvPr/>
        </p:nvSpPr>
        <p:spPr bwMode="auto">
          <a:xfrm>
            <a:off x="7381875" y="120650"/>
            <a:ext cx="381000" cy="736600"/>
          </a:xfrm>
          <a:prstGeom prst="rect">
            <a:avLst/>
          </a:prstGeom>
          <a:noFill/>
          <a:ln w="9525">
            <a:noFill/>
            <a:miter lim="800000"/>
            <a:headEnd/>
            <a:tailEnd/>
          </a:ln>
          <a:effectLst/>
        </p:spPr>
        <p:txBody>
          <a:bodyPr lIns="0" tIns="0" rIns="0" bIns="0"/>
          <a:lstStyle/>
          <a:p>
            <a:r>
              <a:rPr lang="en-US" sz="5400">
                <a:solidFill>
                  <a:srgbClr val="000000"/>
                </a:solidFill>
              </a:rPr>
              <a:t>4</a:t>
            </a:r>
          </a:p>
        </p:txBody>
      </p:sp>
      <p:sp>
        <p:nvSpPr>
          <p:cNvPr id="43023" name="Rectangle 15"/>
          <p:cNvSpPr>
            <a:spLocks noChangeArrowheads="1"/>
          </p:cNvSpPr>
          <p:nvPr/>
        </p:nvSpPr>
        <p:spPr bwMode="auto">
          <a:xfrm>
            <a:off x="1046163" y="4843463"/>
            <a:ext cx="1554162" cy="704850"/>
          </a:xfrm>
          <a:prstGeom prst="rect">
            <a:avLst/>
          </a:prstGeom>
          <a:noFill/>
          <a:ln w="9525">
            <a:noFill/>
            <a:miter lim="800000"/>
            <a:headEnd/>
            <a:tailEnd/>
          </a:ln>
          <a:effectLst>
            <a:outerShdw dist="35921" dir="2700000" algn="ctr" rotWithShape="0">
              <a:schemeClr val="tx1"/>
            </a:outerShdw>
          </a:effectLst>
        </p:spPr>
        <p:txBody>
          <a:bodyPr lIns="0" tIns="0" rIns="0" bIns="0"/>
          <a:lstStyle/>
          <a:p>
            <a:r>
              <a:rPr lang="en-US" sz="2500">
                <a:solidFill>
                  <a:srgbClr val="FFFFFF"/>
                </a:solidFill>
              </a:rPr>
              <a:t>Prophet's own time</a:t>
            </a:r>
          </a:p>
        </p:txBody>
      </p:sp>
      <p:sp>
        <p:nvSpPr>
          <p:cNvPr id="43024" name="Rectangle 16"/>
          <p:cNvSpPr>
            <a:spLocks noChangeArrowheads="1"/>
          </p:cNvSpPr>
          <p:nvPr/>
        </p:nvSpPr>
        <p:spPr bwMode="auto">
          <a:xfrm>
            <a:off x="3103563" y="4081463"/>
            <a:ext cx="1677987" cy="1057275"/>
          </a:xfrm>
          <a:prstGeom prst="rect">
            <a:avLst/>
          </a:prstGeom>
          <a:noFill/>
          <a:ln w="9525">
            <a:noFill/>
            <a:miter lim="800000"/>
            <a:headEnd/>
            <a:tailEnd/>
          </a:ln>
          <a:effectLst>
            <a:outerShdw dist="35921" dir="2700000" algn="ctr" rotWithShape="0">
              <a:schemeClr val="tx1"/>
            </a:outerShdw>
          </a:effectLst>
        </p:spPr>
        <p:txBody>
          <a:bodyPr lIns="0" tIns="0" rIns="0" bIns="0"/>
          <a:lstStyle/>
          <a:p>
            <a:r>
              <a:rPr lang="en-US" sz="2500">
                <a:solidFill>
                  <a:srgbClr val="FFFFFF"/>
                </a:solidFill>
              </a:rPr>
              <a:t>Captivity</a:t>
            </a:r>
          </a:p>
          <a:p>
            <a:r>
              <a:rPr lang="en-US" sz="2500">
                <a:solidFill>
                  <a:srgbClr val="FFFFFF"/>
                </a:solidFill>
              </a:rPr>
              <a:t>and </a:t>
            </a:r>
          </a:p>
          <a:p>
            <a:r>
              <a:rPr lang="en-US" sz="2500">
                <a:solidFill>
                  <a:srgbClr val="FFFFFF"/>
                </a:solidFill>
              </a:rPr>
              <a:t>Restoration</a:t>
            </a:r>
          </a:p>
        </p:txBody>
      </p:sp>
      <p:sp>
        <p:nvSpPr>
          <p:cNvPr id="43025" name="Rectangle 17"/>
          <p:cNvSpPr>
            <a:spLocks noChangeArrowheads="1"/>
          </p:cNvSpPr>
          <p:nvPr/>
        </p:nvSpPr>
        <p:spPr bwMode="auto">
          <a:xfrm>
            <a:off x="5387975" y="3228975"/>
            <a:ext cx="1133475" cy="1055688"/>
          </a:xfrm>
          <a:prstGeom prst="rect">
            <a:avLst/>
          </a:prstGeom>
          <a:noFill/>
          <a:ln w="9525">
            <a:noFill/>
            <a:miter lim="800000"/>
            <a:headEnd/>
            <a:tailEnd/>
          </a:ln>
          <a:effectLst>
            <a:outerShdw dist="35921" dir="2700000" algn="ctr" rotWithShape="0">
              <a:schemeClr val="tx1"/>
            </a:outerShdw>
          </a:effectLst>
        </p:spPr>
        <p:txBody>
          <a:bodyPr lIns="0" tIns="0" rIns="0" bIns="0"/>
          <a:lstStyle/>
          <a:p>
            <a:r>
              <a:rPr lang="en-US" sz="2500">
                <a:solidFill>
                  <a:srgbClr val="FFFFFF"/>
                </a:solidFill>
              </a:rPr>
              <a:t>Christ's</a:t>
            </a:r>
          </a:p>
          <a:p>
            <a:r>
              <a:rPr lang="en-US" sz="2500">
                <a:solidFill>
                  <a:srgbClr val="FFFFFF"/>
                </a:solidFill>
              </a:rPr>
              <a:t>First </a:t>
            </a:r>
          </a:p>
          <a:p>
            <a:r>
              <a:rPr lang="en-US" sz="2500">
                <a:solidFill>
                  <a:srgbClr val="FFFFFF"/>
                </a:solidFill>
              </a:rPr>
              <a:t>Coming</a:t>
            </a:r>
          </a:p>
        </p:txBody>
      </p:sp>
      <p:sp>
        <p:nvSpPr>
          <p:cNvPr id="43026" name="Rectangle 18"/>
          <p:cNvSpPr>
            <a:spLocks noChangeArrowheads="1"/>
          </p:cNvSpPr>
          <p:nvPr/>
        </p:nvSpPr>
        <p:spPr bwMode="auto">
          <a:xfrm>
            <a:off x="6956425" y="2101850"/>
            <a:ext cx="1681163" cy="1406525"/>
          </a:xfrm>
          <a:prstGeom prst="rect">
            <a:avLst/>
          </a:prstGeom>
          <a:noFill/>
          <a:ln w="9525">
            <a:noFill/>
            <a:miter lim="800000"/>
            <a:headEnd/>
            <a:tailEnd/>
          </a:ln>
          <a:effectLst>
            <a:outerShdw dist="35921" dir="2700000" algn="ctr" rotWithShape="0">
              <a:schemeClr val="tx1"/>
            </a:outerShdw>
          </a:effectLst>
        </p:spPr>
        <p:txBody>
          <a:bodyPr lIns="0" tIns="0" rIns="0" bIns="0"/>
          <a:lstStyle/>
          <a:p>
            <a:r>
              <a:rPr lang="en-US" sz="2500">
                <a:solidFill>
                  <a:srgbClr val="FFFFFF"/>
                </a:solidFill>
              </a:rPr>
              <a:t>Millennium</a:t>
            </a:r>
          </a:p>
          <a:p>
            <a:r>
              <a:rPr lang="en-US" sz="2500">
                <a:solidFill>
                  <a:srgbClr val="FFFFFF"/>
                </a:solidFill>
              </a:rPr>
              <a:t>&amp;</a:t>
            </a:r>
          </a:p>
          <a:p>
            <a:r>
              <a:rPr lang="en-US" sz="2500">
                <a:solidFill>
                  <a:srgbClr val="FFFFFF"/>
                </a:solidFill>
              </a:rPr>
              <a:t>Ultimate</a:t>
            </a:r>
          </a:p>
          <a:p>
            <a:r>
              <a:rPr lang="en-US" sz="2500">
                <a:solidFill>
                  <a:srgbClr val="FFFFFF"/>
                </a:solidFill>
              </a:rPr>
              <a:t>Restoration</a:t>
            </a:r>
          </a:p>
        </p:txBody>
      </p:sp>
      <p:sp>
        <p:nvSpPr>
          <p:cNvPr id="43027" name="WordArt 19"/>
          <p:cNvSpPr>
            <a:spLocks noChangeArrowheads="1" noChangeShapeType="1" noTextEdit="1"/>
          </p:cNvSpPr>
          <p:nvPr/>
        </p:nvSpPr>
        <p:spPr bwMode="auto">
          <a:xfrm>
            <a:off x="4876800" y="2057400"/>
            <a:ext cx="1743075" cy="874713"/>
          </a:xfrm>
          <a:prstGeom prst="rect">
            <a:avLst/>
          </a:prstGeom>
        </p:spPr>
        <p:txBody>
          <a:bodyPr wrap="none" fromWordArt="1">
            <a:prstTxWarp prst="textCascadeUp">
              <a:avLst>
                <a:gd name="adj" fmla="val 80218"/>
              </a:avLst>
            </a:prstTxWarp>
          </a:bodyPr>
          <a:lstStyle/>
          <a:p>
            <a:pPr algn="ctr"/>
            <a:r>
              <a:rPr lang="en-US" sz="3600" b="1" kern="10" dirty="0">
                <a:ln w="9525">
                  <a:solidFill>
                    <a:schemeClr val="bg1"/>
                  </a:solidFill>
                  <a:prstDash val="solid"/>
                </a:ln>
                <a:effectLst>
                  <a:outerShdw blurRad="12700" dist="38100" dir="2700000" algn="tl" rotWithShape="0">
                    <a:schemeClr val="bg1">
                      <a:lumMod val="50000"/>
                    </a:schemeClr>
                  </a:outerShdw>
                </a:effectLst>
                <a:latin typeface="Impact"/>
              </a:rPr>
              <a:t>Suffering</a:t>
            </a:r>
          </a:p>
        </p:txBody>
      </p:sp>
      <p:sp>
        <p:nvSpPr>
          <p:cNvPr id="43028" name="WordArt 20"/>
          <p:cNvSpPr>
            <a:spLocks noChangeArrowheads="1" noChangeShapeType="1" noTextEdit="1"/>
          </p:cNvSpPr>
          <p:nvPr/>
        </p:nvSpPr>
        <p:spPr bwMode="auto">
          <a:xfrm>
            <a:off x="7010400" y="1066800"/>
            <a:ext cx="1600200" cy="874713"/>
          </a:xfrm>
          <a:prstGeom prst="rect">
            <a:avLst/>
          </a:prstGeom>
        </p:spPr>
        <p:txBody>
          <a:bodyPr wrap="none" fromWordArt="1">
            <a:prstTxWarp prst="textCascadeUp">
              <a:avLst>
                <a:gd name="adj" fmla="val 82579"/>
              </a:avLst>
            </a:prstTxWarp>
          </a:bodyPr>
          <a:lstStyle/>
          <a:p>
            <a:pPr algn="ctr"/>
            <a:r>
              <a:rPr lang="en-US" sz="3600" b="1" kern="10">
                <a:ln w="9525">
                  <a:solidFill>
                    <a:schemeClr val="bg1"/>
                  </a:solidFill>
                  <a:prstDash val="solid"/>
                </a:ln>
                <a:effectLst>
                  <a:outerShdw blurRad="12700" dist="38100" dir="2700000" algn="tl" rotWithShape="0">
                    <a:schemeClr val="bg1">
                      <a:lumMod val="50000"/>
                    </a:schemeClr>
                  </a:outerShdw>
                </a:effectLst>
                <a:latin typeface="Impact"/>
              </a:rPr>
              <a:t>Glory</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43027"/>
                                        </p:tgtEl>
                                        <p:attrNameLst>
                                          <p:attrName>style.visibility</p:attrName>
                                        </p:attrNameLst>
                                      </p:cBhvr>
                                      <p:to>
                                        <p:strVal val="visible"/>
                                      </p:to>
                                    </p:set>
                                    <p:anim from="(-#ppt_w/2)" to="(#ppt_x)" calcmode="lin" valueType="num">
                                      <p:cBhvr>
                                        <p:cTn id="7" dur="600" fill="hold">
                                          <p:stCondLst>
                                            <p:cond delay="0"/>
                                          </p:stCondLst>
                                        </p:cTn>
                                        <p:tgtEl>
                                          <p:spTgt spid="43027"/>
                                        </p:tgtEl>
                                        <p:attrNameLst>
                                          <p:attrName>ppt_x</p:attrName>
                                        </p:attrNameLst>
                                      </p:cBhvr>
                                    </p:anim>
                                    <p:anim from="0" to="-1.0" calcmode="lin" valueType="num">
                                      <p:cBhvr>
                                        <p:cTn id="8" dur="200" decel="50000" autoRev="1" fill="hold">
                                          <p:stCondLst>
                                            <p:cond delay="600"/>
                                          </p:stCondLst>
                                        </p:cTn>
                                        <p:tgtEl>
                                          <p:spTgt spid="43027"/>
                                        </p:tgtEl>
                                        <p:attrNameLst>
                                          <p:attrName>xshear</p:attrName>
                                        </p:attrNameLst>
                                      </p:cBhvr>
                                    </p:anim>
                                    <p:animScale>
                                      <p:cBhvr>
                                        <p:cTn id="9" dur="200" decel="100000" autoRev="1" fill="hold">
                                          <p:stCondLst>
                                            <p:cond delay="600"/>
                                          </p:stCondLst>
                                        </p:cTn>
                                        <p:tgtEl>
                                          <p:spTgt spid="43027"/>
                                        </p:tgtEl>
                                      </p:cBhvr>
                                      <p:from x="100000" y="100000"/>
                                      <p:to x="80000" y="100000"/>
                                    </p:animScale>
                                    <p:anim by="(#ppt_h/3+#ppt_w*0.1)" calcmode="lin" valueType="num">
                                      <p:cBhvr additive="sum">
                                        <p:cTn id="10" dur="200" decel="100000" autoRev="1" fill="hold">
                                          <p:stCondLst>
                                            <p:cond delay="600"/>
                                          </p:stCondLst>
                                        </p:cTn>
                                        <p:tgtEl>
                                          <p:spTgt spid="43027"/>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43028"/>
                                        </p:tgtEl>
                                        <p:attrNameLst>
                                          <p:attrName>style.visibility</p:attrName>
                                        </p:attrNameLst>
                                      </p:cBhvr>
                                      <p:to>
                                        <p:strVal val="visible"/>
                                      </p:to>
                                    </p:set>
                                    <p:anim from="(-#ppt_w/2)" to="(#ppt_x)" calcmode="lin" valueType="num">
                                      <p:cBhvr>
                                        <p:cTn id="15" dur="600" fill="hold">
                                          <p:stCondLst>
                                            <p:cond delay="0"/>
                                          </p:stCondLst>
                                        </p:cTn>
                                        <p:tgtEl>
                                          <p:spTgt spid="43028"/>
                                        </p:tgtEl>
                                        <p:attrNameLst>
                                          <p:attrName>ppt_x</p:attrName>
                                        </p:attrNameLst>
                                      </p:cBhvr>
                                    </p:anim>
                                    <p:anim from="0" to="-1.0" calcmode="lin" valueType="num">
                                      <p:cBhvr>
                                        <p:cTn id="16" dur="200" decel="50000" autoRev="1" fill="hold">
                                          <p:stCondLst>
                                            <p:cond delay="600"/>
                                          </p:stCondLst>
                                        </p:cTn>
                                        <p:tgtEl>
                                          <p:spTgt spid="43028"/>
                                        </p:tgtEl>
                                        <p:attrNameLst>
                                          <p:attrName>xshear</p:attrName>
                                        </p:attrNameLst>
                                      </p:cBhvr>
                                    </p:anim>
                                    <p:animScale>
                                      <p:cBhvr>
                                        <p:cTn id="17" dur="200" decel="100000" autoRev="1" fill="hold">
                                          <p:stCondLst>
                                            <p:cond delay="600"/>
                                          </p:stCondLst>
                                        </p:cTn>
                                        <p:tgtEl>
                                          <p:spTgt spid="43028"/>
                                        </p:tgtEl>
                                      </p:cBhvr>
                                      <p:from x="100000" y="100000"/>
                                      <p:to x="80000" y="100000"/>
                                    </p:animScale>
                                    <p:anim by="(#ppt_h/3+#ppt_w*0.1)" calcmode="lin" valueType="num">
                                      <p:cBhvr additive="sum">
                                        <p:cTn id="18" dur="200" decel="100000" autoRev="1" fill="hold">
                                          <p:stCondLst>
                                            <p:cond delay="600"/>
                                          </p:stCondLst>
                                        </p:cTn>
                                        <p:tgtEl>
                                          <p:spTgt spid="4302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7" grpId="0" animBg="1"/>
      <p:bldP spid="43028"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29F4B88-AA5F-4DCC-9D32-B724CDBC4BFD}" type="slidenum">
              <a:rPr lang="en-US"/>
              <a:pPr/>
              <a:t>13</a:t>
            </a:fld>
            <a:endParaRPr lang="en-US"/>
          </a:p>
        </p:txBody>
      </p:sp>
      <p:sp>
        <p:nvSpPr>
          <p:cNvPr id="32770" name="Rectangle 2"/>
          <p:cNvSpPr>
            <a:spLocks noGrp="1" noChangeArrowheads="1"/>
          </p:cNvSpPr>
          <p:nvPr>
            <p:ph type="title"/>
          </p:nvPr>
        </p:nvSpPr>
        <p:spPr>
          <a:noFill/>
          <a:ln>
            <a:noFill/>
          </a:ln>
          <a:effectLst/>
        </p:spPr>
        <p:txBody>
          <a:bodyPr/>
          <a:lstStyle/>
          <a:p>
            <a:r>
              <a:rPr lang="en-US" dirty="0">
                <a:solidFill>
                  <a:schemeClr val="tx1"/>
                </a:solidFill>
              </a:rPr>
              <a:t>Isaiah 61:1-2</a:t>
            </a:r>
          </a:p>
        </p:txBody>
      </p:sp>
      <p:sp>
        <p:nvSpPr>
          <p:cNvPr id="32771" name="Rectangle 3"/>
          <p:cNvSpPr>
            <a:spLocks noGrp="1" noChangeArrowheads="1"/>
          </p:cNvSpPr>
          <p:nvPr>
            <p:ph type="body" idx="1"/>
          </p:nvPr>
        </p:nvSpPr>
        <p:spPr>
          <a:xfrm>
            <a:off x="228600" y="1981200"/>
            <a:ext cx="8534400" cy="4114800"/>
          </a:xfrm>
          <a:effectLst/>
        </p:spPr>
        <p:txBody>
          <a:bodyPr/>
          <a:lstStyle/>
          <a:p>
            <a:r>
              <a:rPr lang="en-US" dirty="0">
                <a:solidFill>
                  <a:schemeClr val="tx1"/>
                </a:solidFill>
              </a:rPr>
              <a:t>Isaiah 61:1 The Spirit of the Lord GOD is upon me, Because the L</a:t>
            </a:r>
            <a:r>
              <a:rPr lang="en-US" sz="2400" dirty="0">
                <a:solidFill>
                  <a:schemeClr val="tx1"/>
                </a:solidFill>
              </a:rPr>
              <a:t>ORD</a:t>
            </a:r>
            <a:r>
              <a:rPr lang="en-US" dirty="0">
                <a:solidFill>
                  <a:schemeClr val="tx1"/>
                </a:solidFill>
              </a:rPr>
              <a:t> has anointed me To bring good news to the afflicted; He has sent me to bind up the brokenhearted, To proclaim liberty to captives, And freedom to prisoners;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left)">
                                      <p:cBhvr>
                                        <p:cTn id="7" dur="500"/>
                                        <p:tgtEl>
                                          <p:spTgt spid="327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uiExpand="1" build="p" bldLvl="5"/>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B6897F7-5E54-486B-939A-5A6AA198347C}" type="slidenum">
              <a:rPr lang="en-US"/>
              <a:pPr/>
              <a:t>14</a:t>
            </a:fld>
            <a:endParaRPr lang="en-US"/>
          </a:p>
        </p:txBody>
      </p:sp>
      <p:sp>
        <p:nvSpPr>
          <p:cNvPr id="46083" name="Rectangle 3"/>
          <p:cNvSpPr>
            <a:spLocks noGrp="1" noChangeArrowheads="1"/>
          </p:cNvSpPr>
          <p:nvPr>
            <p:ph type="body" idx="1"/>
          </p:nvPr>
        </p:nvSpPr>
        <p:spPr>
          <a:xfrm>
            <a:off x="228600" y="1981200"/>
            <a:ext cx="8534400" cy="4114800"/>
          </a:xfrm>
          <a:effectLst/>
        </p:spPr>
        <p:txBody>
          <a:bodyPr/>
          <a:lstStyle/>
          <a:p>
            <a:r>
              <a:rPr lang="en-US" dirty="0">
                <a:solidFill>
                  <a:schemeClr val="tx1"/>
                </a:solidFill>
              </a:rPr>
              <a:t>Isaiah 61:1 The </a:t>
            </a:r>
            <a:r>
              <a:rPr lang="en-US" dirty="0">
                <a:solidFill>
                  <a:srgbClr val="C00000"/>
                </a:solidFill>
              </a:rPr>
              <a:t>Spirit</a:t>
            </a:r>
            <a:r>
              <a:rPr lang="en-US" dirty="0">
                <a:solidFill>
                  <a:schemeClr val="tx1"/>
                </a:solidFill>
              </a:rPr>
              <a:t> of the Lord GOD is upon me, Because the </a:t>
            </a:r>
            <a:r>
              <a:rPr lang="en-US" dirty="0">
                <a:solidFill>
                  <a:srgbClr val="C00000"/>
                </a:solidFill>
              </a:rPr>
              <a:t>L</a:t>
            </a:r>
            <a:r>
              <a:rPr lang="en-US" sz="2400" dirty="0">
                <a:solidFill>
                  <a:srgbClr val="C00000"/>
                </a:solidFill>
              </a:rPr>
              <a:t>ORD</a:t>
            </a:r>
            <a:r>
              <a:rPr lang="en-US" dirty="0">
                <a:solidFill>
                  <a:srgbClr val="C00000"/>
                </a:solidFill>
              </a:rPr>
              <a:t> </a:t>
            </a:r>
            <a:r>
              <a:rPr lang="en-US" dirty="0">
                <a:solidFill>
                  <a:schemeClr val="tx1"/>
                </a:solidFill>
              </a:rPr>
              <a:t>has </a:t>
            </a:r>
            <a:r>
              <a:rPr lang="en-US" dirty="0">
                <a:solidFill>
                  <a:srgbClr val="C00000"/>
                </a:solidFill>
              </a:rPr>
              <a:t>anointed me </a:t>
            </a:r>
            <a:r>
              <a:rPr lang="en-US" dirty="0">
                <a:solidFill>
                  <a:schemeClr val="tx1"/>
                </a:solidFill>
              </a:rPr>
              <a:t>To bring good news to the afflicted; He has sent me to bind up the brokenhearted, To proclaim liberty to captives, And freedom to prisoners; </a:t>
            </a:r>
          </a:p>
          <a:p>
            <a:r>
              <a:rPr lang="en-US" dirty="0">
                <a:solidFill>
                  <a:schemeClr val="tx1"/>
                </a:solidFill>
              </a:rPr>
              <a:t>2 To proclaim the favorable year of the L</a:t>
            </a:r>
            <a:r>
              <a:rPr lang="en-US" sz="2400" dirty="0">
                <a:solidFill>
                  <a:schemeClr val="tx1"/>
                </a:solidFill>
              </a:rPr>
              <a:t>ORD</a:t>
            </a:r>
            <a:r>
              <a:rPr lang="en-US" dirty="0">
                <a:solidFill>
                  <a:schemeClr val="tx1"/>
                </a:solidFill>
              </a:rPr>
              <a:t>, </a:t>
            </a:r>
          </a:p>
          <a:p>
            <a:pPr>
              <a:buFontTx/>
              <a:buNone/>
            </a:pPr>
            <a:r>
              <a:rPr lang="en-US" dirty="0">
                <a:solidFill>
                  <a:schemeClr val="tx1"/>
                </a:solidFill>
              </a:rPr>
              <a:t>   And the day of vengeance of our God; </a:t>
            </a:r>
          </a:p>
        </p:txBody>
      </p:sp>
      <p:sp>
        <p:nvSpPr>
          <p:cNvPr id="6" name="Rectangle 2"/>
          <p:cNvSpPr>
            <a:spLocks noGrp="1" noChangeArrowheads="1"/>
          </p:cNvSpPr>
          <p:nvPr>
            <p:ph type="title"/>
          </p:nvPr>
        </p:nvSpPr>
        <p:spPr>
          <a:xfrm>
            <a:off x="685800" y="609600"/>
            <a:ext cx="7772400" cy="1143000"/>
          </a:xfrm>
          <a:noFill/>
          <a:ln>
            <a:noFill/>
          </a:ln>
          <a:effectLst/>
        </p:spPr>
        <p:txBody>
          <a:bodyPr/>
          <a:lstStyle/>
          <a:p>
            <a:r>
              <a:rPr lang="en-US" dirty="0">
                <a:solidFill>
                  <a:schemeClr val="tx1"/>
                </a:solidFill>
              </a:rPr>
              <a:t>Isaiah 61:1-2</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3">
                                            <p:txEl>
                                              <p:pRg st="1" end="1"/>
                                            </p:txEl>
                                          </p:spTgt>
                                        </p:tgtEl>
                                        <p:attrNameLst>
                                          <p:attrName>style.visibility</p:attrName>
                                        </p:attrNameLst>
                                      </p:cBhvr>
                                      <p:to>
                                        <p:strVal val="visible"/>
                                      </p:to>
                                    </p:set>
                                    <p:animEffect transition="in" filter="wipe(left)">
                                      <p:cBhvr>
                                        <p:cTn id="7" dur="500"/>
                                        <p:tgtEl>
                                          <p:spTgt spid="4608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083">
                                            <p:txEl>
                                              <p:pRg st="2" end="2"/>
                                            </p:txEl>
                                          </p:spTgt>
                                        </p:tgtEl>
                                        <p:attrNameLst>
                                          <p:attrName>style.visibility</p:attrName>
                                        </p:attrNameLst>
                                      </p:cBhvr>
                                      <p:to>
                                        <p:strVal val="visible"/>
                                      </p:to>
                                    </p:set>
                                    <p:animEffect transition="in" filter="wipe(left)">
                                      <p:cBhvr>
                                        <p:cTn id="12" dur="500"/>
                                        <p:tgtEl>
                                          <p:spTgt spid="460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uiExpand="1" build="p" bldLvl="5"/>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8C6D492-336B-4E92-833B-D81ECE364BF1}" type="slidenum">
              <a:rPr lang="en-US"/>
              <a:pPr/>
              <a:t>15</a:t>
            </a:fld>
            <a:endParaRPr lang="en-US"/>
          </a:p>
        </p:txBody>
      </p:sp>
      <p:sp>
        <p:nvSpPr>
          <p:cNvPr id="10242" name="Rectangle 2"/>
          <p:cNvSpPr>
            <a:spLocks noGrp="1" noChangeArrowheads="1"/>
          </p:cNvSpPr>
          <p:nvPr>
            <p:ph type="title"/>
          </p:nvPr>
        </p:nvSpPr>
        <p:spPr>
          <a:xfrm>
            <a:off x="442913" y="0"/>
            <a:ext cx="8258175" cy="787400"/>
          </a:xfrm>
          <a:noFill/>
          <a:ln>
            <a:noFill/>
          </a:ln>
          <a:effectLst/>
        </p:spPr>
        <p:txBody>
          <a:bodyPr lIns="0" tIns="0" rIns="0" bIns="0" anchor="t"/>
          <a:lstStyle/>
          <a:p>
            <a:r>
              <a:rPr lang="en-US" sz="5800" dirty="0">
                <a:solidFill>
                  <a:schemeClr val="tx1"/>
                </a:solidFill>
              </a:rPr>
              <a:t>Luke 4:</a:t>
            </a:r>
          </a:p>
        </p:txBody>
      </p:sp>
      <p:sp>
        <p:nvSpPr>
          <p:cNvPr id="10244" name="Rectangle 4"/>
          <p:cNvSpPr>
            <a:spLocks noChangeArrowheads="1"/>
          </p:cNvSpPr>
          <p:nvPr/>
        </p:nvSpPr>
        <p:spPr bwMode="auto">
          <a:xfrm>
            <a:off x="368300" y="838200"/>
            <a:ext cx="8356600" cy="4095750"/>
          </a:xfrm>
          <a:prstGeom prst="rect">
            <a:avLst/>
          </a:prstGeom>
          <a:noFill/>
          <a:ln w="9525">
            <a:noFill/>
            <a:miter lim="800000"/>
            <a:headEnd/>
            <a:tailEnd/>
          </a:ln>
          <a:effectLst/>
        </p:spPr>
        <p:txBody>
          <a:bodyPr lIns="0" tIns="0" rIns="0" bIns="0"/>
          <a:lstStyle/>
          <a:p>
            <a:r>
              <a:rPr lang="en-US" sz="3200" dirty="0">
                <a:latin typeface="Times New Roman" pitchFamily="18" charset="0"/>
              </a:rPr>
              <a:t>18  </a:t>
            </a:r>
            <a:r>
              <a:rPr lang="en-US" sz="3200" dirty="0" smtClean="0">
                <a:latin typeface="Times New Roman" pitchFamily="18" charset="0"/>
              </a:rPr>
              <a:t>“The </a:t>
            </a:r>
            <a:r>
              <a:rPr lang="en-US" sz="3200" dirty="0">
                <a:latin typeface="Times New Roman" pitchFamily="18" charset="0"/>
              </a:rPr>
              <a:t>Spirit of the </a:t>
            </a:r>
            <a:r>
              <a:rPr lang="en-US" sz="3200" dirty="0" smtClean="0">
                <a:latin typeface="Times New Roman" pitchFamily="18" charset="0"/>
              </a:rPr>
              <a:t>L</a:t>
            </a:r>
            <a:r>
              <a:rPr lang="en-US" dirty="0" smtClean="0">
                <a:latin typeface="Times New Roman" pitchFamily="18" charset="0"/>
              </a:rPr>
              <a:t>ORD</a:t>
            </a:r>
            <a:r>
              <a:rPr lang="en-US" sz="3200" dirty="0" smtClean="0">
                <a:latin typeface="Times New Roman" pitchFamily="18" charset="0"/>
              </a:rPr>
              <a:t> </a:t>
            </a:r>
            <a:r>
              <a:rPr lang="en-US" sz="3200" dirty="0">
                <a:latin typeface="Times New Roman" pitchFamily="18" charset="0"/>
              </a:rPr>
              <a:t>is on me, because he has anointed me to preach good news to the poor. He has sent me to proclaim freedom for the prisoners and recovery of sight for the blind, to release the oppressed, </a:t>
            </a:r>
          </a:p>
          <a:p>
            <a:pPr marL="514350" indent="-514350">
              <a:buAutoNum type="arabicPlain" startAt="19"/>
            </a:pPr>
            <a:r>
              <a:rPr lang="en-US" sz="3200" dirty="0" smtClean="0">
                <a:latin typeface="Times New Roman" pitchFamily="18" charset="0"/>
              </a:rPr>
              <a:t>to </a:t>
            </a:r>
            <a:r>
              <a:rPr lang="en-US" sz="3200" dirty="0">
                <a:latin typeface="Times New Roman" pitchFamily="18" charset="0"/>
              </a:rPr>
              <a:t>proclaim the year of the </a:t>
            </a:r>
            <a:r>
              <a:rPr lang="en-US" sz="3200" dirty="0" smtClean="0">
                <a:latin typeface="Times New Roman" pitchFamily="18" charset="0"/>
              </a:rPr>
              <a:t>L</a:t>
            </a:r>
            <a:r>
              <a:rPr lang="en-US" dirty="0" smtClean="0">
                <a:latin typeface="Times New Roman" pitchFamily="18" charset="0"/>
              </a:rPr>
              <a:t>ORD</a:t>
            </a:r>
            <a:r>
              <a:rPr lang="en-US" sz="3200" dirty="0" smtClean="0">
                <a:latin typeface="Times New Roman" pitchFamily="18" charset="0"/>
              </a:rPr>
              <a:t>'s </a:t>
            </a:r>
            <a:r>
              <a:rPr lang="en-US" sz="3200" dirty="0">
                <a:latin typeface="Times New Roman" pitchFamily="18" charset="0"/>
              </a:rPr>
              <a:t>favor</a:t>
            </a:r>
            <a:r>
              <a:rPr lang="en-US" sz="3200" dirty="0" smtClean="0">
                <a:latin typeface="Times New Roman" pitchFamily="18" charset="0"/>
              </a:rPr>
              <a:t>.” </a:t>
            </a:r>
          </a:p>
          <a:p>
            <a:r>
              <a:rPr lang="en-US" sz="3200" dirty="0" smtClean="0">
                <a:latin typeface="Times New Roman" pitchFamily="18" charset="0"/>
              </a:rPr>
              <a:t>20 </a:t>
            </a:r>
            <a:r>
              <a:rPr lang="en-US" sz="3200" dirty="0">
                <a:latin typeface="Times New Roman" pitchFamily="18" charset="0"/>
              </a:rPr>
              <a:t>Then he rolled up the scroll, gave it back to the attendant and sat down. The eyes of everyone in the synagogue were fastened on him, </a:t>
            </a:r>
          </a:p>
          <a:p>
            <a:r>
              <a:rPr lang="en-US" sz="3200" dirty="0">
                <a:latin typeface="Times New Roman" pitchFamily="18" charset="0"/>
              </a:rPr>
              <a:t>21 and he began by saying to them, "Today this scripture is fulfilled in your hearing." </a:t>
            </a:r>
          </a:p>
          <a:p>
            <a:endParaRPr lang="en-US" sz="3200" dirty="0">
              <a:latin typeface="Times New Roman" pitchFamily="18"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bldLvl="5"/>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B6897F7-5E54-486B-939A-5A6AA198347C}" type="slidenum">
              <a:rPr lang="en-US"/>
              <a:pPr/>
              <a:t>16</a:t>
            </a:fld>
            <a:endParaRPr lang="en-US"/>
          </a:p>
        </p:txBody>
      </p:sp>
      <p:sp>
        <p:nvSpPr>
          <p:cNvPr id="46083" name="Rectangle 3"/>
          <p:cNvSpPr>
            <a:spLocks noGrp="1" noChangeArrowheads="1"/>
          </p:cNvSpPr>
          <p:nvPr>
            <p:ph type="body" idx="1"/>
          </p:nvPr>
        </p:nvSpPr>
        <p:spPr>
          <a:xfrm>
            <a:off x="228600" y="1981200"/>
            <a:ext cx="8534400" cy="4114800"/>
          </a:xfrm>
          <a:effectLst/>
        </p:spPr>
        <p:txBody>
          <a:bodyPr/>
          <a:lstStyle/>
          <a:p>
            <a:r>
              <a:rPr lang="en-US" dirty="0">
                <a:solidFill>
                  <a:schemeClr val="tx1"/>
                </a:solidFill>
              </a:rPr>
              <a:t>Isaiah 61:1 The </a:t>
            </a:r>
            <a:r>
              <a:rPr lang="en-US" dirty="0">
                <a:solidFill>
                  <a:srgbClr val="C00000"/>
                </a:solidFill>
              </a:rPr>
              <a:t>Spirit</a:t>
            </a:r>
            <a:r>
              <a:rPr lang="en-US" dirty="0">
                <a:solidFill>
                  <a:schemeClr val="tx1"/>
                </a:solidFill>
              </a:rPr>
              <a:t> of the Lord GOD is upon me, Because the </a:t>
            </a:r>
            <a:r>
              <a:rPr lang="en-US" dirty="0">
                <a:solidFill>
                  <a:srgbClr val="C00000"/>
                </a:solidFill>
              </a:rPr>
              <a:t>L</a:t>
            </a:r>
            <a:r>
              <a:rPr lang="en-US" sz="2400" dirty="0">
                <a:solidFill>
                  <a:srgbClr val="C00000"/>
                </a:solidFill>
              </a:rPr>
              <a:t>ORD</a:t>
            </a:r>
            <a:r>
              <a:rPr lang="en-US" dirty="0">
                <a:solidFill>
                  <a:srgbClr val="C00000"/>
                </a:solidFill>
              </a:rPr>
              <a:t> </a:t>
            </a:r>
            <a:r>
              <a:rPr lang="en-US" dirty="0">
                <a:solidFill>
                  <a:schemeClr val="tx1"/>
                </a:solidFill>
              </a:rPr>
              <a:t>has </a:t>
            </a:r>
            <a:r>
              <a:rPr lang="en-US" dirty="0">
                <a:solidFill>
                  <a:srgbClr val="C00000"/>
                </a:solidFill>
              </a:rPr>
              <a:t>anointed me </a:t>
            </a:r>
            <a:r>
              <a:rPr lang="en-US" dirty="0">
                <a:solidFill>
                  <a:schemeClr val="tx1"/>
                </a:solidFill>
              </a:rPr>
              <a:t>To bring good news to the afflicted; He has sent me to bind up the brokenhearted, To proclaim liberty to captives, And freedom to prisoners; </a:t>
            </a:r>
          </a:p>
          <a:p>
            <a:r>
              <a:rPr lang="en-US" dirty="0">
                <a:solidFill>
                  <a:schemeClr val="tx1"/>
                </a:solidFill>
              </a:rPr>
              <a:t>2 To proclaim the favorable year of the L</a:t>
            </a:r>
            <a:r>
              <a:rPr lang="en-US" sz="2400" dirty="0">
                <a:solidFill>
                  <a:schemeClr val="tx1"/>
                </a:solidFill>
              </a:rPr>
              <a:t>ORD</a:t>
            </a:r>
            <a:r>
              <a:rPr lang="en-US" dirty="0">
                <a:solidFill>
                  <a:schemeClr val="tx1"/>
                </a:solidFill>
              </a:rPr>
              <a:t>, </a:t>
            </a:r>
          </a:p>
          <a:p>
            <a:pPr>
              <a:buFontTx/>
              <a:buNone/>
            </a:pPr>
            <a:r>
              <a:rPr lang="en-US" dirty="0">
                <a:solidFill>
                  <a:schemeClr val="tx1"/>
                </a:solidFill>
              </a:rPr>
              <a:t>   And the day of vengeance of our God; </a:t>
            </a:r>
          </a:p>
        </p:txBody>
      </p:sp>
      <p:sp>
        <p:nvSpPr>
          <p:cNvPr id="6" name="Rectangle 2"/>
          <p:cNvSpPr>
            <a:spLocks noGrp="1" noChangeArrowheads="1"/>
          </p:cNvSpPr>
          <p:nvPr>
            <p:ph type="title"/>
          </p:nvPr>
        </p:nvSpPr>
        <p:spPr>
          <a:xfrm>
            <a:off x="685800" y="609600"/>
            <a:ext cx="7772400" cy="1143000"/>
          </a:xfrm>
          <a:noFill/>
          <a:ln>
            <a:noFill/>
          </a:ln>
          <a:effectLst/>
        </p:spPr>
        <p:txBody>
          <a:bodyPr/>
          <a:lstStyle/>
          <a:p>
            <a:r>
              <a:rPr lang="en-US" dirty="0">
                <a:solidFill>
                  <a:schemeClr val="tx1"/>
                </a:solidFill>
              </a:rPr>
              <a:t>Isaiah 61:1-2</a:t>
            </a:r>
          </a:p>
        </p:txBody>
      </p:sp>
    </p:spTree>
    <p:extLst>
      <p:ext uri="{BB962C8B-B14F-4D97-AF65-F5344CB8AC3E}">
        <p14:creationId xmlns:p14="http://schemas.microsoft.com/office/powerpoint/2010/main" val="146064178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Rectangle 23"/>
          <p:cNvSpPr/>
          <p:nvPr/>
        </p:nvSpPr>
        <p:spPr bwMode="auto">
          <a:xfrm>
            <a:off x="-152400" y="0"/>
            <a:ext cx="9372600" cy="6934200"/>
          </a:xfrm>
          <a:prstGeom prst="rect">
            <a:avLst/>
          </a:prstGeom>
          <a:solidFill>
            <a:schemeClr val="tx1">
              <a:alpha val="54000"/>
            </a:schemeClr>
          </a:solidFill>
          <a:ln w="9525" cap="flat" cmpd="sng" algn="ctr">
            <a:noFill/>
            <a:prstDash val="solid"/>
            <a:round/>
            <a:headEnd type="none" w="med" len="med"/>
            <a:tailEnd type="none" w="med" len="med"/>
          </a:ln>
          <a:effectLst>
            <a:outerShdw dist="35921" dir="2700000" algn="ctr" rotWithShape="0">
              <a:schemeClr val="tx1"/>
            </a:outerShdw>
          </a:effectLst>
        </p:spPr>
        <p:txBody>
          <a:bodyPr vert="horz" wrap="square" lIns="0" tIns="0" rIns="0" bIns="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22" name="Slide Number Placeholder 5"/>
          <p:cNvSpPr>
            <a:spLocks noGrp="1"/>
          </p:cNvSpPr>
          <p:nvPr>
            <p:ph type="sldNum" sz="quarter" idx="12"/>
          </p:nvPr>
        </p:nvSpPr>
        <p:spPr/>
        <p:txBody>
          <a:bodyPr/>
          <a:lstStyle/>
          <a:p>
            <a:fld id="{C0AC61D7-A016-411A-ABC5-468594C1FA50}" type="slidenum">
              <a:rPr lang="en-US"/>
              <a:pPr/>
              <a:t>17</a:t>
            </a:fld>
            <a:endParaRPr lang="en-US"/>
          </a:p>
        </p:txBody>
      </p:sp>
      <p:sp>
        <p:nvSpPr>
          <p:cNvPr id="44034" name="Freeform 2"/>
          <p:cNvSpPr>
            <a:spLocks/>
          </p:cNvSpPr>
          <p:nvPr/>
        </p:nvSpPr>
        <p:spPr bwMode="auto">
          <a:xfrm>
            <a:off x="573088" y="3517900"/>
            <a:ext cx="2897187" cy="2546350"/>
          </a:xfrm>
          <a:custGeom>
            <a:avLst/>
            <a:gdLst/>
            <a:ahLst/>
            <a:cxnLst>
              <a:cxn ang="0">
                <a:pos x="0" y="825"/>
              </a:cxn>
              <a:cxn ang="0">
                <a:pos x="38" y="806"/>
              </a:cxn>
              <a:cxn ang="0">
                <a:pos x="134" y="777"/>
              </a:cxn>
              <a:cxn ang="0">
                <a:pos x="182" y="768"/>
              </a:cxn>
              <a:cxn ang="0">
                <a:pos x="336" y="652"/>
              </a:cxn>
              <a:cxn ang="0">
                <a:pos x="365" y="576"/>
              </a:cxn>
              <a:cxn ang="0">
                <a:pos x="365" y="537"/>
              </a:cxn>
              <a:cxn ang="0">
                <a:pos x="442" y="393"/>
              </a:cxn>
              <a:cxn ang="0">
                <a:pos x="480" y="268"/>
              </a:cxn>
              <a:cxn ang="0">
                <a:pos x="499" y="249"/>
              </a:cxn>
              <a:cxn ang="0">
                <a:pos x="749" y="153"/>
              </a:cxn>
              <a:cxn ang="0">
                <a:pos x="768" y="153"/>
              </a:cxn>
              <a:cxn ang="0">
                <a:pos x="874" y="0"/>
              </a:cxn>
              <a:cxn ang="0">
                <a:pos x="883" y="0"/>
              </a:cxn>
              <a:cxn ang="0">
                <a:pos x="1210" y="115"/>
              </a:cxn>
              <a:cxn ang="0">
                <a:pos x="1344" y="259"/>
              </a:cxn>
              <a:cxn ang="0">
                <a:pos x="1344" y="268"/>
              </a:cxn>
              <a:cxn ang="0">
                <a:pos x="1363" y="364"/>
              </a:cxn>
              <a:cxn ang="0">
                <a:pos x="1363" y="480"/>
              </a:cxn>
              <a:cxn ang="0">
                <a:pos x="1363" y="518"/>
              </a:cxn>
              <a:cxn ang="0">
                <a:pos x="1334" y="739"/>
              </a:cxn>
              <a:cxn ang="0">
                <a:pos x="1555" y="998"/>
              </a:cxn>
              <a:cxn ang="0">
                <a:pos x="1670" y="1296"/>
              </a:cxn>
              <a:cxn ang="0">
                <a:pos x="1690" y="1324"/>
              </a:cxn>
              <a:cxn ang="0">
                <a:pos x="1786" y="1536"/>
              </a:cxn>
              <a:cxn ang="0">
                <a:pos x="1814" y="1593"/>
              </a:cxn>
              <a:cxn ang="0">
                <a:pos x="1824" y="1603"/>
              </a:cxn>
            </a:cxnLst>
            <a:rect l="0" t="0" r="r" b="b"/>
            <a:pathLst>
              <a:path w="1825" h="1604">
                <a:moveTo>
                  <a:pt x="0" y="825"/>
                </a:moveTo>
                <a:lnTo>
                  <a:pt x="38" y="806"/>
                </a:lnTo>
                <a:lnTo>
                  <a:pt x="134" y="777"/>
                </a:lnTo>
                <a:lnTo>
                  <a:pt x="182" y="768"/>
                </a:lnTo>
                <a:lnTo>
                  <a:pt x="336" y="652"/>
                </a:lnTo>
                <a:lnTo>
                  <a:pt x="365" y="576"/>
                </a:lnTo>
                <a:lnTo>
                  <a:pt x="365" y="537"/>
                </a:lnTo>
                <a:lnTo>
                  <a:pt x="442" y="393"/>
                </a:lnTo>
                <a:lnTo>
                  <a:pt x="480" y="268"/>
                </a:lnTo>
                <a:lnTo>
                  <a:pt x="499" y="249"/>
                </a:lnTo>
                <a:lnTo>
                  <a:pt x="749" y="153"/>
                </a:lnTo>
                <a:lnTo>
                  <a:pt x="768" y="153"/>
                </a:lnTo>
                <a:lnTo>
                  <a:pt x="874" y="0"/>
                </a:lnTo>
                <a:lnTo>
                  <a:pt x="883" y="0"/>
                </a:lnTo>
                <a:lnTo>
                  <a:pt x="1210" y="115"/>
                </a:lnTo>
                <a:lnTo>
                  <a:pt x="1344" y="259"/>
                </a:lnTo>
                <a:lnTo>
                  <a:pt x="1344" y="268"/>
                </a:lnTo>
                <a:lnTo>
                  <a:pt x="1363" y="364"/>
                </a:lnTo>
                <a:lnTo>
                  <a:pt x="1363" y="480"/>
                </a:lnTo>
                <a:lnTo>
                  <a:pt x="1363" y="518"/>
                </a:lnTo>
                <a:lnTo>
                  <a:pt x="1334" y="739"/>
                </a:lnTo>
                <a:lnTo>
                  <a:pt x="1555" y="998"/>
                </a:lnTo>
                <a:lnTo>
                  <a:pt x="1670" y="1296"/>
                </a:lnTo>
                <a:lnTo>
                  <a:pt x="1690" y="1324"/>
                </a:lnTo>
                <a:lnTo>
                  <a:pt x="1786" y="1536"/>
                </a:lnTo>
                <a:lnTo>
                  <a:pt x="1814" y="1593"/>
                </a:lnTo>
                <a:lnTo>
                  <a:pt x="1824" y="1603"/>
                </a:lnTo>
              </a:path>
            </a:pathLst>
          </a:custGeom>
          <a:noFill/>
          <a:ln w="25400" cap="rnd" cmpd="sng">
            <a:solidFill>
              <a:srgbClr val="FFFFFF"/>
            </a:solidFill>
            <a:prstDash val="solid"/>
            <a:round/>
            <a:headEnd type="none" w="sm" len="sm"/>
            <a:tailEnd type="none" w="sm" len="sm"/>
          </a:ln>
          <a:effectLst/>
        </p:spPr>
        <p:txBody>
          <a:bodyPr/>
          <a:lstStyle/>
          <a:p>
            <a:endParaRPr lang="en-US"/>
          </a:p>
        </p:txBody>
      </p:sp>
      <p:sp>
        <p:nvSpPr>
          <p:cNvPr id="44035" name="Freeform 3"/>
          <p:cNvSpPr>
            <a:spLocks/>
          </p:cNvSpPr>
          <p:nvPr/>
        </p:nvSpPr>
        <p:spPr bwMode="auto">
          <a:xfrm>
            <a:off x="2690813" y="2711450"/>
            <a:ext cx="2560637" cy="3336925"/>
          </a:xfrm>
          <a:custGeom>
            <a:avLst/>
            <a:gdLst/>
            <a:ahLst/>
            <a:cxnLst>
              <a:cxn ang="0">
                <a:pos x="0" y="1247"/>
              </a:cxn>
              <a:cxn ang="0">
                <a:pos x="221" y="968"/>
              </a:cxn>
              <a:cxn ang="0">
                <a:pos x="269" y="920"/>
              </a:cxn>
              <a:cxn ang="0">
                <a:pos x="279" y="901"/>
              </a:cxn>
              <a:cxn ang="0">
                <a:pos x="356" y="661"/>
              </a:cxn>
              <a:cxn ang="0">
                <a:pos x="394" y="652"/>
              </a:cxn>
              <a:cxn ang="0">
                <a:pos x="452" y="584"/>
              </a:cxn>
              <a:cxn ang="0">
                <a:pos x="461" y="575"/>
              </a:cxn>
              <a:cxn ang="0">
                <a:pos x="471" y="546"/>
              </a:cxn>
              <a:cxn ang="0">
                <a:pos x="471" y="536"/>
              </a:cxn>
              <a:cxn ang="0">
                <a:pos x="644" y="336"/>
              </a:cxn>
              <a:cxn ang="0">
                <a:pos x="653" y="326"/>
              </a:cxn>
              <a:cxn ang="0">
                <a:pos x="663" y="317"/>
              </a:cxn>
              <a:cxn ang="0">
                <a:pos x="816" y="278"/>
              </a:cxn>
              <a:cxn ang="0">
                <a:pos x="816" y="269"/>
              </a:cxn>
              <a:cxn ang="0">
                <a:pos x="826" y="259"/>
              </a:cxn>
              <a:cxn ang="0">
                <a:pos x="845" y="192"/>
              </a:cxn>
              <a:cxn ang="0">
                <a:pos x="855" y="192"/>
              </a:cxn>
              <a:cxn ang="0">
                <a:pos x="989" y="0"/>
              </a:cxn>
              <a:cxn ang="0">
                <a:pos x="1095" y="105"/>
              </a:cxn>
              <a:cxn ang="0">
                <a:pos x="1104" y="125"/>
              </a:cxn>
              <a:cxn ang="0">
                <a:pos x="1181" y="413"/>
              </a:cxn>
              <a:cxn ang="0">
                <a:pos x="1124" y="584"/>
              </a:cxn>
              <a:cxn ang="0">
                <a:pos x="1199" y="767"/>
              </a:cxn>
              <a:cxn ang="0">
                <a:pos x="1209" y="767"/>
              </a:cxn>
              <a:cxn ang="0">
                <a:pos x="1219" y="776"/>
              </a:cxn>
              <a:cxn ang="0">
                <a:pos x="1104" y="1055"/>
              </a:cxn>
              <a:cxn ang="0">
                <a:pos x="1124" y="1084"/>
              </a:cxn>
              <a:cxn ang="0">
                <a:pos x="1143" y="1122"/>
              </a:cxn>
              <a:cxn ang="0">
                <a:pos x="1391" y="1391"/>
              </a:cxn>
              <a:cxn ang="0">
                <a:pos x="1391" y="1410"/>
              </a:cxn>
              <a:cxn ang="0">
                <a:pos x="1526" y="1544"/>
              </a:cxn>
              <a:cxn ang="0">
                <a:pos x="1516" y="1564"/>
              </a:cxn>
              <a:cxn ang="0">
                <a:pos x="1507" y="1583"/>
              </a:cxn>
              <a:cxn ang="0">
                <a:pos x="1535" y="2044"/>
              </a:cxn>
              <a:cxn ang="0">
                <a:pos x="1612" y="2101"/>
              </a:cxn>
            </a:cxnLst>
            <a:rect l="0" t="0" r="r" b="b"/>
            <a:pathLst>
              <a:path w="1613" h="2102">
                <a:moveTo>
                  <a:pt x="0" y="1247"/>
                </a:moveTo>
                <a:lnTo>
                  <a:pt x="221" y="968"/>
                </a:lnTo>
                <a:lnTo>
                  <a:pt x="269" y="920"/>
                </a:lnTo>
                <a:lnTo>
                  <a:pt x="279" y="901"/>
                </a:lnTo>
                <a:lnTo>
                  <a:pt x="356" y="661"/>
                </a:lnTo>
                <a:lnTo>
                  <a:pt x="394" y="652"/>
                </a:lnTo>
                <a:lnTo>
                  <a:pt x="452" y="584"/>
                </a:lnTo>
                <a:lnTo>
                  <a:pt x="461" y="575"/>
                </a:lnTo>
                <a:lnTo>
                  <a:pt x="471" y="546"/>
                </a:lnTo>
                <a:lnTo>
                  <a:pt x="471" y="536"/>
                </a:lnTo>
                <a:lnTo>
                  <a:pt x="644" y="336"/>
                </a:lnTo>
                <a:lnTo>
                  <a:pt x="653" y="326"/>
                </a:lnTo>
                <a:lnTo>
                  <a:pt x="663" y="317"/>
                </a:lnTo>
                <a:lnTo>
                  <a:pt x="816" y="278"/>
                </a:lnTo>
                <a:lnTo>
                  <a:pt x="816" y="269"/>
                </a:lnTo>
                <a:lnTo>
                  <a:pt x="826" y="259"/>
                </a:lnTo>
                <a:lnTo>
                  <a:pt x="845" y="192"/>
                </a:lnTo>
                <a:lnTo>
                  <a:pt x="855" y="192"/>
                </a:lnTo>
                <a:lnTo>
                  <a:pt x="989" y="0"/>
                </a:lnTo>
                <a:lnTo>
                  <a:pt x="1095" y="105"/>
                </a:lnTo>
                <a:lnTo>
                  <a:pt x="1104" y="125"/>
                </a:lnTo>
                <a:lnTo>
                  <a:pt x="1181" y="413"/>
                </a:lnTo>
                <a:lnTo>
                  <a:pt x="1124" y="584"/>
                </a:lnTo>
                <a:lnTo>
                  <a:pt x="1199" y="767"/>
                </a:lnTo>
                <a:lnTo>
                  <a:pt x="1209" y="767"/>
                </a:lnTo>
                <a:lnTo>
                  <a:pt x="1219" y="776"/>
                </a:lnTo>
                <a:lnTo>
                  <a:pt x="1104" y="1055"/>
                </a:lnTo>
                <a:lnTo>
                  <a:pt x="1124" y="1084"/>
                </a:lnTo>
                <a:lnTo>
                  <a:pt x="1143" y="1122"/>
                </a:lnTo>
                <a:lnTo>
                  <a:pt x="1391" y="1391"/>
                </a:lnTo>
                <a:lnTo>
                  <a:pt x="1391" y="1410"/>
                </a:lnTo>
                <a:lnTo>
                  <a:pt x="1526" y="1544"/>
                </a:lnTo>
                <a:lnTo>
                  <a:pt x="1516" y="1564"/>
                </a:lnTo>
                <a:lnTo>
                  <a:pt x="1507" y="1583"/>
                </a:lnTo>
                <a:lnTo>
                  <a:pt x="1535" y="2044"/>
                </a:lnTo>
                <a:lnTo>
                  <a:pt x="1612" y="2101"/>
                </a:lnTo>
              </a:path>
            </a:pathLst>
          </a:custGeom>
          <a:noFill/>
          <a:ln w="25400" cap="rnd" cmpd="sng">
            <a:solidFill>
              <a:srgbClr val="FFFFFF"/>
            </a:solidFill>
            <a:prstDash val="solid"/>
            <a:round/>
            <a:headEnd type="none" w="sm" len="sm"/>
            <a:tailEnd type="none" w="sm" len="sm"/>
          </a:ln>
          <a:effectLst/>
        </p:spPr>
        <p:txBody>
          <a:bodyPr/>
          <a:lstStyle/>
          <a:p>
            <a:endParaRPr lang="en-US"/>
          </a:p>
        </p:txBody>
      </p:sp>
      <p:sp>
        <p:nvSpPr>
          <p:cNvPr id="44036" name="Freeform 4"/>
          <p:cNvSpPr>
            <a:spLocks/>
          </p:cNvSpPr>
          <p:nvPr/>
        </p:nvSpPr>
        <p:spPr bwMode="auto">
          <a:xfrm>
            <a:off x="4565650" y="1690688"/>
            <a:ext cx="2957513" cy="4387850"/>
          </a:xfrm>
          <a:custGeom>
            <a:avLst/>
            <a:gdLst/>
            <a:ahLst/>
            <a:cxnLst>
              <a:cxn ang="0">
                <a:pos x="0" y="1036"/>
              </a:cxn>
              <a:cxn ang="0">
                <a:pos x="393" y="576"/>
              </a:cxn>
              <a:cxn ang="0">
                <a:pos x="412" y="576"/>
              </a:cxn>
              <a:cxn ang="0">
                <a:pos x="422" y="566"/>
              </a:cxn>
              <a:cxn ang="0">
                <a:pos x="575" y="480"/>
              </a:cxn>
              <a:cxn ang="0">
                <a:pos x="604" y="432"/>
              </a:cxn>
              <a:cxn ang="0">
                <a:pos x="671" y="297"/>
              </a:cxn>
              <a:cxn ang="0">
                <a:pos x="690" y="230"/>
              </a:cxn>
              <a:cxn ang="0">
                <a:pos x="882" y="134"/>
              </a:cxn>
              <a:cxn ang="0">
                <a:pos x="882" y="115"/>
              </a:cxn>
              <a:cxn ang="0">
                <a:pos x="1017" y="9"/>
              </a:cxn>
              <a:cxn ang="0">
                <a:pos x="1036" y="0"/>
              </a:cxn>
              <a:cxn ang="0">
                <a:pos x="1132" y="67"/>
              </a:cxn>
              <a:cxn ang="0">
                <a:pos x="1074" y="326"/>
              </a:cxn>
              <a:cxn ang="0">
                <a:pos x="1065" y="345"/>
              </a:cxn>
              <a:cxn ang="0">
                <a:pos x="1190" y="499"/>
              </a:cxn>
              <a:cxn ang="0">
                <a:pos x="1209" y="518"/>
              </a:cxn>
              <a:cxn ang="0">
                <a:pos x="1228" y="537"/>
              </a:cxn>
              <a:cxn ang="0">
                <a:pos x="1324" y="844"/>
              </a:cxn>
              <a:cxn ang="0">
                <a:pos x="1391" y="960"/>
              </a:cxn>
              <a:cxn ang="0">
                <a:pos x="1410" y="1410"/>
              </a:cxn>
              <a:cxn ang="0">
                <a:pos x="1420" y="1419"/>
              </a:cxn>
              <a:cxn ang="0">
                <a:pos x="1554" y="1563"/>
              </a:cxn>
              <a:cxn ang="0">
                <a:pos x="1564" y="1573"/>
              </a:cxn>
              <a:cxn ang="0">
                <a:pos x="1574" y="1573"/>
              </a:cxn>
              <a:cxn ang="0">
                <a:pos x="1593" y="1765"/>
              </a:cxn>
              <a:cxn ang="0">
                <a:pos x="1593" y="1842"/>
              </a:cxn>
              <a:cxn ang="0">
                <a:pos x="1602" y="1890"/>
              </a:cxn>
              <a:cxn ang="0">
                <a:pos x="1602" y="1899"/>
              </a:cxn>
              <a:cxn ang="0">
                <a:pos x="1612" y="2226"/>
              </a:cxn>
              <a:cxn ang="0">
                <a:pos x="1622" y="2255"/>
              </a:cxn>
              <a:cxn ang="0">
                <a:pos x="1670" y="2293"/>
              </a:cxn>
              <a:cxn ang="0">
                <a:pos x="1746" y="2379"/>
              </a:cxn>
              <a:cxn ang="0">
                <a:pos x="1862" y="2591"/>
              </a:cxn>
              <a:cxn ang="0">
                <a:pos x="1804" y="2763"/>
              </a:cxn>
            </a:cxnLst>
            <a:rect l="0" t="0" r="r" b="b"/>
            <a:pathLst>
              <a:path w="1863" h="2764">
                <a:moveTo>
                  <a:pt x="0" y="1036"/>
                </a:moveTo>
                <a:lnTo>
                  <a:pt x="393" y="576"/>
                </a:lnTo>
                <a:lnTo>
                  <a:pt x="412" y="576"/>
                </a:lnTo>
                <a:lnTo>
                  <a:pt x="422" y="566"/>
                </a:lnTo>
                <a:lnTo>
                  <a:pt x="575" y="480"/>
                </a:lnTo>
                <a:lnTo>
                  <a:pt x="604" y="432"/>
                </a:lnTo>
                <a:lnTo>
                  <a:pt x="671" y="297"/>
                </a:lnTo>
                <a:lnTo>
                  <a:pt x="690" y="230"/>
                </a:lnTo>
                <a:lnTo>
                  <a:pt x="882" y="134"/>
                </a:lnTo>
                <a:lnTo>
                  <a:pt x="882" y="115"/>
                </a:lnTo>
                <a:lnTo>
                  <a:pt x="1017" y="9"/>
                </a:lnTo>
                <a:lnTo>
                  <a:pt x="1036" y="0"/>
                </a:lnTo>
                <a:lnTo>
                  <a:pt x="1132" y="67"/>
                </a:lnTo>
                <a:lnTo>
                  <a:pt x="1074" y="326"/>
                </a:lnTo>
                <a:lnTo>
                  <a:pt x="1065" y="345"/>
                </a:lnTo>
                <a:lnTo>
                  <a:pt x="1190" y="499"/>
                </a:lnTo>
                <a:lnTo>
                  <a:pt x="1209" y="518"/>
                </a:lnTo>
                <a:lnTo>
                  <a:pt x="1228" y="537"/>
                </a:lnTo>
                <a:lnTo>
                  <a:pt x="1324" y="844"/>
                </a:lnTo>
                <a:lnTo>
                  <a:pt x="1391" y="960"/>
                </a:lnTo>
                <a:lnTo>
                  <a:pt x="1410" y="1410"/>
                </a:lnTo>
                <a:lnTo>
                  <a:pt x="1420" y="1419"/>
                </a:lnTo>
                <a:lnTo>
                  <a:pt x="1554" y="1563"/>
                </a:lnTo>
                <a:lnTo>
                  <a:pt x="1564" y="1573"/>
                </a:lnTo>
                <a:lnTo>
                  <a:pt x="1574" y="1573"/>
                </a:lnTo>
                <a:lnTo>
                  <a:pt x="1593" y="1765"/>
                </a:lnTo>
                <a:lnTo>
                  <a:pt x="1593" y="1842"/>
                </a:lnTo>
                <a:lnTo>
                  <a:pt x="1602" y="1890"/>
                </a:lnTo>
                <a:lnTo>
                  <a:pt x="1602" y="1899"/>
                </a:lnTo>
                <a:lnTo>
                  <a:pt x="1612" y="2226"/>
                </a:lnTo>
                <a:lnTo>
                  <a:pt x="1622" y="2255"/>
                </a:lnTo>
                <a:lnTo>
                  <a:pt x="1670" y="2293"/>
                </a:lnTo>
                <a:lnTo>
                  <a:pt x="1746" y="2379"/>
                </a:lnTo>
                <a:lnTo>
                  <a:pt x="1862" y="2591"/>
                </a:lnTo>
                <a:lnTo>
                  <a:pt x="1804" y="2763"/>
                </a:lnTo>
              </a:path>
            </a:pathLst>
          </a:custGeom>
          <a:noFill/>
          <a:ln w="25400" cap="rnd" cmpd="sng">
            <a:solidFill>
              <a:srgbClr val="FFFFFF"/>
            </a:solidFill>
            <a:prstDash val="solid"/>
            <a:round/>
            <a:headEnd type="none" w="sm" len="sm"/>
            <a:tailEnd type="none" w="sm" len="sm"/>
          </a:ln>
          <a:effectLst/>
        </p:spPr>
        <p:txBody>
          <a:bodyPr/>
          <a:lstStyle/>
          <a:p>
            <a:endParaRPr lang="en-US"/>
          </a:p>
        </p:txBody>
      </p:sp>
      <p:sp>
        <p:nvSpPr>
          <p:cNvPr id="44037" name="Freeform 5"/>
          <p:cNvSpPr>
            <a:spLocks/>
          </p:cNvSpPr>
          <p:nvPr/>
        </p:nvSpPr>
        <p:spPr bwMode="auto">
          <a:xfrm>
            <a:off x="6561138" y="531813"/>
            <a:ext cx="2165350" cy="2165350"/>
          </a:xfrm>
          <a:custGeom>
            <a:avLst/>
            <a:gdLst/>
            <a:ahLst/>
            <a:cxnLst>
              <a:cxn ang="0">
                <a:pos x="0" y="1363"/>
              </a:cxn>
              <a:cxn ang="0">
                <a:pos x="432" y="701"/>
              </a:cxn>
              <a:cxn ang="0">
                <a:pos x="605" y="307"/>
              </a:cxn>
              <a:cxn ang="0">
                <a:pos x="739" y="211"/>
              </a:cxn>
              <a:cxn ang="0">
                <a:pos x="749" y="192"/>
              </a:cxn>
              <a:cxn ang="0">
                <a:pos x="883" y="29"/>
              </a:cxn>
              <a:cxn ang="0">
                <a:pos x="931" y="0"/>
              </a:cxn>
              <a:cxn ang="0">
                <a:pos x="979" y="0"/>
              </a:cxn>
              <a:cxn ang="0">
                <a:pos x="989" y="0"/>
              </a:cxn>
              <a:cxn ang="0">
                <a:pos x="1123" y="29"/>
              </a:cxn>
              <a:cxn ang="0">
                <a:pos x="1161" y="38"/>
              </a:cxn>
              <a:cxn ang="0">
                <a:pos x="1277" y="67"/>
              </a:cxn>
              <a:cxn ang="0">
                <a:pos x="1296" y="96"/>
              </a:cxn>
              <a:cxn ang="0">
                <a:pos x="1334" y="893"/>
              </a:cxn>
              <a:cxn ang="0">
                <a:pos x="1344" y="893"/>
              </a:cxn>
              <a:cxn ang="0">
                <a:pos x="1363" y="950"/>
              </a:cxn>
              <a:cxn ang="0">
                <a:pos x="1363" y="1267"/>
              </a:cxn>
            </a:cxnLst>
            <a:rect l="0" t="0" r="r" b="b"/>
            <a:pathLst>
              <a:path w="1364" h="1364">
                <a:moveTo>
                  <a:pt x="0" y="1363"/>
                </a:moveTo>
                <a:lnTo>
                  <a:pt x="432" y="701"/>
                </a:lnTo>
                <a:lnTo>
                  <a:pt x="605" y="307"/>
                </a:lnTo>
                <a:lnTo>
                  <a:pt x="739" y="211"/>
                </a:lnTo>
                <a:lnTo>
                  <a:pt x="749" y="192"/>
                </a:lnTo>
                <a:lnTo>
                  <a:pt x="883" y="29"/>
                </a:lnTo>
                <a:lnTo>
                  <a:pt x="931" y="0"/>
                </a:lnTo>
                <a:lnTo>
                  <a:pt x="979" y="0"/>
                </a:lnTo>
                <a:lnTo>
                  <a:pt x="989" y="0"/>
                </a:lnTo>
                <a:lnTo>
                  <a:pt x="1123" y="29"/>
                </a:lnTo>
                <a:lnTo>
                  <a:pt x="1161" y="38"/>
                </a:lnTo>
                <a:lnTo>
                  <a:pt x="1277" y="67"/>
                </a:lnTo>
                <a:lnTo>
                  <a:pt x="1296" y="96"/>
                </a:lnTo>
                <a:lnTo>
                  <a:pt x="1334" y="893"/>
                </a:lnTo>
                <a:lnTo>
                  <a:pt x="1344" y="893"/>
                </a:lnTo>
                <a:lnTo>
                  <a:pt x="1363" y="950"/>
                </a:lnTo>
                <a:lnTo>
                  <a:pt x="1363" y="1267"/>
                </a:lnTo>
              </a:path>
            </a:pathLst>
          </a:custGeom>
          <a:noFill/>
          <a:ln w="25400" cap="rnd" cmpd="sng">
            <a:solidFill>
              <a:srgbClr val="FFFFFF"/>
            </a:solidFill>
            <a:prstDash val="solid"/>
            <a:round/>
            <a:headEnd type="none" w="sm" len="sm"/>
            <a:tailEnd type="none" w="sm" len="sm"/>
          </a:ln>
          <a:effectLst/>
        </p:spPr>
        <p:txBody>
          <a:bodyPr/>
          <a:lstStyle/>
          <a:p>
            <a:endParaRPr lang="en-US"/>
          </a:p>
        </p:txBody>
      </p:sp>
      <p:sp>
        <p:nvSpPr>
          <p:cNvPr id="44038" name="Freeform 6"/>
          <p:cNvSpPr>
            <a:spLocks/>
          </p:cNvSpPr>
          <p:nvPr/>
        </p:nvSpPr>
        <p:spPr bwMode="auto">
          <a:xfrm>
            <a:off x="665163" y="395288"/>
            <a:ext cx="6750050" cy="3214687"/>
          </a:xfrm>
          <a:custGeom>
            <a:avLst/>
            <a:gdLst/>
            <a:ahLst/>
            <a:cxnLst>
              <a:cxn ang="0">
                <a:pos x="0" y="2024"/>
              </a:cxn>
              <a:cxn ang="0">
                <a:pos x="57" y="2005"/>
              </a:cxn>
              <a:cxn ang="0">
                <a:pos x="4251" y="0"/>
              </a:cxn>
            </a:cxnLst>
            <a:rect l="0" t="0" r="r" b="b"/>
            <a:pathLst>
              <a:path w="4252" h="2025">
                <a:moveTo>
                  <a:pt x="0" y="2024"/>
                </a:moveTo>
                <a:lnTo>
                  <a:pt x="57" y="2005"/>
                </a:lnTo>
                <a:lnTo>
                  <a:pt x="4251" y="0"/>
                </a:lnTo>
              </a:path>
            </a:pathLst>
          </a:custGeom>
          <a:noFill/>
          <a:ln w="101600" cap="rnd" cmpd="sng">
            <a:solidFill>
              <a:srgbClr val="FFFFFF"/>
            </a:solidFill>
            <a:prstDash val="solid"/>
            <a:round/>
            <a:headEnd type="none" w="sm" len="sm"/>
            <a:tailEnd type="none" w="sm" len="sm"/>
          </a:ln>
          <a:effectLst/>
        </p:spPr>
        <p:txBody>
          <a:bodyPr/>
          <a:lstStyle/>
          <a:p>
            <a:endParaRPr lang="en-US"/>
          </a:p>
        </p:txBody>
      </p:sp>
      <p:sp>
        <p:nvSpPr>
          <p:cNvPr id="44039" name="Oval 7"/>
          <p:cNvSpPr>
            <a:spLocks noChangeArrowheads="1"/>
          </p:cNvSpPr>
          <p:nvPr/>
        </p:nvSpPr>
        <p:spPr bwMode="auto">
          <a:xfrm>
            <a:off x="1592263" y="2419350"/>
            <a:ext cx="644525" cy="1100138"/>
          </a:xfrm>
          <a:prstGeom prst="ellipse">
            <a:avLst/>
          </a:prstGeom>
          <a:solidFill>
            <a:srgbClr val="FFFFFF"/>
          </a:solidFill>
          <a:ln w="25400">
            <a:solidFill>
              <a:srgbClr val="FFFFFF"/>
            </a:solidFill>
            <a:round/>
            <a:headEnd/>
            <a:tailEnd/>
          </a:ln>
          <a:effectLst/>
        </p:spPr>
        <p:txBody>
          <a:bodyPr wrap="none" anchor="ctr"/>
          <a:lstStyle/>
          <a:p>
            <a:endParaRPr lang="en-US"/>
          </a:p>
        </p:txBody>
      </p:sp>
      <p:sp>
        <p:nvSpPr>
          <p:cNvPr id="44040" name="Oval 8"/>
          <p:cNvSpPr>
            <a:spLocks noChangeArrowheads="1"/>
          </p:cNvSpPr>
          <p:nvPr/>
        </p:nvSpPr>
        <p:spPr bwMode="auto">
          <a:xfrm>
            <a:off x="3810000" y="1371600"/>
            <a:ext cx="644525" cy="1101725"/>
          </a:xfrm>
          <a:prstGeom prst="ellipse">
            <a:avLst/>
          </a:prstGeom>
          <a:solidFill>
            <a:srgbClr val="FFFFFF"/>
          </a:solidFill>
          <a:ln w="25400">
            <a:solidFill>
              <a:srgbClr val="FFFFFF"/>
            </a:solidFill>
            <a:round/>
            <a:headEnd/>
            <a:tailEnd/>
          </a:ln>
          <a:effectLst/>
        </p:spPr>
        <p:txBody>
          <a:bodyPr wrap="none" anchor="ctr"/>
          <a:lstStyle/>
          <a:p>
            <a:endParaRPr lang="en-US"/>
          </a:p>
        </p:txBody>
      </p:sp>
      <p:sp>
        <p:nvSpPr>
          <p:cNvPr id="44041" name="Oval 9"/>
          <p:cNvSpPr>
            <a:spLocks noChangeArrowheads="1"/>
          </p:cNvSpPr>
          <p:nvPr/>
        </p:nvSpPr>
        <p:spPr bwMode="auto">
          <a:xfrm>
            <a:off x="5680075" y="609600"/>
            <a:ext cx="644525" cy="1101725"/>
          </a:xfrm>
          <a:prstGeom prst="ellipse">
            <a:avLst/>
          </a:prstGeom>
          <a:solidFill>
            <a:srgbClr val="FFFFFF"/>
          </a:solidFill>
          <a:ln w="25400">
            <a:solidFill>
              <a:srgbClr val="FFFFFF"/>
            </a:solidFill>
            <a:round/>
            <a:headEnd/>
            <a:tailEnd/>
          </a:ln>
          <a:effectLst/>
        </p:spPr>
        <p:txBody>
          <a:bodyPr wrap="none" anchor="ctr"/>
          <a:lstStyle/>
          <a:p>
            <a:endParaRPr lang="en-US"/>
          </a:p>
        </p:txBody>
      </p:sp>
      <p:sp>
        <p:nvSpPr>
          <p:cNvPr id="44042" name="Oval 10"/>
          <p:cNvSpPr>
            <a:spLocks noChangeArrowheads="1"/>
          </p:cNvSpPr>
          <p:nvPr/>
        </p:nvSpPr>
        <p:spPr bwMode="auto">
          <a:xfrm>
            <a:off x="7280275" y="41275"/>
            <a:ext cx="644525" cy="1101725"/>
          </a:xfrm>
          <a:prstGeom prst="ellipse">
            <a:avLst/>
          </a:prstGeom>
          <a:solidFill>
            <a:srgbClr val="FFFFFF"/>
          </a:solidFill>
          <a:ln w="25400">
            <a:solidFill>
              <a:srgbClr val="FFFFFF"/>
            </a:solidFill>
            <a:round/>
            <a:headEnd/>
            <a:tailEnd/>
          </a:ln>
          <a:effectLst/>
        </p:spPr>
        <p:txBody>
          <a:bodyPr wrap="none" anchor="ctr"/>
          <a:lstStyle/>
          <a:p>
            <a:endParaRPr lang="en-US"/>
          </a:p>
        </p:txBody>
      </p:sp>
      <p:sp>
        <p:nvSpPr>
          <p:cNvPr id="44043" name="Rectangle 11"/>
          <p:cNvSpPr>
            <a:spLocks noChangeArrowheads="1"/>
          </p:cNvSpPr>
          <p:nvPr/>
        </p:nvSpPr>
        <p:spPr bwMode="auto">
          <a:xfrm>
            <a:off x="1676400" y="2540000"/>
            <a:ext cx="381000" cy="736600"/>
          </a:xfrm>
          <a:prstGeom prst="rect">
            <a:avLst/>
          </a:prstGeom>
          <a:noFill/>
          <a:ln w="9525">
            <a:noFill/>
            <a:miter lim="800000"/>
            <a:headEnd/>
            <a:tailEnd/>
          </a:ln>
          <a:effectLst/>
        </p:spPr>
        <p:txBody>
          <a:bodyPr lIns="0" tIns="0" rIns="0" bIns="0"/>
          <a:lstStyle/>
          <a:p>
            <a:r>
              <a:rPr lang="en-US" sz="5400">
                <a:solidFill>
                  <a:srgbClr val="000000"/>
                </a:solidFill>
              </a:rPr>
              <a:t>1</a:t>
            </a:r>
          </a:p>
        </p:txBody>
      </p:sp>
      <p:sp>
        <p:nvSpPr>
          <p:cNvPr id="44044" name="Rectangle 12"/>
          <p:cNvSpPr>
            <a:spLocks noChangeArrowheads="1"/>
          </p:cNvSpPr>
          <p:nvPr/>
        </p:nvSpPr>
        <p:spPr bwMode="auto">
          <a:xfrm>
            <a:off x="3949700" y="1512888"/>
            <a:ext cx="381000" cy="736600"/>
          </a:xfrm>
          <a:prstGeom prst="rect">
            <a:avLst/>
          </a:prstGeom>
          <a:noFill/>
          <a:ln w="9525">
            <a:noFill/>
            <a:miter lim="800000"/>
            <a:headEnd/>
            <a:tailEnd/>
          </a:ln>
          <a:effectLst/>
        </p:spPr>
        <p:txBody>
          <a:bodyPr lIns="0" tIns="0" rIns="0" bIns="0"/>
          <a:lstStyle/>
          <a:p>
            <a:r>
              <a:rPr lang="en-US" sz="5400">
                <a:solidFill>
                  <a:srgbClr val="000000"/>
                </a:solidFill>
              </a:rPr>
              <a:t>2</a:t>
            </a:r>
          </a:p>
        </p:txBody>
      </p:sp>
      <p:sp>
        <p:nvSpPr>
          <p:cNvPr id="44045" name="Rectangle 13"/>
          <p:cNvSpPr>
            <a:spLocks noChangeArrowheads="1"/>
          </p:cNvSpPr>
          <p:nvPr/>
        </p:nvSpPr>
        <p:spPr bwMode="auto">
          <a:xfrm>
            <a:off x="5803900" y="750888"/>
            <a:ext cx="381000" cy="736600"/>
          </a:xfrm>
          <a:prstGeom prst="rect">
            <a:avLst/>
          </a:prstGeom>
          <a:noFill/>
          <a:ln w="9525">
            <a:noFill/>
            <a:miter lim="800000"/>
            <a:headEnd/>
            <a:tailEnd/>
          </a:ln>
          <a:effectLst/>
        </p:spPr>
        <p:txBody>
          <a:bodyPr lIns="0" tIns="0" rIns="0" bIns="0"/>
          <a:lstStyle/>
          <a:p>
            <a:r>
              <a:rPr lang="en-US" sz="5400">
                <a:solidFill>
                  <a:srgbClr val="000000"/>
                </a:solidFill>
              </a:rPr>
              <a:t>3</a:t>
            </a:r>
          </a:p>
        </p:txBody>
      </p:sp>
      <p:sp>
        <p:nvSpPr>
          <p:cNvPr id="44046" name="Rectangle 14"/>
          <p:cNvSpPr>
            <a:spLocks noChangeArrowheads="1"/>
          </p:cNvSpPr>
          <p:nvPr/>
        </p:nvSpPr>
        <p:spPr bwMode="auto">
          <a:xfrm>
            <a:off x="7381875" y="120650"/>
            <a:ext cx="381000" cy="736600"/>
          </a:xfrm>
          <a:prstGeom prst="rect">
            <a:avLst/>
          </a:prstGeom>
          <a:noFill/>
          <a:ln w="9525">
            <a:noFill/>
            <a:miter lim="800000"/>
            <a:headEnd/>
            <a:tailEnd/>
          </a:ln>
          <a:effectLst/>
        </p:spPr>
        <p:txBody>
          <a:bodyPr lIns="0" tIns="0" rIns="0" bIns="0"/>
          <a:lstStyle/>
          <a:p>
            <a:r>
              <a:rPr lang="en-US" sz="5400">
                <a:solidFill>
                  <a:srgbClr val="000000"/>
                </a:solidFill>
              </a:rPr>
              <a:t>4</a:t>
            </a:r>
          </a:p>
        </p:txBody>
      </p:sp>
      <p:sp>
        <p:nvSpPr>
          <p:cNvPr id="44047" name="Rectangle 15"/>
          <p:cNvSpPr>
            <a:spLocks noChangeArrowheads="1"/>
          </p:cNvSpPr>
          <p:nvPr/>
        </p:nvSpPr>
        <p:spPr bwMode="auto">
          <a:xfrm>
            <a:off x="1046163" y="4843463"/>
            <a:ext cx="1554162" cy="704850"/>
          </a:xfrm>
          <a:prstGeom prst="rect">
            <a:avLst/>
          </a:prstGeom>
          <a:noFill/>
          <a:ln w="9525">
            <a:noFill/>
            <a:miter lim="800000"/>
            <a:headEnd/>
            <a:tailEnd/>
          </a:ln>
          <a:effectLst/>
        </p:spPr>
        <p:txBody>
          <a:bodyPr lIns="0" tIns="0" rIns="0" bIns="0"/>
          <a:lstStyle/>
          <a:p>
            <a:r>
              <a:rPr lang="en-US" sz="2500" dirty="0">
                <a:solidFill>
                  <a:srgbClr val="FFFFFF"/>
                </a:solidFill>
                <a:effectLst>
                  <a:outerShdw blurRad="38100" dist="38100" dir="2700000" algn="tl">
                    <a:srgbClr val="000000">
                      <a:alpha val="43137"/>
                    </a:srgbClr>
                  </a:outerShdw>
                </a:effectLst>
              </a:rPr>
              <a:t>Prophet's own time</a:t>
            </a:r>
          </a:p>
        </p:txBody>
      </p:sp>
      <p:sp>
        <p:nvSpPr>
          <p:cNvPr id="44048" name="Rectangle 16"/>
          <p:cNvSpPr>
            <a:spLocks noChangeArrowheads="1"/>
          </p:cNvSpPr>
          <p:nvPr/>
        </p:nvSpPr>
        <p:spPr bwMode="auto">
          <a:xfrm>
            <a:off x="3103563" y="4081463"/>
            <a:ext cx="1677987" cy="1057275"/>
          </a:xfrm>
          <a:prstGeom prst="rect">
            <a:avLst/>
          </a:prstGeom>
          <a:noFill/>
          <a:ln w="9525">
            <a:noFill/>
            <a:miter lim="800000"/>
            <a:headEnd/>
            <a:tailEnd/>
          </a:ln>
          <a:effectLst/>
        </p:spPr>
        <p:txBody>
          <a:bodyPr lIns="0" tIns="0" rIns="0" bIns="0"/>
          <a:lstStyle/>
          <a:p>
            <a:r>
              <a:rPr lang="en-US" sz="2500">
                <a:solidFill>
                  <a:srgbClr val="FFFFFF"/>
                </a:solidFill>
                <a:effectLst>
                  <a:outerShdw blurRad="38100" dist="38100" dir="2700000" algn="tl">
                    <a:srgbClr val="000000">
                      <a:alpha val="43137"/>
                    </a:srgbClr>
                  </a:outerShdw>
                </a:effectLst>
              </a:rPr>
              <a:t>Captivity</a:t>
            </a:r>
          </a:p>
          <a:p>
            <a:r>
              <a:rPr lang="en-US" sz="2500">
                <a:solidFill>
                  <a:srgbClr val="FFFFFF"/>
                </a:solidFill>
                <a:effectLst>
                  <a:outerShdw blurRad="38100" dist="38100" dir="2700000" algn="tl">
                    <a:srgbClr val="000000">
                      <a:alpha val="43137"/>
                    </a:srgbClr>
                  </a:outerShdw>
                </a:effectLst>
              </a:rPr>
              <a:t>and </a:t>
            </a:r>
          </a:p>
          <a:p>
            <a:r>
              <a:rPr lang="en-US" sz="2500">
                <a:solidFill>
                  <a:srgbClr val="FFFFFF"/>
                </a:solidFill>
                <a:effectLst>
                  <a:outerShdw blurRad="38100" dist="38100" dir="2700000" algn="tl">
                    <a:srgbClr val="000000">
                      <a:alpha val="43137"/>
                    </a:srgbClr>
                  </a:outerShdw>
                </a:effectLst>
              </a:rPr>
              <a:t>Restoration</a:t>
            </a:r>
          </a:p>
        </p:txBody>
      </p:sp>
      <p:sp>
        <p:nvSpPr>
          <p:cNvPr id="44049" name="Rectangle 17"/>
          <p:cNvSpPr>
            <a:spLocks noChangeArrowheads="1"/>
          </p:cNvSpPr>
          <p:nvPr/>
        </p:nvSpPr>
        <p:spPr bwMode="auto">
          <a:xfrm>
            <a:off x="5387975" y="3228975"/>
            <a:ext cx="1133475" cy="1055688"/>
          </a:xfrm>
          <a:prstGeom prst="rect">
            <a:avLst/>
          </a:prstGeom>
          <a:noFill/>
          <a:ln w="9525">
            <a:noFill/>
            <a:miter lim="800000"/>
            <a:headEnd/>
            <a:tailEnd/>
          </a:ln>
          <a:effectLst/>
        </p:spPr>
        <p:txBody>
          <a:bodyPr lIns="0" tIns="0" rIns="0" bIns="0"/>
          <a:lstStyle/>
          <a:p>
            <a:r>
              <a:rPr lang="en-US" sz="2500">
                <a:solidFill>
                  <a:srgbClr val="FFFFFF"/>
                </a:solidFill>
                <a:effectLst>
                  <a:outerShdw blurRad="38100" dist="38100" dir="2700000" algn="tl">
                    <a:srgbClr val="000000">
                      <a:alpha val="43137"/>
                    </a:srgbClr>
                  </a:outerShdw>
                </a:effectLst>
              </a:rPr>
              <a:t>Christ's</a:t>
            </a:r>
          </a:p>
          <a:p>
            <a:r>
              <a:rPr lang="en-US" sz="2500">
                <a:solidFill>
                  <a:srgbClr val="FFFFFF"/>
                </a:solidFill>
                <a:effectLst>
                  <a:outerShdw blurRad="38100" dist="38100" dir="2700000" algn="tl">
                    <a:srgbClr val="000000">
                      <a:alpha val="43137"/>
                    </a:srgbClr>
                  </a:outerShdw>
                </a:effectLst>
              </a:rPr>
              <a:t>First </a:t>
            </a:r>
          </a:p>
          <a:p>
            <a:r>
              <a:rPr lang="en-US" sz="2500">
                <a:solidFill>
                  <a:srgbClr val="FFFFFF"/>
                </a:solidFill>
                <a:effectLst>
                  <a:outerShdw blurRad="38100" dist="38100" dir="2700000" algn="tl">
                    <a:srgbClr val="000000">
                      <a:alpha val="43137"/>
                    </a:srgbClr>
                  </a:outerShdw>
                </a:effectLst>
              </a:rPr>
              <a:t>Coming</a:t>
            </a:r>
          </a:p>
        </p:txBody>
      </p:sp>
      <p:sp>
        <p:nvSpPr>
          <p:cNvPr id="44050" name="Rectangle 18"/>
          <p:cNvSpPr>
            <a:spLocks noChangeArrowheads="1"/>
          </p:cNvSpPr>
          <p:nvPr/>
        </p:nvSpPr>
        <p:spPr bwMode="auto">
          <a:xfrm>
            <a:off x="6956425" y="2101850"/>
            <a:ext cx="1681163" cy="1406525"/>
          </a:xfrm>
          <a:prstGeom prst="rect">
            <a:avLst/>
          </a:prstGeom>
          <a:noFill/>
          <a:ln w="9525">
            <a:noFill/>
            <a:miter lim="800000"/>
            <a:headEnd/>
            <a:tailEnd/>
          </a:ln>
          <a:effectLst/>
        </p:spPr>
        <p:txBody>
          <a:bodyPr lIns="0" tIns="0" rIns="0" bIns="0"/>
          <a:lstStyle/>
          <a:p>
            <a:r>
              <a:rPr lang="en-US" sz="2500">
                <a:solidFill>
                  <a:srgbClr val="FFFFFF"/>
                </a:solidFill>
                <a:effectLst>
                  <a:outerShdw blurRad="38100" dist="38100" dir="2700000" algn="tl">
                    <a:srgbClr val="000000">
                      <a:alpha val="43137"/>
                    </a:srgbClr>
                  </a:outerShdw>
                </a:effectLst>
              </a:rPr>
              <a:t>Millennium</a:t>
            </a:r>
          </a:p>
          <a:p>
            <a:r>
              <a:rPr lang="en-US" sz="2500">
                <a:solidFill>
                  <a:srgbClr val="FFFFFF"/>
                </a:solidFill>
                <a:effectLst>
                  <a:outerShdw blurRad="38100" dist="38100" dir="2700000" algn="tl">
                    <a:srgbClr val="000000">
                      <a:alpha val="43137"/>
                    </a:srgbClr>
                  </a:outerShdw>
                </a:effectLst>
              </a:rPr>
              <a:t>&amp;</a:t>
            </a:r>
          </a:p>
          <a:p>
            <a:r>
              <a:rPr lang="en-US" sz="2500">
                <a:solidFill>
                  <a:srgbClr val="FFFFFF"/>
                </a:solidFill>
                <a:effectLst>
                  <a:outerShdw blurRad="38100" dist="38100" dir="2700000" algn="tl">
                    <a:srgbClr val="000000">
                      <a:alpha val="43137"/>
                    </a:srgbClr>
                  </a:outerShdw>
                </a:effectLst>
              </a:rPr>
              <a:t>Ultimate</a:t>
            </a:r>
          </a:p>
          <a:p>
            <a:r>
              <a:rPr lang="en-US" sz="2500">
                <a:solidFill>
                  <a:srgbClr val="FFFFFF"/>
                </a:solidFill>
                <a:effectLst>
                  <a:outerShdw blurRad="38100" dist="38100" dir="2700000" algn="tl">
                    <a:srgbClr val="000000">
                      <a:alpha val="43137"/>
                    </a:srgbClr>
                  </a:outerShdw>
                </a:effectLst>
              </a:rPr>
              <a:t>Restoration</a:t>
            </a:r>
          </a:p>
        </p:txBody>
      </p:sp>
      <p:sp>
        <p:nvSpPr>
          <p:cNvPr id="44051" name="WordArt 19"/>
          <p:cNvSpPr>
            <a:spLocks noChangeArrowheads="1" noChangeShapeType="1" noTextEdit="1"/>
          </p:cNvSpPr>
          <p:nvPr/>
        </p:nvSpPr>
        <p:spPr bwMode="auto">
          <a:xfrm>
            <a:off x="4572000" y="2057400"/>
            <a:ext cx="2438400" cy="874713"/>
          </a:xfrm>
          <a:prstGeom prst="rect">
            <a:avLst/>
          </a:prstGeom>
        </p:spPr>
        <p:txBody>
          <a:bodyPr wrap="none" fromWordArt="1">
            <a:prstTxWarp prst="textCascadeUp">
              <a:avLst>
                <a:gd name="adj" fmla="val 80218"/>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a:rPr>
              <a:t>favorable year </a:t>
            </a:r>
          </a:p>
        </p:txBody>
      </p:sp>
      <p:sp>
        <p:nvSpPr>
          <p:cNvPr id="44052" name="WordArt 20"/>
          <p:cNvSpPr>
            <a:spLocks noChangeArrowheads="1" noChangeShapeType="1" noTextEdit="1"/>
          </p:cNvSpPr>
          <p:nvPr/>
        </p:nvSpPr>
        <p:spPr bwMode="auto">
          <a:xfrm>
            <a:off x="7010400" y="1066800"/>
            <a:ext cx="1600200" cy="874713"/>
          </a:xfrm>
          <a:prstGeom prst="rect">
            <a:avLst/>
          </a:prstGeom>
        </p:spPr>
        <p:txBody>
          <a:bodyPr wrap="none" fromWordArt="1">
            <a:prstTxWarp prst="textCascadeUp">
              <a:avLst>
                <a:gd name="adj" fmla="val 82579"/>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kern="10"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a:rPr>
              <a:t>vengeance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0" fill="hold" grpId="0" nodeType="clickEffect">
                                  <p:stCondLst>
                                    <p:cond delay="0"/>
                                  </p:stCondLst>
                                  <p:childTnLst>
                                    <p:set>
                                      <p:cBhvr>
                                        <p:cTn id="6" dur="1" fill="hold">
                                          <p:stCondLst>
                                            <p:cond delay="0"/>
                                          </p:stCondLst>
                                        </p:cTn>
                                        <p:tgtEl>
                                          <p:spTgt spid="440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0" fill="hold" grpId="0" nodeType="clickEffect">
                                  <p:stCondLst>
                                    <p:cond delay="0"/>
                                  </p:stCondLst>
                                  <p:childTnLst>
                                    <p:set>
                                      <p:cBhvr>
                                        <p:cTn id="10" dur="1" fill="hold">
                                          <p:stCondLst>
                                            <p:cond delay="0"/>
                                          </p:stCondLst>
                                        </p:cTn>
                                        <p:tgtEl>
                                          <p:spTgt spid="44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51" grpId="0" animBg="1"/>
      <p:bldP spid="44052"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 name="Rectangle 39"/>
          <p:cNvSpPr/>
          <p:nvPr/>
        </p:nvSpPr>
        <p:spPr bwMode="auto">
          <a:xfrm>
            <a:off x="-152400" y="0"/>
            <a:ext cx="9372600" cy="6934200"/>
          </a:xfrm>
          <a:prstGeom prst="rect">
            <a:avLst/>
          </a:prstGeom>
          <a:solidFill>
            <a:schemeClr val="tx1">
              <a:alpha val="54000"/>
            </a:schemeClr>
          </a:solidFill>
          <a:ln w="9525" cap="flat" cmpd="sng" algn="ctr">
            <a:noFill/>
            <a:prstDash val="solid"/>
            <a:round/>
            <a:headEnd type="none" w="med" len="med"/>
            <a:tailEnd type="none" w="med" len="med"/>
          </a:ln>
          <a:effectLst>
            <a:outerShdw dist="35921" dir="2700000" algn="ctr" rotWithShape="0">
              <a:schemeClr val="tx1"/>
            </a:outerShdw>
          </a:effectLst>
        </p:spPr>
        <p:txBody>
          <a:bodyPr vert="horz" wrap="square" lIns="0" tIns="0" rIns="0" bIns="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39" name="Slide Number Placeholder 5"/>
          <p:cNvSpPr>
            <a:spLocks noGrp="1"/>
          </p:cNvSpPr>
          <p:nvPr>
            <p:ph type="sldNum" sz="quarter" idx="12"/>
          </p:nvPr>
        </p:nvSpPr>
        <p:spPr/>
        <p:txBody>
          <a:bodyPr/>
          <a:lstStyle/>
          <a:p>
            <a:fld id="{EB8E176C-8666-4FE3-9AC4-F2D9FDCA4ECB}" type="slidenum">
              <a:rPr lang="en-US"/>
              <a:pPr/>
              <a:t>18</a:t>
            </a:fld>
            <a:endParaRPr lang="en-US"/>
          </a:p>
        </p:txBody>
      </p:sp>
      <p:sp>
        <p:nvSpPr>
          <p:cNvPr id="47106" name="Rectangle 2"/>
          <p:cNvSpPr>
            <a:spLocks noGrp="1" noChangeArrowheads="1"/>
          </p:cNvSpPr>
          <p:nvPr>
            <p:ph type="title"/>
          </p:nvPr>
        </p:nvSpPr>
        <p:spPr>
          <a:noFill/>
          <a:ln>
            <a:noFill/>
          </a:ln>
          <a:effectLst/>
        </p:spPr>
        <p:txBody>
          <a:bodyPr/>
          <a:lstStyle/>
          <a:p>
            <a:pPr algn="l"/>
            <a:r>
              <a:rPr lang="en-US" sz="2400"/>
              <a:t>Your turn… kingdom divided, Judah needs a leader</a:t>
            </a:r>
          </a:p>
        </p:txBody>
      </p:sp>
      <p:sp>
        <p:nvSpPr>
          <p:cNvPr id="47107" name="Rectangle 3"/>
          <p:cNvSpPr>
            <a:spLocks noGrp="1" noChangeArrowheads="1"/>
          </p:cNvSpPr>
          <p:nvPr>
            <p:ph type="body" idx="1"/>
          </p:nvPr>
        </p:nvSpPr>
        <p:spPr>
          <a:effectLst/>
        </p:spPr>
        <p:txBody>
          <a:bodyPr/>
          <a:lstStyle/>
          <a:p>
            <a:pPr>
              <a:lnSpc>
                <a:spcPct val="90000"/>
              </a:lnSpc>
            </a:pPr>
            <a:r>
              <a:rPr lang="en-US" sz="2400" dirty="0"/>
              <a:t>Micah 5:2-4 "But you, Bethlehem </a:t>
            </a:r>
            <a:r>
              <a:rPr lang="en-US" sz="2400" dirty="0" err="1"/>
              <a:t>Ephrathah</a:t>
            </a:r>
            <a:r>
              <a:rPr lang="en-US" sz="2400" dirty="0"/>
              <a:t>, though you are small among the clans of Judah, out of you will come for me one who will be ruler over Israel, whose origins are from of old, from ancient times."</a:t>
            </a:r>
          </a:p>
          <a:p>
            <a:pPr>
              <a:lnSpc>
                <a:spcPct val="90000"/>
              </a:lnSpc>
            </a:pPr>
            <a:r>
              <a:rPr lang="en-US" sz="2400" dirty="0"/>
              <a:t>Therefore Israel will be abandoned</a:t>
            </a:r>
          </a:p>
          <a:p>
            <a:pPr>
              <a:lnSpc>
                <a:spcPct val="90000"/>
              </a:lnSpc>
            </a:pPr>
            <a:r>
              <a:rPr lang="en-US" sz="2400" dirty="0"/>
              <a:t> until the time when she who is in labor gives birth and the rest of his brothers return to join the Israelites. </a:t>
            </a:r>
          </a:p>
          <a:p>
            <a:pPr>
              <a:lnSpc>
                <a:spcPct val="90000"/>
              </a:lnSpc>
            </a:pPr>
            <a:r>
              <a:rPr lang="en-US" sz="2400" dirty="0"/>
              <a:t>4 He will stand and shepherd his flock in the strength of the L</a:t>
            </a:r>
            <a:r>
              <a:rPr lang="en-US" sz="1800" dirty="0"/>
              <a:t>ORD</a:t>
            </a:r>
            <a:r>
              <a:rPr lang="en-US" sz="2400" dirty="0"/>
              <a:t>, in the majesty of the name of the L</a:t>
            </a:r>
            <a:r>
              <a:rPr lang="en-US" sz="1800" dirty="0"/>
              <a:t>ORD</a:t>
            </a:r>
            <a:r>
              <a:rPr lang="en-US" sz="2400" dirty="0"/>
              <a:t> his God. And they will live securely, for then his greatness will reach to the ends of the earth. </a:t>
            </a:r>
          </a:p>
        </p:txBody>
      </p:sp>
      <p:sp>
        <p:nvSpPr>
          <p:cNvPr id="47108" name="Line 4"/>
          <p:cNvSpPr>
            <a:spLocks noChangeShapeType="1"/>
          </p:cNvSpPr>
          <p:nvPr/>
        </p:nvSpPr>
        <p:spPr bwMode="auto">
          <a:xfrm>
            <a:off x="685800" y="6705600"/>
            <a:ext cx="8001000" cy="0"/>
          </a:xfrm>
          <a:prstGeom prst="line">
            <a:avLst/>
          </a:prstGeom>
          <a:noFill/>
          <a:ln w="38100">
            <a:solidFill>
              <a:schemeClr val="bg1"/>
            </a:solidFill>
            <a:round/>
            <a:headEnd type="triangle" w="med" len="med"/>
            <a:tailEnd type="triangle" w="med" len="med"/>
          </a:ln>
          <a:effectLst>
            <a:outerShdw dist="35921" dir="2700000" algn="ctr" rotWithShape="0">
              <a:schemeClr val="tx1"/>
            </a:outerShdw>
          </a:effectLst>
        </p:spPr>
        <p:txBody>
          <a:bodyPr lIns="0" tIns="0" rIns="0" bIns="0"/>
          <a:lstStyle/>
          <a:p>
            <a:endParaRPr lang="en-US"/>
          </a:p>
        </p:txBody>
      </p:sp>
      <p:sp>
        <p:nvSpPr>
          <p:cNvPr id="47109" name="Text Box 5"/>
          <p:cNvSpPr txBox="1">
            <a:spLocks noChangeArrowheads="1"/>
          </p:cNvSpPr>
          <p:nvPr/>
        </p:nvSpPr>
        <p:spPr bwMode="auto">
          <a:xfrm>
            <a:off x="914400" y="6257925"/>
            <a:ext cx="509588" cy="365125"/>
          </a:xfrm>
          <a:prstGeom prst="rect">
            <a:avLst/>
          </a:prstGeom>
          <a:noFill/>
          <a:ln w="9525" algn="ctr">
            <a:noFill/>
            <a:miter lim="800000"/>
            <a:headEnd/>
            <a:tailEnd/>
          </a:ln>
          <a:effectLst>
            <a:outerShdw dist="35921" dir="2700000" algn="ctr" rotWithShape="0">
              <a:schemeClr val="tx1"/>
            </a:outerShdw>
          </a:effectLst>
        </p:spPr>
        <p:txBody>
          <a:bodyPr wrap="none" lIns="0" tIns="0" rIns="0" bIns="0">
            <a:spAutoFit/>
          </a:bodyPr>
          <a:lstStyle/>
          <a:p>
            <a:pPr marL="457200" indent="-457200"/>
            <a:r>
              <a:rPr lang="en-US">
                <a:solidFill>
                  <a:schemeClr val="bg1"/>
                </a:solidFill>
              </a:rPr>
              <a:t>586</a:t>
            </a:r>
          </a:p>
        </p:txBody>
      </p:sp>
      <p:sp>
        <p:nvSpPr>
          <p:cNvPr id="47110" name="Text Box 6"/>
          <p:cNvSpPr txBox="1">
            <a:spLocks noChangeArrowheads="1"/>
          </p:cNvSpPr>
          <p:nvPr/>
        </p:nvSpPr>
        <p:spPr bwMode="auto">
          <a:xfrm>
            <a:off x="3352800" y="6248400"/>
            <a:ext cx="593725" cy="365125"/>
          </a:xfrm>
          <a:prstGeom prst="rect">
            <a:avLst/>
          </a:prstGeom>
          <a:noFill/>
          <a:ln w="9525" algn="ctr">
            <a:noFill/>
            <a:miter lim="800000"/>
            <a:headEnd/>
            <a:tailEnd/>
          </a:ln>
          <a:effectLst>
            <a:outerShdw dist="35921" dir="2700000" algn="ctr" rotWithShape="0">
              <a:schemeClr val="tx1"/>
            </a:outerShdw>
          </a:effectLst>
        </p:spPr>
        <p:txBody>
          <a:bodyPr wrap="none" lIns="0" tIns="0" rIns="0" bIns="0">
            <a:spAutoFit/>
          </a:bodyPr>
          <a:lstStyle/>
          <a:p>
            <a:pPr marL="457200" indent="-457200"/>
            <a:r>
              <a:rPr lang="en-US">
                <a:solidFill>
                  <a:schemeClr val="bg1"/>
                </a:solidFill>
              </a:rPr>
              <a:t>4BC</a:t>
            </a:r>
          </a:p>
        </p:txBody>
      </p:sp>
      <p:sp>
        <p:nvSpPr>
          <p:cNvPr id="47111" name="Text Box 7"/>
          <p:cNvSpPr txBox="1">
            <a:spLocks noChangeArrowheads="1"/>
          </p:cNvSpPr>
          <p:nvPr/>
        </p:nvSpPr>
        <p:spPr bwMode="auto">
          <a:xfrm>
            <a:off x="6400800" y="6248400"/>
            <a:ext cx="1531938" cy="365125"/>
          </a:xfrm>
          <a:prstGeom prst="rect">
            <a:avLst/>
          </a:prstGeom>
          <a:noFill/>
          <a:ln w="9525" algn="ctr">
            <a:noFill/>
            <a:miter lim="800000"/>
            <a:headEnd/>
            <a:tailEnd/>
          </a:ln>
          <a:effectLst>
            <a:outerShdw dist="35921" dir="2700000" algn="ctr" rotWithShape="0">
              <a:schemeClr val="tx1"/>
            </a:outerShdw>
          </a:effectLst>
        </p:spPr>
        <p:txBody>
          <a:bodyPr wrap="none" lIns="0" tIns="0" rIns="0" bIns="0">
            <a:spAutoFit/>
          </a:bodyPr>
          <a:lstStyle/>
          <a:p>
            <a:pPr marL="457200" indent="-457200"/>
            <a:r>
              <a:rPr lang="en-US">
                <a:solidFill>
                  <a:schemeClr val="bg1"/>
                </a:solidFill>
              </a:rPr>
              <a:t>2</a:t>
            </a:r>
            <a:r>
              <a:rPr lang="en-US" baseline="30000">
                <a:solidFill>
                  <a:schemeClr val="bg1"/>
                </a:solidFill>
              </a:rPr>
              <a:t>nd</a:t>
            </a:r>
            <a:r>
              <a:rPr lang="en-US">
                <a:solidFill>
                  <a:schemeClr val="bg1"/>
                </a:solidFill>
              </a:rPr>
              <a:t> Coming</a:t>
            </a:r>
          </a:p>
        </p:txBody>
      </p:sp>
      <p:grpSp>
        <p:nvGrpSpPr>
          <p:cNvPr id="47120" name="Group 16"/>
          <p:cNvGrpSpPr>
            <a:grpSpLocks/>
          </p:cNvGrpSpPr>
          <p:nvPr/>
        </p:nvGrpSpPr>
        <p:grpSpPr bwMode="auto">
          <a:xfrm>
            <a:off x="279400" y="3581400"/>
            <a:ext cx="5130800" cy="2743200"/>
            <a:chOff x="176" y="2256"/>
            <a:chExt cx="3232" cy="1728"/>
          </a:xfrm>
        </p:grpSpPr>
        <p:sp>
          <p:nvSpPr>
            <p:cNvPr id="47112" name="Freeform 8"/>
            <p:cNvSpPr>
              <a:spLocks/>
            </p:cNvSpPr>
            <p:nvPr/>
          </p:nvSpPr>
          <p:spPr bwMode="auto">
            <a:xfrm>
              <a:off x="176" y="2256"/>
              <a:ext cx="448" cy="1728"/>
            </a:xfrm>
            <a:custGeom>
              <a:avLst/>
              <a:gdLst/>
              <a:ahLst/>
              <a:cxnLst>
                <a:cxn ang="0">
                  <a:pos x="448" y="0"/>
                </a:cxn>
                <a:cxn ang="0">
                  <a:pos x="64" y="240"/>
                </a:cxn>
                <a:cxn ang="0">
                  <a:pos x="64" y="1344"/>
                </a:cxn>
                <a:cxn ang="0">
                  <a:pos x="400" y="1728"/>
                </a:cxn>
              </a:cxnLst>
              <a:rect l="0" t="0" r="r" b="b"/>
              <a:pathLst>
                <a:path w="448" h="1728">
                  <a:moveTo>
                    <a:pt x="448" y="0"/>
                  </a:moveTo>
                  <a:cubicBezTo>
                    <a:pt x="288" y="8"/>
                    <a:pt x="128" y="16"/>
                    <a:pt x="64" y="240"/>
                  </a:cubicBezTo>
                  <a:cubicBezTo>
                    <a:pt x="0" y="464"/>
                    <a:pt x="8" y="1096"/>
                    <a:pt x="64" y="1344"/>
                  </a:cubicBezTo>
                  <a:cubicBezTo>
                    <a:pt x="120" y="1592"/>
                    <a:pt x="260" y="1660"/>
                    <a:pt x="400" y="1728"/>
                  </a:cubicBezTo>
                </a:path>
              </a:pathLst>
            </a:custGeom>
            <a:noFill/>
            <a:ln w="38100" cap="flat" cmpd="sng">
              <a:solidFill>
                <a:schemeClr val="bg1"/>
              </a:solidFill>
              <a:prstDash val="solid"/>
              <a:round/>
              <a:headEnd type="none" w="med" len="med"/>
              <a:tailEnd type="triangle" w="med" len="med"/>
            </a:ln>
            <a:effectLst>
              <a:outerShdw dist="35921" dir="2700000" algn="ctr" rotWithShape="0">
                <a:schemeClr val="tx1"/>
              </a:outerShdw>
            </a:effectLst>
          </p:spPr>
          <p:txBody>
            <a:bodyPr lIns="0" tIns="0" rIns="0" bIns="0"/>
            <a:lstStyle/>
            <a:p>
              <a:endParaRPr lang="en-US"/>
            </a:p>
          </p:txBody>
        </p:sp>
        <p:sp>
          <p:nvSpPr>
            <p:cNvPr id="47115" name="Line 11"/>
            <p:cNvSpPr>
              <a:spLocks noChangeShapeType="1"/>
            </p:cNvSpPr>
            <p:nvPr/>
          </p:nvSpPr>
          <p:spPr bwMode="auto">
            <a:xfrm flipV="1">
              <a:off x="720" y="2352"/>
              <a:ext cx="2688" cy="0"/>
            </a:xfrm>
            <a:prstGeom prst="line">
              <a:avLst/>
            </a:prstGeom>
            <a:noFill/>
            <a:ln w="9525">
              <a:solidFill>
                <a:schemeClr val="bg1"/>
              </a:solidFill>
              <a:round/>
              <a:headEnd/>
              <a:tailEnd/>
            </a:ln>
            <a:effectLst>
              <a:outerShdw dist="35921" dir="2700000" algn="ctr" rotWithShape="0">
                <a:schemeClr val="tx1"/>
              </a:outerShdw>
            </a:effectLst>
          </p:spPr>
          <p:txBody>
            <a:bodyPr lIns="0" tIns="0" rIns="0" bIns="0"/>
            <a:lstStyle/>
            <a:p>
              <a:endParaRPr lang="en-US"/>
            </a:p>
          </p:txBody>
        </p:sp>
      </p:grpSp>
      <p:grpSp>
        <p:nvGrpSpPr>
          <p:cNvPr id="47119" name="Group 15"/>
          <p:cNvGrpSpPr>
            <a:grpSpLocks/>
          </p:cNvGrpSpPr>
          <p:nvPr/>
        </p:nvGrpSpPr>
        <p:grpSpPr bwMode="auto">
          <a:xfrm>
            <a:off x="584200" y="4038600"/>
            <a:ext cx="6731000" cy="2438400"/>
            <a:chOff x="368" y="2544"/>
            <a:chExt cx="4240" cy="1536"/>
          </a:xfrm>
        </p:grpSpPr>
        <p:sp>
          <p:nvSpPr>
            <p:cNvPr id="47113" name="Freeform 9"/>
            <p:cNvSpPr>
              <a:spLocks/>
            </p:cNvSpPr>
            <p:nvPr/>
          </p:nvSpPr>
          <p:spPr bwMode="auto">
            <a:xfrm>
              <a:off x="368" y="2544"/>
              <a:ext cx="1648" cy="1536"/>
            </a:xfrm>
            <a:custGeom>
              <a:avLst/>
              <a:gdLst/>
              <a:ahLst/>
              <a:cxnLst>
                <a:cxn ang="0">
                  <a:pos x="352" y="0"/>
                </a:cxn>
                <a:cxn ang="0">
                  <a:pos x="112" y="288"/>
                </a:cxn>
                <a:cxn ang="0">
                  <a:pos x="256" y="1104"/>
                </a:cxn>
                <a:cxn ang="0">
                  <a:pos x="1648" y="1536"/>
                </a:cxn>
              </a:cxnLst>
              <a:rect l="0" t="0" r="r" b="b"/>
              <a:pathLst>
                <a:path w="1648" h="1536">
                  <a:moveTo>
                    <a:pt x="352" y="0"/>
                  </a:moveTo>
                  <a:cubicBezTo>
                    <a:pt x="240" y="52"/>
                    <a:pt x="128" y="104"/>
                    <a:pt x="112" y="288"/>
                  </a:cubicBezTo>
                  <a:cubicBezTo>
                    <a:pt x="96" y="472"/>
                    <a:pt x="0" y="896"/>
                    <a:pt x="256" y="1104"/>
                  </a:cubicBezTo>
                  <a:cubicBezTo>
                    <a:pt x="512" y="1312"/>
                    <a:pt x="1080" y="1424"/>
                    <a:pt x="1648" y="1536"/>
                  </a:cubicBezTo>
                </a:path>
              </a:pathLst>
            </a:custGeom>
            <a:noFill/>
            <a:ln w="38100" cap="flat" cmpd="sng">
              <a:solidFill>
                <a:srgbClr val="33CCFF"/>
              </a:solidFill>
              <a:prstDash val="solid"/>
              <a:round/>
              <a:headEnd type="none" w="med" len="med"/>
              <a:tailEnd type="triangle" w="med" len="med"/>
            </a:ln>
            <a:effectLst>
              <a:outerShdw dist="35921" dir="2700000" algn="ctr" rotWithShape="0">
                <a:schemeClr val="tx1"/>
              </a:outerShdw>
            </a:effectLst>
          </p:spPr>
          <p:txBody>
            <a:bodyPr lIns="0" tIns="0" rIns="0" bIns="0"/>
            <a:lstStyle/>
            <a:p>
              <a:endParaRPr lang="en-US"/>
            </a:p>
          </p:txBody>
        </p:sp>
        <p:sp>
          <p:nvSpPr>
            <p:cNvPr id="47116" name="Line 12"/>
            <p:cNvSpPr>
              <a:spLocks noChangeShapeType="1"/>
            </p:cNvSpPr>
            <p:nvPr/>
          </p:nvSpPr>
          <p:spPr bwMode="auto">
            <a:xfrm>
              <a:off x="768" y="2592"/>
              <a:ext cx="3840" cy="0"/>
            </a:xfrm>
            <a:prstGeom prst="line">
              <a:avLst/>
            </a:prstGeom>
            <a:noFill/>
            <a:ln w="9525">
              <a:solidFill>
                <a:srgbClr val="33CCFF"/>
              </a:solidFill>
              <a:round/>
              <a:headEnd/>
              <a:tailEnd/>
            </a:ln>
            <a:effectLst>
              <a:outerShdw dist="35921" dir="2700000" algn="ctr" rotWithShape="0">
                <a:schemeClr val="tx1"/>
              </a:outerShdw>
            </a:effectLst>
          </p:spPr>
          <p:txBody>
            <a:bodyPr lIns="0" tIns="0" rIns="0" bIns="0"/>
            <a:lstStyle/>
            <a:p>
              <a:endParaRPr lang="en-US"/>
            </a:p>
          </p:txBody>
        </p:sp>
      </p:grpSp>
      <p:grpSp>
        <p:nvGrpSpPr>
          <p:cNvPr id="47118" name="Group 14"/>
          <p:cNvGrpSpPr>
            <a:grpSpLocks/>
          </p:cNvGrpSpPr>
          <p:nvPr/>
        </p:nvGrpSpPr>
        <p:grpSpPr bwMode="auto">
          <a:xfrm>
            <a:off x="838200" y="3657600"/>
            <a:ext cx="7772400" cy="2743200"/>
            <a:chOff x="528" y="2304"/>
            <a:chExt cx="4896" cy="1728"/>
          </a:xfrm>
        </p:grpSpPr>
        <p:sp>
          <p:nvSpPr>
            <p:cNvPr id="47114" name="Freeform 10"/>
            <p:cNvSpPr>
              <a:spLocks/>
            </p:cNvSpPr>
            <p:nvPr/>
          </p:nvSpPr>
          <p:spPr bwMode="auto">
            <a:xfrm>
              <a:off x="3408" y="3648"/>
              <a:ext cx="576" cy="384"/>
            </a:xfrm>
            <a:custGeom>
              <a:avLst/>
              <a:gdLst/>
              <a:ahLst/>
              <a:cxnLst>
                <a:cxn ang="0">
                  <a:pos x="0" y="0"/>
                </a:cxn>
                <a:cxn ang="0">
                  <a:pos x="576" y="384"/>
                </a:cxn>
              </a:cxnLst>
              <a:rect l="0" t="0" r="r" b="b"/>
              <a:pathLst>
                <a:path w="576" h="384">
                  <a:moveTo>
                    <a:pt x="0" y="0"/>
                  </a:moveTo>
                  <a:cubicBezTo>
                    <a:pt x="0" y="0"/>
                    <a:pt x="288" y="192"/>
                    <a:pt x="576" y="384"/>
                  </a:cubicBezTo>
                </a:path>
              </a:pathLst>
            </a:custGeom>
            <a:noFill/>
            <a:ln w="38100" cap="flat" cmpd="sng">
              <a:solidFill>
                <a:srgbClr val="FF0000"/>
              </a:solidFill>
              <a:prstDash val="solid"/>
              <a:round/>
              <a:headEnd type="none" w="med" len="med"/>
              <a:tailEnd type="triangle" w="med" len="med"/>
            </a:ln>
            <a:effectLst>
              <a:outerShdw dist="35921" dir="2700000" algn="ctr" rotWithShape="0">
                <a:schemeClr val="tx1"/>
              </a:outerShdw>
            </a:effectLst>
          </p:spPr>
          <p:txBody>
            <a:bodyPr lIns="0" tIns="0" rIns="0" bIns="0"/>
            <a:lstStyle/>
            <a:p>
              <a:endParaRPr lang="en-US"/>
            </a:p>
          </p:txBody>
        </p:sp>
        <p:sp>
          <p:nvSpPr>
            <p:cNvPr id="47117" name="Freeform 13"/>
            <p:cNvSpPr>
              <a:spLocks/>
            </p:cNvSpPr>
            <p:nvPr/>
          </p:nvSpPr>
          <p:spPr bwMode="auto">
            <a:xfrm>
              <a:off x="528" y="2304"/>
              <a:ext cx="4896" cy="1456"/>
            </a:xfrm>
            <a:custGeom>
              <a:avLst/>
              <a:gdLst/>
              <a:ahLst/>
              <a:cxnLst>
                <a:cxn ang="0">
                  <a:pos x="2880" y="1344"/>
                </a:cxn>
                <a:cxn ang="0">
                  <a:pos x="2640" y="1440"/>
                </a:cxn>
                <a:cxn ang="0">
                  <a:pos x="960" y="1440"/>
                </a:cxn>
                <a:cxn ang="0">
                  <a:pos x="240" y="1344"/>
                </a:cxn>
                <a:cxn ang="0">
                  <a:pos x="144" y="960"/>
                </a:cxn>
                <a:cxn ang="0">
                  <a:pos x="96" y="480"/>
                </a:cxn>
                <a:cxn ang="0">
                  <a:pos x="288" y="336"/>
                </a:cxn>
                <a:cxn ang="0">
                  <a:pos x="1824" y="336"/>
                </a:cxn>
                <a:cxn ang="0">
                  <a:pos x="3984" y="336"/>
                </a:cxn>
                <a:cxn ang="0">
                  <a:pos x="4128" y="336"/>
                </a:cxn>
                <a:cxn ang="0">
                  <a:pos x="4080" y="144"/>
                </a:cxn>
                <a:cxn ang="0">
                  <a:pos x="4272" y="0"/>
                </a:cxn>
                <a:cxn ang="0">
                  <a:pos x="4752" y="144"/>
                </a:cxn>
                <a:cxn ang="0">
                  <a:pos x="4848" y="672"/>
                </a:cxn>
                <a:cxn ang="0">
                  <a:pos x="4464" y="1152"/>
                </a:cxn>
                <a:cxn ang="0">
                  <a:pos x="2928" y="1344"/>
                </a:cxn>
              </a:cxnLst>
              <a:rect l="0" t="0" r="r" b="b"/>
              <a:pathLst>
                <a:path w="4896" h="1456">
                  <a:moveTo>
                    <a:pt x="2880" y="1344"/>
                  </a:moveTo>
                  <a:cubicBezTo>
                    <a:pt x="2920" y="1384"/>
                    <a:pt x="2960" y="1424"/>
                    <a:pt x="2640" y="1440"/>
                  </a:cubicBezTo>
                  <a:cubicBezTo>
                    <a:pt x="2320" y="1456"/>
                    <a:pt x="1360" y="1456"/>
                    <a:pt x="960" y="1440"/>
                  </a:cubicBezTo>
                  <a:cubicBezTo>
                    <a:pt x="560" y="1424"/>
                    <a:pt x="376" y="1424"/>
                    <a:pt x="240" y="1344"/>
                  </a:cubicBezTo>
                  <a:cubicBezTo>
                    <a:pt x="104" y="1264"/>
                    <a:pt x="168" y="1104"/>
                    <a:pt x="144" y="960"/>
                  </a:cubicBezTo>
                  <a:cubicBezTo>
                    <a:pt x="120" y="816"/>
                    <a:pt x="72" y="584"/>
                    <a:pt x="96" y="480"/>
                  </a:cubicBezTo>
                  <a:cubicBezTo>
                    <a:pt x="120" y="376"/>
                    <a:pt x="0" y="360"/>
                    <a:pt x="288" y="336"/>
                  </a:cubicBezTo>
                  <a:cubicBezTo>
                    <a:pt x="576" y="312"/>
                    <a:pt x="1208" y="336"/>
                    <a:pt x="1824" y="336"/>
                  </a:cubicBezTo>
                  <a:cubicBezTo>
                    <a:pt x="2440" y="336"/>
                    <a:pt x="3600" y="336"/>
                    <a:pt x="3984" y="336"/>
                  </a:cubicBezTo>
                  <a:cubicBezTo>
                    <a:pt x="4368" y="336"/>
                    <a:pt x="4112" y="368"/>
                    <a:pt x="4128" y="336"/>
                  </a:cubicBezTo>
                  <a:cubicBezTo>
                    <a:pt x="4144" y="304"/>
                    <a:pt x="4056" y="200"/>
                    <a:pt x="4080" y="144"/>
                  </a:cubicBezTo>
                  <a:cubicBezTo>
                    <a:pt x="4104" y="88"/>
                    <a:pt x="4160" y="0"/>
                    <a:pt x="4272" y="0"/>
                  </a:cubicBezTo>
                  <a:cubicBezTo>
                    <a:pt x="4384" y="0"/>
                    <a:pt x="4656" y="32"/>
                    <a:pt x="4752" y="144"/>
                  </a:cubicBezTo>
                  <a:cubicBezTo>
                    <a:pt x="4848" y="256"/>
                    <a:pt x="4896" y="504"/>
                    <a:pt x="4848" y="672"/>
                  </a:cubicBezTo>
                  <a:cubicBezTo>
                    <a:pt x="4800" y="840"/>
                    <a:pt x="4784" y="1040"/>
                    <a:pt x="4464" y="1152"/>
                  </a:cubicBezTo>
                  <a:cubicBezTo>
                    <a:pt x="4144" y="1264"/>
                    <a:pt x="3536" y="1304"/>
                    <a:pt x="2928" y="1344"/>
                  </a:cubicBezTo>
                </a:path>
              </a:pathLst>
            </a:custGeom>
            <a:noFill/>
            <a:ln w="28575" cap="flat" cmpd="sng">
              <a:solidFill>
                <a:srgbClr val="FF0000"/>
              </a:solidFill>
              <a:prstDash val="solid"/>
              <a:round/>
              <a:headEnd/>
              <a:tailEnd/>
            </a:ln>
            <a:effectLst>
              <a:outerShdw dist="35921" dir="2700000" algn="ctr" rotWithShape="0">
                <a:schemeClr val="tx1"/>
              </a:outerShdw>
            </a:effectLst>
          </p:spPr>
          <p:txBody>
            <a:bodyPr lIns="0" tIns="0" rIns="0" bIns="0"/>
            <a:lstStyle/>
            <a:p>
              <a:endParaRPr lang="en-US"/>
            </a:p>
          </p:txBody>
        </p:sp>
      </p:grpSp>
      <p:grpSp>
        <p:nvGrpSpPr>
          <p:cNvPr id="47121" name="Group 17"/>
          <p:cNvGrpSpPr>
            <a:grpSpLocks/>
          </p:cNvGrpSpPr>
          <p:nvPr/>
        </p:nvGrpSpPr>
        <p:grpSpPr bwMode="auto">
          <a:xfrm>
            <a:off x="5562600" y="41275"/>
            <a:ext cx="3163888" cy="2016125"/>
            <a:chOff x="361" y="26"/>
            <a:chExt cx="5136" cy="3803"/>
          </a:xfrm>
        </p:grpSpPr>
        <p:sp>
          <p:nvSpPr>
            <p:cNvPr id="47122" name="Freeform 18"/>
            <p:cNvSpPr>
              <a:spLocks/>
            </p:cNvSpPr>
            <p:nvPr/>
          </p:nvSpPr>
          <p:spPr bwMode="auto">
            <a:xfrm>
              <a:off x="361" y="2216"/>
              <a:ext cx="1825" cy="1604"/>
            </a:xfrm>
            <a:custGeom>
              <a:avLst/>
              <a:gdLst/>
              <a:ahLst/>
              <a:cxnLst>
                <a:cxn ang="0">
                  <a:pos x="0" y="825"/>
                </a:cxn>
                <a:cxn ang="0">
                  <a:pos x="38" y="806"/>
                </a:cxn>
                <a:cxn ang="0">
                  <a:pos x="134" y="777"/>
                </a:cxn>
                <a:cxn ang="0">
                  <a:pos x="182" y="768"/>
                </a:cxn>
                <a:cxn ang="0">
                  <a:pos x="336" y="652"/>
                </a:cxn>
                <a:cxn ang="0">
                  <a:pos x="365" y="576"/>
                </a:cxn>
                <a:cxn ang="0">
                  <a:pos x="365" y="537"/>
                </a:cxn>
                <a:cxn ang="0">
                  <a:pos x="442" y="393"/>
                </a:cxn>
                <a:cxn ang="0">
                  <a:pos x="480" y="268"/>
                </a:cxn>
                <a:cxn ang="0">
                  <a:pos x="499" y="249"/>
                </a:cxn>
                <a:cxn ang="0">
                  <a:pos x="749" y="153"/>
                </a:cxn>
                <a:cxn ang="0">
                  <a:pos x="768" y="153"/>
                </a:cxn>
                <a:cxn ang="0">
                  <a:pos x="874" y="0"/>
                </a:cxn>
                <a:cxn ang="0">
                  <a:pos x="883" y="0"/>
                </a:cxn>
                <a:cxn ang="0">
                  <a:pos x="1210" y="115"/>
                </a:cxn>
                <a:cxn ang="0">
                  <a:pos x="1344" y="259"/>
                </a:cxn>
                <a:cxn ang="0">
                  <a:pos x="1344" y="268"/>
                </a:cxn>
                <a:cxn ang="0">
                  <a:pos x="1363" y="364"/>
                </a:cxn>
                <a:cxn ang="0">
                  <a:pos x="1363" y="480"/>
                </a:cxn>
                <a:cxn ang="0">
                  <a:pos x="1363" y="518"/>
                </a:cxn>
                <a:cxn ang="0">
                  <a:pos x="1334" y="739"/>
                </a:cxn>
                <a:cxn ang="0">
                  <a:pos x="1555" y="998"/>
                </a:cxn>
                <a:cxn ang="0">
                  <a:pos x="1670" y="1296"/>
                </a:cxn>
                <a:cxn ang="0">
                  <a:pos x="1690" y="1324"/>
                </a:cxn>
                <a:cxn ang="0">
                  <a:pos x="1786" y="1536"/>
                </a:cxn>
                <a:cxn ang="0">
                  <a:pos x="1814" y="1593"/>
                </a:cxn>
                <a:cxn ang="0">
                  <a:pos x="1824" y="1603"/>
                </a:cxn>
              </a:cxnLst>
              <a:rect l="0" t="0" r="r" b="b"/>
              <a:pathLst>
                <a:path w="1825" h="1604">
                  <a:moveTo>
                    <a:pt x="0" y="825"/>
                  </a:moveTo>
                  <a:lnTo>
                    <a:pt x="38" y="806"/>
                  </a:lnTo>
                  <a:lnTo>
                    <a:pt x="134" y="777"/>
                  </a:lnTo>
                  <a:lnTo>
                    <a:pt x="182" y="768"/>
                  </a:lnTo>
                  <a:lnTo>
                    <a:pt x="336" y="652"/>
                  </a:lnTo>
                  <a:lnTo>
                    <a:pt x="365" y="576"/>
                  </a:lnTo>
                  <a:lnTo>
                    <a:pt x="365" y="537"/>
                  </a:lnTo>
                  <a:lnTo>
                    <a:pt x="442" y="393"/>
                  </a:lnTo>
                  <a:lnTo>
                    <a:pt x="480" y="268"/>
                  </a:lnTo>
                  <a:lnTo>
                    <a:pt x="499" y="249"/>
                  </a:lnTo>
                  <a:lnTo>
                    <a:pt x="749" y="153"/>
                  </a:lnTo>
                  <a:lnTo>
                    <a:pt x="768" y="153"/>
                  </a:lnTo>
                  <a:lnTo>
                    <a:pt x="874" y="0"/>
                  </a:lnTo>
                  <a:lnTo>
                    <a:pt x="883" y="0"/>
                  </a:lnTo>
                  <a:lnTo>
                    <a:pt x="1210" y="115"/>
                  </a:lnTo>
                  <a:lnTo>
                    <a:pt x="1344" y="259"/>
                  </a:lnTo>
                  <a:lnTo>
                    <a:pt x="1344" y="268"/>
                  </a:lnTo>
                  <a:lnTo>
                    <a:pt x="1363" y="364"/>
                  </a:lnTo>
                  <a:lnTo>
                    <a:pt x="1363" y="480"/>
                  </a:lnTo>
                  <a:lnTo>
                    <a:pt x="1363" y="518"/>
                  </a:lnTo>
                  <a:lnTo>
                    <a:pt x="1334" y="739"/>
                  </a:lnTo>
                  <a:lnTo>
                    <a:pt x="1555" y="998"/>
                  </a:lnTo>
                  <a:lnTo>
                    <a:pt x="1670" y="1296"/>
                  </a:lnTo>
                  <a:lnTo>
                    <a:pt x="1690" y="1324"/>
                  </a:lnTo>
                  <a:lnTo>
                    <a:pt x="1786" y="1536"/>
                  </a:lnTo>
                  <a:lnTo>
                    <a:pt x="1814" y="1593"/>
                  </a:lnTo>
                  <a:lnTo>
                    <a:pt x="1824" y="1603"/>
                  </a:lnTo>
                </a:path>
              </a:pathLst>
            </a:custGeom>
            <a:noFill/>
            <a:ln w="25400" cap="rnd" cmpd="sng">
              <a:solidFill>
                <a:srgbClr val="FFFFFF"/>
              </a:solidFill>
              <a:prstDash val="solid"/>
              <a:round/>
              <a:headEnd type="none" w="sm" len="sm"/>
              <a:tailEnd type="none" w="sm" len="sm"/>
            </a:ln>
            <a:effectLst/>
          </p:spPr>
          <p:txBody>
            <a:bodyPr/>
            <a:lstStyle/>
            <a:p>
              <a:endParaRPr lang="en-US"/>
            </a:p>
          </p:txBody>
        </p:sp>
        <p:sp>
          <p:nvSpPr>
            <p:cNvPr id="47123" name="Freeform 19"/>
            <p:cNvSpPr>
              <a:spLocks/>
            </p:cNvSpPr>
            <p:nvPr/>
          </p:nvSpPr>
          <p:spPr bwMode="auto">
            <a:xfrm>
              <a:off x="1695" y="1708"/>
              <a:ext cx="1613" cy="2102"/>
            </a:xfrm>
            <a:custGeom>
              <a:avLst/>
              <a:gdLst/>
              <a:ahLst/>
              <a:cxnLst>
                <a:cxn ang="0">
                  <a:pos x="0" y="1247"/>
                </a:cxn>
                <a:cxn ang="0">
                  <a:pos x="221" y="968"/>
                </a:cxn>
                <a:cxn ang="0">
                  <a:pos x="269" y="920"/>
                </a:cxn>
                <a:cxn ang="0">
                  <a:pos x="279" y="901"/>
                </a:cxn>
                <a:cxn ang="0">
                  <a:pos x="356" y="661"/>
                </a:cxn>
                <a:cxn ang="0">
                  <a:pos x="394" y="652"/>
                </a:cxn>
                <a:cxn ang="0">
                  <a:pos x="452" y="584"/>
                </a:cxn>
                <a:cxn ang="0">
                  <a:pos x="461" y="575"/>
                </a:cxn>
                <a:cxn ang="0">
                  <a:pos x="471" y="546"/>
                </a:cxn>
                <a:cxn ang="0">
                  <a:pos x="471" y="536"/>
                </a:cxn>
                <a:cxn ang="0">
                  <a:pos x="644" y="336"/>
                </a:cxn>
                <a:cxn ang="0">
                  <a:pos x="653" y="326"/>
                </a:cxn>
                <a:cxn ang="0">
                  <a:pos x="663" y="317"/>
                </a:cxn>
                <a:cxn ang="0">
                  <a:pos x="816" y="278"/>
                </a:cxn>
                <a:cxn ang="0">
                  <a:pos x="816" y="269"/>
                </a:cxn>
                <a:cxn ang="0">
                  <a:pos x="826" y="259"/>
                </a:cxn>
                <a:cxn ang="0">
                  <a:pos x="845" y="192"/>
                </a:cxn>
                <a:cxn ang="0">
                  <a:pos x="855" y="192"/>
                </a:cxn>
                <a:cxn ang="0">
                  <a:pos x="989" y="0"/>
                </a:cxn>
                <a:cxn ang="0">
                  <a:pos x="1095" y="105"/>
                </a:cxn>
                <a:cxn ang="0">
                  <a:pos x="1104" y="125"/>
                </a:cxn>
                <a:cxn ang="0">
                  <a:pos x="1181" y="413"/>
                </a:cxn>
                <a:cxn ang="0">
                  <a:pos x="1124" y="584"/>
                </a:cxn>
                <a:cxn ang="0">
                  <a:pos x="1199" y="767"/>
                </a:cxn>
                <a:cxn ang="0">
                  <a:pos x="1209" y="767"/>
                </a:cxn>
                <a:cxn ang="0">
                  <a:pos x="1219" y="776"/>
                </a:cxn>
                <a:cxn ang="0">
                  <a:pos x="1104" y="1055"/>
                </a:cxn>
                <a:cxn ang="0">
                  <a:pos x="1124" y="1084"/>
                </a:cxn>
                <a:cxn ang="0">
                  <a:pos x="1143" y="1122"/>
                </a:cxn>
                <a:cxn ang="0">
                  <a:pos x="1391" y="1391"/>
                </a:cxn>
                <a:cxn ang="0">
                  <a:pos x="1391" y="1410"/>
                </a:cxn>
                <a:cxn ang="0">
                  <a:pos x="1526" y="1544"/>
                </a:cxn>
                <a:cxn ang="0">
                  <a:pos x="1516" y="1564"/>
                </a:cxn>
                <a:cxn ang="0">
                  <a:pos x="1507" y="1583"/>
                </a:cxn>
                <a:cxn ang="0">
                  <a:pos x="1535" y="2044"/>
                </a:cxn>
                <a:cxn ang="0">
                  <a:pos x="1612" y="2101"/>
                </a:cxn>
              </a:cxnLst>
              <a:rect l="0" t="0" r="r" b="b"/>
              <a:pathLst>
                <a:path w="1613" h="2102">
                  <a:moveTo>
                    <a:pt x="0" y="1247"/>
                  </a:moveTo>
                  <a:lnTo>
                    <a:pt x="221" y="968"/>
                  </a:lnTo>
                  <a:lnTo>
                    <a:pt x="269" y="920"/>
                  </a:lnTo>
                  <a:lnTo>
                    <a:pt x="279" y="901"/>
                  </a:lnTo>
                  <a:lnTo>
                    <a:pt x="356" y="661"/>
                  </a:lnTo>
                  <a:lnTo>
                    <a:pt x="394" y="652"/>
                  </a:lnTo>
                  <a:lnTo>
                    <a:pt x="452" y="584"/>
                  </a:lnTo>
                  <a:lnTo>
                    <a:pt x="461" y="575"/>
                  </a:lnTo>
                  <a:lnTo>
                    <a:pt x="471" y="546"/>
                  </a:lnTo>
                  <a:lnTo>
                    <a:pt x="471" y="536"/>
                  </a:lnTo>
                  <a:lnTo>
                    <a:pt x="644" y="336"/>
                  </a:lnTo>
                  <a:lnTo>
                    <a:pt x="653" y="326"/>
                  </a:lnTo>
                  <a:lnTo>
                    <a:pt x="663" y="317"/>
                  </a:lnTo>
                  <a:lnTo>
                    <a:pt x="816" y="278"/>
                  </a:lnTo>
                  <a:lnTo>
                    <a:pt x="816" y="269"/>
                  </a:lnTo>
                  <a:lnTo>
                    <a:pt x="826" y="259"/>
                  </a:lnTo>
                  <a:lnTo>
                    <a:pt x="845" y="192"/>
                  </a:lnTo>
                  <a:lnTo>
                    <a:pt x="855" y="192"/>
                  </a:lnTo>
                  <a:lnTo>
                    <a:pt x="989" y="0"/>
                  </a:lnTo>
                  <a:lnTo>
                    <a:pt x="1095" y="105"/>
                  </a:lnTo>
                  <a:lnTo>
                    <a:pt x="1104" y="125"/>
                  </a:lnTo>
                  <a:lnTo>
                    <a:pt x="1181" y="413"/>
                  </a:lnTo>
                  <a:lnTo>
                    <a:pt x="1124" y="584"/>
                  </a:lnTo>
                  <a:lnTo>
                    <a:pt x="1199" y="767"/>
                  </a:lnTo>
                  <a:lnTo>
                    <a:pt x="1209" y="767"/>
                  </a:lnTo>
                  <a:lnTo>
                    <a:pt x="1219" y="776"/>
                  </a:lnTo>
                  <a:lnTo>
                    <a:pt x="1104" y="1055"/>
                  </a:lnTo>
                  <a:lnTo>
                    <a:pt x="1124" y="1084"/>
                  </a:lnTo>
                  <a:lnTo>
                    <a:pt x="1143" y="1122"/>
                  </a:lnTo>
                  <a:lnTo>
                    <a:pt x="1391" y="1391"/>
                  </a:lnTo>
                  <a:lnTo>
                    <a:pt x="1391" y="1410"/>
                  </a:lnTo>
                  <a:lnTo>
                    <a:pt x="1526" y="1544"/>
                  </a:lnTo>
                  <a:lnTo>
                    <a:pt x="1516" y="1564"/>
                  </a:lnTo>
                  <a:lnTo>
                    <a:pt x="1507" y="1583"/>
                  </a:lnTo>
                  <a:lnTo>
                    <a:pt x="1535" y="2044"/>
                  </a:lnTo>
                  <a:lnTo>
                    <a:pt x="1612" y="2101"/>
                  </a:lnTo>
                </a:path>
              </a:pathLst>
            </a:custGeom>
            <a:noFill/>
            <a:ln w="25400" cap="rnd" cmpd="sng">
              <a:solidFill>
                <a:srgbClr val="FFFFFF"/>
              </a:solidFill>
              <a:prstDash val="solid"/>
              <a:round/>
              <a:headEnd type="none" w="sm" len="sm"/>
              <a:tailEnd type="none" w="sm" len="sm"/>
            </a:ln>
            <a:effectLst/>
          </p:spPr>
          <p:txBody>
            <a:bodyPr/>
            <a:lstStyle/>
            <a:p>
              <a:endParaRPr lang="en-US"/>
            </a:p>
          </p:txBody>
        </p:sp>
        <p:sp>
          <p:nvSpPr>
            <p:cNvPr id="47124" name="Freeform 20"/>
            <p:cNvSpPr>
              <a:spLocks/>
            </p:cNvSpPr>
            <p:nvPr/>
          </p:nvSpPr>
          <p:spPr bwMode="auto">
            <a:xfrm>
              <a:off x="2876" y="1065"/>
              <a:ext cx="1863" cy="2764"/>
            </a:xfrm>
            <a:custGeom>
              <a:avLst/>
              <a:gdLst/>
              <a:ahLst/>
              <a:cxnLst>
                <a:cxn ang="0">
                  <a:pos x="0" y="1036"/>
                </a:cxn>
                <a:cxn ang="0">
                  <a:pos x="393" y="576"/>
                </a:cxn>
                <a:cxn ang="0">
                  <a:pos x="412" y="576"/>
                </a:cxn>
                <a:cxn ang="0">
                  <a:pos x="422" y="566"/>
                </a:cxn>
                <a:cxn ang="0">
                  <a:pos x="575" y="480"/>
                </a:cxn>
                <a:cxn ang="0">
                  <a:pos x="604" y="432"/>
                </a:cxn>
                <a:cxn ang="0">
                  <a:pos x="671" y="297"/>
                </a:cxn>
                <a:cxn ang="0">
                  <a:pos x="690" y="230"/>
                </a:cxn>
                <a:cxn ang="0">
                  <a:pos x="882" y="134"/>
                </a:cxn>
                <a:cxn ang="0">
                  <a:pos x="882" y="115"/>
                </a:cxn>
                <a:cxn ang="0">
                  <a:pos x="1017" y="9"/>
                </a:cxn>
                <a:cxn ang="0">
                  <a:pos x="1036" y="0"/>
                </a:cxn>
                <a:cxn ang="0">
                  <a:pos x="1132" y="67"/>
                </a:cxn>
                <a:cxn ang="0">
                  <a:pos x="1074" y="326"/>
                </a:cxn>
                <a:cxn ang="0">
                  <a:pos x="1065" y="345"/>
                </a:cxn>
                <a:cxn ang="0">
                  <a:pos x="1190" y="499"/>
                </a:cxn>
                <a:cxn ang="0">
                  <a:pos x="1209" y="518"/>
                </a:cxn>
                <a:cxn ang="0">
                  <a:pos x="1228" y="537"/>
                </a:cxn>
                <a:cxn ang="0">
                  <a:pos x="1324" y="844"/>
                </a:cxn>
                <a:cxn ang="0">
                  <a:pos x="1391" y="960"/>
                </a:cxn>
                <a:cxn ang="0">
                  <a:pos x="1410" y="1410"/>
                </a:cxn>
                <a:cxn ang="0">
                  <a:pos x="1420" y="1419"/>
                </a:cxn>
                <a:cxn ang="0">
                  <a:pos x="1554" y="1563"/>
                </a:cxn>
                <a:cxn ang="0">
                  <a:pos x="1564" y="1573"/>
                </a:cxn>
                <a:cxn ang="0">
                  <a:pos x="1574" y="1573"/>
                </a:cxn>
                <a:cxn ang="0">
                  <a:pos x="1593" y="1765"/>
                </a:cxn>
                <a:cxn ang="0">
                  <a:pos x="1593" y="1842"/>
                </a:cxn>
                <a:cxn ang="0">
                  <a:pos x="1602" y="1890"/>
                </a:cxn>
                <a:cxn ang="0">
                  <a:pos x="1602" y="1899"/>
                </a:cxn>
                <a:cxn ang="0">
                  <a:pos x="1612" y="2226"/>
                </a:cxn>
                <a:cxn ang="0">
                  <a:pos x="1622" y="2255"/>
                </a:cxn>
                <a:cxn ang="0">
                  <a:pos x="1670" y="2293"/>
                </a:cxn>
                <a:cxn ang="0">
                  <a:pos x="1746" y="2379"/>
                </a:cxn>
                <a:cxn ang="0">
                  <a:pos x="1862" y="2591"/>
                </a:cxn>
                <a:cxn ang="0">
                  <a:pos x="1804" y="2763"/>
                </a:cxn>
              </a:cxnLst>
              <a:rect l="0" t="0" r="r" b="b"/>
              <a:pathLst>
                <a:path w="1863" h="2764">
                  <a:moveTo>
                    <a:pt x="0" y="1036"/>
                  </a:moveTo>
                  <a:lnTo>
                    <a:pt x="393" y="576"/>
                  </a:lnTo>
                  <a:lnTo>
                    <a:pt x="412" y="576"/>
                  </a:lnTo>
                  <a:lnTo>
                    <a:pt x="422" y="566"/>
                  </a:lnTo>
                  <a:lnTo>
                    <a:pt x="575" y="480"/>
                  </a:lnTo>
                  <a:lnTo>
                    <a:pt x="604" y="432"/>
                  </a:lnTo>
                  <a:lnTo>
                    <a:pt x="671" y="297"/>
                  </a:lnTo>
                  <a:lnTo>
                    <a:pt x="690" y="230"/>
                  </a:lnTo>
                  <a:lnTo>
                    <a:pt x="882" y="134"/>
                  </a:lnTo>
                  <a:lnTo>
                    <a:pt x="882" y="115"/>
                  </a:lnTo>
                  <a:lnTo>
                    <a:pt x="1017" y="9"/>
                  </a:lnTo>
                  <a:lnTo>
                    <a:pt x="1036" y="0"/>
                  </a:lnTo>
                  <a:lnTo>
                    <a:pt x="1132" y="67"/>
                  </a:lnTo>
                  <a:lnTo>
                    <a:pt x="1074" y="326"/>
                  </a:lnTo>
                  <a:lnTo>
                    <a:pt x="1065" y="345"/>
                  </a:lnTo>
                  <a:lnTo>
                    <a:pt x="1190" y="499"/>
                  </a:lnTo>
                  <a:lnTo>
                    <a:pt x="1209" y="518"/>
                  </a:lnTo>
                  <a:lnTo>
                    <a:pt x="1228" y="537"/>
                  </a:lnTo>
                  <a:lnTo>
                    <a:pt x="1324" y="844"/>
                  </a:lnTo>
                  <a:lnTo>
                    <a:pt x="1391" y="960"/>
                  </a:lnTo>
                  <a:lnTo>
                    <a:pt x="1410" y="1410"/>
                  </a:lnTo>
                  <a:lnTo>
                    <a:pt x="1420" y="1419"/>
                  </a:lnTo>
                  <a:lnTo>
                    <a:pt x="1554" y="1563"/>
                  </a:lnTo>
                  <a:lnTo>
                    <a:pt x="1564" y="1573"/>
                  </a:lnTo>
                  <a:lnTo>
                    <a:pt x="1574" y="1573"/>
                  </a:lnTo>
                  <a:lnTo>
                    <a:pt x="1593" y="1765"/>
                  </a:lnTo>
                  <a:lnTo>
                    <a:pt x="1593" y="1842"/>
                  </a:lnTo>
                  <a:lnTo>
                    <a:pt x="1602" y="1890"/>
                  </a:lnTo>
                  <a:lnTo>
                    <a:pt x="1602" y="1899"/>
                  </a:lnTo>
                  <a:lnTo>
                    <a:pt x="1612" y="2226"/>
                  </a:lnTo>
                  <a:lnTo>
                    <a:pt x="1622" y="2255"/>
                  </a:lnTo>
                  <a:lnTo>
                    <a:pt x="1670" y="2293"/>
                  </a:lnTo>
                  <a:lnTo>
                    <a:pt x="1746" y="2379"/>
                  </a:lnTo>
                  <a:lnTo>
                    <a:pt x="1862" y="2591"/>
                  </a:lnTo>
                  <a:lnTo>
                    <a:pt x="1804" y="2763"/>
                  </a:lnTo>
                </a:path>
              </a:pathLst>
            </a:custGeom>
            <a:noFill/>
            <a:ln w="25400" cap="rnd" cmpd="sng">
              <a:solidFill>
                <a:srgbClr val="FFFFFF"/>
              </a:solidFill>
              <a:prstDash val="solid"/>
              <a:round/>
              <a:headEnd type="none" w="sm" len="sm"/>
              <a:tailEnd type="none" w="sm" len="sm"/>
            </a:ln>
            <a:effectLst/>
          </p:spPr>
          <p:txBody>
            <a:bodyPr/>
            <a:lstStyle/>
            <a:p>
              <a:endParaRPr lang="en-US"/>
            </a:p>
          </p:txBody>
        </p:sp>
        <p:sp>
          <p:nvSpPr>
            <p:cNvPr id="47125" name="Freeform 21"/>
            <p:cNvSpPr>
              <a:spLocks/>
            </p:cNvSpPr>
            <p:nvPr/>
          </p:nvSpPr>
          <p:spPr bwMode="auto">
            <a:xfrm>
              <a:off x="4133" y="335"/>
              <a:ext cx="1364" cy="1364"/>
            </a:xfrm>
            <a:custGeom>
              <a:avLst/>
              <a:gdLst/>
              <a:ahLst/>
              <a:cxnLst>
                <a:cxn ang="0">
                  <a:pos x="0" y="1363"/>
                </a:cxn>
                <a:cxn ang="0">
                  <a:pos x="432" y="701"/>
                </a:cxn>
                <a:cxn ang="0">
                  <a:pos x="605" y="307"/>
                </a:cxn>
                <a:cxn ang="0">
                  <a:pos x="739" y="211"/>
                </a:cxn>
                <a:cxn ang="0">
                  <a:pos x="749" y="192"/>
                </a:cxn>
                <a:cxn ang="0">
                  <a:pos x="883" y="29"/>
                </a:cxn>
                <a:cxn ang="0">
                  <a:pos x="931" y="0"/>
                </a:cxn>
                <a:cxn ang="0">
                  <a:pos x="979" y="0"/>
                </a:cxn>
                <a:cxn ang="0">
                  <a:pos x="989" y="0"/>
                </a:cxn>
                <a:cxn ang="0">
                  <a:pos x="1123" y="29"/>
                </a:cxn>
                <a:cxn ang="0">
                  <a:pos x="1161" y="38"/>
                </a:cxn>
                <a:cxn ang="0">
                  <a:pos x="1277" y="67"/>
                </a:cxn>
                <a:cxn ang="0">
                  <a:pos x="1296" y="96"/>
                </a:cxn>
                <a:cxn ang="0">
                  <a:pos x="1334" y="893"/>
                </a:cxn>
                <a:cxn ang="0">
                  <a:pos x="1344" y="893"/>
                </a:cxn>
                <a:cxn ang="0">
                  <a:pos x="1363" y="950"/>
                </a:cxn>
                <a:cxn ang="0">
                  <a:pos x="1363" y="1267"/>
                </a:cxn>
              </a:cxnLst>
              <a:rect l="0" t="0" r="r" b="b"/>
              <a:pathLst>
                <a:path w="1364" h="1364">
                  <a:moveTo>
                    <a:pt x="0" y="1363"/>
                  </a:moveTo>
                  <a:lnTo>
                    <a:pt x="432" y="701"/>
                  </a:lnTo>
                  <a:lnTo>
                    <a:pt x="605" y="307"/>
                  </a:lnTo>
                  <a:lnTo>
                    <a:pt x="739" y="211"/>
                  </a:lnTo>
                  <a:lnTo>
                    <a:pt x="749" y="192"/>
                  </a:lnTo>
                  <a:lnTo>
                    <a:pt x="883" y="29"/>
                  </a:lnTo>
                  <a:lnTo>
                    <a:pt x="931" y="0"/>
                  </a:lnTo>
                  <a:lnTo>
                    <a:pt x="979" y="0"/>
                  </a:lnTo>
                  <a:lnTo>
                    <a:pt x="989" y="0"/>
                  </a:lnTo>
                  <a:lnTo>
                    <a:pt x="1123" y="29"/>
                  </a:lnTo>
                  <a:lnTo>
                    <a:pt x="1161" y="38"/>
                  </a:lnTo>
                  <a:lnTo>
                    <a:pt x="1277" y="67"/>
                  </a:lnTo>
                  <a:lnTo>
                    <a:pt x="1296" y="96"/>
                  </a:lnTo>
                  <a:lnTo>
                    <a:pt x="1334" y="893"/>
                  </a:lnTo>
                  <a:lnTo>
                    <a:pt x="1344" y="893"/>
                  </a:lnTo>
                  <a:lnTo>
                    <a:pt x="1363" y="950"/>
                  </a:lnTo>
                  <a:lnTo>
                    <a:pt x="1363" y="1267"/>
                  </a:lnTo>
                </a:path>
              </a:pathLst>
            </a:custGeom>
            <a:noFill/>
            <a:ln w="25400" cap="rnd" cmpd="sng">
              <a:solidFill>
                <a:srgbClr val="FFFFFF"/>
              </a:solidFill>
              <a:prstDash val="solid"/>
              <a:round/>
              <a:headEnd type="none" w="sm" len="sm"/>
              <a:tailEnd type="none" w="sm" len="sm"/>
            </a:ln>
            <a:effectLst/>
          </p:spPr>
          <p:txBody>
            <a:bodyPr/>
            <a:lstStyle/>
            <a:p>
              <a:endParaRPr lang="en-US"/>
            </a:p>
          </p:txBody>
        </p:sp>
        <p:sp>
          <p:nvSpPr>
            <p:cNvPr id="47126" name="Freeform 22"/>
            <p:cNvSpPr>
              <a:spLocks/>
            </p:cNvSpPr>
            <p:nvPr/>
          </p:nvSpPr>
          <p:spPr bwMode="auto">
            <a:xfrm>
              <a:off x="419" y="249"/>
              <a:ext cx="4252" cy="2025"/>
            </a:xfrm>
            <a:custGeom>
              <a:avLst/>
              <a:gdLst/>
              <a:ahLst/>
              <a:cxnLst>
                <a:cxn ang="0">
                  <a:pos x="0" y="2024"/>
                </a:cxn>
                <a:cxn ang="0">
                  <a:pos x="57" y="2005"/>
                </a:cxn>
                <a:cxn ang="0">
                  <a:pos x="4251" y="0"/>
                </a:cxn>
              </a:cxnLst>
              <a:rect l="0" t="0" r="r" b="b"/>
              <a:pathLst>
                <a:path w="4252" h="2025">
                  <a:moveTo>
                    <a:pt x="0" y="2024"/>
                  </a:moveTo>
                  <a:lnTo>
                    <a:pt x="57" y="2005"/>
                  </a:lnTo>
                  <a:lnTo>
                    <a:pt x="4251" y="0"/>
                  </a:lnTo>
                </a:path>
              </a:pathLst>
            </a:custGeom>
            <a:noFill/>
            <a:ln w="101600" cap="rnd" cmpd="sng">
              <a:solidFill>
                <a:srgbClr val="FFFFFF"/>
              </a:solidFill>
              <a:prstDash val="solid"/>
              <a:round/>
              <a:headEnd type="none" w="sm" len="sm"/>
              <a:tailEnd type="none" w="sm" len="sm"/>
            </a:ln>
            <a:effectLst/>
          </p:spPr>
          <p:txBody>
            <a:bodyPr/>
            <a:lstStyle/>
            <a:p>
              <a:endParaRPr lang="en-US"/>
            </a:p>
          </p:txBody>
        </p:sp>
        <p:sp>
          <p:nvSpPr>
            <p:cNvPr id="47127" name="Oval 23"/>
            <p:cNvSpPr>
              <a:spLocks noChangeArrowheads="1"/>
            </p:cNvSpPr>
            <p:nvPr/>
          </p:nvSpPr>
          <p:spPr bwMode="auto">
            <a:xfrm>
              <a:off x="1003" y="1524"/>
              <a:ext cx="406" cy="693"/>
            </a:xfrm>
            <a:prstGeom prst="ellipse">
              <a:avLst/>
            </a:prstGeom>
            <a:solidFill>
              <a:srgbClr val="FFFFFF"/>
            </a:solidFill>
            <a:ln w="25400">
              <a:solidFill>
                <a:srgbClr val="FFFFFF"/>
              </a:solidFill>
              <a:round/>
              <a:headEnd/>
              <a:tailEnd/>
            </a:ln>
            <a:effectLst/>
          </p:spPr>
          <p:txBody>
            <a:bodyPr wrap="none" anchor="ctr"/>
            <a:lstStyle/>
            <a:p>
              <a:endParaRPr lang="en-US"/>
            </a:p>
          </p:txBody>
        </p:sp>
        <p:sp>
          <p:nvSpPr>
            <p:cNvPr id="47128" name="Oval 24"/>
            <p:cNvSpPr>
              <a:spLocks noChangeArrowheads="1"/>
            </p:cNvSpPr>
            <p:nvPr/>
          </p:nvSpPr>
          <p:spPr bwMode="auto">
            <a:xfrm>
              <a:off x="2400" y="864"/>
              <a:ext cx="406" cy="694"/>
            </a:xfrm>
            <a:prstGeom prst="ellipse">
              <a:avLst/>
            </a:prstGeom>
            <a:solidFill>
              <a:srgbClr val="FFFFFF"/>
            </a:solidFill>
            <a:ln w="25400">
              <a:solidFill>
                <a:srgbClr val="FFFFFF"/>
              </a:solidFill>
              <a:round/>
              <a:headEnd/>
              <a:tailEnd/>
            </a:ln>
            <a:effectLst/>
          </p:spPr>
          <p:txBody>
            <a:bodyPr wrap="none" anchor="ctr"/>
            <a:lstStyle/>
            <a:p>
              <a:endParaRPr lang="en-US"/>
            </a:p>
          </p:txBody>
        </p:sp>
        <p:sp>
          <p:nvSpPr>
            <p:cNvPr id="47129" name="Oval 25"/>
            <p:cNvSpPr>
              <a:spLocks noChangeArrowheads="1"/>
            </p:cNvSpPr>
            <p:nvPr/>
          </p:nvSpPr>
          <p:spPr bwMode="auto">
            <a:xfrm>
              <a:off x="3578" y="384"/>
              <a:ext cx="406" cy="694"/>
            </a:xfrm>
            <a:prstGeom prst="ellipse">
              <a:avLst/>
            </a:prstGeom>
            <a:solidFill>
              <a:srgbClr val="FFFFFF"/>
            </a:solidFill>
            <a:ln w="25400">
              <a:solidFill>
                <a:srgbClr val="FFFFFF"/>
              </a:solidFill>
              <a:round/>
              <a:headEnd/>
              <a:tailEnd/>
            </a:ln>
            <a:effectLst/>
          </p:spPr>
          <p:txBody>
            <a:bodyPr wrap="none" anchor="ctr"/>
            <a:lstStyle/>
            <a:p>
              <a:endParaRPr lang="en-US"/>
            </a:p>
          </p:txBody>
        </p:sp>
        <p:sp>
          <p:nvSpPr>
            <p:cNvPr id="47130" name="Oval 26"/>
            <p:cNvSpPr>
              <a:spLocks noChangeArrowheads="1"/>
            </p:cNvSpPr>
            <p:nvPr/>
          </p:nvSpPr>
          <p:spPr bwMode="auto">
            <a:xfrm>
              <a:off x="4586" y="26"/>
              <a:ext cx="406" cy="694"/>
            </a:xfrm>
            <a:prstGeom prst="ellipse">
              <a:avLst/>
            </a:prstGeom>
            <a:solidFill>
              <a:srgbClr val="FFFFFF"/>
            </a:solidFill>
            <a:ln w="25400">
              <a:solidFill>
                <a:srgbClr val="FFFFFF"/>
              </a:solidFill>
              <a:round/>
              <a:headEnd/>
              <a:tailEnd/>
            </a:ln>
            <a:effectLst/>
          </p:spPr>
          <p:txBody>
            <a:bodyPr wrap="none" anchor="ctr"/>
            <a:lstStyle/>
            <a:p>
              <a:endParaRPr lang="en-US"/>
            </a:p>
          </p:txBody>
        </p:sp>
        <p:sp>
          <p:nvSpPr>
            <p:cNvPr id="47131" name="Rectangle 27"/>
            <p:cNvSpPr>
              <a:spLocks noChangeArrowheads="1"/>
            </p:cNvSpPr>
            <p:nvPr/>
          </p:nvSpPr>
          <p:spPr bwMode="auto">
            <a:xfrm>
              <a:off x="1056" y="1600"/>
              <a:ext cx="240" cy="464"/>
            </a:xfrm>
            <a:prstGeom prst="rect">
              <a:avLst/>
            </a:prstGeom>
            <a:noFill/>
            <a:ln w="9525">
              <a:noFill/>
              <a:miter lim="800000"/>
              <a:headEnd/>
              <a:tailEnd/>
            </a:ln>
            <a:effectLst/>
          </p:spPr>
          <p:txBody>
            <a:bodyPr lIns="0" tIns="0" rIns="0" bIns="0"/>
            <a:lstStyle/>
            <a:p>
              <a:r>
                <a:rPr lang="en-US">
                  <a:solidFill>
                    <a:srgbClr val="000000"/>
                  </a:solidFill>
                </a:rPr>
                <a:t>1</a:t>
              </a:r>
            </a:p>
          </p:txBody>
        </p:sp>
        <p:sp>
          <p:nvSpPr>
            <p:cNvPr id="47132" name="Rectangle 28"/>
            <p:cNvSpPr>
              <a:spLocks noChangeArrowheads="1"/>
            </p:cNvSpPr>
            <p:nvPr/>
          </p:nvSpPr>
          <p:spPr bwMode="auto">
            <a:xfrm>
              <a:off x="2488" y="953"/>
              <a:ext cx="240" cy="464"/>
            </a:xfrm>
            <a:prstGeom prst="rect">
              <a:avLst/>
            </a:prstGeom>
            <a:noFill/>
            <a:ln w="9525">
              <a:noFill/>
              <a:miter lim="800000"/>
              <a:headEnd/>
              <a:tailEnd/>
            </a:ln>
            <a:effectLst/>
          </p:spPr>
          <p:txBody>
            <a:bodyPr lIns="0" tIns="0" rIns="0" bIns="0"/>
            <a:lstStyle/>
            <a:p>
              <a:r>
                <a:rPr lang="en-US">
                  <a:solidFill>
                    <a:srgbClr val="000000"/>
                  </a:solidFill>
                </a:rPr>
                <a:t>2</a:t>
              </a:r>
            </a:p>
          </p:txBody>
        </p:sp>
        <p:sp>
          <p:nvSpPr>
            <p:cNvPr id="47133" name="Rectangle 29"/>
            <p:cNvSpPr>
              <a:spLocks noChangeArrowheads="1"/>
            </p:cNvSpPr>
            <p:nvPr/>
          </p:nvSpPr>
          <p:spPr bwMode="auto">
            <a:xfrm>
              <a:off x="3656" y="473"/>
              <a:ext cx="240" cy="464"/>
            </a:xfrm>
            <a:prstGeom prst="rect">
              <a:avLst/>
            </a:prstGeom>
            <a:noFill/>
            <a:ln w="9525">
              <a:noFill/>
              <a:miter lim="800000"/>
              <a:headEnd/>
              <a:tailEnd/>
            </a:ln>
            <a:effectLst/>
          </p:spPr>
          <p:txBody>
            <a:bodyPr lIns="0" tIns="0" rIns="0" bIns="0"/>
            <a:lstStyle/>
            <a:p>
              <a:r>
                <a:rPr lang="en-US">
                  <a:solidFill>
                    <a:srgbClr val="000000"/>
                  </a:solidFill>
                </a:rPr>
                <a:t>3</a:t>
              </a:r>
            </a:p>
          </p:txBody>
        </p:sp>
        <p:sp>
          <p:nvSpPr>
            <p:cNvPr id="47134" name="Rectangle 30"/>
            <p:cNvSpPr>
              <a:spLocks noChangeArrowheads="1"/>
            </p:cNvSpPr>
            <p:nvPr/>
          </p:nvSpPr>
          <p:spPr bwMode="auto">
            <a:xfrm>
              <a:off x="4650" y="76"/>
              <a:ext cx="240" cy="464"/>
            </a:xfrm>
            <a:prstGeom prst="rect">
              <a:avLst/>
            </a:prstGeom>
            <a:noFill/>
            <a:ln w="9525">
              <a:noFill/>
              <a:miter lim="800000"/>
              <a:headEnd/>
              <a:tailEnd/>
            </a:ln>
            <a:effectLst/>
          </p:spPr>
          <p:txBody>
            <a:bodyPr lIns="0" tIns="0" rIns="0" bIns="0"/>
            <a:lstStyle/>
            <a:p>
              <a:r>
                <a:rPr lang="en-US">
                  <a:solidFill>
                    <a:srgbClr val="000000"/>
                  </a:solidFill>
                </a:rPr>
                <a:t>4</a:t>
              </a:r>
            </a:p>
          </p:txBody>
        </p:sp>
        <p:sp>
          <p:nvSpPr>
            <p:cNvPr id="47135" name="Rectangle 31"/>
            <p:cNvSpPr>
              <a:spLocks noChangeArrowheads="1"/>
            </p:cNvSpPr>
            <p:nvPr/>
          </p:nvSpPr>
          <p:spPr bwMode="auto">
            <a:xfrm>
              <a:off x="659" y="3051"/>
              <a:ext cx="979" cy="444"/>
            </a:xfrm>
            <a:prstGeom prst="rect">
              <a:avLst/>
            </a:prstGeom>
            <a:noFill/>
            <a:ln w="9525">
              <a:noFill/>
              <a:miter lim="800000"/>
              <a:headEnd/>
              <a:tailEnd/>
            </a:ln>
            <a:effectLst/>
          </p:spPr>
          <p:txBody>
            <a:bodyPr lIns="0" tIns="0" rIns="0" bIns="0"/>
            <a:lstStyle/>
            <a:p>
              <a:r>
                <a:rPr lang="en-US" sz="1000" dirty="0">
                  <a:solidFill>
                    <a:srgbClr val="FFFFFF"/>
                  </a:solidFill>
                </a:rPr>
                <a:t>Prophet's own time</a:t>
              </a:r>
            </a:p>
          </p:txBody>
        </p:sp>
        <p:sp>
          <p:nvSpPr>
            <p:cNvPr id="47136" name="Rectangle 32"/>
            <p:cNvSpPr>
              <a:spLocks noChangeArrowheads="1"/>
            </p:cNvSpPr>
            <p:nvPr/>
          </p:nvSpPr>
          <p:spPr bwMode="auto">
            <a:xfrm>
              <a:off x="1955" y="2571"/>
              <a:ext cx="1057" cy="666"/>
            </a:xfrm>
            <a:prstGeom prst="rect">
              <a:avLst/>
            </a:prstGeom>
            <a:noFill/>
            <a:ln w="9525">
              <a:noFill/>
              <a:miter lim="800000"/>
              <a:headEnd/>
              <a:tailEnd/>
            </a:ln>
            <a:effectLst/>
          </p:spPr>
          <p:txBody>
            <a:bodyPr lIns="0" tIns="0" rIns="0" bIns="0"/>
            <a:lstStyle/>
            <a:p>
              <a:r>
                <a:rPr lang="en-US" sz="1000">
                  <a:solidFill>
                    <a:srgbClr val="FFFFFF"/>
                  </a:solidFill>
                </a:rPr>
                <a:t>Captivity</a:t>
              </a:r>
            </a:p>
            <a:p>
              <a:r>
                <a:rPr lang="en-US" sz="1000">
                  <a:solidFill>
                    <a:srgbClr val="FFFFFF"/>
                  </a:solidFill>
                </a:rPr>
                <a:t>and </a:t>
              </a:r>
            </a:p>
            <a:p>
              <a:r>
                <a:rPr lang="en-US" sz="1000">
                  <a:solidFill>
                    <a:srgbClr val="FFFFFF"/>
                  </a:solidFill>
                </a:rPr>
                <a:t>Restoration</a:t>
              </a:r>
            </a:p>
          </p:txBody>
        </p:sp>
        <p:sp>
          <p:nvSpPr>
            <p:cNvPr id="47137" name="Rectangle 33"/>
            <p:cNvSpPr>
              <a:spLocks noChangeArrowheads="1"/>
            </p:cNvSpPr>
            <p:nvPr/>
          </p:nvSpPr>
          <p:spPr bwMode="auto">
            <a:xfrm>
              <a:off x="3394" y="2034"/>
              <a:ext cx="714" cy="665"/>
            </a:xfrm>
            <a:prstGeom prst="rect">
              <a:avLst/>
            </a:prstGeom>
            <a:noFill/>
            <a:ln w="9525">
              <a:noFill/>
              <a:miter lim="800000"/>
              <a:headEnd/>
              <a:tailEnd/>
            </a:ln>
            <a:effectLst/>
          </p:spPr>
          <p:txBody>
            <a:bodyPr lIns="0" tIns="0" rIns="0" bIns="0"/>
            <a:lstStyle/>
            <a:p>
              <a:r>
                <a:rPr lang="en-US" sz="1000">
                  <a:solidFill>
                    <a:srgbClr val="FFFFFF"/>
                  </a:solidFill>
                </a:rPr>
                <a:t>Christ's</a:t>
              </a:r>
            </a:p>
            <a:p>
              <a:r>
                <a:rPr lang="en-US" sz="1000">
                  <a:solidFill>
                    <a:srgbClr val="FFFFFF"/>
                  </a:solidFill>
                </a:rPr>
                <a:t>First </a:t>
              </a:r>
            </a:p>
            <a:p>
              <a:r>
                <a:rPr lang="en-US" sz="1000">
                  <a:solidFill>
                    <a:srgbClr val="FFFFFF"/>
                  </a:solidFill>
                </a:rPr>
                <a:t>Coming</a:t>
              </a:r>
            </a:p>
          </p:txBody>
        </p:sp>
        <p:sp>
          <p:nvSpPr>
            <p:cNvPr id="47138" name="Rectangle 34"/>
            <p:cNvSpPr>
              <a:spLocks noChangeArrowheads="1"/>
            </p:cNvSpPr>
            <p:nvPr/>
          </p:nvSpPr>
          <p:spPr bwMode="auto">
            <a:xfrm>
              <a:off x="4382" y="1324"/>
              <a:ext cx="1059" cy="886"/>
            </a:xfrm>
            <a:prstGeom prst="rect">
              <a:avLst/>
            </a:prstGeom>
            <a:noFill/>
            <a:ln w="9525">
              <a:noFill/>
              <a:miter lim="800000"/>
              <a:headEnd/>
              <a:tailEnd/>
            </a:ln>
            <a:effectLst/>
          </p:spPr>
          <p:txBody>
            <a:bodyPr lIns="0" tIns="0" rIns="0" bIns="0"/>
            <a:lstStyle/>
            <a:p>
              <a:r>
                <a:rPr lang="en-US" sz="1000">
                  <a:solidFill>
                    <a:srgbClr val="FFFFFF"/>
                  </a:solidFill>
                </a:rPr>
                <a:t>Millennium</a:t>
              </a:r>
            </a:p>
            <a:p>
              <a:r>
                <a:rPr lang="en-US" sz="1000">
                  <a:solidFill>
                    <a:srgbClr val="FFFFFF"/>
                  </a:solidFill>
                </a:rPr>
                <a:t>&amp;</a:t>
              </a:r>
            </a:p>
            <a:p>
              <a:r>
                <a:rPr lang="en-US" sz="1000">
                  <a:solidFill>
                    <a:srgbClr val="FFFFFF"/>
                  </a:solidFill>
                </a:rPr>
                <a:t>Ultimate</a:t>
              </a:r>
            </a:p>
            <a:p>
              <a:r>
                <a:rPr lang="en-US" sz="1000">
                  <a:solidFill>
                    <a:srgbClr val="FFFFFF"/>
                  </a:solidFill>
                </a:rPr>
                <a:t>Restoration</a:t>
              </a:r>
            </a:p>
          </p:txBody>
        </p:sp>
      </p:grpSp>
      <p:sp>
        <p:nvSpPr>
          <p:cNvPr id="47139" name="WordArt 35"/>
          <p:cNvSpPr>
            <a:spLocks noChangeArrowheads="1" noChangeShapeType="1" noTextEdit="1"/>
          </p:cNvSpPr>
          <p:nvPr/>
        </p:nvSpPr>
        <p:spPr bwMode="auto">
          <a:xfrm>
            <a:off x="5410200" y="3048000"/>
            <a:ext cx="3048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2</a:t>
            </a:r>
          </a:p>
        </p:txBody>
      </p:sp>
      <p:sp>
        <p:nvSpPr>
          <p:cNvPr id="47140" name="WordArt 36"/>
          <p:cNvSpPr>
            <a:spLocks noChangeArrowheads="1" noChangeShapeType="1" noTextEdit="1"/>
          </p:cNvSpPr>
          <p:nvPr/>
        </p:nvSpPr>
        <p:spPr bwMode="auto">
          <a:xfrm>
            <a:off x="6705600" y="3200400"/>
            <a:ext cx="3048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3</a:t>
            </a:r>
          </a:p>
        </p:txBody>
      </p:sp>
      <p:sp>
        <p:nvSpPr>
          <p:cNvPr id="47141" name="WordArt 37"/>
          <p:cNvSpPr>
            <a:spLocks noChangeArrowheads="1" noChangeShapeType="1" noTextEdit="1"/>
          </p:cNvSpPr>
          <p:nvPr/>
        </p:nvSpPr>
        <p:spPr bwMode="auto">
          <a:xfrm>
            <a:off x="8229600" y="4191000"/>
            <a:ext cx="3048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4</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10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71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1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7120"/>
                                        </p:tgtEl>
                                        <p:attrNameLst>
                                          <p:attrName>style.visibility</p:attrName>
                                        </p:attrNameLst>
                                      </p:cBhvr>
                                      <p:to>
                                        <p:strVal val="visible"/>
                                      </p:to>
                                    </p:set>
                                    <p:animEffect transition="in" filter="wipe(up)">
                                      <p:cBhvr>
                                        <p:cTn id="17" dur="500"/>
                                        <p:tgtEl>
                                          <p:spTgt spid="471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47119"/>
                                        </p:tgtEl>
                                        <p:attrNameLst>
                                          <p:attrName>style.visibility</p:attrName>
                                        </p:attrNameLst>
                                      </p:cBhvr>
                                      <p:to>
                                        <p:strVal val="visible"/>
                                      </p:to>
                                    </p:set>
                                    <p:animEffect transition="in" filter="wipe(up)">
                                      <p:cBhvr>
                                        <p:cTn id="22" dur="500"/>
                                        <p:tgtEl>
                                          <p:spTgt spid="471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47118"/>
                                        </p:tgtEl>
                                        <p:attrNameLst>
                                          <p:attrName>style.visibility</p:attrName>
                                        </p:attrNameLst>
                                      </p:cBhvr>
                                      <p:to>
                                        <p:strVal val="visible"/>
                                      </p:to>
                                    </p:set>
                                    <p:animEffect transition="in" filter="wipe(up)">
                                      <p:cBhvr>
                                        <p:cTn id="27" dur="500"/>
                                        <p:tgtEl>
                                          <p:spTgt spid="47118"/>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7121"/>
                                        </p:tgtEl>
                                        <p:attrNameLst>
                                          <p:attrName>style.visibility</p:attrName>
                                        </p:attrNameLst>
                                      </p:cBhvr>
                                      <p:to>
                                        <p:strVal val="visible"/>
                                      </p:to>
                                    </p:set>
                                  </p:childTnLst>
                                </p:cTn>
                              </p:par>
                              <p:par>
                                <p:cTn id="32" presetID="1" presetClass="exit" presetSubtype="0" fill="hold" grpId="0" nodeType="withEffect">
                                  <p:stCondLst>
                                    <p:cond delay="0"/>
                                  </p:stCondLst>
                                  <p:childTnLst>
                                    <p:set>
                                      <p:cBhvr>
                                        <p:cTn id="33" dur="1" fill="hold">
                                          <p:stCondLst>
                                            <p:cond delay="0"/>
                                          </p:stCondLst>
                                        </p:cTn>
                                        <p:tgtEl>
                                          <p:spTgt spid="47106"/>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3" presetClass="entr" presetSubtype="0" fill="hold" grpId="0" nodeType="clickEffect">
                                  <p:stCondLst>
                                    <p:cond delay="0"/>
                                  </p:stCondLst>
                                  <p:childTnLst>
                                    <p:set>
                                      <p:cBhvr>
                                        <p:cTn id="37" dur="1" fill="hold">
                                          <p:stCondLst>
                                            <p:cond delay="0"/>
                                          </p:stCondLst>
                                        </p:cTn>
                                        <p:tgtEl>
                                          <p:spTgt spid="47139"/>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3" presetClass="entr" presetSubtype="0" fill="hold" grpId="0" nodeType="clickEffect">
                                  <p:stCondLst>
                                    <p:cond delay="0"/>
                                  </p:stCondLst>
                                  <p:childTnLst>
                                    <p:set>
                                      <p:cBhvr>
                                        <p:cTn id="41" dur="1" fill="hold">
                                          <p:stCondLst>
                                            <p:cond delay="0"/>
                                          </p:stCondLst>
                                        </p:cTn>
                                        <p:tgtEl>
                                          <p:spTgt spid="47140"/>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3" presetClass="entr" presetSubtype="0" fill="hold" grpId="0" nodeType="clickEffect">
                                  <p:stCondLst>
                                    <p:cond delay="0"/>
                                  </p:stCondLst>
                                  <p:childTnLst>
                                    <p:set>
                                      <p:cBhvr>
                                        <p:cTn id="45" dur="1" fill="hold">
                                          <p:stCondLst>
                                            <p:cond delay="0"/>
                                          </p:stCondLst>
                                        </p:cTn>
                                        <p:tgtEl>
                                          <p:spTgt spid="471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8" grpId="0" animBg="1"/>
      <p:bldP spid="47109" grpId="0"/>
      <p:bldP spid="47110" grpId="0"/>
      <p:bldP spid="47111" grpId="0"/>
      <p:bldP spid="47139" grpId="0" animBg="1"/>
      <p:bldP spid="47140" grpId="0" animBg="1"/>
      <p:bldP spid="47141"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 name="Rectangle 33"/>
          <p:cNvSpPr/>
          <p:nvPr/>
        </p:nvSpPr>
        <p:spPr bwMode="auto">
          <a:xfrm>
            <a:off x="-152400" y="0"/>
            <a:ext cx="9372600" cy="6934200"/>
          </a:xfrm>
          <a:prstGeom prst="rect">
            <a:avLst/>
          </a:prstGeom>
          <a:solidFill>
            <a:schemeClr val="tx1">
              <a:alpha val="54000"/>
            </a:schemeClr>
          </a:solidFill>
          <a:ln w="9525" cap="flat" cmpd="sng" algn="ctr">
            <a:noFill/>
            <a:prstDash val="solid"/>
            <a:round/>
            <a:headEnd type="none" w="med" len="med"/>
            <a:tailEnd type="none" w="med" len="med"/>
          </a:ln>
          <a:effectLst>
            <a:outerShdw dist="35921" dir="2700000" algn="ctr" rotWithShape="0">
              <a:schemeClr val="tx1"/>
            </a:outerShdw>
          </a:effectLst>
        </p:spPr>
        <p:txBody>
          <a:bodyPr vert="horz" wrap="square" lIns="0" tIns="0" rIns="0" bIns="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33" name="Slide Number Placeholder 5"/>
          <p:cNvSpPr>
            <a:spLocks noGrp="1"/>
          </p:cNvSpPr>
          <p:nvPr>
            <p:ph type="sldNum" sz="quarter" idx="12"/>
          </p:nvPr>
        </p:nvSpPr>
        <p:spPr>
          <a:xfrm>
            <a:off x="6553200" y="5867400"/>
            <a:ext cx="1905000" cy="457200"/>
          </a:xfrm>
        </p:spPr>
        <p:txBody>
          <a:bodyPr/>
          <a:lstStyle/>
          <a:p>
            <a:fld id="{7D53B027-018E-4521-9B1D-425F5EADF44F}" type="slidenum">
              <a:rPr lang="en-US"/>
              <a:pPr/>
              <a:t>19</a:t>
            </a:fld>
            <a:endParaRPr lang="en-US"/>
          </a:p>
        </p:txBody>
      </p:sp>
      <p:sp>
        <p:nvSpPr>
          <p:cNvPr id="53251" name="Rectangle 3"/>
          <p:cNvSpPr>
            <a:spLocks noGrp="1" noChangeArrowheads="1"/>
          </p:cNvSpPr>
          <p:nvPr>
            <p:ph type="body" idx="1"/>
          </p:nvPr>
        </p:nvSpPr>
        <p:spPr>
          <a:xfrm>
            <a:off x="685800" y="1447800"/>
            <a:ext cx="7772400" cy="4114800"/>
          </a:xfrm>
          <a:effectLst/>
        </p:spPr>
        <p:txBody>
          <a:bodyPr/>
          <a:lstStyle/>
          <a:p>
            <a:pPr>
              <a:lnSpc>
                <a:spcPct val="90000"/>
              </a:lnSpc>
            </a:pPr>
            <a:r>
              <a:rPr lang="en-US" sz="2400" dirty="0"/>
              <a:t>The problem in 50 AD.</a:t>
            </a:r>
          </a:p>
          <a:p>
            <a:pPr>
              <a:lnSpc>
                <a:spcPct val="90000"/>
              </a:lnSpc>
            </a:pPr>
            <a:r>
              <a:rPr lang="en-US" sz="2400" dirty="0"/>
              <a:t>How can any thinking person claim that Jesus is Messiah?</a:t>
            </a:r>
          </a:p>
          <a:p>
            <a:pPr>
              <a:lnSpc>
                <a:spcPct val="90000"/>
              </a:lnSpc>
            </a:pPr>
            <a:r>
              <a:rPr lang="en-US" sz="2400" dirty="0"/>
              <a:t>The prophecies clearly say that Messiah will gather ALL Israel together and shepherd them &amp; Jesus didn’t do that!</a:t>
            </a:r>
          </a:p>
          <a:p>
            <a:pPr>
              <a:lnSpc>
                <a:spcPct val="90000"/>
              </a:lnSpc>
            </a:pPr>
            <a:r>
              <a:rPr lang="en-US" sz="2400" dirty="0"/>
              <a:t>Therefore Israel will be abandoned</a:t>
            </a:r>
          </a:p>
          <a:p>
            <a:pPr>
              <a:lnSpc>
                <a:spcPct val="90000"/>
              </a:lnSpc>
            </a:pPr>
            <a:r>
              <a:rPr lang="en-US" sz="2400" dirty="0"/>
              <a:t> until the time when she who is in labor gives birth and </a:t>
            </a:r>
            <a:r>
              <a:rPr lang="en-US" sz="2400" dirty="0">
                <a:solidFill>
                  <a:srgbClr val="FFFF66"/>
                </a:solidFill>
              </a:rPr>
              <a:t>the rest of his brothers return to join the Israelites. </a:t>
            </a:r>
          </a:p>
          <a:p>
            <a:pPr>
              <a:lnSpc>
                <a:spcPct val="90000"/>
              </a:lnSpc>
            </a:pPr>
            <a:r>
              <a:rPr lang="en-US" sz="2400" dirty="0">
                <a:solidFill>
                  <a:srgbClr val="FFFF66"/>
                </a:solidFill>
              </a:rPr>
              <a:t>4 He will stand and shepherd his flock in the strength of the L</a:t>
            </a:r>
            <a:r>
              <a:rPr lang="en-US" sz="1800" dirty="0">
                <a:solidFill>
                  <a:srgbClr val="FFFF66"/>
                </a:solidFill>
              </a:rPr>
              <a:t>ORD</a:t>
            </a:r>
            <a:r>
              <a:rPr lang="en-US" sz="2400" dirty="0">
                <a:solidFill>
                  <a:srgbClr val="FFFF66"/>
                </a:solidFill>
              </a:rPr>
              <a:t>, in the majesty of the name of the L</a:t>
            </a:r>
            <a:r>
              <a:rPr lang="en-US" sz="1800" dirty="0">
                <a:solidFill>
                  <a:srgbClr val="FFFF66"/>
                </a:solidFill>
              </a:rPr>
              <a:t>ORD</a:t>
            </a:r>
            <a:r>
              <a:rPr lang="en-US" sz="2400" dirty="0">
                <a:solidFill>
                  <a:srgbClr val="FFFF66"/>
                </a:solidFill>
              </a:rPr>
              <a:t> his God. And they will live securely, for then his greatness will reach to the ends of the earth</a:t>
            </a:r>
            <a:r>
              <a:rPr lang="en-US" sz="2400" dirty="0"/>
              <a:t>. </a:t>
            </a:r>
          </a:p>
        </p:txBody>
      </p:sp>
      <p:sp>
        <p:nvSpPr>
          <p:cNvPr id="53252" name="Line 4"/>
          <p:cNvSpPr>
            <a:spLocks noChangeShapeType="1"/>
          </p:cNvSpPr>
          <p:nvPr/>
        </p:nvSpPr>
        <p:spPr bwMode="auto">
          <a:xfrm>
            <a:off x="685800" y="6324600"/>
            <a:ext cx="8001000" cy="0"/>
          </a:xfrm>
          <a:prstGeom prst="line">
            <a:avLst/>
          </a:prstGeom>
          <a:noFill/>
          <a:ln w="38100">
            <a:solidFill>
              <a:schemeClr val="bg1"/>
            </a:solidFill>
            <a:round/>
            <a:headEnd type="triangle" w="med" len="med"/>
            <a:tailEnd type="triangle" w="med" len="med"/>
          </a:ln>
          <a:effectLst>
            <a:outerShdw dist="35921" dir="2700000" algn="ctr" rotWithShape="0">
              <a:schemeClr val="tx1"/>
            </a:outerShdw>
          </a:effectLst>
        </p:spPr>
        <p:txBody>
          <a:bodyPr lIns="0" tIns="0" rIns="0" bIns="0"/>
          <a:lstStyle/>
          <a:p>
            <a:endParaRPr lang="en-US"/>
          </a:p>
        </p:txBody>
      </p:sp>
      <p:sp>
        <p:nvSpPr>
          <p:cNvPr id="53253" name="Text Box 5"/>
          <p:cNvSpPr txBox="1">
            <a:spLocks noChangeArrowheads="1"/>
          </p:cNvSpPr>
          <p:nvPr/>
        </p:nvSpPr>
        <p:spPr bwMode="auto">
          <a:xfrm>
            <a:off x="914400" y="5802868"/>
            <a:ext cx="514564" cy="369332"/>
          </a:xfrm>
          <a:prstGeom prst="rect">
            <a:avLst/>
          </a:prstGeom>
          <a:noFill/>
          <a:ln w="9525" algn="ctr">
            <a:noFill/>
            <a:miter lim="800000"/>
            <a:headEnd/>
            <a:tailEnd/>
          </a:ln>
          <a:effectLst/>
        </p:spPr>
        <p:txBody>
          <a:bodyPr wrap="none" lIns="0" tIns="0" rIns="0" bIns="0">
            <a:spAutoFit/>
          </a:bodyPr>
          <a:lstStyle/>
          <a:p>
            <a:pPr marL="457200" indent="-457200"/>
            <a:r>
              <a:rPr lang="en-US">
                <a:solidFill>
                  <a:schemeClr val="bg1"/>
                </a:solidFill>
                <a:effectLst>
                  <a:outerShdw blurRad="38100" dist="38100" dir="2700000" algn="tl">
                    <a:srgbClr val="000000">
                      <a:alpha val="43137"/>
                    </a:srgbClr>
                  </a:outerShdw>
                </a:effectLst>
              </a:rPr>
              <a:t>586</a:t>
            </a:r>
          </a:p>
        </p:txBody>
      </p:sp>
      <p:sp>
        <p:nvSpPr>
          <p:cNvPr id="53254" name="Text Box 6"/>
          <p:cNvSpPr txBox="1">
            <a:spLocks noChangeArrowheads="1"/>
          </p:cNvSpPr>
          <p:nvPr/>
        </p:nvSpPr>
        <p:spPr bwMode="auto">
          <a:xfrm>
            <a:off x="3352800" y="5793343"/>
            <a:ext cx="599523" cy="369332"/>
          </a:xfrm>
          <a:prstGeom prst="rect">
            <a:avLst/>
          </a:prstGeom>
          <a:noFill/>
          <a:ln w="9525" algn="ctr">
            <a:noFill/>
            <a:miter lim="800000"/>
            <a:headEnd/>
            <a:tailEnd/>
          </a:ln>
          <a:effectLst/>
        </p:spPr>
        <p:txBody>
          <a:bodyPr wrap="none" lIns="0" tIns="0" rIns="0" bIns="0">
            <a:spAutoFit/>
          </a:bodyPr>
          <a:lstStyle/>
          <a:p>
            <a:pPr marL="457200" indent="-457200"/>
            <a:r>
              <a:rPr lang="en-US">
                <a:solidFill>
                  <a:schemeClr val="bg1"/>
                </a:solidFill>
                <a:effectLst>
                  <a:outerShdw blurRad="38100" dist="38100" dir="2700000" algn="tl">
                    <a:srgbClr val="000000">
                      <a:alpha val="43137"/>
                    </a:srgbClr>
                  </a:outerShdw>
                </a:effectLst>
              </a:rPr>
              <a:t>4BC</a:t>
            </a:r>
          </a:p>
        </p:txBody>
      </p:sp>
      <p:sp>
        <p:nvSpPr>
          <p:cNvPr id="53255" name="Text Box 7"/>
          <p:cNvSpPr txBox="1">
            <a:spLocks noChangeArrowheads="1"/>
          </p:cNvSpPr>
          <p:nvPr/>
        </p:nvSpPr>
        <p:spPr bwMode="auto">
          <a:xfrm>
            <a:off x="6400800" y="5867400"/>
            <a:ext cx="1546898" cy="369332"/>
          </a:xfrm>
          <a:prstGeom prst="rect">
            <a:avLst/>
          </a:prstGeom>
          <a:noFill/>
          <a:ln w="9525" algn="ctr">
            <a:noFill/>
            <a:miter lim="800000"/>
            <a:headEnd/>
            <a:tailEnd/>
          </a:ln>
          <a:effectLst/>
        </p:spPr>
        <p:txBody>
          <a:bodyPr wrap="none" lIns="0" tIns="0" rIns="0" bIns="0">
            <a:spAutoFit/>
          </a:bodyPr>
          <a:lstStyle/>
          <a:p>
            <a:pPr marL="457200" indent="-457200"/>
            <a:r>
              <a:rPr lang="en-US" dirty="0">
                <a:solidFill>
                  <a:schemeClr val="bg1"/>
                </a:solidFill>
                <a:effectLst>
                  <a:outerShdw blurRad="38100" dist="38100" dir="2700000" algn="tl">
                    <a:srgbClr val="000000">
                      <a:alpha val="43137"/>
                    </a:srgbClr>
                  </a:outerShdw>
                </a:effectLst>
              </a:rPr>
              <a:t>2</a:t>
            </a:r>
            <a:r>
              <a:rPr lang="en-US" baseline="30000" dirty="0">
                <a:solidFill>
                  <a:schemeClr val="bg1"/>
                </a:solidFill>
                <a:effectLst>
                  <a:outerShdw blurRad="38100" dist="38100" dir="2700000" algn="tl">
                    <a:srgbClr val="000000">
                      <a:alpha val="43137"/>
                    </a:srgbClr>
                  </a:outerShdw>
                </a:effectLst>
              </a:rPr>
              <a:t>nd</a:t>
            </a:r>
            <a:r>
              <a:rPr lang="en-US" dirty="0">
                <a:solidFill>
                  <a:schemeClr val="bg1"/>
                </a:solidFill>
                <a:effectLst>
                  <a:outerShdw blurRad="38100" dist="38100" dir="2700000" algn="tl">
                    <a:srgbClr val="000000">
                      <a:alpha val="43137"/>
                    </a:srgbClr>
                  </a:outerShdw>
                </a:effectLst>
              </a:rPr>
              <a:t> Coming</a:t>
            </a:r>
          </a:p>
        </p:txBody>
      </p:sp>
      <p:grpSp>
        <p:nvGrpSpPr>
          <p:cNvPr id="53256" name="Group 8"/>
          <p:cNvGrpSpPr>
            <a:grpSpLocks/>
          </p:cNvGrpSpPr>
          <p:nvPr/>
        </p:nvGrpSpPr>
        <p:grpSpPr bwMode="auto">
          <a:xfrm>
            <a:off x="279400" y="3200400"/>
            <a:ext cx="5130800" cy="2743200"/>
            <a:chOff x="176" y="2256"/>
            <a:chExt cx="3232" cy="1728"/>
          </a:xfrm>
          <a:effectLst/>
        </p:grpSpPr>
        <p:sp>
          <p:nvSpPr>
            <p:cNvPr id="53257" name="Freeform 9"/>
            <p:cNvSpPr>
              <a:spLocks/>
            </p:cNvSpPr>
            <p:nvPr/>
          </p:nvSpPr>
          <p:spPr bwMode="auto">
            <a:xfrm>
              <a:off x="176" y="2256"/>
              <a:ext cx="448" cy="1728"/>
            </a:xfrm>
            <a:custGeom>
              <a:avLst/>
              <a:gdLst/>
              <a:ahLst/>
              <a:cxnLst>
                <a:cxn ang="0">
                  <a:pos x="448" y="0"/>
                </a:cxn>
                <a:cxn ang="0">
                  <a:pos x="64" y="240"/>
                </a:cxn>
                <a:cxn ang="0">
                  <a:pos x="64" y="1344"/>
                </a:cxn>
                <a:cxn ang="0">
                  <a:pos x="400" y="1728"/>
                </a:cxn>
              </a:cxnLst>
              <a:rect l="0" t="0" r="r" b="b"/>
              <a:pathLst>
                <a:path w="448" h="1728">
                  <a:moveTo>
                    <a:pt x="448" y="0"/>
                  </a:moveTo>
                  <a:cubicBezTo>
                    <a:pt x="288" y="8"/>
                    <a:pt x="128" y="16"/>
                    <a:pt x="64" y="240"/>
                  </a:cubicBezTo>
                  <a:cubicBezTo>
                    <a:pt x="0" y="464"/>
                    <a:pt x="8" y="1096"/>
                    <a:pt x="64" y="1344"/>
                  </a:cubicBezTo>
                  <a:cubicBezTo>
                    <a:pt x="120" y="1592"/>
                    <a:pt x="260" y="1660"/>
                    <a:pt x="400" y="1728"/>
                  </a:cubicBezTo>
                </a:path>
              </a:pathLst>
            </a:custGeom>
            <a:noFill/>
            <a:ln w="38100" cap="flat" cmpd="sng">
              <a:solidFill>
                <a:schemeClr val="bg1"/>
              </a:solidFill>
              <a:prstDash val="solid"/>
              <a:round/>
              <a:headEnd type="none" w="med" len="med"/>
              <a:tailEnd type="triangle" w="med" len="med"/>
            </a:ln>
            <a:effectLst>
              <a:outerShdw dist="35921" dir="2700000" algn="ctr" rotWithShape="0">
                <a:schemeClr val="tx1"/>
              </a:outerShdw>
            </a:effectLst>
          </p:spPr>
          <p:txBody>
            <a:bodyPr lIns="0" tIns="0" rIns="0" bIns="0"/>
            <a:lstStyle/>
            <a:p>
              <a:endParaRPr lang="en-US"/>
            </a:p>
          </p:txBody>
        </p:sp>
        <p:sp>
          <p:nvSpPr>
            <p:cNvPr id="53258" name="Line 10"/>
            <p:cNvSpPr>
              <a:spLocks noChangeShapeType="1"/>
            </p:cNvSpPr>
            <p:nvPr/>
          </p:nvSpPr>
          <p:spPr bwMode="auto">
            <a:xfrm flipV="1">
              <a:off x="720" y="2352"/>
              <a:ext cx="2688" cy="0"/>
            </a:xfrm>
            <a:prstGeom prst="line">
              <a:avLst/>
            </a:prstGeom>
            <a:noFill/>
            <a:ln w="9525">
              <a:solidFill>
                <a:schemeClr val="bg1"/>
              </a:solidFill>
              <a:round/>
              <a:headEnd/>
              <a:tailEnd/>
            </a:ln>
            <a:effectLst>
              <a:outerShdw dist="35921" dir="2700000" algn="ctr" rotWithShape="0">
                <a:schemeClr val="tx1"/>
              </a:outerShdw>
            </a:effectLst>
          </p:spPr>
          <p:txBody>
            <a:bodyPr lIns="0" tIns="0" rIns="0" bIns="0"/>
            <a:lstStyle/>
            <a:p>
              <a:endParaRPr lang="en-US"/>
            </a:p>
          </p:txBody>
        </p:sp>
      </p:grpSp>
      <p:grpSp>
        <p:nvGrpSpPr>
          <p:cNvPr id="53259" name="Group 11"/>
          <p:cNvGrpSpPr>
            <a:grpSpLocks/>
          </p:cNvGrpSpPr>
          <p:nvPr/>
        </p:nvGrpSpPr>
        <p:grpSpPr bwMode="auto">
          <a:xfrm>
            <a:off x="584200" y="3657600"/>
            <a:ext cx="6731000" cy="2438400"/>
            <a:chOff x="368" y="2544"/>
            <a:chExt cx="4240" cy="1536"/>
          </a:xfrm>
          <a:effectLst/>
        </p:grpSpPr>
        <p:sp>
          <p:nvSpPr>
            <p:cNvPr id="53260" name="Freeform 12"/>
            <p:cNvSpPr>
              <a:spLocks/>
            </p:cNvSpPr>
            <p:nvPr/>
          </p:nvSpPr>
          <p:spPr bwMode="auto">
            <a:xfrm>
              <a:off x="368" y="2544"/>
              <a:ext cx="1648" cy="1536"/>
            </a:xfrm>
            <a:custGeom>
              <a:avLst/>
              <a:gdLst/>
              <a:ahLst/>
              <a:cxnLst>
                <a:cxn ang="0">
                  <a:pos x="352" y="0"/>
                </a:cxn>
                <a:cxn ang="0">
                  <a:pos x="112" y="288"/>
                </a:cxn>
                <a:cxn ang="0">
                  <a:pos x="256" y="1104"/>
                </a:cxn>
                <a:cxn ang="0">
                  <a:pos x="1648" y="1536"/>
                </a:cxn>
              </a:cxnLst>
              <a:rect l="0" t="0" r="r" b="b"/>
              <a:pathLst>
                <a:path w="1648" h="1536">
                  <a:moveTo>
                    <a:pt x="352" y="0"/>
                  </a:moveTo>
                  <a:cubicBezTo>
                    <a:pt x="240" y="52"/>
                    <a:pt x="128" y="104"/>
                    <a:pt x="112" y="288"/>
                  </a:cubicBezTo>
                  <a:cubicBezTo>
                    <a:pt x="96" y="472"/>
                    <a:pt x="0" y="896"/>
                    <a:pt x="256" y="1104"/>
                  </a:cubicBezTo>
                  <a:cubicBezTo>
                    <a:pt x="512" y="1312"/>
                    <a:pt x="1080" y="1424"/>
                    <a:pt x="1648" y="1536"/>
                  </a:cubicBezTo>
                </a:path>
              </a:pathLst>
            </a:custGeom>
            <a:noFill/>
            <a:ln w="38100" cap="flat" cmpd="sng">
              <a:solidFill>
                <a:srgbClr val="33CCFF"/>
              </a:solidFill>
              <a:prstDash val="solid"/>
              <a:round/>
              <a:headEnd type="none" w="med" len="med"/>
              <a:tailEnd type="triangle" w="med" len="med"/>
            </a:ln>
            <a:effectLst>
              <a:outerShdw dist="35921" dir="2700000" algn="ctr" rotWithShape="0">
                <a:schemeClr val="tx1"/>
              </a:outerShdw>
            </a:effectLst>
          </p:spPr>
          <p:txBody>
            <a:bodyPr lIns="0" tIns="0" rIns="0" bIns="0"/>
            <a:lstStyle/>
            <a:p>
              <a:endParaRPr lang="en-US"/>
            </a:p>
          </p:txBody>
        </p:sp>
        <p:sp>
          <p:nvSpPr>
            <p:cNvPr id="53261" name="Line 13"/>
            <p:cNvSpPr>
              <a:spLocks noChangeShapeType="1"/>
            </p:cNvSpPr>
            <p:nvPr/>
          </p:nvSpPr>
          <p:spPr bwMode="auto">
            <a:xfrm>
              <a:off x="768" y="2592"/>
              <a:ext cx="3840" cy="0"/>
            </a:xfrm>
            <a:prstGeom prst="line">
              <a:avLst/>
            </a:prstGeom>
            <a:noFill/>
            <a:ln w="9525">
              <a:solidFill>
                <a:srgbClr val="33CCFF"/>
              </a:solidFill>
              <a:round/>
              <a:headEnd/>
              <a:tailEnd/>
            </a:ln>
            <a:effectLst>
              <a:outerShdw dist="35921" dir="2700000" algn="ctr" rotWithShape="0">
                <a:schemeClr val="tx1"/>
              </a:outerShdw>
            </a:effectLst>
          </p:spPr>
          <p:txBody>
            <a:bodyPr lIns="0" tIns="0" rIns="0" bIns="0"/>
            <a:lstStyle/>
            <a:p>
              <a:endParaRPr lang="en-US"/>
            </a:p>
          </p:txBody>
        </p:sp>
      </p:grpSp>
      <p:grpSp>
        <p:nvGrpSpPr>
          <p:cNvPr id="53283" name="Group 35"/>
          <p:cNvGrpSpPr>
            <a:grpSpLocks/>
          </p:cNvGrpSpPr>
          <p:nvPr/>
        </p:nvGrpSpPr>
        <p:grpSpPr bwMode="auto">
          <a:xfrm>
            <a:off x="5562600" y="-152400"/>
            <a:ext cx="3163888" cy="2016125"/>
            <a:chOff x="361" y="26"/>
            <a:chExt cx="5136" cy="3803"/>
          </a:xfrm>
          <a:effectLst>
            <a:outerShdw blurRad="50800" dist="50800" dir="5400000" algn="ctr" rotWithShape="0">
              <a:schemeClr val="tx1"/>
            </a:outerShdw>
          </a:effectLst>
        </p:grpSpPr>
        <p:sp>
          <p:nvSpPr>
            <p:cNvPr id="53284" name="Freeform 36"/>
            <p:cNvSpPr>
              <a:spLocks/>
            </p:cNvSpPr>
            <p:nvPr/>
          </p:nvSpPr>
          <p:spPr bwMode="auto">
            <a:xfrm>
              <a:off x="361" y="2216"/>
              <a:ext cx="1825" cy="1604"/>
            </a:xfrm>
            <a:custGeom>
              <a:avLst/>
              <a:gdLst/>
              <a:ahLst/>
              <a:cxnLst>
                <a:cxn ang="0">
                  <a:pos x="0" y="825"/>
                </a:cxn>
                <a:cxn ang="0">
                  <a:pos x="38" y="806"/>
                </a:cxn>
                <a:cxn ang="0">
                  <a:pos x="134" y="777"/>
                </a:cxn>
                <a:cxn ang="0">
                  <a:pos x="182" y="768"/>
                </a:cxn>
                <a:cxn ang="0">
                  <a:pos x="336" y="652"/>
                </a:cxn>
                <a:cxn ang="0">
                  <a:pos x="365" y="576"/>
                </a:cxn>
                <a:cxn ang="0">
                  <a:pos x="365" y="537"/>
                </a:cxn>
                <a:cxn ang="0">
                  <a:pos x="442" y="393"/>
                </a:cxn>
                <a:cxn ang="0">
                  <a:pos x="480" y="268"/>
                </a:cxn>
                <a:cxn ang="0">
                  <a:pos x="499" y="249"/>
                </a:cxn>
                <a:cxn ang="0">
                  <a:pos x="749" y="153"/>
                </a:cxn>
                <a:cxn ang="0">
                  <a:pos x="768" y="153"/>
                </a:cxn>
                <a:cxn ang="0">
                  <a:pos x="874" y="0"/>
                </a:cxn>
                <a:cxn ang="0">
                  <a:pos x="883" y="0"/>
                </a:cxn>
                <a:cxn ang="0">
                  <a:pos x="1210" y="115"/>
                </a:cxn>
                <a:cxn ang="0">
                  <a:pos x="1344" y="259"/>
                </a:cxn>
                <a:cxn ang="0">
                  <a:pos x="1344" y="268"/>
                </a:cxn>
                <a:cxn ang="0">
                  <a:pos x="1363" y="364"/>
                </a:cxn>
                <a:cxn ang="0">
                  <a:pos x="1363" y="480"/>
                </a:cxn>
                <a:cxn ang="0">
                  <a:pos x="1363" y="518"/>
                </a:cxn>
                <a:cxn ang="0">
                  <a:pos x="1334" y="739"/>
                </a:cxn>
                <a:cxn ang="0">
                  <a:pos x="1555" y="998"/>
                </a:cxn>
                <a:cxn ang="0">
                  <a:pos x="1670" y="1296"/>
                </a:cxn>
                <a:cxn ang="0">
                  <a:pos x="1690" y="1324"/>
                </a:cxn>
                <a:cxn ang="0">
                  <a:pos x="1786" y="1536"/>
                </a:cxn>
                <a:cxn ang="0">
                  <a:pos x="1814" y="1593"/>
                </a:cxn>
                <a:cxn ang="0">
                  <a:pos x="1824" y="1603"/>
                </a:cxn>
              </a:cxnLst>
              <a:rect l="0" t="0" r="r" b="b"/>
              <a:pathLst>
                <a:path w="1825" h="1604">
                  <a:moveTo>
                    <a:pt x="0" y="825"/>
                  </a:moveTo>
                  <a:lnTo>
                    <a:pt x="38" y="806"/>
                  </a:lnTo>
                  <a:lnTo>
                    <a:pt x="134" y="777"/>
                  </a:lnTo>
                  <a:lnTo>
                    <a:pt x="182" y="768"/>
                  </a:lnTo>
                  <a:lnTo>
                    <a:pt x="336" y="652"/>
                  </a:lnTo>
                  <a:lnTo>
                    <a:pt x="365" y="576"/>
                  </a:lnTo>
                  <a:lnTo>
                    <a:pt x="365" y="537"/>
                  </a:lnTo>
                  <a:lnTo>
                    <a:pt x="442" y="393"/>
                  </a:lnTo>
                  <a:lnTo>
                    <a:pt x="480" y="268"/>
                  </a:lnTo>
                  <a:lnTo>
                    <a:pt x="499" y="249"/>
                  </a:lnTo>
                  <a:lnTo>
                    <a:pt x="749" y="153"/>
                  </a:lnTo>
                  <a:lnTo>
                    <a:pt x="768" y="153"/>
                  </a:lnTo>
                  <a:lnTo>
                    <a:pt x="874" y="0"/>
                  </a:lnTo>
                  <a:lnTo>
                    <a:pt x="883" y="0"/>
                  </a:lnTo>
                  <a:lnTo>
                    <a:pt x="1210" y="115"/>
                  </a:lnTo>
                  <a:lnTo>
                    <a:pt x="1344" y="259"/>
                  </a:lnTo>
                  <a:lnTo>
                    <a:pt x="1344" y="268"/>
                  </a:lnTo>
                  <a:lnTo>
                    <a:pt x="1363" y="364"/>
                  </a:lnTo>
                  <a:lnTo>
                    <a:pt x="1363" y="480"/>
                  </a:lnTo>
                  <a:lnTo>
                    <a:pt x="1363" y="518"/>
                  </a:lnTo>
                  <a:lnTo>
                    <a:pt x="1334" y="739"/>
                  </a:lnTo>
                  <a:lnTo>
                    <a:pt x="1555" y="998"/>
                  </a:lnTo>
                  <a:lnTo>
                    <a:pt x="1670" y="1296"/>
                  </a:lnTo>
                  <a:lnTo>
                    <a:pt x="1690" y="1324"/>
                  </a:lnTo>
                  <a:lnTo>
                    <a:pt x="1786" y="1536"/>
                  </a:lnTo>
                  <a:lnTo>
                    <a:pt x="1814" y="1593"/>
                  </a:lnTo>
                  <a:lnTo>
                    <a:pt x="1824" y="1603"/>
                  </a:lnTo>
                </a:path>
              </a:pathLst>
            </a:custGeom>
            <a:noFill/>
            <a:ln w="25400" cap="rnd" cmpd="sng">
              <a:solidFill>
                <a:srgbClr val="FFFFFF"/>
              </a:solidFill>
              <a:prstDash val="solid"/>
              <a:round/>
              <a:headEnd type="none" w="sm" len="sm"/>
              <a:tailEnd type="none" w="sm" len="sm"/>
            </a:ln>
            <a:effectLst/>
          </p:spPr>
          <p:txBody>
            <a:bodyPr/>
            <a:lstStyle/>
            <a:p>
              <a:endParaRPr lang="en-US"/>
            </a:p>
          </p:txBody>
        </p:sp>
        <p:sp>
          <p:nvSpPr>
            <p:cNvPr id="53285" name="Freeform 37"/>
            <p:cNvSpPr>
              <a:spLocks/>
            </p:cNvSpPr>
            <p:nvPr/>
          </p:nvSpPr>
          <p:spPr bwMode="auto">
            <a:xfrm>
              <a:off x="1695" y="1708"/>
              <a:ext cx="1613" cy="2102"/>
            </a:xfrm>
            <a:custGeom>
              <a:avLst/>
              <a:gdLst/>
              <a:ahLst/>
              <a:cxnLst>
                <a:cxn ang="0">
                  <a:pos x="0" y="1247"/>
                </a:cxn>
                <a:cxn ang="0">
                  <a:pos x="221" y="968"/>
                </a:cxn>
                <a:cxn ang="0">
                  <a:pos x="269" y="920"/>
                </a:cxn>
                <a:cxn ang="0">
                  <a:pos x="279" y="901"/>
                </a:cxn>
                <a:cxn ang="0">
                  <a:pos x="356" y="661"/>
                </a:cxn>
                <a:cxn ang="0">
                  <a:pos x="394" y="652"/>
                </a:cxn>
                <a:cxn ang="0">
                  <a:pos x="452" y="584"/>
                </a:cxn>
                <a:cxn ang="0">
                  <a:pos x="461" y="575"/>
                </a:cxn>
                <a:cxn ang="0">
                  <a:pos x="471" y="546"/>
                </a:cxn>
                <a:cxn ang="0">
                  <a:pos x="471" y="536"/>
                </a:cxn>
                <a:cxn ang="0">
                  <a:pos x="644" y="336"/>
                </a:cxn>
                <a:cxn ang="0">
                  <a:pos x="653" y="326"/>
                </a:cxn>
                <a:cxn ang="0">
                  <a:pos x="663" y="317"/>
                </a:cxn>
                <a:cxn ang="0">
                  <a:pos x="816" y="278"/>
                </a:cxn>
                <a:cxn ang="0">
                  <a:pos x="816" y="269"/>
                </a:cxn>
                <a:cxn ang="0">
                  <a:pos x="826" y="259"/>
                </a:cxn>
                <a:cxn ang="0">
                  <a:pos x="845" y="192"/>
                </a:cxn>
                <a:cxn ang="0">
                  <a:pos x="855" y="192"/>
                </a:cxn>
                <a:cxn ang="0">
                  <a:pos x="989" y="0"/>
                </a:cxn>
                <a:cxn ang="0">
                  <a:pos x="1095" y="105"/>
                </a:cxn>
                <a:cxn ang="0">
                  <a:pos x="1104" y="125"/>
                </a:cxn>
                <a:cxn ang="0">
                  <a:pos x="1181" y="413"/>
                </a:cxn>
                <a:cxn ang="0">
                  <a:pos x="1124" y="584"/>
                </a:cxn>
                <a:cxn ang="0">
                  <a:pos x="1199" y="767"/>
                </a:cxn>
                <a:cxn ang="0">
                  <a:pos x="1209" y="767"/>
                </a:cxn>
                <a:cxn ang="0">
                  <a:pos x="1219" y="776"/>
                </a:cxn>
                <a:cxn ang="0">
                  <a:pos x="1104" y="1055"/>
                </a:cxn>
                <a:cxn ang="0">
                  <a:pos x="1124" y="1084"/>
                </a:cxn>
                <a:cxn ang="0">
                  <a:pos x="1143" y="1122"/>
                </a:cxn>
                <a:cxn ang="0">
                  <a:pos x="1391" y="1391"/>
                </a:cxn>
                <a:cxn ang="0">
                  <a:pos x="1391" y="1410"/>
                </a:cxn>
                <a:cxn ang="0">
                  <a:pos x="1526" y="1544"/>
                </a:cxn>
                <a:cxn ang="0">
                  <a:pos x="1516" y="1564"/>
                </a:cxn>
                <a:cxn ang="0">
                  <a:pos x="1507" y="1583"/>
                </a:cxn>
                <a:cxn ang="0">
                  <a:pos x="1535" y="2044"/>
                </a:cxn>
                <a:cxn ang="0">
                  <a:pos x="1612" y="2101"/>
                </a:cxn>
              </a:cxnLst>
              <a:rect l="0" t="0" r="r" b="b"/>
              <a:pathLst>
                <a:path w="1613" h="2102">
                  <a:moveTo>
                    <a:pt x="0" y="1247"/>
                  </a:moveTo>
                  <a:lnTo>
                    <a:pt x="221" y="968"/>
                  </a:lnTo>
                  <a:lnTo>
                    <a:pt x="269" y="920"/>
                  </a:lnTo>
                  <a:lnTo>
                    <a:pt x="279" y="901"/>
                  </a:lnTo>
                  <a:lnTo>
                    <a:pt x="356" y="661"/>
                  </a:lnTo>
                  <a:lnTo>
                    <a:pt x="394" y="652"/>
                  </a:lnTo>
                  <a:lnTo>
                    <a:pt x="452" y="584"/>
                  </a:lnTo>
                  <a:lnTo>
                    <a:pt x="461" y="575"/>
                  </a:lnTo>
                  <a:lnTo>
                    <a:pt x="471" y="546"/>
                  </a:lnTo>
                  <a:lnTo>
                    <a:pt x="471" y="536"/>
                  </a:lnTo>
                  <a:lnTo>
                    <a:pt x="644" y="336"/>
                  </a:lnTo>
                  <a:lnTo>
                    <a:pt x="653" y="326"/>
                  </a:lnTo>
                  <a:lnTo>
                    <a:pt x="663" y="317"/>
                  </a:lnTo>
                  <a:lnTo>
                    <a:pt x="816" y="278"/>
                  </a:lnTo>
                  <a:lnTo>
                    <a:pt x="816" y="269"/>
                  </a:lnTo>
                  <a:lnTo>
                    <a:pt x="826" y="259"/>
                  </a:lnTo>
                  <a:lnTo>
                    <a:pt x="845" y="192"/>
                  </a:lnTo>
                  <a:lnTo>
                    <a:pt x="855" y="192"/>
                  </a:lnTo>
                  <a:lnTo>
                    <a:pt x="989" y="0"/>
                  </a:lnTo>
                  <a:lnTo>
                    <a:pt x="1095" y="105"/>
                  </a:lnTo>
                  <a:lnTo>
                    <a:pt x="1104" y="125"/>
                  </a:lnTo>
                  <a:lnTo>
                    <a:pt x="1181" y="413"/>
                  </a:lnTo>
                  <a:lnTo>
                    <a:pt x="1124" y="584"/>
                  </a:lnTo>
                  <a:lnTo>
                    <a:pt x="1199" y="767"/>
                  </a:lnTo>
                  <a:lnTo>
                    <a:pt x="1209" y="767"/>
                  </a:lnTo>
                  <a:lnTo>
                    <a:pt x="1219" y="776"/>
                  </a:lnTo>
                  <a:lnTo>
                    <a:pt x="1104" y="1055"/>
                  </a:lnTo>
                  <a:lnTo>
                    <a:pt x="1124" y="1084"/>
                  </a:lnTo>
                  <a:lnTo>
                    <a:pt x="1143" y="1122"/>
                  </a:lnTo>
                  <a:lnTo>
                    <a:pt x="1391" y="1391"/>
                  </a:lnTo>
                  <a:lnTo>
                    <a:pt x="1391" y="1410"/>
                  </a:lnTo>
                  <a:lnTo>
                    <a:pt x="1526" y="1544"/>
                  </a:lnTo>
                  <a:lnTo>
                    <a:pt x="1516" y="1564"/>
                  </a:lnTo>
                  <a:lnTo>
                    <a:pt x="1507" y="1583"/>
                  </a:lnTo>
                  <a:lnTo>
                    <a:pt x="1535" y="2044"/>
                  </a:lnTo>
                  <a:lnTo>
                    <a:pt x="1612" y="2101"/>
                  </a:lnTo>
                </a:path>
              </a:pathLst>
            </a:custGeom>
            <a:noFill/>
            <a:ln w="25400" cap="rnd" cmpd="sng">
              <a:solidFill>
                <a:srgbClr val="FFFFFF"/>
              </a:solidFill>
              <a:prstDash val="solid"/>
              <a:round/>
              <a:headEnd type="none" w="sm" len="sm"/>
              <a:tailEnd type="none" w="sm" len="sm"/>
            </a:ln>
            <a:effectLst/>
          </p:spPr>
          <p:txBody>
            <a:bodyPr/>
            <a:lstStyle/>
            <a:p>
              <a:endParaRPr lang="en-US"/>
            </a:p>
          </p:txBody>
        </p:sp>
        <p:sp>
          <p:nvSpPr>
            <p:cNvPr id="53286" name="Freeform 38"/>
            <p:cNvSpPr>
              <a:spLocks/>
            </p:cNvSpPr>
            <p:nvPr/>
          </p:nvSpPr>
          <p:spPr bwMode="auto">
            <a:xfrm>
              <a:off x="2876" y="1065"/>
              <a:ext cx="1863" cy="2764"/>
            </a:xfrm>
            <a:custGeom>
              <a:avLst/>
              <a:gdLst/>
              <a:ahLst/>
              <a:cxnLst>
                <a:cxn ang="0">
                  <a:pos x="0" y="1036"/>
                </a:cxn>
                <a:cxn ang="0">
                  <a:pos x="393" y="576"/>
                </a:cxn>
                <a:cxn ang="0">
                  <a:pos x="412" y="576"/>
                </a:cxn>
                <a:cxn ang="0">
                  <a:pos x="422" y="566"/>
                </a:cxn>
                <a:cxn ang="0">
                  <a:pos x="575" y="480"/>
                </a:cxn>
                <a:cxn ang="0">
                  <a:pos x="604" y="432"/>
                </a:cxn>
                <a:cxn ang="0">
                  <a:pos x="671" y="297"/>
                </a:cxn>
                <a:cxn ang="0">
                  <a:pos x="690" y="230"/>
                </a:cxn>
                <a:cxn ang="0">
                  <a:pos x="882" y="134"/>
                </a:cxn>
                <a:cxn ang="0">
                  <a:pos x="882" y="115"/>
                </a:cxn>
                <a:cxn ang="0">
                  <a:pos x="1017" y="9"/>
                </a:cxn>
                <a:cxn ang="0">
                  <a:pos x="1036" y="0"/>
                </a:cxn>
                <a:cxn ang="0">
                  <a:pos x="1132" y="67"/>
                </a:cxn>
                <a:cxn ang="0">
                  <a:pos x="1074" y="326"/>
                </a:cxn>
                <a:cxn ang="0">
                  <a:pos x="1065" y="345"/>
                </a:cxn>
                <a:cxn ang="0">
                  <a:pos x="1190" y="499"/>
                </a:cxn>
                <a:cxn ang="0">
                  <a:pos x="1209" y="518"/>
                </a:cxn>
                <a:cxn ang="0">
                  <a:pos x="1228" y="537"/>
                </a:cxn>
                <a:cxn ang="0">
                  <a:pos x="1324" y="844"/>
                </a:cxn>
                <a:cxn ang="0">
                  <a:pos x="1391" y="960"/>
                </a:cxn>
                <a:cxn ang="0">
                  <a:pos x="1410" y="1410"/>
                </a:cxn>
                <a:cxn ang="0">
                  <a:pos x="1420" y="1419"/>
                </a:cxn>
                <a:cxn ang="0">
                  <a:pos x="1554" y="1563"/>
                </a:cxn>
                <a:cxn ang="0">
                  <a:pos x="1564" y="1573"/>
                </a:cxn>
                <a:cxn ang="0">
                  <a:pos x="1574" y="1573"/>
                </a:cxn>
                <a:cxn ang="0">
                  <a:pos x="1593" y="1765"/>
                </a:cxn>
                <a:cxn ang="0">
                  <a:pos x="1593" y="1842"/>
                </a:cxn>
                <a:cxn ang="0">
                  <a:pos x="1602" y="1890"/>
                </a:cxn>
                <a:cxn ang="0">
                  <a:pos x="1602" y="1899"/>
                </a:cxn>
                <a:cxn ang="0">
                  <a:pos x="1612" y="2226"/>
                </a:cxn>
                <a:cxn ang="0">
                  <a:pos x="1622" y="2255"/>
                </a:cxn>
                <a:cxn ang="0">
                  <a:pos x="1670" y="2293"/>
                </a:cxn>
                <a:cxn ang="0">
                  <a:pos x="1746" y="2379"/>
                </a:cxn>
                <a:cxn ang="0">
                  <a:pos x="1862" y="2591"/>
                </a:cxn>
                <a:cxn ang="0">
                  <a:pos x="1804" y="2763"/>
                </a:cxn>
              </a:cxnLst>
              <a:rect l="0" t="0" r="r" b="b"/>
              <a:pathLst>
                <a:path w="1863" h="2764">
                  <a:moveTo>
                    <a:pt x="0" y="1036"/>
                  </a:moveTo>
                  <a:lnTo>
                    <a:pt x="393" y="576"/>
                  </a:lnTo>
                  <a:lnTo>
                    <a:pt x="412" y="576"/>
                  </a:lnTo>
                  <a:lnTo>
                    <a:pt x="422" y="566"/>
                  </a:lnTo>
                  <a:lnTo>
                    <a:pt x="575" y="480"/>
                  </a:lnTo>
                  <a:lnTo>
                    <a:pt x="604" y="432"/>
                  </a:lnTo>
                  <a:lnTo>
                    <a:pt x="671" y="297"/>
                  </a:lnTo>
                  <a:lnTo>
                    <a:pt x="690" y="230"/>
                  </a:lnTo>
                  <a:lnTo>
                    <a:pt x="882" y="134"/>
                  </a:lnTo>
                  <a:lnTo>
                    <a:pt x="882" y="115"/>
                  </a:lnTo>
                  <a:lnTo>
                    <a:pt x="1017" y="9"/>
                  </a:lnTo>
                  <a:lnTo>
                    <a:pt x="1036" y="0"/>
                  </a:lnTo>
                  <a:lnTo>
                    <a:pt x="1132" y="67"/>
                  </a:lnTo>
                  <a:lnTo>
                    <a:pt x="1074" y="326"/>
                  </a:lnTo>
                  <a:lnTo>
                    <a:pt x="1065" y="345"/>
                  </a:lnTo>
                  <a:lnTo>
                    <a:pt x="1190" y="499"/>
                  </a:lnTo>
                  <a:lnTo>
                    <a:pt x="1209" y="518"/>
                  </a:lnTo>
                  <a:lnTo>
                    <a:pt x="1228" y="537"/>
                  </a:lnTo>
                  <a:lnTo>
                    <a:pt x="1324" y="844"/>
                  </a:lnTo>
                  <a:lnTo>
                    <a:pt x="1391" y="960"/>
                  </a:lnTo>
                  <a:lnTo>
                    <a:pt x="1410" y="1410"/>
                  </a:lnTo>
                  <a:lnTo>
                    <a:pt x="1420" y="1419"/>
                  </a:lnTo>
                  <a:lnTo>
                    <a:pt x="1554" y="1563"/>
                  </a:lnTo>
                  <a:lnTo>
                    <a:pt x="1564" y="1573"/>
                  </a:lnTo>
                  <a:lnTo>
                    <a:pt x="1574" y="1573"/>
                  </a:lnTo>
                  <a:lnTo>
                    <a:pt x="1593" y="1765"/>
                  </a:lnTo>
                  <a:lnTo>
                    <a:pt x="1593" y="1842"/>
                  </a:lnTo>
                  <a:lnTo>
                    <a:pt x="1602" y="1890"/>
                  </a:lnTo>
                  <a:lnTo>
                    <a:pt x="1602" y="1899"/>
                  </a:lnTo>
                  <a:lnTo>
                    <a:pt x="1612" y="2226"/>
                  </a:lnTo>
                  <a:lnTo>
                    <a:pt x="1622" y="2255"/>
                  </a:lnTo>
                  <a:lnTo>
                    <a:pt x="1670" y="2293"/>
                  </a:lnTo>
                  <a:lnTo>
                    <a:pt x="1746" y="2379"/>
                  </a:lnTo>
                  <a:lnTo>
                    <a:pt x="1862" y="2591"/>
                  </a:lnTo>
                  <a:lnTo>
                    <a:pt x="1804" y="2763"/>
                  </a:lnTo>
                </a:path>
              </a:pathLst>
            </a:custGeom>
            <a:noFill/>
            <a:ln w="25400" cap="rnd" cmpd="sng">
              <a:solidFill>
                <a:srgbClr val="FFFFFF"/>
              </a:solidFill>
              <a:prstDash val="solid"/>
              <a:round/>
              <a:headEnd type="none" w="sm" len="sm"/>
              <a:tailEnd type="none" w="sm" len="sm"/>
            </a:ln>
            <a:effectLst/>
          </p:spPr>
          <p:txBody>
            <a:bodyPr/>
            <a:lstStyle/>
            <a:p>
              <a:endParaRPr lang="en-US"/>
            </a:p>
          </p:txBody>
        </p:sp>
        <p:sp>
          <p:nvSpPr>
            <p:cNvPr id="53287" name="Freeform 39"/>
            <p:cNvSpPr>
              <a:spLocks/>
            </p:cNvSpPr>
            <p:nvPr/>
          </p:nvSpPr>
          <p:spPr bwMode="auto">
            <a:xfrm>
              <a:off x="4133" y="335"/>
              <a:ext cx="1364" cy="1364"/>
            </a:xfrm>
            <a:custGeom>
              <a:avLst/>
              <a:gdLst/>
              <a:ahLst/>
              <a:cxnLst>
                <a:cxn ang="0">
                  <a:pos x="0" y="1363"/>
                </a:cxn>
                <a:cxn ang="0">
                  <a:pos x="432" y="701"/>
                </a:cxn>
                <a:cxn ang="0">
                  <a:pos x="605" y="307"/>
                </a:cxn>
                <a:cxn ang="0">
                  <a:pos x="739" y="211"/>
                </a:cxn>
                <a:cxn ang="0">
                  <a:pos x="749" y="192"/>
                </a:cxn>
                <a:cxn ang="0">
                  <a:pos x="883" y="29"/>
                </a:cxn>
                <a:cxn ang="0">
                  <a:pos x="931" y="0"/>
                </a:cxn>
                <a:cxn ang="0">
                  <a:pos x="979" y="0"/>
                </a:cxn>
                <a:cxn ang="0">
                  <a:pos x="989" y="0"/>
                </a:cxn>
                <a:cxn ang="0">
                  <a:pos x="1123" y="29"/>
                </a:cxn>
                <a:cxn ang="0">
                  <a:pos x="1161" y="38"/>
                </a:cxn>
                <a:cxn ang="0">
                  <a:pos x="1277" y="67"/>
                </a:cxn>
                <a:cxn ang="0">
                  <a:pos x="1296" y="96"/>
                </a:cxn>
                <a:cxn ang="0">
                  <a:pos x="1334" y="893"/>
                </a:cxn>
                <a:cxn ang="0">
                  <a:pos x="1344" y="893"/>
                </a:cxn>
                <a:cxn ang="0">
                  <a:pos x="1363" y="950"/>
                </a:cxn>
                <a:cxn ang="0">
                  <a:pos x="1363" y="1267"/>
                </a:cxn>
              </a:cxnLst>
              <a:rect l="0" t="0" r="r" b="b"/>
              <a:pathLst>
                <a:path w="1364" h="1364">
                  <a:moveTo>
                    <a:pt x="0" y="1363"/>
                  </a:moveTo>
                  <a:lnTo>
                    <a:pt x="432" y="701"/>
                  </a:lnTo>
                  <a:lnTo>
                    <a:pt x="605" y="307"/>
                  </a:lnTo>
                  <a:lnTo>
                    <a:pt x="739" y="211"/>
                  </a:lnTo>
                  <a:lnTo>
                    <a:pt x="749" y="192"/>
                  </a:lnTo>
                  <a:lnTo>
                    <a:pt x="883" y="29"/>
                  </a:lnTo>
                  <a:lnTo>
                    <a:pt x="931" y="0"/>
                  </a:lnTo>
                  <a:lnTo>
                    <a:pt x="979" y="0"/>
                  </a:lnTo>
                  <a:lnTo>
                    <a:pt x="989" y="0"/>
                  </a:lnTo>
                  <a:lnTo>
                    <a:pt x="1123" y="29"/>
                  </a:lnTo>
                  <a:lnTo>
                    <a:pt x="1161" y="38"/>
                  </a:lnTo>
                  <a:lnTo>
                    <a:pt x="1277" y="67"/>
                  </a:lnTo>
                  <a:lnTo>
                    <a:pt x="1296" y="96"/>
                  </a:lnTo>
                  <a:lnTo>
                    <a:pt x="1334" y="893"/>
                  </a:lnTo>
                  <a:lnTo>
                    <a:pt x="1344" y="893"/>
                  </a:lnTo>
                  <a:lnTo>
                    <a:pt x="1363" y="950"/>
                  </a:lnTo>
                  <a:lnTo>
                    <a:pt x="1363" y="1267"/>
                  </a:lnTo>
                </a:path>
              </a:pathLst>
            </a:custGeom>
            <a:noFill/>
            <a:ln w="25400" cap="rnd" cmpd="sng">
              <a:solidFill>
                <a:srgbClr val="FFFFFF"/>
              </a:solidFill>
              <a:prstDash val="solid"/>
              <a:round/>
              <a:headEnd type="none" w="sm" len="sm"/>
              <a:tailEnd type="none" w="sm" len="sm"/>
            </a:ln>
            <a:effectLst/>
          </p:spPr>
          <p:txBody>
            <a:bodyPr/>
            <a:lstStyle/>
            <a:p>
              <a:endParaRPr lang="en-US"/>
            </a:p>
          </p:txBody>
        </p:sp>
        <p:sp>
          <p:nvSpPr>
            <p:cNvPr id="53288" name="Freeform 40"/>
            <p:cNvSpPr>
              <a:spLocks/>
            </p:cNvSpPr>
            <p:nvPr/>
          </p:nvSpPr>
          <p:spPr bwMode="auto">
            <a:xfrm>
              <a:off x="419" y="249"/>
              <a:ext cx="4252" cy="2025"/>
            </a:xfrm>
            <a:custGeom>
              <a:avLst/>
              <a:gdLst/>
              <a:ahLst/>
              <a:cxnLst>
                <a:cxn ang="0">
                  <a:pos x="0" y="2024"/>
                </a:cxn>
                <a:cxn ang="0">
                  <a:pos x="57" y="2005"/>
                </a:cxn>
                <a:cxn ang="0">
                  <a:pos x="4251" y="0"/>
                </a:cxn>
              </a:cxnLst>
              <a:rect l="0" t="0" r="r" b="b"/>
              <a:pathLst>
                <a:path w="4252" h="2025">
                  <a:moveTo>
                    <a:pt x="0" y="2024"/>
                  </a:moveTo>
                  <a:lnTo>
                    <a:pt x="57" y="2005"/>
                  </a:lnTo>
                  <a:lnTo>
                    <a:pt x="4251" y="0"/>
                  </a:lnTo>
                </a:path>
              </a:pathLst>
            </a:custGeom>
            <a:noFill/>
            <a:ln w="101600" cap="rnd" cmpd="sng">
              <a:solidFill>
                <a:srgbClr val="FFFFFF"/>
              </a:solidFill>
              <a:prstDash val="solid"/>
              <a:round/>
              <a:headEnd type="none" w="sm" len="sm"/>
              <a:tailEnd type="none" w="sm" len="sm"/>
            </a:ln>
            <a:effectLst/>
          </p:spPr>
          <p:txBody>
            <a:bodyPr/>
            <a:lstStyle/>
            <a:p>
              <a:endParaRPr lang="en-US"/>
            </a:p>
          </p:txBody>
        </p:sp>
        <p:sp>
          <p:nvSpPr>
            <p:cNvPr id="53289" name="Oval 41"/>
            <p:cNvSpPr>
              <a:spLocks noChangeArrowheads="1"/>
            </p:cNvSpPr>
            <p:nvPr/>
          </p:nvSpPr>
          <p:spPr bwMode="auto">
            <a:xfrm>
              <a:off x="1003" y="1524"/>
              <a:ext cx="406" cy="693"/>
            </a:xfrm>
            <a:prstGeom prst="ellipse">
              <a:avLst/>
            </a:prstGeom>
            <a:solidFill>
              <a:srgbClr val="FFFFFF"/>
            </a:solidFill>
            <a:ln w="25400">
              <a:solidFill>
                <a:srgbClr val="FFFFFF"/>
              </a:solidFill>
              <a:round/>
              <a:headEnd/>
              <a:tailEnd/>
            </a:ln>
            <a:effectLst/>
          </p:spPr>
          <p:txBody>
            <a:bodyPr wrap="none" anchor="ctr"/>
            <a:lstStyle/>
            <a:p>
              <a:endParaRPr lang="en-US"/>
            </a:p>
          </p:txBody>
        </p:sp>
        <p:sp>
          <p:nvSpPr>
            <p:cNvPr id="53290" name="Oval 42"/>
            <p:cNvSpPr>
              <a:spLocks noChangeArrowheads="1"/>
            </p:cNvSpPr>
            <p:nvPr/>
          </p:nvSpPr>
          <p:spPr bwMode="auto">
            <a:xfrm>
              <a:off x="2400" y="864"/>
              <a:ext cx="406" cy="694"/>
            </a:xfrm>
            <a:prstGeom prst="ellipse">
              <a:avLst/>
            </a:prstGeom>
            <a:solidFill>
              <a:srgbClr val="FFFFFF"/>
            </a:solidFill>
            <a:ln w="25400">
              <a:solidFill>
                <a:srgbClr val="FFFFFF"/>
              </a:solidFill>
              <a:round/>
              <a:headEnd/>
              <a:tailEnd/>
            </a:ln>
            <a:effectLst/>
          </p:spPr>
          <p:txBody>
            <a:bodyPr wrap="none" anchor="ctr"/>
            <a:lstStyle/>
            <a:p>
              <a:endParaRPr lang="en-US"/>
            </a:p>
          </p:txBody>
        </p:sp>
        <p:sp>
          <p:nvSpPr>
            <p:cNvPr id="53291" name="Oval 43"/>
            <p:cNvSpPr>
              <a:spLocks noChangeArrowheads="1"/>
            </p:cNvSpPr>
            <p:nvPr/>
          </p:nvSpPr>
          <p:spPr bwMode="auto">
            <a:xfrm>
              <a:off x="3578" y="384"/>
              <a:ext cx="406" cy="694"/>
            </a:xfrm>
            <a:prstGeom prst="ellipse">
              <a:avLst/>
            </a:prstGeom>
            <a:solidFill>
              <a:srgbClr val="FFFFFF"/>
            </a:solidFill>
            <a:ln w="25400">
              <a:solidFill>
                <a:srgbClr val="FFFFFF"/>
              </a:solidFill>
              <a:round/>
              <a:headEnd/>
              <a:tailEnd/>
            </a:ln>
            <a:effectLst/>
          </p:spPr>
          <p:txBody>
            <a:bodyPr wrap="none" anchor="ctr"/>
            <a:lstStyle/>
            <a:p>
              <a:endParaRPr lang="en-US"/>
            </a:p>
          </p:txBody>
        </p:sp>
        <p:sp>
          <p:nvSpPr>
            <p:cNvPr id="53292" name="Oval 44"/>
            <p:cNvSpPr>
              <a:spLocks noChangeArrowheads="1"/>
            </p:cNvSpPr>
            <p:nvPr/>
          </p:nvSpPr>
          <p:spPr bwMode="auto">
            <a:xfrm>
              <a:off x="4586" y="26"/>
              <a:ext cx="406" cy="694"/>
            </a:xfrm>
            <a:prstGeom prst="ellipse">
              <a:avLst/>
            </a:prstGeom>
            <a:solidFill>
              <a:srgbClr val="FFFFFF"/>
            </a:solidFill>
            <a:ln w="25400">
              <a:solidFill>
                <a:srgbClr val="FFFFFF"/>
              </a:solidFill>
              <a:round/>
              <a:headEnd/>
              <a:tailEnd/>
            </a:ln>
            <a:effectLst/>
          </p:spPr>
          <p:txBody>
            <a:bodyPr wrap="none" anchor="ctr"/>
            <a:lstStyle/>
            <a:p>
              <a:endParaRPr lang="en-US"/>
            </a:p>
          </p:txBody>
        </p:sp>
        <p:sp>
          <p:nvSpPr>
            <p:cNvPr id="53293" name="Rectangle 45"/>
            <p:cNvSpPr>
              <a:spLocks noChangeArrowheads="1"/>
            </p:cNvSpPr>
            <p:nvPr/>
          </p:nvSpPr>
          <p:spPr bwMode="auto">
            <a:xfrm>
              <a:off x="1056" y="1600"/>
              <a:ext cx="240" cy="464"/>
            </a:xfrm>
            <a:prstGeom prst="rect">
              <a:avLst/>
            </a:prstGeom>
            <a:noFill/>
            <a:ln w="9525">
              <a:noFill/>
              <a:miter lim="800000"/>
              <a:headEnd/>
              <a:tailEnd/>
            </a:ln>
            <a:effectLst/>
          </p:spPr>
          <p:txBody>
            <a:bodyPr lIns="0" tIns="0" rIns="0" bIns="0"/>
            <a:lstStyle/>
            <a:p>
              <a:r>
                <a:rPr lang="en-US">
                  <a:solidFill>
                    <a:srgbClr val="000000"/>
                  </a:solidFill>
                </a:rPr>
                <a:t>1</a:t>
              </a:r>
            </a:p>
          </p:txBody>
        </p:sp>
        <p:sp>
          <p:nvSpPr>
            <p:cNvPr id="53294" name="Rectangle 46"/>
            <p:cNvSpPr>
              <a:spLocks noChangeArrowheads="1"/>
            </p:cNvSpPr>
            <p:nvPr/>
          </p:nvSpPr>
          <p:spPr bwMode="auto">
            <a:xfrm>
              <a:off x="2488" y="953"/>
              <a:ext cx="240" cy="464"/>
            </a:xfrm>
            <a:prstGeom prst="rect">
              <a:avLst/>
            </a:prstGeom>
            <a:noFill/>
            <a:ln w="9525">
              <a:noFill/>
              <a:miter lim="800000"/>
              <a:headEnd/>
              <a:tailEnd/>
            </a:ln>
            <a:effectLst/>
          </p:spPr>
          <p:txBody>
            <a:bodyPr lIns="0" tIns="0" rIns="0" bIns="0"/>
            <a:lstStyle/>
            <a:p>
              <a:r>
                <a:rPr lang="en-US">
                  <a:solidFill>
                    <a:srgbClr val="000000"/>
                  </a:solidFill>
                </a:rPr>
                <a:t>2</a:t>
              </a:r>
            </a:p>
          </p:txBody>
        </p:sp>
        <p:sp>
          <p:nvSpPr>
            <p:cNvPr id="53295" name="Rectangle 47"/>
            <p:cNvSpPr>
              <a:spLocks noChangeArrowheads="1"/>
            </p:cNvSpPr>
            <p:nvPr/>
          </p:nvSpPr>
          <p:spPr bwMode="auto">
            <a:xfrm>
              <a:off x="3656" y="473"/>
              <a:ext cx="240" cy="464"/>
            </a:xfrm>
            <a:prstGeom prst="rect">
              <a:avLst/>
            </a:prstGeom>
            <a:noFill/>
            <a:ln w="9525">
              <a:noFill/>
              <a:miter lim="800000"/>
              <a:headEnd/>
              <a:tailEnd/>
            </a:ln>
            <a:effectLst/>
          </p:spPr>
          <p:txBody>
            <a:bodyPr lIns="0" tIns="0" rIns="0" bIns="0"/>
            <a:lstStyle/>
            <a:p>
              <a:r>
                <a:rPr lang="en-US">
                  <a:solidFill>
                    <a:srgbClr val="000000"/>
                  </a:solidFill>
                </a:rPr>
                <a:t>3</a:t>
              </a:r>
            </a:p>
          </p:txBody>
        </p:sp>
        <p:sp>
          <p:nvSpPr>
            <p:cNvPr id="53296" name="Rectangle 48"/>
            <p:cNvSpPr>
              <a:spLocks noChangeArrowheads="1"/>
            </p:cNvSpPr>
            <p:nvPr/>
          </p:nvSpPr>
          <p:spPr bwMode="auto">
            <a:xfrm>
              <a:off x="4650" y="76"/>
              <a:ext cx="240" cy="464"/>
            </a:xfrm>
            <a:prstGeom prst="rect">
              <a:avLst/>
            </a:prstGeom>
            <a:noFill/>
            <a:ln w="9525">
              <a:noFill/>
              <a:miter lim="800000"/>
              <a:headEnd/>
              <a:tailEnd/>
            </a:ln>
            <a:effectLst/>
          </p:spPr>
          <p:txBody>
            <a:bodyPr lIns="0" tIns="0" rIns="0" bIns="0"/>
            <a:lstStyle/>
            <a:p>
              <a:r>
                <a:rPr lang="en-US">
                  <a:solidFill>
                    <a:srgbClr val="000000"/>
                  </a:solidFill>
                </a:rPr>
                <a:t>4</a:t>
              </a:r>
            </a:p>
          </p:txBody>
        </p:sp>
        <p:sp>
          <p:nvSpPr>
            <p:cNvPr id="53297" name="Rectangle 49"/>
            <p:cNvSpPr>
              <a:spLocks noChangeArrowheads="1"/>
            </p:cNvSpPr>
            <p:nvPr/>
          </p:nvSpPr>
          <p:spPr bwMode="auto">
            <a:xfrm>
              <a:off x="659" y="3051"/>
              <a:ext cx="979" cy="444"/>
            </a:xfrm>
            <a:prstGeom prst="rect">
              <a:avLst/>
            </a:prstGeom>
            <a:noFill/>
            <a:ln w="9525">
              <a:noFill/>
              <a:miter lim="800000"/>
              <a:headEnd/>
              <a:tailEnd/>
            </a:ln>
            <a:effectLst/>
          </p:spPr>
          <p:txBody>
            <a:bodyPr lIns="0" tIns="0" rIns="0" bIns="0"/>
            <a:lstStyle/>
            <a:p>
              <a:r>
                <a:rPr lang="en-US" sz="1000" dirty="0">
                  <a:solidFill>
                    <a:srgbClr val="FFFFFF"/>
                  </a:solidFill>
                  <a:effectLst>
                    <a:outerShdw blurRad="38100" dist="38100" dir="2700000" algn="tl">
                      <a:srgbClr val="000000">
                        <a:alpha val="43137"/>
                      </a:srgbClr>
                    </a:outerShdw>
                  </a:effectLst>
                </a:rPr>
                <a:t>Prophet's own time</a:t>
              </a:r>
            </a:p>
          </p:txBody>
        </p:sp>
        <p:sp>
          <p:nvSpPr>
            <p:cNvPr id="53298" name="Rectangle 50"/>
            <p:cNvSpPr>
              <a:spLocks noChangeArrowheads="1"/>
            </p:cNvSpPr>
            <p:nvPr/>
          </p:nvSpPr>
          <p:spPr bwMode="auto">
            <a:xfrm>
              <a:off x="1955" y="2571"/>
              <a:ext cx="1057" cy="666"/>
            </a:xfrm>
            <a:prstGeom prst="rect">
              <a:avLst/>
            </a:prstGeom>
            <a:noFill/>
            <a:ln w="9525">
              <a:noFill/>
              <a:miter lim="800000"/>
              <a:headEnd/>
              <a:tailEnd/>
            </a:ln>
            <a:effectLst/>
          </p:spPr>
          <p:txBody>
            <a:bodyPr lIns="0" tIns="0" rIns="0" bIns="0"/>
            <a:lstStyle/>
            <a:p>
              <a:r>
                <a:rPr lang="en-US" sz="1000">
                  <a:solidFill>
                    <a:srgbClr val="FFFFFF"/>
                  </a:solidFill>
                  <a:effectLst>
                    <a:outerShdw blurRad="38100" dist="38100" dir="2700000" algn="tl">
                      <a:srgbClr val="000000">
                        <a:alpha val="43137"/>
                      </a:srgbClr>
                    </a:outerShdw>
                  </a:effectLst>
                </a:rPr>
                <a:t>Captivity</a:t>
              </a:r>
            </a:p>
            <a:p>
              <a:r>
                <a:rPr lang="en-US" sz="1000">
                  <a:solidFill>
                    <a:srgbClr val="FFFFFF"/>
                  </a:solidFill>
                  <a:effectLst>
                    <a:outerShdw blurRad="38100" dist="38100" dir="2700000" algn="tl">
                      <a:srgbClr val="000000">
                        <a:alpha val="43137"/>
                      </a:srgbClr>
                    </a:outerShdw>
                  </a:effectLst>
                </a:rPr>
                <a:t>and </a:t>
              </a:r>
            </a:p>
            <a:p>
              <a:r>
                <a:rPr lang="en-US" sz="1000">
                  <a:solidFill>
                    <a:srgbClr val="FFFFFF"/>
                  </a:solidFill>
                  <a:effectLst>
                    <a:outerShdw blurRad="38100" dist="38100" dir="2700000" algn="tl">
                      <a:srgbClr val="000000">
                        <a:alpha val="43137"/>
                      </a:srgbClr>
                    </a:outerShdw>
                  </a:effectLst>
                </a:rPr>
                <a:t>Restoration</a:t>
              </a:r>
            </a:p>
          </p:txBody>
        </p:sp>
        <p:sp>
          <p:nvSpPr>
            <p:cNvPr id="53299" name="Rectangle 51"/>
            <p:cNvSpPr>
              <a:spLocks noChangeArrowheads="1"/>
            </p:cNvSpPr>
            <p:nvPr/>
          </p:nvSpPr>
          <p:spPr bwMode="auto">
            <a:xfrm>
              <a:off x="3394" y="2034"/>
              <a:ext cx="714" cy="665"/>
            </a:xfrm>
            <a:prstGeom prst="rect">
              <a:avLst/>
            </a:prstGeom>
            <a:noFill/>
            <a:ln w="9525">
              <a:noFill/>
              <a:miter lim="800000"/>
              <a:headEnd/>
              <a:tailEnd/>
            </a:ln>
            <a:effectLst/>
          </p:spPr>
          <p:txBody>
            <a:bodyPr lIns="0" tIns="0" rIns="0" bIns="0"/>
            <a:lstStyle/>
            <a:p>
              <a:r>
                <a:rPr lang="en-US" sz="1000">
                  <a:solidFill>
                    <a:srgbClr val="FFFFFF"/>
                  </a:solidFill>
                  <a:effectLst>
                    <a:outerShdw blurRad="38100" dist="38100" dir="2700000" algn="tl">
                      <a:srgbClr val="000000">
                        <a:alpha val="43137"/>
                      </a:srgbClr>
                    </a:outerShdw>
                  </a:effectLst>
                </a:rPr>
                <a:t>Christ's</a:t>
              </a:r>
            </a:p>
            <a:p>
              <a:r>
                <a:rPr lang="en-US" sz="1000">
                  <a:solidFill>
                    <a:srgbClr val="FFFFFF"/>
                  </a:solidFill>
                  <a:effectLst>
                    <a:outerShdw blurRad="38100" dist="38100" dir="2700000" algn="tl">
                      <a:srgbClr val="000000">
                        <a:alpha val="43137"/>
                      </a:srgbClr>
                    </a:outerShdw>
                  </a:effectLst>
                </a:rPr>
                <a:t>First </a:t>
              </a:r>
            </a:p>
            <a:p>
              <a:r>
                <a:rPr lang="en-US" sz="1000">
                  <a:solidFill>
                    <a:srgbClr val="FFFFFF"/>
                  </a:solidFill>
                  <a:effectLst>
                    <a:outerShdw blurRad="38100" dist="38100" dir="2700000" algn="tl">
                      <a:srgbClr val="000000">
                        <a:alpha val="43137"/>
                      </a:srgbClr>
                    </a:outerShdw>
                  </a:effectLst>
                </a:rPr>
                <a:t>Coming</a:t>
              </a:r>
            </a:p>
          </p:txBody>
        </p:sp>
        <p:sp>
          <p:nvSpPr>
            <p:cNvPr id="53300" name="Rectangle 52"/>
            <p:cNvSpPr>
              <a:spLocks noChangeArrowheads="1"/>
            </p:cNvSpPr>
            <p:nvPr/>
          </p:nvSpPr>
          <p:spPr bwMode="auto">
            <a:xfrm>
              <a:off x="4382" y="1324"/>
              <a:ext cx="1059" cy="886"/>
            </a:xfrm>
            <a:prstGeom prst="rect">
              <a:avLst/>
            </a:prstGeom>
            <a:noFill/>
            <a:ln w="9525">
              <a:noFill/>
              <a:miter lim="800000"/>
              <a:headEnd/>
              <a:tailEnd/>
            </a:ln>
            <a:effectLst/>
          </p:spPr>
          <p:txBody>
            <a:bodyPr lIns="0" tIns="0" rIns="0" bIns="0"/>
            <a:lstStyle/>
            <a:p>
              <a:r>
                <a:rPr lang="en-US" sz="1000">
                  <a:solidFill>
                    <a:srgbClr val="FFFFFF"/>
                  </a:solidFill>
                  <a:effectLst>
                    <a:outerShdw blurRad="38100" dist="38100" dir="2700000" algn="tl">
                      <a:srgbClr val="000000">
                        <a:alpha val="43137"/>
                      </a:srgbClr>
                    </a:outerShdw>
                  </a:effectLst>
                </a:rPr>
                <a:t>Millennium</a:t>
              </a:r>
            </a:p>
            <a:p>
              <a:r>
                <a:rPr lang="en-US" sz="1000">
                  <a:solidFill>
                    <a:srgbClr val="FFFFFF"/>
                  </a:solidFill>
                  <a:effectLst>
                    <a:outerShdw blurRad="38100" dist="38100" dir="2700000" algn="tl">
                      <a:srgbClr val="000000">
                        <a:alpha val="43137"/>
                      </a:srgbClr>
                    </a:outerShdw>
                  </a:effectLst>
                </a:rPr>
                <a:t>&amp;</a:t>
              </a:r>
            </a:p>
            <a:p>
              <a:r>
                <a:rPr lang="en-US" sz="1000">
                  <a:solidFill>
                    <a:srgbClr val="FFFFFF"/>
                  </a:solidFill>
                  <a:effectLst>
                    <a:outerShdw blurRad="38100" dist="38100" dir="2700000" algn="tl">
                      <a:srgbClr val="000000">
                        <a:alpha val="43137"/>
                      </a:srgbClr>
                    </a:outerShdw>
                  </a:effectLst>
                </a:rPr>
                <a:t>Ultimate</a:t>
              </a:r>
            </a:p>
            <a:p>
              <a:r>
                <a:rPr lang="en-US" sz="1000">
                  <a:solidFill>
                    <a:srgbClr val="FFFFFF"/>
                  </a:solidFill>
                  <a:effectLst>
                    <a:outerShdw blurRad="38100" dist="38100" dir="2700000" algn="tl">
                      <a:srgbClr val="000000">
                        <a:alpha val="43137"/>
                      </a:srgbClr>
                    </a:outerShdw>
                  </a:effectLst>
                </a:rPr>
                <a:t>Restoration</a:t>
              </a:r>
            </a:p>
          </p:txBody>
        </p:sp>
      </p:grpSp>
      <p:sp>
        <p:nvSpPr>
          <p:cNvPr id="53301" name="Text Box 53"/>
          <p:cNvSpPr txBox="1">
            <a:spLocks noChangeArrowheads="1"/>
          </p:cNvSpPr>
          <p:nvPr/>
        </p:nvSpPr>
        <p:spPr bwMode="auto">
          <a:xfrm>
            <a:off x="4191000" y="5562600"/>
            <a:ext cx="4525963" cy="304800"/>
          </a:xfrm>
          <a:prstGeom prst="rect">
            <a:avLst/>
          </a:prstGeom>
          <a:noFill/>
          <a:ln w="9525" algn="ctr">
            <a:noFill/>
            <a:miter lim="800000"/>
            <a:headEnd/>
            <a:tailEnd/>
          </a:ln>
          <a:effectLst/>
        </p:spPr>
        <p:txBody>
          <a:bodyPr wrap="none" lIns="0" tIns="0" rIns="0" bIns="0">
            <a:spAutoFit/>
          </a:bodyPr>
          <a:lstStyle/>
          <a:p>
            <a:pPr marL="457200" indent="-457200"/>
            <a:r>
              <a:rPr lang="en-US" sz="2000" dirty="0">
                <a:solidFill>
                  <a:schemeClr val="bg1"/>
                </a:solidFill>
              </a:rPr>
              <a:t>Jesus isn’t the one, let’s look for another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wipe(left)">
                                      <p:cBhvr>
                                        <p:cTn id="7" dur="500"/>
                                        <p:tgtEl>
                                          <p:spTgt spid="532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wipe(left)">
                                      <p:cBhvr>
                                        <p:cTn id="12" dur="500"/>
                                        <p:tgtEl>
                                          <p:spTgt spid="532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Effect transition="in" filter="wipe(left)">
                                      <p:cBhvr>
                                        <p:cTn id="17" dur="500"/>
                                        <p:tgtEl>
                                          <p:spTgt spid="532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3301"/>
                                        </p:tgtEl>
                                        <p:attrNameLst>
                                          <p:attrName>style.visibility</p:attrName>
                                        </p:attrNameLst>
                                      </p:cBhvr>
                                      <p:to>
                                        <p:strVal val="visible"/>
                                      </p:to>
                                    </p:set>
                                  </p:childTnLst>
                                </p:cTn>
                              </p:par>
                              <p:par>
                                <p:cTn id="22" presetID="1" presetClass="exit" presetSubtype="0" fill="hold" grpId="0" nodeType="withEffect">
                                  <p:stCondLst>
                                    <p:cond delay="0"/>
                                  </p:stCondLst>
                                  <p:childTnLst>
                                    <p:set>
                                      <p:cBhvr>
                                        <p:cTn id="23" dur="1" fill="hold">
                                          <p:stCondLst>
                                            <p:cond delay="0"/>
                                          </p:stCondLst>
                                        </p:cTn>
                                        <p:tgtEl>
                                          <p:spTgt spid="5325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uiExpand="1" build="p" bldLvl="5"/>
      <p:bldP spid="53255" grpId="0"/>
      <p:bldP spid="5330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358FFD7-E5FF-4248-821E-2EA7CBDD7887}" type="slidenum">
              <a:rPr lang="en-US"/>
              <a:pPr/>
              <a:t>2</a:t>
            </a:fld>
            <a:endParaRPr lang="en-US"/>
          </a:p>
        </p:txBody>
      </p:sp>
      <p:sp>
        <p:nvSpPr>
          <p:cNvPr id="35842" name="Rectangle 2"/>
          <p:cNvSpPr>
            <a:spLocks noGrp="1" noChangeArrowheads="1"/>
          </p:cNvSpPr>
          <p:nvPr>
            <p:ph type="title"/>
          </p:nvPr>
        </p:nvSpPr>
        <p:spPr>
          <a:xfrm>
            <a:off x="685800" y="457200"/>
            <a:ext cx="7772400" cy="1143000"/>
          </a:xfrm>
          <a:noFill/>
          <a:ln>
            <a:noFill/>
          </a:ln>
          <a:effectLst/>
        </p:spPr>
        <p:txBody>
          <a:bodyPr/>
          <a:lstStyle/>
          <a:p>
            <a:r>
              <a:rPr lang="en-US" sz="4000" dirty="0">
                <a:solidFill>
                  <a:schemeClr val="tx1"/>
                </a:solidFill>
              </a:rPr>
              <a:t>Introduction to the Prophets and the genre of Prophecy</a:t>
            </a:r>
          </a:p>
        </p:txBody>
      </p:sp>
      <p:sp>
        <p:nvSpPr>
          <p:cNvPr id="35843" name="Rectangle 3"/>
          <p:cNvSpPr>
            <a:spLocks noGrp="1" noChangeArrowheads="1"/>
          </p:cNvSpPr>
          <p:nvPr>
            <p:ph type="body" idx="1"/>
          </p:nvPr>
        </p:nvSpPr>
        <p:spPr>
          <a:xfrm>
            <a:off x="685800" y="1981200"/>
            <a:ext cx="7772400" cy="4495800"/>
          </a:xfrm>
          <a:effectLst/>
        </p:spPr>
        <p:txBody>
          <a:bodyPr/>
          <a:lstStyle/>
          <a:p>
            <a:pPr>
              <a:lnSpc>
                <a:spcPct val="90000"/>
              </a:lnSpc>
              <a:buFontTx/>
              <a:buNone/>
            </a:pPr>
            <a:r>
              <a:rPr lang="en-US" sz="2800" dirty="0">
                <a:solidFill>
                  <a:schemeClr val="tx1"/>
                </a:solidFill>
              </a:rPr>
              <a:t>1A Comparison of Religious Classifications in Israel</a:t>
            </a:r>
          </a:p>
          <a:p>
            <a:pPr lvl="1">
              <a:lnSpc>
                <a:spcPct val="90000"/>
              </a:lnSpc>
              <a:buFontTx/>
              <a:buNone/>
            </a:pPr>
            <a:r>
              <a:rPr lang="en-US" sz="2400" dirty="0">
                <a:solidFill>
                  <a:schemeClr val="tx1"/>
                </a:solidFill>
              </a:rPr>
              <a:t>1B Nazirite: </a:t>
            </a:r>
            <a:r>
              <a:rPr lang="en-US" sz="2400" i="1" dirty="0">
                <a:solidFill>
                  <a:schemeClr val="tx1"/>
                </a:solidFill>
              </a:rPr>
              <a:t>special dedication</a:t>
            </a:r>
            <a:r>
              <a:rPr lang="en-US" sz="2400" dirty="0">
                <a:solidFill>
                  <a:schemeClr val="tx1"/>
                </a:solidFill>
              </a:rPr>
              <a:t> to God</a:t>
            </a:r>
          </a:p>
          <a:p>
            <a:pPr lvl="2">
              <a:lnSpc>
                <a:spcPct val="90000"/>
              </a:lnSpc>
              <a:buFontTx/>
              <a:buNone/>
            </a:pPr>
            <a:r>
              <a:rPr lang="en-US" sz="2000" dirty="0">
                <a:solidFill>
                  <a:schemeClr val="tx1"/>
                </a:solidFill>
              </a:rPr>
              <a:t>Voluntary</a:t>
            </a:r>
          </a:p>
          <a:p>
            <a:pPr lvl="2">
              <a:lnSpc>
                <a:spcPct val="90000"/>
              </a:lnSpc>
              <a:buFontTx/>
              <a:buNone/>
            </a:pPr>
            <a:r>
              <a:rPr lang="en-US" sz="2000" dirty="0">
                <a:solidFill>
                  <a:schemeClr val="tx1"/>
                </a:solidFill>
              </a:rPr>
              <a:t>Clean, i.e., no grapes, no corpses, no cuts</a:t>
            </a:r>
          </a:p>
          <a:p>
            <a:pPr lvl="1">
              <a:lnSpc>
                <a:spcPct val="90000"/>
              </a:lnSpc>
              <a:buFontTx/>
              <a:buNone/>
            </a:pPr>
            <a:r>
              <a:rPr lang="en-US" sz="2400" dirty="0">
                <a:solidFill>
                  <a:schemeClr val="tx1"/>
                </a:solidFill>
              </a:rPr>
              <a:t> 2B Levite: worker in the temple (woodchoppers etc.)</a:t>
            </a:r>
          </a:p>
          <a:p>
            <a:pPr lvl="2">
              <a:lnSpc>
                <a:spcPct val="90000"/>
              </a:lnSpc>
              <a:buFontTx/>
              <a:buNone/>
            </a:pPr>
            <a:r>
              <a:rPr lang="en-US" sz="2000" dirty="0">
                <a:solidFill>
                  <a:schemeClr val="tx1"/>
                </a:solidFill>
              </a:rPr>
              <a:t>Traced lineage to Levi</a:t>
            </a:r>
          </a:p>
          <a:p>
            <a:pPr lvl="1">
              <a:lnSpc>
                <a:spcPct val="90000"/>
              </a:lnSpc>
              <a:buFontTx/>
              <a:buNone/>
            </a:pPr>
            <a:r>
              <a:rPr lang="en-US" sz="2400" dirty="0">
                <a:solidFill>
                  <a:schemeClr val="tx1"/>
                </a:solidFill>
              </a:rPr>
              <a:t> 3B Priest: offerer of sacrifices</a:t>
            </a:r>
          </a:p>
          <a:p>
            <a:pPr lvl="2">
              <a:lnSpc>
                <a:spcPct val="90000"/>
              </a:lnSpc>
              <a:buFontTx/>
              <a:buNone/>
            </a:pPr>
            <a:r>
              <a:rPr lang="en-US" sz="2000" dirty="0">
                <a:solidFill>
                  <a:schemeClr val="tx1"/>
                </a:solidFill>
              </a:rPr>
              <a:t>Trace lineage to Levi </a:t>
            </a:r>
            <a:r>
              <a:rPr lang="en-US" sz="2000" i="1" u="sng" dirty="0">
                <a:solidFill>
                  <a:schemeClr val="tx1"/>
                </a:solidFill>
              </a:rPr>
              <a:t>through</a:t>
            </a:r>
            <a:r>
              <a:rPr lang="en-US" sz="2000" dirty="0">
                <a:solidFill>
                  <a:schemeClr val="tx1"/>
                </a:solidFill>
              </a:rPr>
              <a:t> Aaron</a:t>
            </a:r>
          </a:p>
          <a:p>
            <a:pPr lvl="1">
              <a:lnSpc>
                <a:spcPct val="90000"/>
              </a:lnSpc>
              <a:buFontTx/>
              <a:buNone/>
            </a:pPr>
            <a:r>
              <a:rPr lang="en-US" sz="2400" dirty="0">
                <a:solidFill>
                  <a:schemeClr val="tx1"/>
                </a:solidFill>
              </a:rPr>
              <a:t> 4B Prophet: proclaimers of truth</a:t>
            </a:r>
          </a:p>
          <a:p>
            <a:pPr lvl="2">
              <a:lnSpc>
                <a:spcPct val="90000"/>
              </a:lnSpc>
              <a:buFontTx/>
              <a:buNone/>
            </a:pPr>
            <a:r>
              <a:rPr lang="en-US" sz="2000" dirty="0">
                <a:solidFill>
                  <a:schemeClr val="tx1"/>
                </a:solidFill>
              </a:rPr>
              <a:t>Called of God</a:t>
            </a:r>
          </a:p>
          <a:p>
            <a:pPr lvl="1">
              <a:lnSpc>
                <a:spcPct val="90000"/>
              </a:lnSpc>
              <a:buFontTx/>
              <a:buNone/>
            </a:pPr>
            <a:r>
              <a:rPr lang="en-US" sz="2400" dirty="0">
                <a:solidFill>
                  <a:schemeClr val="tx1"/>
                </a:solidFill>
              </a:rPr>
              <a:t> 5B King: Chief executive officer</a:t>
            </a:r>
          </a:p>
          <a:p>
            <a:pPr lvl="2">
              <a:lnSpc>
                <a:spcPct val="90000"/>
              </a:lnSpc>
              <a:buFontTx/>
              <a:buNone/>
            </a:pPr>
            <a:r>
              <a:rPr lang="en-US" sz="2000" dirty="0">
                <a:solidFill>
                  <a:schemeClr val="tx1"/>
                </a:solidFill>
              </a:rPr>
              <a:t>Trace lineage to Judah, </a:t>
            </a:r>
            <a:r>
              <a:rPr lang="en-US" sz="2000" i="1" u="sng" dirty="0">
                <a:solidFill>
                  <a:schemeClr val="tx1"/>
                </a:solidFill>
              </a:rPr>
              <a:t>through</a:t>
            </a:r>
            <a:r>
              <a:rPr lang="en-US" sz="2000" dirty="0">
                <a:solidFill>
                  <a:schemeClr val="tx1"/>
                </a:solidFill>
              </a:rPr>
              <a:t> David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animEffect transition="in" filter="wipe(left)">
                                      <p:cBhvr>
                                        <p:cTn id="11" dur="500"/>
                                        <p:tgtEl>
                                          <p:spTgt spid="3584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5843">
                                            <p:txEl>
                                              <p:pRg st="3" end="3"/>
                                            </p:txEl>
                                          </p:spTgt>
                                        </p:tgtEl>
                                        <p:attrNameLst>
                                          <p:attrName>style.visibility</p:attrName>
                                        </p:attrNameLst>
                                      </p:cBhvr>
                                      <p:to>
                                        <p:strVal val="visible"/>
                                      </p:to>
                                    </p:set>
                                    <p:animEffect transition="in" filter="wipe(left)">
                                      <p:cBhvr>
                                        <p:cTn id="16" dur="500"/>
                                        <p:tgtEl>
                                          <p:spTgt spid="3584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5843">
                                            <p:txEl>
                                              <p:pRg st="4" end="4"/>
                                            </p:txEl>
                                          </p:spTgt>
                                        </p:tgtEl>
                                        <p:attrNameLst>
                                          <p:attrName>style.visibility</p:attrName>
                                        </p:attrNameLst>
                                      </p:cBhvr>
                                      <p:to>
                                        <p:strVal val="visible"/>
                                      </p:to>
                                    </p:set>
                                    <p:animEffect transition="in" filter="wipe(left)">
                                      <p:cBhvr>
                                        <p:cTn id="21" dur="500"/>
                                        <p:tgtEl>
                                          <p:spTgt spid="3584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5843">
                                            <p:txEl>
                                              <p:pRg st="5" end="5"/>
                                            </p:txEl>
                                          </p:spTgt>
                                        </p:tgtEl>
                                        <p:attrNameLst>
                                          <p:attrName>style.visibility</p:attrName>
                                        </p:attrNameLst>
                                      </p:cBhvr>
                                      <p:to>
                                        <p:strVal val="visible"/>
                                      </p:to>
                                    </p:set>
                                    <p:animEffect transition="in" filter="wipe(left)">
                                      <p:cBhvr>
                                        <p:cTn id="26" dur="500"/>
                                        <p:tgtEl>
                                          <p:spTgt spid="3584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5843">
                                            <p:txEl>
                                              <p:pRg st="6" end="6"/>
                                            </p:txEl>
                                          </p:spTgt>
                                        </p:tgtEl>
                                        <p:attrNameLst>
                                          <p:attrName>style.visibility</p:attrName>
                                        </p:attrNameLst>
                                      </p:cBhvr>
                                      <p:to>
                                        <p:strVal val="visible"/>
                                      </p:to>
                                    </p:set>
                                    <p:animEffect transition="in" filter="wipe(left)">
                                      <p:cBhvr>
                                        <p:cTn id="31" dur="500"/>
                                        <p:tgtEl>
                                          <p:spTgt spid="3584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5843">
                                            <p:txEl>
                                              <p:pRg st="7" end="7"/>
                                            </p:txEl>
                                          </p:spTgt>
                                        </p:tgtEl>
                                        <p:attrNameLst>
                                          <p:attrName>style.visibility</p:attrName>
                                        </p:attrNameLst>
                                      </p:cBhvr>
                                      <p:to>
                                        <p:strVal val="visible"/>
                                      </p:to>
                                    </p:set>
                                    <p:animEffect transition="in" filter="wipe(left)">
                                      <p:cBhvr>
                                        <p:cTn id="36" dur="500"/>
                                        <p:tgtEl>
                                          <p:spTgt spid="3584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5843">
                                            <p:txEl>
                                              <p:pRg st="8" end="8"/>
                                            </p:txEl>
                                          </p:spTgt>
                                        </p:tgtEl>
                                        <p:attrNameLst>
                                          <p:attrName>style.visibility</p:attrName>
                                        </p:attrNameLst>
                                      </p:cBhvr>
                                      <p:to>
                                        <p:strVal val="visible"/>
                                      </p:to>
                                    </p:set>
                                    <p:animEffect transition="in" filter="wipe(left)">
                                      <p:cBhvr>
                                        <p:cTn id="41" dur="500"/>
                                        <p:tgtEl>
                                          <p:spTgt spid="3584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35843">
                                            <p:txEl>
                                              <p:pRg st="9" end="9"/>
                                            </p:txEl>
                                          </p:spTgt>
                                        </p:tgtEl>
                                        <p:attrNameLst>
                                          <p:attrName>style.visibility</p:attrName>
                                        </p:attrNameLst>
                                      </p:cBhvr>
                                      <p:to>
                                        <p:strVal val="visible"/>
                                      </p:to>
                                    </p:set>
                                    <p:animEffect transition="in" filter="wipe(left)">
                                      <p:cBhvr>
                                        <p:cTn id="46" dur="500"/>
                                        <p:tgtEl>
                                          <p:spTgt spid="35843">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35843">
                                            <p:txEl>
                                              <p:pRg st="10" end="10"/>
                                            </p:txEl>
                                          </p:spTgt>
                                        </p:tgtEl>
                                        <p:attrNameLst>
                                          <p:attrName>style.visibility</p:attrName>
                                        </p:attrNameLst>
                                      </p:cBhvr>
                                      <p:to>
                                        <p:strVal val="visible"/>
                                      </p:to>
                                    </p:set>
                                    <p:animEffect transition="in" filter="wipe(left)">
                                      <p:cBhvr>
                                        <p:cTn id="51" dur="500"/>
                                        <p:tgtEl>
                                          <p:spTgt spid="35843">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5843">
                                            <p:txEl>
                                              <p:pRg st="11" end="11"/>
                                            </p:txEl>
                                          </p:spTgt>
                                        </p:tgtEl>
                                        <p:attrNameLst>
                                          <p:attrName>style.visibility</p:attrName>
                                        </p:attrNameLst>
                                      </p:cBhvr>
                                      <p:to>
                                        <p:strVal val="visible"/>
                                      </p:to>
                                    </p:set>
                                    <p:animEffect transition="in" filter="wipe(left)">
                                      <p:cBhvr>
                                        <p:cTn id="56" dur="500"/>
                                        <p:tgtEl>
                                          <p:spTgt spid="3584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bldLvl="5"/>
    </p:bld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 name="Rectangle 11"/>
          <p:cNvSpPr/>
          <p:nvPr/>
        </p:nvSpPr>
        <p:spPr bwMode="auto">
          <a:xfrm>
            <a:off x="-152400" y="0"/>
            <a:ext cx="9372600" cy="6934200"/>
          </a:xfrm>
          <a:prstGeom prst="rect">
            <a:avLst/>
          </a:prstGeom>
          <a:solidFill>
            <a:schemeClr val="tx1">
              <a:alpha val="58000"/>
            </a:schemeClr>
          </a:solidFill>
          <a:ln w="9525" cap="flat" cmpd="sng" algn="ctr">
            <a:noFill/>
            <a:prstDash val="solid"/>
            <a:round/>
            <a:headEnd type="none" w="med" len="med"/>
            <a:tailEnd type="none" w="med" len="med"/>
          </a:ln>
          <a:effectLst>
            <a:outerShdw dist="35921" dir="2700000" algn="ctr" rotWithShape="0">
              <a:schemeClr val="tx1"/>
            </a:outerShdw>
          </a:effectLst>
        </p:spPr>
        <p:txBody>
          <a:bodyPr vert="horz" wrap="square" lIns="0" tIns="0" rIns="0" bIns="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1" name="Slide Number Placeholder 5"/>
          <p:cNvSpPr>
            <a:spLocks noGrp="1"/>
          </p:cNvSpPr>
          <p:nvPr>
            <p:ph type="sldNum" sz="quarter" idx="12"/>
          </p:nvPr>
        </p:nvSpPr>
        <p:spPr/>
        <p:txBody>
          <a:bodyPr/>
          <a:lstStyle/>
          <a:p>
            <a:fld id="{AD6337CE-EDC0-4962-8B64-61C7E56C7BC6}" type="slidenum">
              <a:rPr lang="en-US"/>
              <a:pPr/>
              <a:t>20</a:t>
            </a:fld>
            <a:endParaRPr lang="en-US"/>
          </a:p>
        </p:txBody>
      </p:sp>
      <p:sp>
        <p:nvSpPr>
          <p:cNvPr id="54274" name="Rectangle 2"/>
          <p:cNvSpPr>
            <a:spLocks noGrp="1" noChangeArrowheads="1"/>
          </p:cNvSpPr>
          <p:nvPr>
            <p:ph type="body" idx="1"/>
          </p:nvPr>
        </p:nvSpPr>
        <p:spPr>
          <a:xfrm>
            <a:off x="457200" y="685800"/>
            <a:ext cx="8534400" cy="5486400"/>
          </a:xfrm>
          <a:effectLst/>
        </p:spPr>
        <p:txBody>
          <a:bodyPr/>
          <a:lstStyle/>
          <a:p>
            <a:pPr>
              <a:lnSpc>
                <a:spcPct val="90000"/>
              </a:lnSpc>
              <a:buFontTx/>
              <a:buNone/>
            </a:pPr>
            <a:r>
              <a:rPr lang="en-US" sz="2400" dirty="0"/>
              <a:t>Q: If Jesus was Messiah why isn’t he here reigning?</a:t>
            </a:r>
          </a:p>
          <a:p>
            <a:pPr>
              <a:lnSpc>
                <a:spcPct val="90000"/>
              </a:lnSpc>
              <a:buFontTx/>
              <a:buNone/>
            </a:pPr>
            <a:r>
              <a:rPr lang="en-US" sz="2400" dirty="0"/>
              <a:t>A:	 The book of Matthew is dedicated to answering this question: </a:t>
            </a:r>
            <a:endParaRPr lang="en-US" sz="2400" dirty="0" smtClean="0"/>
          </a:p>
          <a:p>
            <a:pPr>
              <a:lnSpc>
                <a:spcPct val="90000"/>
              </a:lnSpc>
              <a:buFontTx/>
              <a:buNone/>
            </a:pPr>
            <a:r>
              <a:rPr lang="en-US" sz="2400" dirty="0" smtClean="0"/>
              <a:t>“</a:t>
            </a:r>
            <a:r>
              <a:rPr lang="en-US" sz="2400" dirty="0"/>
              <a:t>Jesus is Messiah, (chapters 1-11) </a:t>
            </a:r>
            <a:endParaRPr lang="en-US" sz="2400" dirty="0" smtClean="0"/>
          </a:p>
          <a:p>
            <a:pPr>
              <a:lnSpc>
                <a:spcPct val="90000"/>
              </a:lnSpc>
              <a:buFontTx/>
              <a:buNone/>
            </a:pPr>
            <a:r>
              <a:rPr lang="en-US" sz="2400" dirty="0" smtClean="0"/>
              <a:t>but </a:t>
            </a:r>
            <a:r>
              <a:rPr lang="en-US" sz="2400" dirty="0"/>
              <a:t>because of the rejection by Israel (12-23) </a:t>
            </a:r>
            <a:endParaRPr lang="en-US" sz="2400" dirty="0" smtClean="0"/>
          </a:p>
          <a:p>
            <a:pPr>
              <a:lnSpc>
                <a:spcPct val="90000"/>
              </a:lnSpc>
              <a:buFontTx/>
              <a:buNone/>
            </a:pPr>
            <a:r>
              <a:rPr lang="en-US" sz="2400" dirty="0" smtClean="0"/>
              <a:t>his </a:t>
            </a:r>
            <a:r>
              <a:rPr lang="en-US" sz="2400" dirty="0"/>
              <a:t>reign will be postponed for an indefinite time </a:t>
            </a:r>
            <a:r>
              <a:rPr lang="en-US" sz="2400" dirty="0" smtClean="0"/>
              <a:t>(present age), </a:t>
            </a:r>
          </a:p>
          <a:p>
            <a:pPr>
              <a:lnSpc>
                <a:spcPct val="90000"/>
              </a:lnSpc>
              <a:buFontTx/>
              <a:buNone/>
            </a:pPr>
            <a:r>
              <a:rPr lang="en-US" sz="2400" dirty="0" smtClean="0"/>
              <a:t>after </a:t>
            </a:r>
            <a:r>
              <a:rPr lang="en-US" sz="2400" dirty="0"/>
              <a:t>which, he will return to Judge &amp; Shepherd Israel (24-25).</a:t>
            </a:r>
          </a:p>
          <a:p>
            <a:pPr>
              <a:lnSpc>
                <a:spcPct val="90000"/>
              </a:lnSpc>
            </a:pPr>
            <a:r>
              <a:rPr lang="en-US" sz="2400" dirty="0"/>
              <a:t>Therefore Israel will be abandoned</a:t>
            </a:r>
          </a:p>
          <a:p>
            <a:pPr>
              <a:lnSpc>
                <a:spcPct val="90000"/>
              </a:lnSpc>
            </a:pPr>
            <a:r>
              <a:rPr lang="en-US" sz="2400" dirty="0"/>
              <a:t> until the time when she who is in labor gives birth and </a:t>
            </a:r>
            <a:r>
              <a:rPr lang="en-US" sz="2400" dirty="0">
                <a:solidFill>
                  <a:srgbClr val="FFFF66"/>
                </a:solidFill>
              </a:rPr>
              <a:t>the rest of his brothers return to join the Israelites. </a:t>
            </a:r>
          </a:p>
          <a:p>
            <a:pPr>
              <a:lnSpc>
                <a:spcPct val="90000"/>
              </a:lnSpc>
            </a:pPr>
            <a:r>
              <a:rPr lang="en-US" sz="2400" dirty="0">
                <a:solidFill>
                  <a:srgbClr val="FFFF66"/>
                </a:solidFill>
              </a:rPr>
              <a:t>4 He will stand and shepherd his flock in the strength of the L</a:t>
            </a:r>
            <a:r>
              <a:rPr lang="en-US" sz="1800" dirty="0">
                <a:solidFill>
                  <a:srgbClr val="FFFF66"/>
                </a:solidFill>
              </a:rPr>
              <a:t>ORD</a:t>
            </a:r>
            <a:r>
              <a:rPr lang="en-US" sz="2400" dirty="0">
                <a:solidFill>
                  <a:srgbClr val="FFFF66"/>
                </a:solidFill>
              </a:rPr>
              <a:t>, in the majesty of the name of the L</a:t>
            </a:r>
            <a:r>
              <a:rPr lang="en-US" sz="1800" dirty="0">
                <a:solidFill>
                  <a:srgbClr val="FFFF66"/>
                </a:solidFill>
              </a:rPr>
              <a:t>ORD</a:t>
            </a:r>
            <a:r>
              <a:rPr lang="en-US" sz="2400" dirty="0">
                <a:solidFill>
                  <a:srgbClr val="FFFF66"/>
                </a:solidFill>
              </a:rPr>
              <a:t> his God. And they will live securely, for then his greatness will reach to the ends of the earth</a:t>
            </a:r>
            <a:r>
              <a:rPr lang="en-US" sz="2400" dirty="0"/>
              <a:t>. </a:t>
            </a:r>
          </a:p>
        </p:txBody>
      </p:sp>
      <p:sp>
        <p:nvSpPr>
          <p:cNvPr id="54275" name="Line 3"/>
          <p:cNvSpPr>
            <a:spLocks noChangeShapeType="1"/>
          </p:cNvSpPr>
          <p:nvPr/>
        </p:nvSpPr>
        <p:spPr bwMode="auto">
          <a:xfrm>
            <a:off x="685800" y="6705600"/>
            <a:ext cx="8001000" cy="0"/>
          </a:xfrm>
          <a:prstGeom prst="line">
            <a:avLst/>
          </a:prstGeom>
          <a:noFill/>
          <a:ln w="38100">
            <a:solidFill>
              <a:schemeClr val="bg1"/>
            </a:solidFill>
            <a:round/>
            <a:headEnd type="triangle" w="med" len="med"/>
            <a:tailEnd type="triangle" w="med" len="med"/>
          </a:ln>
          <a:effectLst>
            <a:outerShdw dist="35921" dir="2700000" algn="ctr" rotWithShape="0">
              <a:schemeClr val="tx1"/>
            </a:outerShdw>
          </a:effectLst>
        </p:spPr>
        <p:txBody>
          <a:bodyPr lIns="0" tIns="0" rIns="0" bIns="0"/>
          <a:lstStyle/>
          <a:p>
            <a:endParaRPr lang="en-US"/>
          </a:p>
        </p:txBody>
      </p:sp>
      <p:sp>
        <p:nvSpPr>
          <p:cNvPr id="54276" name="Text Box 4"/>
          <p:cNvSpPr txBox="1">
            <a:spLocks noChangeArrowheads="1"/>
          </p:cNvSpPr>
          <p:nvPr/>
        </p:nvSpPr>
        <p:spPr bwMode="auto">
          <a:xfrm>
            <a:off x="914400" y="6257925"/>
            <a:ext cx="509588" cy="365125"/>
          </a:xfrm>
          <a:prstGeom prst="rect">
            <a:avLst/>
          </a:prstGeom>
          <a:noFill/>
          <a:ln w="9525" algn="ctr">
            <a:noFill/>
            <a:miter lim="800000"/>
            <a:headEnd/>
            <a:tailEnd/>
          </a:ln>
          <a:effectLst>
            <a:outerShdw dist="35921" dir="2700000" algn="ctr" rotWithShape="0">
              <a:schemeClr val="tx1"/>
            </a:outerShdw>
          </a:effectLst>
        </p:spPr>
        <p:txBody>
          <a:bodyPr wrap="none" lIns="0" tIns="0" rIns="0" bIns="0">
            <a:spAutoFit/>
          </a:bodyPr>
          <a:lstStyle/>
          <a:p>
            <a:pPr marL="457200" indent="-457200"/>
            <a:r>
              <a:rPr lang="en-US">
                <a:solidFill>
                  <a:schemeClr val="bg1"/>
                </a:solidFill>
              </a:rPr>
              <a:t>586</a:t>
            </a:r>
          </a:p>
        </p:txBody>
      </p:sp>
      <p:sp>
        <p:nvSpPr>
          <p:cNvPr id="54277" name="Text Box 5"/>
          <p:cNvSpPr txBox="1">
            <a:spLocks noChangeArrowheads="1"/>
          </p:cNvSpPr>
          <p:nvPr/>
        </p:nvSpPr>
        <p:spPr bwMode="auto">
          <a:xfrm>
            <a:off x="3352800" y="6248400"/>
            <a:ext cx="593725" cy="365125"/>
          </a:xfrm>
          <a:prstGeom prst="rect">
            <a:avLst/>
          </a:prstGeom>
          <a:noFill/>
          <a:ln w="9525" algn="ctr">
            <a:noFill/>
            <a:miter lim="800000"/>
            <a:headEnd/>
            <a:tailEnd/>
          </a:ln>
          <a:effectLst>
            <a:outerShdw dist="35921" dir="2700000" algn="ctr" rotWithShape="0">
              <a:schemeClr val="tx1"/>
            </a:outerShdw>
          </a:effectLst>
        </p:spPr>
        <p:txBody>
          <a:bodyPr wrap="none" lIns="0" tIns="0" rIns="0" bIns="0">
            <a:spAutoFit/>
          </a:bodyPr>
          <a:lstStyle/>
          <a:p>
            <a:pPr marL="457200" indent="-457200"/>
            <a:r>
              <a:rPr lang="en-US">
                <a:solidFill>
                  <a:schemeClr val="bg1"/>
                </a:solidFill>
              </a:rPr>
              <a:t>4BC</a:t>
            </a:r>
          </a:p>
        </p:txBody>
      </p:sp>
      <p:sp>
        <p:nvSpPr>
          <p:cNvPr id="54278" name="Text Box 6"/>
          <p:cNvSpPr txBox="1">
            <a:spLocks noChangeArrowheads="1"/>
          </p:cNvSpPr>
          <p:nvPr/>
        </p:nvSpPr>
        <p:spPr bwMode="auto">
          <a:xfrm>
            <a:off x="6400800" y="6248400"/>
            <a:ext cx="1531938" cy="365125"/>
          </a:xfrm>
          <a:prstGeom prst="rect">
            <a:avLst/>
          </a:prstGeom>
          <a:noFill/>
          <a:ln w="9525" algn="ctr">
            <a:noFill/>
            <a:miter lim="800000"/>
            <a:headEnd/>
            <a:tailEnd/>
          </a:ln>
          <a:effectLst>
            <a:outerShdw dist="35921" dir="2700000" algn="ctr" rotWithShape="0">
              <a:schemeClr val="tx1"/>
            </a:outerShdw>
          </a:effectLst>
        </p:spPr>
        <p:txBody>
          <a:bodyPr wrap="none" lIns="0" tIns="0" rIns="0" bIns="0">
            <a:spAutoFit/>
          </a:bodyPr>
          <a:lstStyle/>
          <a:p>
            <a:pPr marL="457200" indent="-457200"/>
            <a:r>
              <a:rPr lang="en-US">
                <a:solidFill>
                  <a:schemeClr val="bg1"/>
                </a:solidFill>
              </a:rPr>
              <a:t>2</a:t>
            </a:r>
            <a:r>
              <a:rPr lang="en-US" baseline="30000">
                <a:solidFill>
                  <a:schemeClr val="bg1"/>
                </a:solidFill>
              </a:rPr>
              <a:t>nd</a:t>
            </a:r>
            <a:r>
              <a:rPr lang="en-US">
                <a:solidFill>
                  <a:schemeClr val="bg1"/>
                </a:solidFill>
              </a:rPr>
              <a:t> Coming</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27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27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427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 name="Slide Number Placeholder 3"/>
          <p:cNvSpPr>
            <a:spLocks noGrp="1"/>
          </p:cNvSpPr>
          <p:nvPr>
            <p:ph type="sldNum" sz="quarter" idx="12"/>
          </p:nvPr>
        </p:nvSpPr>
        <p:spPr/>
        <p:txBody>
          <a:bodyPr/>
          <a:lstStyle/>
          <a:p>
            <a:fld id="{50C3FCF2-79E6-4B9A-8B68-ABF71BF950F5}" type="slidenum">
              <a:rPr lang="en-US"/>
              <a:pPr/>
              <a:t>3</a:t>
            </a:fld>
            <a:endParaRPr lang="en-US"/>
          </a:p>
        </p:txBody>
      </p:sp>
      <p:sp>
        <p:nvSpPr>
          <p:cNvPr id="37892" name="Text Box 4"/>
          <p:cNvSpPr txBox="1">
            <a:spLocks noChangeArrowheads="1"/>
          </p:cNvSpPr>
          <p:nvPr/>
        </p:nvSpPr>
        <p:spPr bwMode="auto">
          <a:xfrm>
            <a:off x="3657600" y="768350"/>
            <a:ext cx="1303338" cy="823913"/>
          </a:xfrm>
          <a:prstGeom prst="rect">
            <a:avLst/>
          </a:prstGeom>
          <a:noFill/>
          <a:ln w="12700">
            <a:noFill/>
            <a:miter lim="800000"/>
            <a:headEnd type="none" w="sm" len="sm"/>
            <a:tailEnd type="none" w="sm" len="sm"/>
          </a:ln>
          <a:effectLst/>
        </p:spPr>
        <p:txBody>
          <a:bodyPr wrap="none">
            <a:spAutoFit/>
          </a:bodyPr>
          <a:lstStyle/>
          <a:p>
            <a:r>
              <a:rPr lang="en-US" sz="4800" dirty="0">
                <a:effectLst>
                  <a:outerShdw blurRad="38100" dist="38100" dir="2700000" algn="tl">
                    <a:srgbClr val="000000">
                      <a:alpha val="43137"/>
                    </a:srgbClr>
                  </a:outerShdw>
                </a:effectLst>
              </a:rPr>
              <a:t>Levi</a:t>
            </a:r>
          </a:p>
        </p:txBody>
      </p:sp>
      <p:sp>
        <p:nvSpPr>
          <p:cNvPr id="37893" name="Line 5"/>
          <p:cNvSpPr>
            <a:spLocks noChangeShapeType="1"/>
          </p:cNvSpPr>
          <p:nvPr/>
        </p:nvSpPr>
        <p:spPr bwMode="auto">
          <a:xfrm flipH="1">
            <a:off x="2911475" y="1560513"/>
            <a:ext cx="990600" cy="8382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894" name="Line 6"/>
          <p:cNvSpPr>
            <a:spLocks noChangeShapeType="1"/>
          </p:cNvSpPr>
          <p:nvPr/>
        </p:nvSpPr>
        <p:spPr bwMode="auto">
          <a:xfrm flipH="1">
            <a:off x="3749675" y="1560513"/>
            <a:ext cx="457200" cy="10668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895" name="Line 7"/>
          <p:cNvSpPr>
            <a:spLocks noChangeShapeType="1"/>
          </p:cNvSpPr>
          <p:nvPr/>
        </p:nvSpPr>
        <p:spPr bwMode="auto">
          <a:xfrm>
            <a:off x="4511675" y="1560513"/>
            <a:ext cx="228600" cy="11430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896" name="Line 8"/>
          <p:cNvSpPr>
            <a:spLocks noChangeShapeType="1"/>
          </p:cNvSpPr>
          <p:nvPr/>
        </p:nvSpPr>
        <p:spPr bwMode="auto">
          <a:xfrm>
            <a:off x="4664075" y="1484313"/>
            <a:ext cx="533400" cy="9906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897" name="Text Box 9"/>
          <p:cNvSpPr txBox="1">
            <a:spLocks noChangeArrowheads="1"/>
          </p:cNvSpPr>
          <p:nvPr/>
        </p:nvSpPr>
        <p:spPr bwMode="auto">
          <a:xfrm>
            <a:off x="4343400" y="2971800"/>
            <a:ext cx="998538" cy="457200"/>
          </a:xfrm>
          <a:prstGeom prst="rect">
            <a:avLst/>
          </a:prstGeom>
          <a:noFill/>
          <a:ln w="12700">
            <a:noFill/>
            <a:miter lim="800000"/>
            <a:headEnd type="none" w="sm" len="sm"/>
            <a:tailEnd type="none" w="sm" len="sm"/>
          </a:ln>
          <a:effectLst/>
        </p:spPr>
        <p:txBody>
          <a:bodyPr wrap="none">
            <a:spAutoFit/>
          </a:bodyPr>
          <a:lstStyle/>
          <a:p>
            <a:r>
              <a:rPr lang="en-US">
                <a:effectLst>
                  <a:outerShdw blurRad="38100" dist="38100" dir="2700000" algn="tl">
                    <a:srgbClr val="000000">
                      <a:alpha val="43137"/>
                    </a:srgbClr>
                  </a:outerShdw>
                </a:effectLst>
              </a:rPr>
              <a:t>Aaron</a:t>
            </a:r>
          </a:p>
        </p:txBody>
      </p:sp>
      <p:sp>
        <p:nvSpPr>
          <p:cNvPr id="37898" name="Text Box 10"/>
          <p:cNvSpPr txBox="1">
            <a:spLocks noChangeArrowheads="1"/>
          </p:cNvSpPr>
          <p:nvPr/>
        </p:nvSpPr>
        <p:spPr bwMode="auto">
          <a:xfrm>
            <a:off x="5257800" y="2438400"/>
            <a:ext cx="1270000" cy="457200"/>
          </a:xfrm>
          <a:prstGeom prst="rect">
            <a:avLst/>
          </a:prstGeom>
          <a:noFill/>
          <a:ln w="12700">
            <a:noFill/>
            <a:miter lim="800000"/>
            <a:headEnd type="none" w="sm" len="sm"/>
            <a:tailEnd type="none" w="sm" len="sm"/>
          </a:ln>
          <a:effectLst/>
        </p:spPr>
        <p:txBody>
          <a:bodyPr wrap="none">
            <a:spAutoFit/>
          </a:bodyPr>
          <a:lstStyle/>
          <a:p>
            <a:r>
              <a:rPr lang="en-US">
                <a:effectLst>
                  <a:outerShdw blurRad="38100" dist="38100" dir="2700000" algn="tl">
                    <a:srgbClr val="000000">
                      <a:alpha val="43137"/>
                    </a:srgbClr>
                  </a:outerShdw>
                </a:effectLst>
              </a:rPr>
              <a:t>Herman</a:t>
            </a:r>
          </a:p>
        </p:txBody>
      </p:sp>
      <p:sp>
        <p:nvSpPr>
          <p:cNvPr id="37899" name="Text Box 11"/>
          <p:cNvSpPr txBox="1">
            <a:spLocks noChangeArrowheads="1"/>
          </p:cNvSpPr>
          <p:nvPr/>
        </p:nvSpPr>
        <p:spPr bwMode="auto">
          <a:xfrm>
            <a:off x="1981200" y="2438400"/>
            <a:ext cx="828675" cy="457200"/>
          </a:xfrm>
          <a:prstGeom prst="rect">
            <a:avLst/>
          </a:prstGeom>
          <a:noFill/>
          <a:ln w="12700">
            <a:noFill/>
            <a:miter lim="800000"/>
            <a:headEnd type="none" w="sm" len="sm"/>
            <a:tailEnd type="none" w="sm" len="sm"/>
          </a:ln>
          <a:effectLst/>
        </p:spPr>
        <p:txBody>
          <a:bodyPr wrap="none">
            <a:spAutoFit/>
          </a:bodyPr>
          <a:lstStyle/>
          <a:p>
            <a:r>
              <a:rPr lang="en-US" dirty="0">
                <a:effectLst>
                  <a:outerShdw blurRad="38100" dist="38100" dir="2700000" algn="tl">
                    <a:srgbClr val="000000">
                      <a:alpha val="43137"/>
                    </a:srgbClr>
                  </a:outerShdw>
                </a:effectLst>
              </a:rPr>
              <a:t>Joey</a:t>
            </a:r>
          </a:p>
        </p:txBody>
      </p:sp>
      <p:sp>
        <p:nvSpPr>
          <p:cNvPr id="37900" name="Text Box 12"/>
          <p:cNvSpPr txBox="1">
            <a:spLocks noChangeArrowheads="1"/>
          </p:cNvSpPr>
          <p:nvPr/>
        </p:nvSpPr>
        <p:spPr bwMode="auto">
          <a:xfrm>
            <a:off x="3200400" y="2590800"/>
            <a:ext cx="742950" cy="457200"/>
          </a:xfrm>
          <a:prstGeom prst="rect">
            <a:avLst/>
          </a:prstGeom>
          <a:noFill/>
          <a:ln w="12700">
            <a:noFill/>
            <a:miter lim="800000"/>
            <a:headEnd type="none" w="sm" len="sm"/>
            <a:tailEnd type="none" w="sm" len="sm"/>
          </a:ln>
          <a:effectLst/>
        </p:spPr>
        <p:txBody>
          <a:bodyPr wrap="none">
            <a:spAutoFit/>
          </a:bodyPr>
          <a:lstStyle/>
          <a:p>
            <a:r>
              <a:rPr lang="en-US">
                <a:effectLst>
                  <a:outerShdw blurRad="38100" dist="38100" dir="2700000" algn="tl">
                    <a:srgbClr val="000000">
                      <a:alpha val="43137"/>
                    </a:srgbClr>
                  </a:outerShdw>
                </a:effectLst>
              </a:rPr>
              <a:t>Bert</a:t>
            </a:r>
          </a:p>
        </p:txBody>
      </p:sp>
      <p:sp>
        <p:nvSpPr>
          <p:cNvPr id="37903" name="Line 15"/>
          <p:cNvSpPr>
            <a:spLocks noChangeShapeType="1"/>
          </p:cNvSpPr>
          <p:nvPr/>
        </p:nvSpPr>
        <p:spPr bwMode="auto">
          <a:xfrm>
            <a:off x="6111875" y="2932113"/>
            <a:ext cx="228600" cy="11430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904" name="Line 16"/>
          <p:cNvSpPr>
            <a:spLocks noChangeShapeType="1"/>
          </p:cNvSpPr>
          <p:nvPr/>
        </p:nvSpPr>
        <p:spPr bwMode="auto">
          <a:xfrm>
            <a:off x="6492875" y="2932113"/>
            <a:ext cx="533400" cy="9906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905" name="Line 17"/>
          <p:cNvSpPr>
            <a:spLocks noChangeShapeType="1"/>
          </p:cNvSpPr>
          <p:nvPr/>
        </p:nvSpPr>
        <p:spPr bwMode="auto">
          <a:xfrm flipH="1">
            <a:off x="3444875" y="3465513"/>
            <a:ext cx="990600" cy="8382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906" name="Line 18"/>
          <p:cNvSpPr>
            <a:spLocks noChangeShapeType="1"/>
          </p:cNvSpPr>
          <p:nvPr/>
        </p:nvSpPr>
        <p:spPr bwMode="auto">
          <a:xfrm flipH="1">
            <a:off x="4283075" y="3465513"/>
            <a:ext cx="457200" cy="10668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907" name="Line 19"/>
          <p:cNvSpPr>
            <a:spLocks noChangeShapeType="1"/>
          </p:cNvSpPr>
          <p:nvPr/>
        </p:nvSpPr>
        <p:spPr bwMode="auto">
          <a:xfrm>
            <a:off x="5045075" y="3465513"/>
            <a:ext cx="228600" cy="11430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908" name="Line 20"/>
          <p:cNvSpPr>
            <a:spLocks noChangeShapeType="1"/>
          </p:cNvSpPr>
          <p:nvPr/>
        </p:nvSpPr>
        <p:spPr bwMode="auto">
          <a:xfrm>
            <a:off x="5197475" y="3389313"/>
            <a:ext cx="533400" cy="9906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909" name="Line 21"/>
          <p:cNvSpPr>
            <a:spLocks noChangeShapeType="1"/>
          </p:cNvSpPr>
          <p:nvPr/>
        </p:nvSpPr>
        <p:spPr bwMode="auto">
          <a:xfrm flipH="1">
            <a:off x="2073275" y="3160713"/>
            <a:ext cx="990600" cy="8382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910" name="Line 22"/>
          <p:cNvSpPr>
            <a:spLocks noChangeShapeType="1"/>
          </p:cNvSpPr>
          <p:nvPr/>
        </p:nvSpPr>
        <p:spPr bwMode="auto">
          <a:xfrm flipH="1">
            <a:off x="2911475" y="3160713"/>
            <a:ext cx="457200" cy="10668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913" name="Line 25"/>
          <p:cNvSpPr>
            <a:spLocks noChangeShapeType="1"/>
          </p:cNvSpPr>
          <p:nvPr/>
        </p:nvSpPr>
        <p:spPr bwMode="auto">
          <a:xfrm flipH="1">
            <a:off x="1600200" y="2855913"/>
            <a:ext cx="625475" cy="1182687"/>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914" name="WordArt 26"/>
          <p:cNvSpPr>
            <a:spLocks noChangeArrowheads="1" noChangeShapeType="1" noTextEdit="1"/>
          </p:cNvSpPr>
          <p:nvPr/>
        </p:nvSpPr>
        <p:spPr bwMode="auto">
          <a:xfrm>
            <a:off x="304800" y="5486400"/>
            <a:ext cx="4029075" cy="6477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type="none" w="sm" len="sm"/>
                  <a:tailEnd type="none" w="sm" len="sm"/>
                </a:ln>
                <a:solidFill>
                  <a:srgbClr val="FFFF66"/>
                </a:solidFill>
                <a:effectLst>
                  <a:outerShdw blurRad="50800" dist="50800" dir="3000000" algn="ctr" rotWithShape="0">
                    <a:schemeClr val="tx1"/>
                  </a:outerShdw>
                </a:effectLst>
                <a:latin typeface="Arial Black"/>
              </a:rPr>
              <a:t>Temple workers</a:t>
            </a:r>
          </a:p>
        </p:txBody>
      </p:sp>
      <p:sp>
        <p:nvSpPr>
          <p:cNvPr id="37915" name="Freeform 27"/>
          <p:cNvSpPr>
            <a:spLocks/>
          </p:cNvSpPr>
          <p:nvPr/>
        </p:nvSpPr>
        <p:spPr bwMode="auto">
          <a:xfrm>
            <a:off x="1143000" y="3886200"/>
            <a:ext cx="6248400" cy="1282700"/>
          </a:xfrm>
          <a:custGeom>
            <a:avLst/>
            <a:gdLst/>
            <a:ahLst/>
            <a:cxnLst>
              <a:cxn ang="0">
                <a:pos x="0" y="0"/>
              </a:cxn>
              <a:cxn ang="0">
                <a:pos x="528" y="576"/>
              </a:cxn>
              <a:cxn ang="0">
                <a:pos x="2928" y="720"/>
              </a:cxn>
              <a:cxn ang="0">
                <a:pos x="3936" y="48"/>
              </a:cxn>
            </a:cxnLst>
            <a:rect l="0" t="0" r="r" b="b"/>
            <a:pathLst>
              <a:path w="3936" h="808">
                <a:moveTo>
                  <a:pt x="0" y="0"/>
                </a:moveTo>
                <a:cubicBezTo>
                  <a:pt x="20" y="228"/>
                  <a:pt x="40" y="456"/>
                  <a:pt x="528" y="576"/>
                </a:cubicBezTo>
                <a:cubicBezTo>
                  <a:pt x="1016" y="696"/>
                  <a:pt x="2360" y="808"/>
                  <a:pt x="2928" y="720"/>
                </a:cubicBezTo>
                <a:cubicBezTo>
                  <a:pt x="3496" y="632"/>
                  <a:pt x="3716" y="340"/>
                  <a:pt x="3936" y="48"/>
                </a:cubicBezTo>
              </a:path>
            </a:pathLst>
          </a:custGeom>
          <a:noFill/>
          <a:ln w="76200" cap="flat" cmpd="sng">
            <a:solidFill>
              <a:srgbClr val="FFFF66"/>
            </a:solidFill>
            <a:prstDash val="solid"/>
            <a:round/>
            <a:headEnd type="none" w="sm" len="sm"/>
            <a:tailEnd type="none" w="sm" len="sm"/>
          </a:ln>
          <a:effectLst>
            <a:outerShdw blurRad="50800" dist="38100" dir="2700000" algn="tl" rotWithShape="0">
              <a:prstClr val="black"/>
            </a:outerShdw>
          </a:effectLst>
        </p:spPr>
        <p:txBody>
          <a:bodyPr/>
          <a:lstStyle/>
          <a:p>
            <a:endParaRPr lang="en-US"/>
          </a:p>
        </p:txBody>
      </p:sp>
      <p:sp>
        <p:nvSpPr>
          <p:cNvPr id="37916" name="WordArt 28"/>
          <p:cNvSpPr>
            <a:spLocks noChangeArrowheads="1" noChangeShapeType="1" noTextEdit="1"/>
          </p:cNvSpPr>
          <p:nvPr/>
        </p:nvSpPr>
        <p:spPr bwMode="auto">
          <a:xfrm>
            <a:off x="4962525" y="5486400"/>
            <a:ext cx="4029075" cy="6477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type="none" w="sm" len="sm"/>
                  <a:tailEnd type="none" w="sm" len="sm"/>
                </a:ln>
                <a:solidFill>
                  <a:schemeClr val="accent2"/>
                </a:solidFill>
                <a:effectLst>
                  <a:outerShdw dist="35921" dir="2700000" algn="ctr" rotWithShape="0">
                    <a:schemeClr val="tx1"/>
                  </a:outerShdw>
                </a:effectLst>
                <a:latin typeface="Arial Black"/>
              </a:rPr>
              <a:t>Temple </a:t>
            </a:r>
            <a:r>
              <a:rPr lang="en-US" sz="3600" kern="10" dirty="0" err="1">
                <a:ln w="9525">
                  <a:solidFill>
                    <a:srgbClr val="000000"/>
                  </a:solidFill>
                  <a:round/>
                  <a:headEnd type="none" w="sm" len="sm"/>
                  <a:tailEnd type="none" w="sm" len="sm"/>
                </a:ln>
                <a:solidFill>
                  <a:schemeClr val="accent2"/>
                </a:solidFill>
                <a:effectLst>
                  <a:outerShdw dist="35921" dir="2700000" algn="ctr" rotWithShape="0">
                    <a:schemeClr val="tx1"/>
                  </a:outerShdw>
                </a:effectLst>
                <a:latin typeface="Arial Black"/>
              </a:rPr>
              <a:t>sacrificers</a:t>
            </a:r>
            <a:endParaRPr lang="en-US" sz="3600" kern="10" dirty="0">
              <a:ln w="9525">
                <a:solidFill>
                  <a:srgbClr val="000000"/>
                </a:solidFill>
                <a:round/>
                <a:headEnd type="none" w="sm" len="sm"/>
                <a:tailEnd type="none" w="sm" len="sm"/>
              </a:ln>
              <a:solidFill>
                <a:schemeClr val="accent2"/>
              </a:solidFill>
              <a:effectLst>
                <a:outerShdw dist="35921" dir="2700000" algn="ctr" rotWithShape="0">
                  <a:schemeClr val="tx1"/>
                </a:outerShdw>
              </a:effectLst>
              <a:latin typeface="Arial Black"/>
            </a:endParaRPr>
          </a:p>
        </p:txBody>
      </p:sp>
      <p:grpSp>
        <p:nvGrpSpPr>
          <p:cNvPr id="37922" name="Group 34"/>
          <p:cNvGrpSpPr>
            <a:grpSpLocks/>
          </p:cNvGrpSpPr>
          <p:nvPr/>
        </p:nvGrpSpPr>
        <p:grpSpPr bwMode="auto">
          <a:xfrm>
            <a:off x="3429000" y="4419600"/>
            <a:ext cx="5676900" cy="1930400"/>
            <a:chOff x="2160" y="2784"/>
            <a:chExt cx="3576" cy="1216"/>
          </a:xfrm>
        </p:grpSpPr>
        <p:sp>
          <p:nvSpPr>
            <p:cNvPr id="37918" name="Freeform 30"/>
            <p:cNvSpPr>
              <a:spLocks/>
            </p:cNvSpPr>
            <p:nvPr/>
          </p:nvSpPr>
          <p:spPr bwMode="auto">
            <a:xfrm>
              <a:off x="2872" y="2976"/>
              <a:ext cx="2864" cy="1024"/>
            </a:xfrm>
            <a:custGeom>
              <a:avLst/>
              <a:gdLst/>
              <a:ahLst/>
              <a:cxnLst>
                <a:cxn ang="0">
                  <a:pos x="104" y="0"/>
                </a:cxn>
                <a:cxn ang="0">
                  <a:pos x="200" y="480"/>
                </a:cxn>
                <a:cxn ang="0">
                  <a:pos x="56" y="528"/>
                </a:cxn>
                <a:cxn ang="0">
                  <a:pos x="200" y="864"/>
                </a:cxn>
                <a:cxn ang="0">
                  <a:pos x="1256" y="1008"/>
                </a:cxn>
                <a:cxn ang="0">
                  <a:pos x="2552" y="960"/>
                </a:cxn>
                <a:cxn ang="0">
                  <a:pos x="2840" y="816"/>
                </a:cxn>
                <a:cxn ang="0">
                  <a:pos x="2696" y="480"/>
                </a:cxn>
                <a:cxn ang="0">
                  <a:pos x="2120" y="384"/>
                </a:cxn>
                <a:cxn ang="0">
                  <a:pos x="1208" y="288"/>
                </a:cxn>
                <a:cxn ang="0">
                  <a:pos x="392" y="384"/>
                </a:cxn>
                <a:cxn ang="0">
                  <a:pos x="248" y="480"/>
                </a:cxn>
              </a:cxnLst>
              <a:rect l="0" t="0" r="r" b="b"/>
              <a:pathLst>
                <a:path w="2864" h="1024">
                  <a:moveTo>
                    <a:pt x="104" y="0"/>
                  </a:moveTo>
                  <a:cubicBezTo>
                    <a:pt x="156" y="196"/>
                    <a:pt x="208" y="392"/>
                    <a:pt x="200" y="480"/>
                  </a:cubicBezTo>
                  <a:cubicBezTo>
                    <a:pt x="192" y="568"/>
                    <a:pt x="56" y="464"/>
                    <a:pt x="56" y="528"/>
                  </a:cubicBezTo>
                  <a:cubicBezTo>
                    <a:pt x="56" y="592"/>
                    <a:pt x="0" y="784"/>
                    <a:pt x="200" y="864"/>
                  </a:cubicBezTo>
                  <a:cubicBezTo>
                    <a:pt x="400" y="944"/>
                    <a:pt x="864" y="992"/>
                    <a:pt x="1256" y="1008"/>
                  </a:cubicBezTo>
                  <a:cubicBezTo>
                    <a:pt x="1648" y="1024"/>
                    <a:pt x="2288" y="992"/>
                    <a:pt x="2552" y="960"/>
                  </a:cubicBezTo>
                  <a:cubicBezTo>
                    <a:pt x="2816" y="928"/>
                    <a:pt x="2816" y="896"/>
                    <a:pt x="2840" y="816"/>
                  </a:cubicBezTo>
                  <a:cubicBezTo>
                    <a:pt x="2864" y="736"/>
                    <a:pt x="2816" y="552"/>
                    <a:pt x="2696" y="480"/>
                  </a:cubicBezTo>
                  <a:cubicBezTo>
                    <a:pt x="2576" y="408"/>
                    <a:pt x="2368" y="416"/>
                    <a:pt x="2120" y="384"/>
                  </a:cubicBezTo>
                  <a:cubicBezTo>
                    <a:pt x="1872" y="352"/>
                    <a:pt x="1496" y="288"/>
                    <a:pt x="1208" y="288"/>
                  </a:cubicBezTo>
                  <a:cubicBezTo>
                    <a:pt x="920" y="288"/>
                    <a:pt x="552" y="352"/>
                    <a:pt x="392" y="384"/>
                  </a:cubicBezTo>
                  <a:cubicBezTo>
                    <a:pt x="232" y="416"/>
                    <a:pt x="240" y="448"/>
                    <a:pt x="248" y="480"/>
                  </a:cubicBezTo>
                </a:path>
              </a:pathLst>
            </a:custGeom>
            <a:noFill/>
            <a:ln w="76200" cap="flat" cmpd="sng">
              <a:solidFill>
                <a:schemeClr val="accent2"/>
              </a:solidFill>
              <a:prstDash val="solid"/>
              <a:round/>
              <a:headEnd type="none" w="sm" len="sm"/>
              <a:tailEnd type="none" w="sm" len="sm"/>
            </a:ln>
            <a:effectLst>
              <a:outerShdw dist="35921" dir="2700000" algn="ctr" rotWithShape="0">
                <a:schemeClr val="tx1"/>
              </a:outerShdw>
            </a:effectLst>
          </p:spPr>
          <p:txBody>
            <a:bodyPr/>
            <a:lstStyle/>
            <a:p>
              <a:endParaRPr lang="en-US"/>
            </a:p>
          </p:txBody>
        </p:sp>
        <p:sp>
          <p:nvSpPr>
            <p:cNvPr id="37917" name="Freeform 29"/>
            <p:cNvSpPr>
              <a:spLocks/>
            </p:cNvSpPr>
            <p:nvPr/>
          </p:nvSpPr>
          <p:spPr bwMode="auto">
            <a:xfrm>
              <a:off x="2160" y="2784"/>
              <a:ext cx="1584" cy="224"/>
            </a:xfrm>
            <a:custGeom>
              <a:avLst/>
              <a:gdLst/>
              <a:ahLst/>
              <a:cxnLst>
                <a:cxn ang="0">
                  <a:pos x="0" y="0"/>
                </a:cxn>
                <a:cxn ang="0">
                  <a:pos x="432" y="192"/>
                </a:cxn>
                <a:cxn ang="0">
                  <a:pos x="960" y="192"/>
                </a:cxn>
                <a:cxn ang="0">
                  <a:pos x="1392" y="144"/>
                </a:cxn>
                <a:cxn ang="0">
                  <a:pos x="1584" y="0"/>
                </a:cxn>
              </a:cxnLst>
              <a:rect l="0" t="0" r="r" b="b"/>
              <a:pathLst>
                <a:path w="1584" h="224">
                  <a:moveTo>
                    <a:pt x="0" y="0"/>
                  </a:moveTo>
                  <a:cubicBezTo>
                    <a:pt x="136" y="80"/>
                    <a:pt x="272" y="160"/>
                    <a:pt x="432" y="192"/>
                  </a:cubicBezTo>
                  <a:cubicBezTo>
                    <a:pt x="592" y="224"/>
                    <a:pt x="800" y="200"/>
                    <a:pt x="960" y="192"/>
                  </a:cubicBezTo>
                  <a:cubicBezTo>
                    <a:pt x="1120" y="184"/>
                    <a:pt x="1288" y="176"/>
                    <a:pt x="1392" y="144"/>
                  </a:cubicBezTo>
                  <a:cubicBezTo>
                    <a:pt x="1496" y="112"/>
                    <a:pt x="1560" y="24"/>
                    <a:pt x="1584" y="0"/>
                  </a:cubicBezTo>
                </a:path>
              </a:pathLst>
            </a:custGeom>
            <a:noFill/>
            <a:ln w="76200" cap="flat" cmpd="sng">
              <a:solidFill>
                <a:schemeClr val="accent2"/>
              </a:solidFill>
              <a:prstDash val="solid"/>
              <a:round/>
              <a:headEnd type="none" w="sm" len="sm"/>
              <a:tailEnd type="none" w="sm" len="sm"/>
            </a:ln>
            <a:effectLst>
              <a:outerShdw dist="35921" dir="2700000" algn="ctr" rotWithShape="0">
                <a:schemeClr val="tx1"/>
              </a:outerShdw>
            </a:effectLst>
          </p:spPr>
          <p:txBody>
            <a:bodyPr/>
            <a:lstStyle/>
            <a:p>
              <a:endParaRPr lang="en-US"/>
            </a:p>
          </p:txBody>
        </p:sp>
      </p:grpSp>
      <p:sp>
        <p:nvSpPr>
          <p:cNvPr id="37919" name="WordArt 31"/>
          <p:cNvSpPr>
            <a:spLocks noChangeArrowheads="1" noChangeShapeType="1" noTextEdit="1"/>
          </p:cNvSpPr>
          <p:nvPr/>
        </p:nvSpPr>
        <p:spPr bwMode="auto">
          <a:xfrm>
            <a:off x="304800" y="6096000"/>
            <a:ext cx="402907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type="none" w="sm" len="sm"/>
                  <a:tailEnd type="none" w="sm" len="sm"/>
                </a:ln>
                <a:solidFill>
                  <a:srgbClr val="FFFF66"/>
                </a:solidFill>
                <a:effectLst>
                  <a:outerShdw blurRad="50800" dist="50800" dir="3000000" algn="ctr" rotWithShape="0">
                    <a:schemeClr val="tx1"/>
                  </a:outerShdw>
                </a:effectLst>
                <a:latin typeface="Arial Black"/>
              </a:rPr>
              <a:t>Levites</a:t>
            </a:r>
          </a:p>
        </p:txBody>
      </p:sp>
      <p:sp>
        <p:nvSpPr>
          <p:cNvPr id="37920" name="WordArt 32"/>
          <p:cNvSpPr>
            <a:spLocks noChangeArrowheads="1" noChangeShapeType="1" noTextEdit="1"/>
          </p:cNvSpPr>
          <p:nvPr/>
        </p:nvSpPr>
        <p:spPr bwMode="auto">
          <a:xfrm>
            <a:off x="4953000" y="6134100"/>
            <a:ext cx="4029075" cy="6477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type="none" w="sm" len="sm"/>
                  <a:tailEnd type="none" w="sm" len="sm"/>
                </a:ln>
                <a:gradFill rotWithShape="1">
                  <a:gsLst>
                    <a:gs pos="0">
                      <a:srgbClr val="FFFF66"/>
                    </a:gs>
                    <a:gs pos="100000">
                      <a:schemeClr val="accent2"/>
                    </a:gs>
                  </a:gsLst>
                  <a:lin ang="5400000" scaled="1"/>
                </a:gradFill>
                <a:effectLst>
                  <a:outerShdw dist="35921" dir="2700000" algn="ctr" rotWithShape="0">
                    <a:schemeClr val="tx1"/>
                  </a:outerShdw>
                </a:effectLst>
                <a:latin typeface="Arial Black"/>
              </a:rPr>
              <a:t>Priests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7893"/>
                                        </p:tgtEl>
                                        <p:attrNameLst>
                                          <p:attrName>style.visibility</p:attrName>
                                        </p:attrNameLst>
                                      </p:cBhvr>
                                      <p:to>
                                        <p:strVal val="visible"/>
                                      </p:to>
                                    </p:set>
                                    <p:animEffect transition="in" filter="wipe(up)">
                                      <p:cBhvr>
                                        <p:cTn id="7" dur="500"/>
                                        <p:tgtEl>
                                          <p:spTgt spid="37893"/>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7894"/>
                                        </p:tgtEl>
                                        <p:attrNameLst>
                                          <p:attrName>style.visibility</p:attrName>
                                        </p:attrNameLst>
                                      </p:cBhvr>
                                      <p:to>
                                        <p:strVal val="visible"/>
                                      </p:to>
                                    </p:set>
                                    <p:animEffect transition="in" filter="wipe(up)">
                                      <p:cBhvr>
                                        <p:cTn id="10" dur="500"/>
                                        <p:tgtEl>
                                          <p:spTgt spid="3789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7895"/>
                                        </p:tgtEl>
                                        <p:attrNameLst>
                                          <p:attrName>style.visibility</p:attrName>
                                        </p:attrNameLst>
                                      </p:cBhvr>
                                      <p:to>
                                        <p:strVal val="visible"/>
                                      </p:to>
                                    </p:set>
                                    <p:animEffect transition="in" filter="wipe(up)">
                                      <p:cBhvr>
                                        <p:cTn id="13" dur="500"/>
                                        <p:tgtEl>
                                          <p:spTgt spid="37895"/>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37896"/>
                                        </p:tgtEl>
                                        <p:attrNameLst>
                                          <p:attrName>style.visibility</p:attrName>
                                        </p:attrNameLst>
                                      </p:cBhvr>
                                      <p:to>
                                        <p:strVal val="visible"/>
                                      </p:to>
                                    </p:set>
                                    <p:animEffect transition="in" filter="wipe(up)">
                                      <p:cBhvr>
                                        <p:cTn id="16" dur="500"/>
                                        <p:tgtEl>
                                          <p:spTgt spid="37896"/>
                                        </p:tgtEl>
                                      </p:cBhvr>
                                    </p:animEffect>
                                  </p:childTnLst>
                                </p:cTn>
                              </p:par>
                            </p:childTnLst>
                          </p:cTn>
                        </p:par>
                        <p:par>
                          <p:cTn id="17" fill="hold">
                            <p:stCondLst>
                              <p:cond delay="500"/>
                            </p:stCondLst>
                            <p:childTnLst>
                              <p:par>
                                <p:cTn id="18" presetID="4" presetClass="entr" presetSubtype="32" fill="hold" grpId="0" nodeType="afterEffect">
                                  <p:stCondLst>
                                    <p:cond delay="0"/>
                                  </p:stCondLst>
                                  <p:childTnLst>
                                    <p:set>
                                      <p:cBhvr>
                                        <p:cTn id="19" dur="1" fill="hold">
                                          <p:stCondLst>
                                            <p:cond delay="0"/>
                                          </p:stCondLst>
                                        </p:cTn>
                                        <p:tgtEl>
                                          <p:spTgt spid="37899"/>
                                        </p:tgtEl>
                                        <p:attrNameLst>
                                          <p:attrName>style.visibility</p:attrName>
                                        </p:attrNameLst>
                                      </p:cBhvr>
                                      <p:to>
                                        <p:strVal val="visible"/>
                                      </p:to>
                                    </p:set>
                                    <p:animEffect transition="in" filter="box(out)">
                                      <p:cBhvr>
                                        <p:cTn id="20" dur="500"/>
                                        <p:tgtEl>
                                          <p:spTgt spid="37899"/>
                                        </p:tgtEl>
                                      </p:cBhvr>
                                    </p:animEffect>
                                  </p:childTnLst>
                                </p:cTn>
                              </p:par>
                            </p:childTnLst>
                          </p:cTn>
                        </p:par>
                        <p:par>
                          <p:cTn id="21" fill="hold">
                            <p:stCondLst>
                              <p:cond delay="1000"/>
                            </p:stCondLst>
                            <p:childTnLst>
                              <p:par>
                                <p:cTn id="22" presetID="4" presetClass="entr" presetSubtype="32" fill="hold" grpId="0" nodeType="afterEffect">
                                  <p:stCondLst>
                                    <p:cond delay="0"/>
                                  </p:stCondLst>
                                  <p:childTnLst>
                                    <p:set>
                                      <p:cBhvr>
                                        <p:cTn id="23" dur="1" fill="hold">
                                          <p:stCondLst>
                                            <p:cond delay="0"/>
                                          </p:stCondLst>
                                        </p:cTn>
                                        <p:tgtEl>
                                          <p:spTgt spid="37900"/>
                                        </p:tgtEl>
                                        <p:attrNameLst>
                                          <p:attrName>style.visibility</p:attrName>
                                        </p:attrNameLst>
                                      </p:cBhvr>
                                      <p:to>
                                        <p:strVal val="visible"/>
                                      </p:to>
                                    </p:set>
                                    <p:animEffect transition="in" filter="box(out)">
                                      <p:cBhvr>
                                        <p:cTn id="24" dur="500"/>
                                        <p:tgtEl>
                                          <p:spTgt spid="37900"/>
                                        </p:tgtEl>
                                      </p:cBhvr>
                                    </p:animEffect>
                                  </p:childTnLst>
                                </p:cTn>
                              </p:par>
                            </p:childTnLst>
                          </p:cTn>
                        </p:par>
                        <p:par>
                          <p:cTn id="25" fill="hold">
                            <p:stCondLst>
                              <p:cond delay="1500"/>
                            </p:stCondLst>
                            <p:childTnLst>
                              <p:par>
                                <p:cTn id="26" presetID="4" presetClass="entr" presetSubtype="32" fill="hold" grpId="0" nodeType="afterEffect">
                                  <p:stCondLst>
                                    <p:cond delay="0"/>
                                  </p:stCondLst>
                                  <p:childTnLst>
                                    <p:set>
                                      <p:cBhvr>
                                        <p:cTn id="27" dur="1" fill="hold">
                                          <p:stCondLst>
                                            <p:cond delay="0"/>
                                          </p:stCondLst>
                                        </p:cTn>
                                        <p:tgtEl>
                                          <p:spTgt spid="37897"/>
                                        </p:tgtEl>
                                        <p:attrNameLst>
                                          <p:attrName>style.visibility</p:attrName>
                                        </p:attrNameLst>
                                      </p:cBhvr>
                                      <p:to>
                                        <p:strVal val="visible"/>
                                      </p:to>
                                    </p:set>
                                    <p:animEffect transition="in" filter="box(out)">
                                      <p:cBhvr>
                                        <p:cTn id="28" dur="500"/>
                                        <p:tgtEl>
                                          <p:spTgt spid="37897"/>
                                        </p:tgtEl>
                                      </p:cBhvr>
                                    </p:animEffect>
                                  </p:childTnLst>
                                </p:cTn>
                              </p:par>
                            </p:childTnLst>
                          </p:cTn>
                        </p:par>
                        <p:par>
                          <p:cTn id="29" fill="hold">
                            <p:stCondLst>
                              <p:cond delay="2000"/>
                            </p:stCondLst>
                            <p:childTnLst>
                              <p:par>
                                <p:cTn id="30" presetID="4" presetClass="entr" presetSubtype="32" fill="hold" grpId="0" nodeType="afterEffect">
                                  <p:stCondLst>
                                    <p:cond delay="0"/>
                                  </p:stCondLst>
                                  <p:childTnLst>
                                    <p:set>
                                      <p:cBhvr>
                                        <p:cTn id="31" dur="1" fill="hold">
                                          <p:stCondLst>
                                            <p:cond delay="0"/>
                                          </p:stCondLst>
                                        </p:cTn>
                                        <p:tgtEl>
                                          <p:spTgt spid="37898"/>
                                        </p:tgtEl>
                                        <p:attrNameLst>
                                          <p:attrName>style.visibility</p:attrName>
                                        </p:attrNameLst>
                                      </p:cBhvr>
                                      <p:to>
                                        <p:strVal val="visible"/>
                                      </p:to>
                                    </p:set>
                                    <p:animEffect transition="in" filter="box(out)">
                                      <p:cBhvr>
                                        <p:cTn id="32" dur="500"/>
                                        <p:tgtEl>
                                          <p:spTgt spid="3789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7903"/>
                                        </p:tgtEl>
                                        <p:attrNameLst>
                                          <p:attrName>style.visibility</p:attrName>
                                        </p:attrNameLst>
                                      </p:cBhvr>
                                      <p:to>
                                        <p:strVal val="visible"/>
                                      </p:to>
                                    </p:set>
                                    <p:animEffect transition="in" filter="wipe(up)">
                                      <p:cBhvr>
                                        <p:cTn id="37" dur="500"/>
                                        <p:tgtEl>
                                          <p:spTgt spid="37903"/>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37904"/>
                                        </p:tgtEl>
                                        <p:attrNameLst>
                                          <p:attrName>style.visibility</p:attrName>
                                        </p:attrNameLst>
                                      </p:cBhvr>
                                      <p:to>
                                        <p:strVal val="visible"/>
                                      </p:to>
                                    </p:set>
                                    <p:animEffect transition="in" filter="wipe(up)">
                                      <p:cBhvr>
                                        <p:cTn id="40" dur="500"/>
                                        <p:tgtEl>
                                          <p:spTgt spid="37904"/>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37905"/>
                                        </p:tgtEl>
                                        <p:attrNameLst>
                                          <p:attrName>style.visibility</p:attrName>
                                        </p:attrNameLst>
                                      </p:cBhvr>
                                      <p:to>
                                        <p:strVal val="visible"/>
                                      </p:to>
                                    </p:set>
                                    <p:animEffect transition="in" filter="wipe(up)">
                                      <p:cBhvr>
                                        <p:cTn id="43" dur="500"/>
                                        <p:tgtEl>
                                          <p:spTgt spid="37905"/>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37906"/>
                                        </p:tgtEl>
                                        <p:attrNameLst>
                                          <p:attrName>style.visibility</p:attrName>
                                        </p:attrNameLst>
                                      </p:cBhvr>
                                      <p:to>
                                        <p:strVal val="visible"/>
                                      </p:to>
                                    </p:set>
                                    <p:animEffect transition="in" filter="wipe(up)">
                                      <p:cBhvr>
                                        <p:cTn id="46" dur="500"/>
                                        <p:tgtEl>
                                          <p:spTgt spid="37906"/>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37907"/>
                                        </p:tgtEl>
                                        <p:attrNameLst>
                                          <p:attrName>style.visibility</p:attrName>
                                        </p:attrNameLst>
                                      </p:cBhvr>
                                      <p:to>
                                        <p:strVal val="visible"/>
                                      </p:to>
                                    </p:set>
                                    <p:animEffect transition="in" filter="wipe(up)">
                                      <p:cBhvr>
                                        <p:cTn id="49" dur="500"/>
                                        <p:tgtEl>
                                          <p:spTgt spid="37907"/>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37908"/>
                                        </p:tgtEl>
                                        <p:attrNameLst>
                                          <p:attrName>style.visibility</p:attrName>
                                        </p:attrNameLst>
                                      </p:cBhvr>
                                      <p:to>
                                        <p:strVal val="visible"/>
                                      </p:to>
                                    </p:set>
                                    <p:animEffect transition="in" filter="wipe(up)">
                                      <p:cBhvr>
                                        <p:cTn id="52" dur="500"/>
                                        <p:tgtEl>
                                          <p:spTgt spid="37908"/>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37909"/>
                                        </p:tgtEl>
                                        <p:attrNameLst>
                                          <p:attrName>style.visibility</p:attrName>
                                        </p:attrNameLst>
                                      </p:cBhvr>
                                      <p:to>
                                        <p:strVal val="visible"/>
                                      </p:to>
                                    </p:set>
                                    <p:animEffect transition="in" filter="wipe(up)">
                                      <p:cBhvr>
                                        <p:cTn id="55" dur="500"/>
                                        <p:tgtEl>
                                          <p:spTgt spid="37909"/>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37910"/>
                                        </p:tgtEl>
                                        <p:attrNameLst>
                                          <p:attrName>style.visibility</p:attrName>
                                        </p:attrNameLst>
                                      </p:cBhvr>
                                      <p:to>
                                        <p:strVal val="visible"/>
                                      </p:to>
                                    </p:set>
                                    <p:animEffect transition="in" filter="wipe(up)">
                                      <p:cBhvr>
                                        <p:cTn id="58" dur="500"/>
                                        <p:tgtEl>
                                          <p:spTgt spid="37910"/>
                                        </p:tgtEl>
                                      </p:cBhvr>
                                    </p:animEffect>
                                  </p:childTnLst>
                                </p:cTn>
                              </p:par>
                              <p:par>
                                <p:cTn id="59" presetID="22" presetClass="entr" presetSubtype="1" fill="hold" grpId="0" nodeType="withEffect">
                                  <p:stCondLst>
                                    <p:cond delay="0"/>
                                  </p:stCondLst>
                                  <p:childTnLst>
                                    <p:set>
                                      <p:cBhvr>
                                        <p:cTn id="60" dur="1" fill="hold">
                                          <p:stCondLst>
                                            <p:cond delay="0"/>
                                          </p:stCondLst>
                                        </p:cTn>
                                        <p:tgtEl>
                                          <p:spTgt spid="37913"/>
                                        </p:tgtEl>
                                        <p:attrNameLst>
                                          <p:attrName>style.visibility</p:attrName>
                                        </p:attrNameLst>
                                      </p:cBhvr>
                                      <p:to>
                                        <p:strVal val="visible"/>
                                      </p:to>
                                    </p:set>
                                    <p:animEffect transition="in" filter="wipe(up)">
                                      <p:cBhvr>
                                        <p:cTn id="61" dur="500"/>
                                        <p:tgtEl>
                                          <p:spTgt spid="37913"/>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0" fill="hold" grpId="0" nodeType="clickEffect">
                                  <p:stCondLst>
                                    <p:cond delay="0"/>
                                  </p:stCondLst>
                                  <p:childTnLst>
                                    <p:set>
                                      <p:cBhvr>
                                        <p:cTn id="65" dur="1" fill="hold">
                                          <p:stCondLst>
                                            <p:cond delay="0"/>
                                          </p:stCondLst>
                                        </p:cTn>
                                        <p:tgtEl>
                                          <p:spTgt spid="37914"/>
                                        </p:tgtEl>
                                        <p:attrNameLst>
                                          <p:attrName>style.visibility</p:attrName>
                                        </p:attrNameLst>
                                      </p:cBhvr>
                                      <p:to>
                                        <p:strVal val="visible"/>
                                      </p:to>
                                    </p:set>
                                    <p:anim calcmode="lin" valueType="num">
                                      <p:cBhvr>
                                        <p:cTn id="66" dur="500" fill="hold"/>
                                        <p:tgtEl>
                                          <p:spTgt spid="37914"/>
                                        </p:tgtEl>
                                        <p:attrNameLst>
                                          <p:attrName>ppt_w</p:attrName>
                                        </p:attrNameLst>
                                      </p:cBhvr>
                                      <p:tavLst>
                                        <p:tav tm="0">
                                          <p:val>
                                            <p:fltVal val="0"/>
                                          </p:val>
                                        </p:tav>
                                        <p:tav tm="100000">
                                          <p:val>
                                            <p:strVal val="#ppt_w"/>
                                          </p:val>
                                        </p:tav>
                                      </p:tavLst>
                                    </p:anim>
                                    <p:anim calcmode="lin" valueType="num">
                                      <p:cBhvr>
                                        <p:cTn id="67" dur="500" fill="hold"/>
                                        <p:tgtEl>
                                          <p:spTgt spid="37914"/>
                                        </p:tgtEl>
                                        <p:attrNameLst>
                                          <p:attrName>ppt_h</p:attrName>
                                        </p:attrNameLst>
                                      </p:cBhvr>
                                      <p:tavLst>
                                        <p:tav tm="0">
                                          <p:val>
                                            <p:fltVal val="0"/>
                                          </p:val>
                                        </p:tav>
                                        <p:tav tm="100000">
                                          <p:val>
                                            <p:strVal val="#ppt_h"/>
                                          </p:val>
                                        </p:tav>
                                      </p:tavLst>
                                    </p:anim>
                                    <p:animEffect transition="in" filter="fade">
                                      <p:cBhvr>
                                        <p:cTn id="68" dur="500"/>
                                        <p:tgtEl>
                                          <p:spTgt spid="37914"/>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0" fill="hold" grpId="0" nodeType="clickEffect">
                                  <p:stCondLst>
                                    <p:cond delay="0"/>
                                  </p:stCondLst>
                                  <p:childTnLst>
                                    <p:set>
                                      <p:cBhvr>
                                        <p:cTn id="72" dur="1" fill="hold">
                                          <p:stCondLst>
                                            <p:cond delay="0"/>
                                          </p:stCondLst>
                                        </p:cTn>
                                        <p:tgtEl>
                                          <p:spTgt spid="37916"/>
                                        </p:tgtEl>
                                        <p:attrNameLst>
                                          <p:attrName>style.visibility</p:attrName>
                                        </p:attrNameLst>
                                      </p:cBhvr>
                                      <p:to>
                                        <p:strVal val="visible"/>
                                      </p:to>
                                    </p:set>
                                    <p:anim calcmode="lin" valueType="num">
                                      <p:cBhvr>
                                        <p:cTn id="73" dur="500" fill="hold"/>
                                        <p:tgtEl>
                                          <p:spTgt spid="37916"/>
                                        </p:tgtEl>
                                        <p:attrNameLst>
                                          <p:attrName>ppt_w</p:attrName>
                                        </p:attrNameLst>
                                      </p:cBhvr>
                                      <p:tavLst>
                                        <p:tav tm="0">
                                          <p:val>
                                            <p:fltVal val="0"/>
                                          </p:val>
                                        </p:tav>
                                        <p:tav tm="100000">
                                          <p:val>
                                            <p:strVal val="#ppt_w"/>
                                          </p:val>
                                        </p:tav>
                                      </p:tavLst>
                                    </p:anim>
                                    <p:anim calcmode="lin" valueType="num">
                                      <p:cBhvr>
                                        <p:cTn id="74" dur="500" fill="hold"/>
                                        <p:tgtEl>
                                          <p:spTgt spid="37916"/>
                                        </p:tgtEl>
                                        <p:attrNameLst>
                                          <p:attrName>ppt_h</p:attrName>
                                        </p:attrNameLst>
                                      </p:cBhvr>
                                      <p:tavLst>
                                        <p:tav tm="0">
                                          <p:val>
                                            <p:fltVal val="0"/>
                                          </p:val>
                                        </p:tav>
                                        <p:tav tm="100000">
                                          <p:val>
                                            <p:strVal val="#ppt_h"/>
                                          </p:val>
                                        </p:tav>
                                      </p:tavLst>
                                    </p:anim>
                                    <p:animEffect transition="in" filter="fade">
                                      <p:cBhvr>
                                        <p:cTn id="75" dur="500"/>
                                        <p:tgtEl>
                                          <p:spTgt spid="37916"/>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37915"/>
                                        </p:tgtEl>
                                        <p:attrNameLst>
                                          <p:attrName>style.visibility</p:attrName>
                                        </p:attrNameLst>
                                      </p:cBhvr>
                                      <p:to>
                                        <p:strVal val="visible"/>
                                      </p:to>
                                    </p:set>
                                    <p:animEffect transition="in" filter="wipe(down)">
                                      <p:cBhvr>
                                        <p:cTn id="80" dur="500"/>
                                        <p:tgtEl>
                                          <p:spTgt spid="37915"/>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nodeType="clickEffect">
                                  <p:stCondLst>
                                    <p:cond delay="0"/>
                                  </p:stCondLst>
                                  <p:childTnLst>
                                    <p:set>
                                      <p:cBhvr>
                                        <p:cTn id="84" dur="1" fill="hold">
                                          <p:stCondLst>
                                            <p:cond delay="0"/>
                                          </p:stCondLst>
                                        </p:cTn>
                                        <p:tgtEl>
                                          <p:spTgt spid="37922"/>
                                        </p:tgtEl>
                                        <p:attrNameLst>
                                          <p:attrName>style.visibility</p:attrName>
                                        </p:attrNameLst>
                                      </p:cBhvr>
                                      <p:to>
                                        <p:strVal val="visible"/>
                                      </p:to>
                                    </p:set>
                                    <p:animEffect transition="in" filter="wipe(down)">
                                      <p:cBhvr>
                                        <p:cTn id="85" dur="500"/>
                                        <p:tgtEl>
                                          <p:spTgt spid="37922"/>
                                        </p:tgtEl>
                                      </p:cBhvr>
                                    </p:animEffect>
                                  </p:childTnLst>
                                </p:cTn>
                              </p:par>
                            </p:childTnLst>
                          </p:cTn>
                        </p:par>
                      </p:childTnLst>
                    </p:cTn>
                  </p:par>
                  <p:par>
                    <p:cTn id="86" fill="hold">
                      <p:stCondLst>
                        <p:cond delay="indefinite"/>
                      </p:stCondLst>
                      <p:childTnLst>
                        <p:par>
                          <p:cTn id="87" fill="hold">
                            <p:stCondLst>
                              <p:cond delay="0"/>
                            </p:stCondLst>
                            <p:childTnLst>
                              <p:par>
                                <p:cTn id="88" presetID="53" presetClass="entr" presetSubtype="0" fill="hold" grpId="0" nodeType="clickEffect">
                                  <p:stCondLst>
                                    <p:cond delay="0"/>
                                  </p:stCondLst>
                                  <p:childTnLst>
                                    <p:set>
                                      <p:cBhvr>
                                        <p:cTn id="89" dur="1" fill="hold">
                                          <p:stCondLst>
                                            <p:cond delay="0"/>
                                          </p:stCondLst>
                                        </p:cTn>
                                        <p:tgtEl>
                                          <p:spTgt spid="37919"/>
                                        </p:tgtEl>
                                        <p:attrNameLst>
                                          <p:attrName>style.visibility</p:attrName>
                                        </p:attrNameLst>
                                      </p:cBhvr>
                                      <p:to>
                                        <p:strVal val="visible"/>
                                      </p:to>
                                    </p:set>
                                    <p:anim calcmode="lin" valueType="num">
                                      <p:cBhvr>
                                        <p:cTn id="90" dur="500" fill="hold"/>
                                        <p:tgtEl>
                                          <p:spTgt spid="37919"/>
                                        </p:tgtEl>
                                        <p:attrNameLst>
                                          <p:attrName>ppt_w</p:attrName>
                                        </p:attrNameLst>
                                      </p:cBhvr>
                                      <p:tavLst>
                                        <p:tav tm="0">
                                          <p:val>
                                            <p:fltVal val="0"/>
                                          </p:val>
                                        </p:tav>
                                        <p:tav tm="100000">
                                          <p:val>
                                            <p:strVal val="#ppt_w"/>
                                          </p:val>
                                        </p:tav>
                                      </p:tavLst>
                                    </p:anim>
                                    <p:anim calcmode="lin" valueType="num">
                                      <p:cBhvr>
                                        <p:cTn id="91" dur="500" fill="hold"/>
                                        <p:tgtEl>
                                          <p:spTgt spid="37919"/>
                                        </p:tgtEl>
                                        <p:attrNameLst>
                                          <p:attrName>ppt_h</p:attrName>
                                        </p:attrNameLst>
                                      </p:cBhvr>
                                      <p:tavLst>
                                        <p:tav tm="0">
                                          <p:val>
                                            <p:fltVal val="0"/>
                                          </p:val>
                                        </p:tav>
                                        <p:tav tm="100000">
                                          <p:val>
                                            <p:strVal val="#ppt_h"/>
                                          </p:val>
                                        </p:tav>
                                      </p:tavLst>
                                    </p:anim>
                                    <p:animEffect transition="in" filter="fade">
                                      <p:cBhvr>
                                        <p:cTn id="92" dur="500"/>
                                        <p:tgtEl>
                                          <p:spTgt spid="37919"/>
                                        </p:tgtEl>
                                      </p:cBhvr>
                                    </p:animEffect>
                                  </p:childTnLst>
                                </p:cTn>
                              </p:par>
                            </p:childTnLst>
                          </p:cTn>
                        </p:par>
                      </p:childTnLst>
                    </p:cTn>
                  </p:par>
                  <p:par>
                    <p:cTn id="93" fill="hold">
                      <p:stCondLst>
                        <p:cond delay="indefinite"/>
                      </p:stCondLst>
                      <p:childTnLst>
                        <p:par>
                          <p:cTn id="94" fill="hold">
                            <p:stCondLst>
                              <p:cond delay="0"/>
                            </p:stCondLst>
                            <p:childTnLst>
                              <p:par>
                                <p:cTn id="95" presetID="53" presetClass="entr" presetSubtype="0" fill="hold" grpId="0" nodeType="clickEffect">
                                  <p:stCondLst>
                                    <p:cond delay="0"/>
                                  </p:stCondLst>
                                  <p:childTnLst>
                                    <p:set>
                                      <p:cBhvr>
                                        <p:cTn id="96" dur="1" fill="hold">
                                          <p:stCondLst>
                                            <p:cond delay="0"/>
                                          </p:stCondLst>
                                        </p:cTn>
                                        <p:tgtEl>
                                          <p:spTgt spid="37920"/>
                                        </p:tgtEl>
                                        <p:attrNameLst>
                                          <p:attrName>style.visibility</p:attrName>
                                        </p:attrNameLst>
                                      </p:cBhvr>
                                      <p:to>
                                        <p:strVal val="visible"/>
                                      </p:to>
                                    </p:set>
                                    <p:anim calcmode="lin" valueType="num">
                                      <p:cBhvr>
                                        <p:cTn id="97" dur="500" fill="hold"/>
                                        <p:tgtEl>
                                          <p:spTgt spid="37920"/>
                                        </p:tgtEl>
                                        <p:attrNameLst>
                                          <p:attrName>ppt_w</p:attrName>
                                        </p:attrNameLst>
                                      </p:cBhvr>
                                      <p:tavLst>
                                        <p:tav tm="0">
                                          <p:val>
                                            <p:fltVal val="0"/>
                                          </p:val>
                                        </p:tav>
                                        <p:tav tm="100000">
                                          <p:val>
                                            <p:strVal val="#ppt_w"/>
                                          </p:val>
                                        </p:tav>
                                      </p:tavLst>
                                    </p:anim>
                                    <p:anim calcmode="lin" valueType="num">
                                      <p:cBhvr>
                                        <p:cTn id="98" dur="500" fill="hold"/>
                                        <p:tgtEl>
                                          <p:spTgt spid="37920"/>
                                        </p:tgtEl>
                                        <p:attrNameLst>
                                          <p:attrName>ppt_h</p:attrName>
                                        </p:attrNameLst>
                                      </p:cBhvr>
                                      <p:tavLst>
                                        <p:tav tm="0">
                                          <p:val>
                                            <p:fltVal val="0"/>
                                          </p:val>
                                        </p:tav>
                                        <p:tav tm="100000">
                                          <p:val>
                                            <p:strVal val="#ppt_h"/>
                                          </p:val>
                                        </p:tav>
                                      </p:tavLst>
                                    </p:anim>
                                    <p:animEffect transition="in" filter="fade">
                                      <p:cBhvr>
                                        <p:cTn id="99" dur="500"/>
                                        <p:tgtEl>
                                          <p:spTgt spid="379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animBg="1"/>
      <p:bldP spid="37894" grpId="0" animBg="1"/>
      <p:bldP spid="37895" grpId="0" animBg="1"/>
      <p:bldP spid="37896" grpId="0" animBg="1"/>
      <p:bldP spid="37897" grpId="0"/>
      <p:bldP spid="37898" grpId="0"/>
      <p:bldP spid="37899" grpId="0"/>
      <p:bldP spid="37900" grpId="0"/>
      <p:bldP spid="37903" grpId="0" animBg="1"/>
      <p:bldP spid="37904" grpId="0" animBg="1"/>
      <p:bldP spid="37905" grpId="0" animBg="1"/>
      <p:bldP spid="37906" grpId="0" animBg="1"/>
      <p:bldP spid="37907" grpId="0" animBg="1"/>
      <p:bldP spid="37908" grpId="0" animBg="1"/>
      <p:bldP spid="37909" grpId="0" animBg="1"/>
      <p:bldP spid="37910" grpId="0" animBg="1"/>
      <p:bldP spid="37913" grpId="0" animBg="1"/>
      <p:bldP spid="37914" grpId="0"/>
      <p:bldP spid="37915" grpId="0" animBg="1"/>
      <p:bldP spid="37916" grpId="0"/>
      <p:bldP spid="37919" grpId="0"/>
      <p:bldP spid="37920"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 name="Slide Number Placeholder 3"/>
          <p:cNvSpPr>
            <a:spLocks noGrp="1"/>
          </p:cNvSpPr>
          <p:nvPr>
            <p:ph type="sldNum" sz="quarter" idx="12"/>
          </p:nvPr>
        </p:nvSpPr>
        <p:spPr/>
        <p:txBody>
          <a:bodyPr/>
          <a:lstStyle/>
          <a:p>
            <a:fld id="{50C3FCF2-79E6-4B9A-8B68-ABF71BF950F5}" type="slidenum">
              <a:rPr lang="en-US"/>
              <a:pPr/>
              <a:t>4</a:t>
            </a:fld>
            <a:endParaRPr lang="en-US"/>
          </a:p>
        </p:txBody>
      </p:sp>
      <p:sp>
        <p:nvSpPr>
          <p:cNvPr id="37892" name="Text Box 4"/>
          <p:cNvSpPr txBox="1">
            <a:spLocks noChangeArrowheads="1"/>
          </p:cNvSpPr>
          <p:nvPr/>
        </p:nvSpPr>
        <p:spPr bwMode="auto">
          <a:xfrm>
            <a:off x="3429000" y="768350"/>
            <a:ext cx="2000869" cy="830997"/>
          </a:xfrm>
          <a:prstGeom prst="rect">
            <a:avLst/>
          </a:prstGeom>
          <a:noFill/>
          <a:ln w="12700">
            <a:noFill/>
            <a:miter lim="800000"/>
            <a:headEnd type="none" w="sm" len="sm"/>
            <a:tailEnd type="none" w="sm" len="sm"/>
          </a:ln>
          <a:effectLst/>
        </p:spPr>
        <p:txBody>
          <a:bodyPr wrap="none">
            <a:spAutoFit/>
          </a:bodyPr>
          <a:lstStyle/>
          <a:p>
            <a:r>
              <a:rPr lang="en-US" sz="4800" b="1" dirty="0" smtClean="0">
                <a:effectLst>
                  <a:outerShdw blurRad="38100" dist="38100" dir="2700000" algn="tl">
                    <a:srgbClr val="000000">
                      <a:alpha val="43137"/>
                    </a:srgbClr>
                  </a:outerShdw>
                </a:effectLst>
              </a:rPr>
              <a:t>Judah</a:t>
            </a:r>
            <a:endParaRPr lang="en-US" sz="4800" b="1" dirty="0">
              <a:effectLst>
                <a:outerShdw blurRad="38100" dist="38100" dir="2700000" algn="tl">
                  <a:srgbClr val="000000">
                    <a:alpha val="43137"/>
                  </a:srgbClr>
                </a:outerShdw>
              </a:effectLst>
            </a:endParaRPr>
          </a:p>
        </p:txBody>
      </p:sp>
      <p:sp>
        <p:nvSpPr>
          <p:cNvPr id="37893" name="Line 5"/>
          <p:cNvSpPr>
            <a:spLocks noChangeShapeType="1"/>
          </p:cNvSpPr>
          <p:nvPr/>
        </p:nvSpPr>
        <p:spPr bwMode="auto">
          <a:xfrm flipH="1">
            <a:off x="2911475" y="1560513"/>
            <a:ext cx="990600" cy="8382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894" name="Line 6"/>
          <p:cNvSpPr>
            <a:spLocks noChangeShapeType="1"/>
          </p:cNvSpPr>
          <p:nvPr/>
        </p:nvSpPr>
        <p:spPr bwMode="auto">
          <a:xfrm flipH="1">
            <a:off x="3749675" y="1560513"/>
            <a:ext cx="457200" cy="10668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895" name="Line 7"/>
          <p:cNvSpPr>
            <a:spLocks noChangeShapeType="1"/>
          </p:cNvSpPr>
          <p:nvPr/>
        </p:nvSpPr>
        <p:spPr bwMode="auto">
          <a:xfrm>
            <a:off x="4511675" y="1560513"/>
            <a:ext cx="228600" cy="11430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896" name="Line 8"/>
          <p:cNvSpPr>
            <a:spLocks noChangeShapeType="1"/>
          </p:cNvSpPr>
          <p:nvPr/>
        </p:nvSpPr>
        <p:spPr bwMode="auto">
          <a:xfrm>
            <a:off x="4664075" y="1484313"/>
            <a:ext cx="533400" cy="9906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897" name="Text Box 9"/>
          <p:cNvSpPr txBox="1">
            <a:spLocks noChangeArrowheads="1"/>
          </p:cNvSpPr>
          <p:nvPr/>
        </p:nvSpPr>
        <p:spPr bwMode="auto">
          <a:xfrm>
            <a:off x="4343400" y="2971800"/>
            <a:ext cx="1023037" cy="461665"/>
          </a:xfrm>
          <a:prstGeom prst="rect">
            <a:avLst/>
          </a:prstGeom>
          <a:noFill/>
          <a:ln w="12700">
            <a:noFill/>
            <a:miter lim="800000"/>
            <a:headEnd type="none" w="sm" len="sm"/>
            <a:tailEnd type="none" w="sm" len="sm"/>
          </a:ln>
          <a:effectLst/>
        </p:spPr>
        <p:txBody>
          <a:bodyPr wrap="none">
            <a:spAutoFit/>
          </a:bodyPr>
          <a:lstStyle/>
          <a:p>
            <a:r>
              <a:rPr lang="en-US" b="1" dirty="0" smtClean="0">
                <a:effectLst>
                  <a:outerShdw blurRad="38100" dist="38100" dir="2700000" algn="tl">
                    <a:srgbClr val="000000">
                      <a:alpha val="43137"/>
                    </a:srgbClr>
                  </a:outerShdw>
                </a:effectLst>
              </a:rPr>
              <a:t>David</a:t>
            </a:r>
            <a:endParaRPr lang="en-US" b="1" dirty="0">
              <a:effectLst>
                <a:outerShdw blurRad="38100" dist="38100" dir="2700000" algn="tl">
                  <a:srgbClr val="000000">
                    <a:alpha val="43137"/>
                  </a:srgbClr>
                </a:outerShdw>
              </a:effectLst>
            </a:endParaRPr>
          </a:p>
        </p:txBody>
      </p:sp>
      <p:sp>
        <p:nvSpPr>
          <p:cNvPr id="37898" name="Text Box 10"/>
          <p:cNvSpPr txBox="1">
            <a:spLocks noChangeArrowheads="1"/>
          </p:cNvSpPr>
          <p:nvPr/>
        </p:nvSpPr>
        <p:spPr bwMode="auto">
          <a:xfrm>
            <a:off x="5257800" y="2438400"/>
            <a:ext cx="1270000" cy="457200"/>
          </a:xfrm>
          <a:prstGeom prst="rect">
            <a:avLst/>
          </a:prstGeom>
          <a:noFill/>
          <a:ln w="12700">
            <a:noFill/>
            <a:miter lim="800000"/>
            <a:headEnd type="none" w="sm" len="sm"/>
            <a:tailEnd type="none" w="sm" len="sm"/>
          </a:ln>
          <a:effectLst/>
        </p:spPr>
        <p:txBody>
          <a:bodyPr wrap="none">
            <a:spAutoFit/>
          </a:bodyPr>
          <a:lstStyle/>
          <a:p>
            <a:r>
              <a:rPr lang="en-US">
                <a:effectLst>
                  <a:outerShdw blurRad="38100" dist="38100" dir="2700000" algn="tl">
                    <a:srgbClr val="000000">
                      <a:alpha val="43137"/>
                    </a:srgbClr>
                  </a:outerShdw>
                </a:effectLst>
              </a:rPr>
              <a:t>Herman</a:t>
            </a:r>
          </a:p>
        </p:txBody>
      </p:sp>
      <p:sp>
        <p:nvSpPr>
          <p:cNvPr id="37899" name="Text Box 11"/>
          <p:cNvSpPr txBox="1">
            <a:spLocks noChangeArrowheads="1"/>
          </p:cNvSpPr>
          <p:nvPr/>
        </p:nvSpPr>
        <p:spPr bwMode="auto">
          <a:xfrm>
            <a:off x="1981200" y="2438400"/>
            <a:ext cx="828675" cy="457200"/>
          </a:xfrm>
          <a:prstGeom prst="rect">
            <a:avLst/>
          </a:prstGeom>
          <a:noFill/>
          <a:ln w="12700">
            <a:noFill/>
            <a:miter lim="800000"/>
            <a:headEnd type="none" w="sm" len="sm"/>
            <a:tailEnd type="none" w="sm" len="sm"/>
          </a:ln>
          <a:effectLst/>
        </p:spPr>
        <p:txBody>
          <a:bodyPr wrap="none">
            <a:spAutoFit/>
          </a:bodyPr>
          <a:lstStyle/>
          <a:p>
            <a:r>
              <a:rPr lang="en-US" dirty="0">
                <a:effectLst>
                  <a:outerShdw blurRad="38100" dist="38100" dir="2700000" algn="tl">
                    <a:srgbClr val="000000">
                      <a:alpha val="43137"/>
                    </a:srgbClr>
                  </a:outerShdw>
                </a:effectLst>
              </a:rPr>
              <a:t>Joey</a:t>
            </a:r>
          </a:p>
        </p:txBody>
      </p:sp>
      <p:sp>
        <p:nvSpPr>
          <p:cNvPr id="37900" name="Text Box 12"/>
          <p:cNvSpPr txBox="1">
            <a:spLocks noChangeArrowheads="1"/>
          </p:cNvSpPr>
          <p:nvPr/>
        </p:nvSpPr>
        <p:spPr bwMode="auto">
          <a:xfrm>
            <a:off x="3200400" y="2590800"/>
            <a:ext cx="742950" cy="457200"/>
          </a:xfrm>
          <a:prstGeom prst="rect">
            <a:avLst/>
          </a:prstGeom>
          <a:noFill/>
          <a:ln w="12700">
            <a:noFill/>
            <a:miter lim="800000"/>
            <a:headEnd type="none" w="sm" len="sm"/>
            <a:tailEnd type="none" w="sm" len="sm"/>
          </a:ln>
          <a:effectLst/>
        </p:spPr>
        <p:txBody>
          <a:bodyPr wrap="none">
            <a:spAutoFit/>
          </a:bodyPr>
          <a:lstStyle/>
          <a:p>
            <a:r>
              <a:rPr lang="en-US">
                <a:effectLst>
                  <a:outerShdw blurRad="38100" dist="38100" dir="2700000" algn="tl">
                    <a:srgbClr val="000000">
                      <a:alpha val="43137"/>
                    </a:srgbClr>
                  </a:outerShdw>
                </a:effectLst>
              </a:rPr>
              <a:t>Bert</a:t>
            </a:r>
          </a:p>
        </p:txBody>
      </p:sp>
      <p:sp>
        <p:nvSpPr>
          <p:cNvPr id="37903" name="Line 15"/>
          <p:cNvSpPr>
            <a:spLocks noChangeShapeType="1"/>
          </p:cNvSpPr>
          <p:nvPr/>
        </p:nvSpPr>
        <p:spPr bwMode="auto">
          <a:xfrm>
            <a:off x="6111875" y="2932113"/>
            <a:ext cx="228600" cy="11430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904" name="Line 16"/>
          <p:cNvSpPr>
            <a:spLocks noChangeShapeType="1"/>
          </p:cNvSpPr>
          <p:nvPr/>
        </p:nvSpPr>
        <p:spPr bwMode="auto">
          <a:xfrm>
            <a:off x="6492875" y="2932113"/>
            <a:ext cx="533400" cy="9906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905" name="Line 17"/>
          <p:cNvSpPr>
            <a:spLocks noChangeShapeType="1"/>
          </p:cNvSpPr>
          <p:nvPr/>
        </p:nvSpPr>
        <p:spPr bwMode="auto">
          <a:xfrm flipH="1">
            <a:off x="3444875" y="3465513"/>
            <a:ext cx="990600" cy="8382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906" name="Line 18"/>
          <p:cNvSpPr>
            <a:spLocks noChangeShapeType="1"/>
          </p:cNvSpPr>
          <p:nvPr/>
        </p:nvSpPr>
        <p:spPr bwMode="auto">
          <a:xfrm flipH="1">
            <a:off x="4283075" y="3465513"/>
            <a:ext cx="457200" cy="10668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907" name="Line 19"/>
          <p:cNvSpPr>
            <a:spLocks noChangeShapeType="1"/>
          </p:cNvSpPr>
          <p:nvPr/>
        </p:nvSpPr>
        <p:spPr bwMode="auto">
          <a:xfrm>
            <a:off x="5045075" y="3465513"/>
            <a:ext cx="228600" cy="11430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908" name="Line 20"/>
          <p:cNvSpPr>
            <a:spLocks noChangeShapeType="1"/>
          </p:cNvSpPr>
          <p:nvPr/>
        </p:nvSpPr>
        <p:spPr bwMode="auto">
          <a:xfrm>
            <a:off x="5197475" y="3389313"/>
            <a:ext cx="533400" cy="9906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909" name="Line 21"/>
          <p:cNvSpPr>
            <a:spLocks noChangeShapeType="1"/>
          </p:cNvSpPr>
          <p:nvPr/>
        </p:nvSpPr>
        <p:spPr bwMode="auto">
          <a:xfrm flipH="1">
            <a:off x="2073275" y="3160713"/>
            <a:ext cx="990600" cy="8382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910" name="Line 22"/>
          <p:cNvSpPr>
            <a:spLocks noChangeShapeType="1"/>
          </p:cNvSpPr>
          <p:nvPr/>
        </p:nvSpPr>
        <p:spPr bwMode="auto">
          <a:xfrm flipH="1">
            <a:off x="2911475" y="3160713"/>
            <a:ext cx="457200" cy="1066800"/>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913" name="Line 25"/>
          <p:cNvSpPr>
            <a:spLocks noChangeShapeType="1"/>
          </p:cNvSpPr>
          <p:nvPr/>
        </p:nvSpPr>
        <p:spPr bwMode="auto">
          <a:xfrm flipH="1">
            <a:off x="1600200" y="2855913"/>
            <a:ext cx="625475" cy="1182687"/>
          </a:xfrm>
          <a:prstGeom prst="line">
            <a:avLst/>
          </a:prstGeom>
          <a:noFill/>
          <a:ln w="38100">
            <a:solidFill>
              <a:schemeClr val="tx1"/>
            </a:solidFill>
            <a:round/>
            <a:headEnd type="none" w="sm" len="sm"/>
            <a:tailEnd type="triangle" w="sm" len="sm"/>
          </a:ln>
          <a:effectLst>
            <a:outerShdw blurRad="50800" dist="38100" dir="2700000" algn="tl" rotWithShape="0">
              <a:prstClr val="black">
                <a:alpha val="40000"/>
              </a:prstClr>
            </a:outerShdw>
          </a:effectLst>
        </p:spPr>
        <p:txBody>
          <a:bodyPr/>
          <a:lstStyle/>
          <a:p>
            <a:endParaRPr lang="en-US"/>
          </a:p>
        </p:txBody>
      </p:sp>
      <p:sp>
        <p:nvSpPr>
          <p:cNvPr id="37915" name="Freeform 27"/>
          <p:cNvSpPr>
            <a:spLocks/>
          </p:cNvSpPr>
          <p:nvPr/>
        </p:nvSpPr>
        <p:spPr bwMode="auto">
          <a:xfrm>
            <a:off x="1143000" y="3886200"/>
            <a:ext cx="6248400" cy="1282700"/>
          </a:xfrm>
          <a:custGeom>
            <a:avLst/>
            <a:gdLst/>
            <a:ahLst/>
            <a:cxnLst>
              <a:cxn ang="0">
                <a:pos x="0" y="0"/>
              </a:cxn>
              <a:cxn ang="0">
                <a:pos x="528" y="576"/>
              </a:cxn>
              <a:cxn ang="0">
                <a:pos x="2928" y="720"/>
              </a:cxn>
              <a:cxn ang="0">
                <a:pos x="3936" y="48"/>
              </a:cxn>
            </a:cxnLst>
            <a:rect l="0" t="0" r="r" b="b"/>
            <a:pathLst>
              <a:path w="3936" h="808">
                <a:moveTo>
                  <a:pt x="0" y="0"/>
                </a:moveTo>
                <a:cubicBezTo>
                  <a:pt x="20" y="228"/>
                  <a:pt x="40" y="456"/>
                  <a:pt x="528" y="576"/>
                </a:cubicBezTo>
                <a:cubicBezTo>
                  <a:pt x="1016" y="696"/>
                  <a:pt x="2360" y="808"/>
                  <a:pt x="2928" y="720"/>
                </a:cubicBezTo>
                <a:cubicBezTo>
                  <a:pt x="3496" y="632"/>
                  <a:pt x="3716" y="340"/>
                  <a:pt x="3936" y="48"/>
                </a:cubicBezTo>
              </a:path>
            </a:pathLst>
          </a:custGeom>
          <a:noFill/>
          <a:ln w="76200" cap="flat" cmpd="sng">
            <a:solidFill>
              <a:srgbClr val="FFFF66"/>
            </a:solidFill>
            <a:prstDash val="solid"/>
            <a:round/>
            <a:headEnd type="none" w="sm" len="sm"/>
            <a:tailEnd type="none" w="sm" len="sm"/>
          </a:ln>
          <a:effectLst>
            <a:outerShdw blurRad="50800" dist="38100" dir="2700000" algn="tl" rotWithShape="0">
              <a:prstClr val="black"/>
            </a:outerShdw>
          </a:effectLst>
        </p:spPr>
        <p:txBody>
          <a:bodyPr/>
          <a:lstStyle/>
          <a:p>
            <a:endParaRPr lang="en-US"/>
          </a:p>
        </p:txBody>
      </p:sp>
      <p:grpSp>
        <p:nvGrpSpPr>
          <p:cNvPr id="37922" name="Group 34"/>
          <p:cNvGrpSpPr>
            <a:grpSpLocks/>
          </p:cNvGrpSpPr>
          <p:nvPr/>
        </p:nvGrpSpPr>
        <p:grpSpPr bwMode="auto">
          <a:xfrm>
            <a:off x="3429000" y="4419600"/>
            <a:ext cx="5676900" cy="1930400"/>
            <a:chOff x="2160" y="2784"/>
            <a:chExt cx="3576" cy="1216"/>
          </a:xfrm>
        </p:grpSpPr>
        <p:sp>
          <p:nvSpPr>
            <p:cNvPr id="37918" name="Freeform 30"/>
            <p:cNvSpPr>
              <a:spLocks/>
            </p:cNvSpPr>
            <p:nvPr/>
          </p:nvSpPr>
          <p:spPr bwMode="auto">
            <a:xfrm>
              <a:off x="2872" y="2976"/>
              <a:ext cx="2864" cy="1024"/>
            </a:xfrm>
            <a:custGeom>
              <a:avLst/>
              <a:gdLst/>
              <a:ahLst/>
              <a:cxnLst>
                <a:cxn ang="0">
                  <a:pos x="104" y="0"/>
                </a:cxn>
                <a:cxn ang="0">
                  <a:pos x="200" y="480"/>
                </a:cxn>
                <a:cxn ang="0">
                  <a:pos x="56" y="528"/>
                </a:cxn>
                <a:cxn ang="0">
                  <a:pos x="200" y="864"/>
                </a:cxn>
                <a:cxn ang="0">
                  <a:pos x="1256" y="1008"/>
                </a:cxn>
                <a:cxn ang="0">
                  <a:pos x="2552" y="960"/>
                </a:cxn>
                <a:cxn ang="0">
                  <a:pos x="2840" y="816"/>
                </a:cxn>
                <a:cxn ang="0">
                  <a:pos x="2696" y="480"/>
                </a:cxn>
                <a:cxn ang="0">
                  <a:pos x="2120" y="384"/>
                </a:cxn>
                <a:cxn ang="0">
                  <a:pos x="1208" y="288"/>
                </a:cxn>
                <a:cxn ang="0">
                  <a:pos x="392" y="384"/>
                </a:cxn>
                <a:cxn ang="0">
                  <a:pos x="248" y="480"/>
                </a:cxn>
              </a:cxnLst>
              <a:rect l="0" t="0" r="r" b="b"/>
              <a:pathLst>
                <a:path w="2864" h="1024">
                  <a:moveTo>
                    <a:pt x="104" y="0"/>
                  </a:moveTo>
                  <a:cubicBezTo>
                    <a:pt x="156" y="196"/>
                    <a:pt x="208" y="392"/>
                    <a:pt x="200" y="480"/>
                  </a:cubicBezTo>
                  <a:cubicBezTo>
                    <a:pt x="192" y="568"/>
                    <a:pt x="56" y="464"/>
                    <a:pt x="56" y="528"/>
                  </a:cubicBezTo>
                  <a:cubicBezTo>
                    <a:pt x="56" y="592"/>
                    <a:pt x="0" y="784"/>
                    <a:pt x="200" y="864"/>
                  </a:cubicBezTo>
                  <a:cubicBezTo>
                    <a:pt x="400" y="944"/>
                    <a:pt x="864" y="992"/>
                    <a:pt x="1256" y="1008"/>
                  </a:cubicBezTo>
                  <a:cubicBezTo>
                    <a:pt x="1648" y="1024"/>
                    <a:pt x="2288" y="992"/>
                    <a:pt x="2552" y="960"/>
                  </a:cubicBezTo>
                  <a:cubicBezTo>
                    <a:pt x="2816" y="928"/>
                    <a:pt x="2816" y="896"/>
                    <a:pt x="2840" y="816"/>
                  </a:cubicBezTo>
                  <a:cubicBezTo>
                    <a:pt x="2864" y="736"/>
                    <a:pt x="2816" y="552"/>
                    <a:pt x="2696" y="480"/>
                  </a:cubicBezTo>
                  <a:cubicBezTo>
                    <a:pt x="2576" y="408"/>
                    <a:pt x="2368" y="416"/>
                    <a:pt x="2120" y="384"/>
                  </a:cubicBezTo>
                  <a:cubicBezTo>
                    <a:pt x="1872" y="352"/>
                    <a:pt x="1496" y="288"/>
                    <a:pt x="1208" y="288"/>
                  </a:cubicBezTo>
                  <a:cubicBezTo>
                    <a:pt x="920" y="288"/>
                    <a:pt x="552" y="352"/>
                    <a:pt x="392" y="384"/>
                  </a:cubicBezTo>
                  <a:cubicBezTo>
                    <a:pt x="232" y="416"/>
                    <a:pt x="240" y="448"/>
                    <a:pt x="248" y="480"/>
                  </a:cubicBezTo>
                </a:path>
              </a:pathLst>
            </a:custGeom>
            <a:noFill/>
            <a:ln w="76200" cap="flat" cmpd="sng">
              <a:solidFill>
                <a:schemeClr val="accent2"/>
              </a:solidFill>
              <a:prstDash val="solid"/>
              <a:round/>
              <a:headEnd type="none" w="sm" len="sm"/>
              <a:tailEnd type="none" w="sm" len="sm"/>
            </a:ln>
            <a:effectLst>
              <a:outerShdw dist="35921" dir="2700000" algn="ctr" rotWithShape="0">
                <a:schemeClr val="tx1"/>
              </a:outerShdw>
            </a:effectLst>
          </p:spPr>
          <p:txBody>
            <a:bodyPr/>
            <a:lstStyle/>
            <a:p>
              <a:endParaRPr lang="en-US"/>
            </a:p>
          </p:txBody>
        </p:sp>
        <p:sp>
          <p:nvSpPr>
            <p:cNvPr id="37917" name="Freeform 29"/>
            <p:cNvSpPr>
              <a:spLocks/>
            </p:cNvSpPr>
            <p:nvPr/>
          </p:nvSpPr>
          <p:spPr bwMode="auto">
            <a:xfrm>
              <a:off x="2160" y="2784"/>
              <a:ext cx="1584" cy="224"/>
            </a:xfrm>
            <a:custGeom>
              <a:avLst/>
              <a:gdLst/>
              <a:ahLst/>
              <a:cxnLst>
                <a:cxn ang="0">
                  <a:pos x="0" y="0"/>
                </a:cxn>
                <a:cxn ang="0">
                  <a:pos x="432" y="192"/>
                </a:cxn>
                <a:cxn ang="0">
                  <a:pos x="960" y="192"/>
                </a:cxn>
                <a:cxn ang="0">
                  <a:pos x="1392" y="144"/>
                </a:cxn>
                <a:cxn ang="0">
                  <a:pos x="1584" y="0"/>
                </a:cxn>
              </a:cxnLst>
              <a:rect l="0" t="0" r="r" b="b"/>
              <a:pathLst>
                <a:path w="1584" h="224">
                  <a:moveTo>
                    <a:pt x="0" y="0"/>
                  </a:moveTo>
                  <a:cubicBezTo>
                    <a:pt x="136" y="80"/>
                    <a:pt x="272" y="160"/>
                    <a:pt x="432" y="192"/>
                  </a:cubicBezTo>
                  <a:cubicBezTo>
                    <a:pt x="592" y="224"/>
                    <a:pt x="800" y="200"/>
                    <a:pt x="960" y="192"/>
                  </a:cubicBezTo>
                  <a:cubicBezTo>
                    <a:pt x="1120" y="184"/>
                    <a:pt x="1288" y="176"/>
                    <a:pt x="1392" y="144"/>
                  </a:cubicBezTo>
                  <a:cubicBezTo>
                    <a:pt x="1496" y="112"/>
                    <a:pt x="1560" y="24"/>
                    <a:pt x="1584" y="0"/>
                  </a:cubicBezTo>
                </a:path>
              </a:pathLst>
            </a:custGeom>
            <a:noFill/>
            <a:ln w="76200" cap="flat" cmpd="sng">
              <a:solidFill>
                <a:schemeClr val="accent2"/>
              </a:solidFill>
              <a:prstDash val="solid"/>
              <a:round/>
              <a:headEnd type="none" w="sm" len="sm"/>
              <a:tailEnd type="none" w="sm" len="sm"/>
            </a:ln>
            <a:effectLst>
              <a:outerShdw dist="35921" dir="2700000" algn="ctr" rotWithShape="0">
                <a:schemeClr val="tx1"/>
              </a:outerShdw>
            </a:effectLst>
          </p:spPr>
          <p:txBody>
            <a:bodyPr/>
            <a:lstStyle/>
            <a:p>
              <a:endParaRPr lang="en-US"/>
            </a:p>
          </p:txBody>
        </p:sp>
      </p:grpSp>
      <p:sp>
        <p:nvSpPr>
          <p:cNvPr id="30" name="WordArt 20"/>
          <p:cNvSpPr>
            <a:spLocks noChangeArrowheads="1" noChangeShapeType="1" noTextEdit="1"/>
          </p:cNvSpPr>
          <p:nvPr/>
        </p:nvSpPr>
        <p:spPr bwMode="auto">
          <a:xfrm>
            <a:off x="304800" y="5486400"/>
            <a:ext cx="4029075" cy="647700"/>
          </a:xfrm>
          <a:prstGeom prst="rect">
            <a:avLst/>
          </a:prstGeom>
        </p:spPr>
        <p:txBody>
          <a:bodyPr wrap="none" fromWordArt="1">
            <a:prstTxWarp prst="textPlain">
              <a:avLst>
                <a:gd name="adj" fmla="val 50000"/>
              </a:avLst>
            </a:prstTxWarp>
          </a:bodyPr>
          <a:lstStyle/>
          <a:p>
            <a:pPr algn="ctr"/>
            <a:r>
              <a:rPr lang="en-US" sz="3600" kern="10" dirty="0" smtClean="0">
                <a:ln w="9525">
                  <a:solidFill>
                    <a:srgbClr val="000000"/>
                  </a:solidFill>
                  <a:round/>
                  <a:headEnd type="none" w="sm" len="sm"/>
                  <a:tailEnd type="none" w="sm" len="sm"/>
                </a:ln>
                <a:solidFill>
                  <a:srgbClr val="FFFF66"/>
                </a:solidFill>
                <a:effectLst>
                  <a:outerShdw blurRad="38100" dist="38100" dir="2700000" algn="tl">
                    <a:srgbClr val="000000"/>
                  </a:outerShdw>
                </a:effectLst>
                <a:latin typeface="Arial Black"/>
              </a:rPr>
              <a:t>losers</a:t>
            </a:r>
            <a:endParaRPr lang="en-US" sz="3600" kern="10" dirty="0">
              <a:ln w="9525">
                <a:solidFill>
                  <a:srgbClr val="000000"/>
                </a:solidFill>
                <a:round/>
                <a:headEnd type="none" w="sm" len="sm"/>
                <a:tailEnd type="none" w="sm" len="sm"/>
              </a:ln>
              <a:solidFill>
                <a:srgbClr val="FFFF66"/>
              </a:solidFill>
              <a:effectLst>
                <a:outerShdw blurRad="38100" dist="38100" dir="2700000" algn="tl">
                  <a:srgbClr val="000000"/>
                </a:outerShdw>
              </a:effectLst>
              <a:latin typeface="Arial Black"/>
            </a:endParaRPr>
          </a:p>
        </p:txBody>
      </p:sp>
      <p:sp>
        <p:nvSpPr>
          <p:cNvPr id="31" name="WordArt 22"/>
          <p:cNvSpPr>
            <a:spLocks noChangeArrowheads="1" noChangeShapeType="1" noTextEdit="1"/>
          </p:cNvSpPr>
          <p:nvPr/>
        </p:nvSpPr>
        <p:spPr bwMode="auto">
          <a:xfrm>
            <a:off x="4962525" y="5486400"/>
            <a:ext cx="402907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type="none" w="sm" len="sm"/>
                  <a:tailEnd type="none" w="sm" len="sm"/>
                </a:ln>
                <a:solidFill>
                  <a:srgbClr val="3366FF"/>
                </a:solidFill>
                <a:effectLst>
                  <a:outerShdw dist="35921" dir="2700000" algn="ctr" rotWithShape="0">
                    <a:schemeClr val="tx1"/>
                  </a:outerShdw>
                </a:effectLst>
                <a:latin typeface="Arial Black"/>
              </a:rPr>
              <a:t>Princes</a:t>
            </a:r>
          </a:p>
        </p:txBody>
      </p:sp>
      <p:sp>
        <p:nvSpPr>
          <p:cNvPr id="32" name="WordArt 26"/>
          <p:cNvSpPr>
            <a:spLocks noChangeArrowheads="1" noChangeShapeType="1" noTextEdit="1"/>
          </p:cNvSpPr>
          <p:nvPr/>
        </p:nvSpPr>
        <p:spPr bwMode="auto">
          <a:xfrm>
            <a:off x="304800" y="6096000"/>
            <a:ext cx="402907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type="none" w="sm" len="sm"/>
                  <a:tailEnd type="none" w="sm" len="sm"/>
                </a:ln>
                <a:solidFill>
                  <a:srgbClr val="FFFF66"/>
                </a:solidFill>
                <a:effectLst>
                  <a:outerShdw blurRad="38100" dist="38100" dir="2700000" algn="tl">
                    <a:srgbClr val="000000"/>
                  </a:outerShdw>
                </a:effectLst>
                <a:latin typeface="Arial Black"/>
              </a:rPr>
              <a:t>Judahites</a:t>
            </a:r>
          </a:p>
        </p:txBody>
      </p:sp>
      <p:sp>
        <p:nvSpPr>
          <p:cNvPr id="33" name="WordArt 27"/>
          <p:cNvSpPr>
            <a:spLocks noChangeArrowheads="1" noChangeShapeType="1" noTextEdit="1"/>
          </p:cNvSpPr>
          <p:nvPr/>
        </p:nvSpPr>
        <p:spPr bwMode="auto">
          <a:xfrm>
            <a:off x="4953000" y="6134100"/>
            <a:ext cx="402907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type="none" w="sm" len="sm"/>
                  <a:tailEnd type="none" w="sm" len="sm"/>
                </a:ln>
                <a:solidFill>
                  <a:srgbClr val="3366FF"/>
                </a:solidFill>
                <a:effectLst>
                  <a:outerShdw dist="35921" dir="2700000" algn="ctr" rotWithShape="0">
                    <a:schemeClr val="tx1"/>
                  </a:outerShdw>
                </a:effectLst>
                <a:latin typeface="Arial Black"/>
              </a:rPr>
              <a:t>Davidic</a:t>
            </a:r>
          </a:p>
        </p:txBody>
      </p:sp>
    </p:spTree>
    <p:extLst>
      <p:ext uri="{BB962C8B-B14F-4D97-AF65-F5344CB8AC3E}">
        <p14:creationId xmlns:p14="http://schemas.microsoft.com/office/powerpoint/2010/main" val="35416898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7915"/>
                                        </p:tgtEl>
                                        <p:attrNameLst>
                                          <p:attrName>style.visibility</p:attrName>
                                        </p:attrNameLst>
                                      </p:cBhvr>
                                      <p:to>
                                        <p:strVal val="visible"/>
                                      </p:to>
                                    </p:set>
                                    <p:animEffect transition="in" filter="wipe(down)">
                                      <p:cBhvr>
                                        <p:cTn id="7" dur="500"/>
                                        <p:tgtEl>
                                          <p:spTgt spid="379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7922"/>
                                        </p:tgtEl>
                                        <p:attrNameLst>
                                          <p:attrName>style.visibility</p:attrName>
                                        </p:attrNameLst>
                                      </p:cBhvr>
                                      <p:to>
                                        <p:strVal val="visible"/>
                                      </p:to>
                                    </p:set>
                                    <p:animEffect transition="in" filter="wipe(down)">
                                      <p:cBhvr>
                                        <p:cTn id="12" dur="500"/>
                                        <p:tgtEl>
                                          <p:spTgt spid="37922"/>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p:cTn id="17" dur="500" fill="hold"/>
                                        <p:tgtEl>
                                          <p:spTgt spid="32"/>
                                        </p:tgtEl>
                                        <p:attrNameLst>
                                          <p:attrName>ppt_w</p:attrName>
                                        </p:attrNameLst>
                                      </p:cBhvr>
                                      <p:tavLst>
                                        <p:tav tm="0">
                                          <p:val>
                                            <p:fltVal val="0"/>
                                          </p:val>
                                        </p:tav>
                                        <p:tav tm="100000">
                                          <p:val>
                                            <p:strVal val="#ppt_w"/>
                                          </p:val>
                                        </p:tav>
                                      </p:tavLst>
                                    </p:anim>
                                    <p:anim calcmode="lin" valueType="num">
                                      <p:cBhvr>
                                        <p:cTn id="18" dur="500" fill="hold"/>
                                        <p:tgtEl>
                                          <p:spTgt spid="32"/>
                                        </p:tgtEl>
                                        <p:attrNameLst>
                                          <p:attrName>ppt_h</p:attrName>
                                        </p:attrNameLst>
                                      </p:cBhvr>
                                      <p:tavLst>
                                        <p:tav tm="0">
                                          <p:val>
                                            <p:fltVal val="0"/>
                                          </p:val>
                                        </p:tav>
                                        <p:tav tm="100000">
                                          <p:val>
                                            <p:strVal val="#ppt_h"/>
                                          </p:val>
                                        </p:tav>
                                      </p:tavLst>
                                    </p:anim>
                                    <p:animEffect transition="in" filter="fade">
                                      <p:cBhvr>
                                        <p:cTn id="19" dur="500"/>
                                        <p:tgtEl>
                                          <p:spTgt spid="32"/>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33"/>
                                        </p:tgtEl>
                                        <p:attrNameLst>
                                          <p:attrName>style.visibility</p:attrName>
                                        </p:attrNameLst>
                                      </p:cBhvr>
                                      <p:to>
                                        <p:strVal val="visible"/>
                                      </p:to>
                                    </p:set>
                                    <p:anim calcmode="lin" valueType="num">
                                      <p:cBhvr>
                                        <p:cTn id="24" dur="500" fill="hold"/>
                                        <p:tgtEl>
                                          <p:spTgt spid="33"/>
                                        </p:tgtEl>
                                        <p:attrNameLst>
                                          <p:attrName>ppt_w</p:attrName>
                                        </p:attrNameLst>
                                      </p:cBhvr>
                                      <p:tavLst>
                                        <p:tav tm="0">
                                          <p:val>
                                            <p:fltVal val="0"/>
                                          </p:val>
                                        </p:tav>
                                        <p:tav tm="100000">
                                          <p:val>
                                            <p:strVal val="#ppt_w"/>
                                          </p:val>
                                        </p:tav>
                                      </p:tavLst>
                                    </p:anim>
                                    <p:anim calcmode="lin" valueType="num">
                                      <p:cBhvr>
                                        <p:cTn id="25" dur="500" fill="hold"/>
                                        <p:tgtEl>
                                          <p:spTgt spid="33"/>
                                        </p:tgtEl>
                                        <p:attrNameLst>
                                          <p:attrName>ppt_h</p:attrName>
                                        </p:attrNameLst>
                                      </p:cBhvr>
                                      <p:tavLst>
                                        <p:tav tm="0">
                                          <p:val>
                                            <p:fltVal val="0"/>
                                          </p:val>
                                        </p:tav>
                                        <p:tav tm="100000">
                                          <p:val>
                                            <p:strVal val="#ppt_h"/>
                                          </p:val>
                                        </p:tav>
                                      </p:tavLst>
                                    </p:anim>
                                    <p:animEffect transition="in" filter="fade">
                                      <p:cBhvr>
                                        <p:cTn id="26" dur="500"/>
                                        <p:tgtEl>
                                          <p:spTgt spid="33"/>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p:cTn id="31" dur="500" fill="hold"/>
                                        <p:tgtEl>
                                          <p:spTgt spid="31"/>
                                        </p:tgtEl>
                                        <p:attrNameLst>
                                          <p:attrName>ppt_w</p:attrName>
                                        </p:attrNameLst>
                                      </p:cBhvr>
                                      <p:tavLst>
                                        <p:tav tm="0">
                                          <p:val>
                                            <p:fltVal val="0"/>
                                          </p:val>
                                        </p:tav>
                                        <p:tav tm="100000">
                                          <p:val>
                                            <p:strVal val="#ppt_w"/>
                                          </p:val>
                                        </p:tav>
                                      </p:tavLst>
                                    </p:anim>
                                    <p:anim calcmode="lin" valueType="num">
                                      <p:cBhvr>
                                        <p:cTn id="32" dur="500" fill="hold"/>
                                        <p:tgtEl>
                                          <p:spTgt spid="31"/>
                                        </p:tgtEl>
                                        <p:attrNameLst>
                                          <p:attrName>ppt_h</p:attrName>
                                        </p:attrNameLst>
                                      </p:cBhvr>
                                      <p:tavLst>
                                        <p:tav tm="0">
                                          <p:val>
                                            <p:fltVal val="0"/>
                                          </p:val>
                                        </p:tav>
                                        <p:tav tm="100000">
                                          <p:val>
                                            <p:strVal val="#ppt_h"/>
                                          </p:val>
                                        </p:tav>
                                      </p:tavLst>
                                    </p:anim>
                                    <p:animEffect transition="in" filter="fade">
                                      <p:cBhvr>
                                        <p:cTn id="33" dur="500"/>
                                        <p:tgtEl>
                                          <p:spTgt spid="31"/>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grpId="0" nodeType="clickEffect">
                                  <p:stCondLst>
                                    <p:cond delay="0"/>
                                  </p:stCondLst>
                                  <p:childTnLst>
                                    <p:set>
                                      <p:cBhvr>
                                        <p:cTn id="37" dur="1" fill="hold">
                                          <p:stCondLst>
                                            <p:cond delay="0"/>
                                          </p:stCondLst>
                                        </p:cTn>
                                        <p:tgtEl>
                                          <p:spTgt spid="30"/>
                                        </p:tgtEl>
                                        <p:attrNameLst>
                                          <p:attrName>style.visibility</p:attrName>
                                        </p:attrNameLst>
                                      </p:cBhvr>
                                      <p:to>
                                        <p:strVal val="visible"/>
                                      </p:to>
                                    </p:set>
                                    <p:anim calcmode="lin" valueType="num">
                                      <p:cBhvr>
                                        <p:cTn id="38" dur="500" fill="hold"/>
                                        <p:tgtEl>
                                          <p:spTgt spid="30"/>
                                        </p:tgtEl>
                                        <p:attrNameLst>
                                          <p:attrName>ppt_w</p:attrName>
                                        </p:attrNameLst>
                                      </p:cBhvr>
                                      <p:tavLst>
                                        <p:tav tm="0">
                                          <p:val>
                                            <p:fltVal val="0"/>
                                          </p:val>
                                        </p:tav>
                                        <p:tav tm="100000">
                                          <p:val>
                                            <p:strVal val="#ppt_w"/>
                                          </p:val>
                                        </p:tav>
                                      </p:tavLst>
                                    </p:anim>
                                    <p:anim calcmode="lin" valueType="num">
                                      <p:cBhvr>
                                        <p:cTn id="39" dur="500" fill="hold"/>
                                        <p:tgtEl>
                                          <p:spTgt spid="30"/>
                                        </p:tgtEl>
                                        <p:attrNameLst>
                                          <p:attrName>ppt_h</p:attrName>
                                        </p:attrNameLst>
                                      </p:cBhvr>
                                      <p:tavLst>
                                        <p:tav tm="0">
                                          <p:val>
                                            <p:fltVal val="0"/>
                                          </p:val>
                                        </p:tav>
                                        <p:tav tm="100000">
                                          <p:val>
                                            <p:strVal val="#ppt_h"/>
                                          </p:val>
                                        </p:tav>
                                      </p:tavLst>
                                    </p:anim>
                                    <p:animEffect transition="in" filter="fade">
                                      <p:cBhvr>
                                        <p:cTn id="4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15" grpId="0" animBg="1"/>
      <p:bldP spid="30" grpId="0" animBg="1"/>
      <p:bldP spid="31" grpId="0" animBg="1"/>
      <p:bldP spid="32" grpId="0" animBg="1"/>
      <p:bldP spid="33"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BAAA471-E070-4CD1-AA19-52A1D9B0CC9A}" type="slidenum">
              <a:rPr lang="en-US"/>
              <a:pPr/>
              <a:t>5</a:t>
            </a:fld>
            <a:endParaRPr lang="en-US"/>
          </a:p>
        </p:txBody>
      </p:sp>
      <p:sp>
        <p:nvSpPr>
          <p:cNvPr id="3074" name="Rectangle 2"/>
          <p:cNvSpPr>
            <a:spLocks noChangeArrowheads="1"/>
          </p:cNvSpPr>
          <p:nvPr/>
        </p:nvSpPr>
        <p:spPr bwMode="auto">
          <a:xfrm>
            <a:off x="381000" y="609600"/>
            <a:ext cx="8328025" cy="6156325"/>
          </a:xfrm>
          <a:prstGeom prst="rect">
            <a:avLst/>
          </a:prstGeom>
          <a:noFill/>
          <a:ln w="9525">
            <a:noFill/>
            <a:miter lim="800000"/>
            <a:headEnd/>
            <a:tailEnd/>
          </a:ln>
          <a:effectLst/>
        </p:spPr>
        <p:txBody>
          <a:bodyPr lIns="0" tIns="0" rIns="0" bIns="0"/>
          <a:lstStyle/>
          <a:p>
            <a:pPr marL="457200" indent="-457200"/>
            <a:r>
              <a:rPr lang="en-US" sz="3400" dirty="0"/>
              <a:t>2A Description of the assignment </a:t>
            </a:r>
          </a:p>
          <a:p>
            <a:pPr marL="457200" indent="-457200"/>
            <a:endParaRPr lang="en-US" sz="3400" dirty="0"/>
          </a:p>
          <a:p>
            <a:pPr marL="457200" indent="-457200"/>
            <a:r>
              <a:rPr lang="en-US" sz="3200" i="1" dirty="0">
                <a:latin typeface="Times New Roman" pitchFamily="18" charset="0"/>
              </a:rPr>
              <a:t>Doctor</a:t>
            </a:r>
          </a:p>
          <a:p>
            <a:pPr marL="457200" indent="-457200"/>
            <a:r>
              <a:rPr lang="en-US" sz="2800" dirty="0"/>
              <a:t>	they show up when the patient is sick!</a:t>
            </a:r>
          </a:p>
          <a:p>
            <a:pPr marL="457200" indent="-457200"/>
            <a:r>
              <a:rPr lang="en-US" sz="3200" i="1" dirty="0">
                <a:latin typeface="Times New Roman" pitchFamily="18" charset="0"/>
              </a:rPr>
              <a:t>Deuteronomic</a:t>
            </a:r>
            <a:r>
              <a:rPr lang="en-US" sz="2800" dirty="0"/>
              <a:t> </a:t>
            </a:r>
            <a:endParaRPr lang="en-US" sz="2800" dirty="0">
              <a:latin typeface="WP TypographicSymbols" pitchFamily="2" charset="0"/>
            </a:endParaRPr>
          </a:p>
          <a:p>
            <a:pPr marL="457200" indent="-457200"/>
            <a:r>
              <a:rPr lang="en-US" sz="2800" dirty="0">
                <a:latin typeface="WP TypographicSymbols" pitchFamily="2" charset="0"/>
              </a:rPr>
              <a:t>	</a:t>
            </a:r>
            <a:r>
              <a:rPr lang="en-US" sz="2800" dirty="0"/>
              <a:t>They always preach from Deuteronomy!  Why?</a:t>
            </a:r>
          </a:p>
          <a:p>
            <a:pPr marL="457200" indent="-457200"/>
            <a:r>
              <a:rPr lang="en-US" sz="2800" dirty="0"/>
              <a:t>	It is the Constitution--the Law of the Land!</a:t>
            </a:r>
          </a:p>
          <a:p>
            <a:pPr marL="457200" indent="-457200"/>
            <a:r>
              <a:rPr lang="en-US" sz="2800" dirty="0"/>
              <a:t>Test case: Elijah, 1 Kings 17—18</a:t>
            </a:r>
          </a:p>
          <a:p>
            <a:pPr marL="457200" indent="-457200"/>
            <a:r>
              <a:rPr lang="en-US" sz="2800" dirty="0"/>
              <a:t>	16:29-31</a:t>
            </a:r>
          </a:p>
          <a:p>
            <a:pPr marL="457200" indent="-457200"/>
            <a:r>
              <a:rPr lang="en-US" sz="2800" dirty="0"/>
              <a:t>	17:1</a:t>
            </a:r>
          </a:p>
          <a:p>
            <a:pPr marL="457200" indent="-457200"/>
            <a:r>
              <a:rPr lang="en-US" sz="2800" dirty="0"/>
              <a:t>	18:41  How does Elijah know that rain is coming?</a:t>
            </a:r>
          </a:p>
          <a:p>
            <a:pPr marL="457200" indent="-457200"/>
            <a:r>
              <a:rPr lang="en-US" sz="2800" dirty="0"/>
              <a:t>	Deuteronomy 28:12 &amp; 23-24</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7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74">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74">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7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 name="Slide Number Placeholder 5"/>
          <p:cNvSpPr>
            <a:spLocks noGrp="1"/>
          </p:cNvSpPr>
          <p:nvPr>
            <p:ph type="sldNum" sz="quarter" idx="12"/>
          </p:nvPr>
        </p:nvSpPr>
        <p:spPr>
          <a:effectLst/>
        </p:spPr>
        <p:txBody>
          <a:bodyPr/>
          <a:lstStyle/>
          <a:p>
            <a:fld id="{34DBBA63-2996-4C04-A2E5-991E1956B6C0}" type="slidenum">
              <a:rPr lang="en-US">
                <a:effectLst>
                  <a:outerShdw blurRad="50800" dist="50800" dir="5400000" algn="ctr" rotWithShape="0">
                    <a:schemeClr val="tx1"/>
                  </a:outerShdw>
                </a:effectLst>
              </a:rPr>
              <a:pPr/>
              <a:t>6</a:t>
            </a:fld>
            <a:endParaRPr lang="en-US">
              <a:effectLst>
                <a:outerShdw blurRad="50800" dist="50800" dir="5400000" algn="ctr" rotWithShape="0">
                  <a:schemeClr val="tx1"/>
                </a:outerShdw>
              </a:effectLst>
            </a:endParaRPr>
          </a:p>
        </p:txBody>
      </p:sp>
      <p:sp>
        <p:nvSpPr>
          <p:cNvPr id="4098" name="Freeform 2"/>
          <p:cNvSpPr>
            <a:spLocks/>
          </p:cNvSpPr>
          <p:nvPr/>
        </p:nvSpPr>
        <p:spPr bwMode="auto">
          <a:xfrm>
            <a:off x="298450" y="1273175"/>
            <a:ext cx="2744788" cy="2041525"/>
          </a:xfrm>
          <a:custGeom>
            <a:avLst/>
            <a:gdLst/>
            <a:ahLst/>
            <a:cxnLst>
              <a:cxn ang="0">
                <a:pos x="0" y="0"/>
              </a:cxn>
              <a:cxn ang="0">
                <a:pos x="1728" y="0"/>
              </a:cxn>
              <a:cxn ang="0">
                <a:pos x="1728" y="1285"/>
              </a:cxn>
              <a:cxn ang="0">
                <a:pos x="0" y="1285"/>
              </a:cxn>
              <a:cxn ang="0">
                <a:pos x="0" y="0"/>
              </a:cxn>
            </a:cxnLst>
            <a:rect l="0" t="0" r="r" b="b"/>
            <a:pathLst>
              <a:path w="1729" h="1286">
                <a:moveTo>
                  <a:pt x="0" y="0"/>
                </a:moveTo>
                <a:lnTo>
                  <a:pt x="1728" y="0"/>
                </a:lnTo>
                <a:lnTo>
                  <a:pt x="1728" y="1285"/>
                </a:lnTo>
                <a:lnTo>
                  <a:pt x="0" y="1285"/>
                </a:lnTo>
                <a:lnTo>
                  <a:pt x="0" y="0"/>
                </a:lnTo>
              </a:path>
            </a:pathLst>
          </a:custGeom>
          <a:pattFill prst="pct25">
            <a:fgClr>
              <a:srgbClr val="000000"/>
            </a:fgClr>
            <a:bgClr>
              <a:srgbClr val="000000"/>
            </a:bgClr>
          </a:patt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099" name="Freeform 3"/>
          <p:cNvSpPr>
            <a:spLocks/>
          </p:cNvSpPr>
          <p:nvPr/>
        </p:nvSpPr>
        <p:spPr bwMode="auto">
          <a:xfrm>
            <a:off x="206375" y="1181100"/>
            <a:ext cx="2744788" cy="2041525"/>
          </a:xfrm>
          <a:custGeom>
            <a:avLst/>
            <a:gdLst/>
            <a:ahLst/>
            <a:cxnLst>
              <a:cxn ang="0">
                <a:pos x="0" y="0"/>
              </a:cxn>
              <a:cxn ang="0">
                <a:pos x="1728" y="0"/>
              </a:cxn>
              <a:cxn ang="0">
                <a:pos x="1728" y="1285"/>
              </a:cxn>
              <a:cxn ang="0">
                <a:pos x="0" y="1285"/>
              </a:cxn>
              <a:cxn ang="0">
                <a:pos x="0" y="0"/>
              </a:cxn>
            </a:cxnLst>
            <a:rect l="0" t="0" r="r" b="b"/>
            <a:pathLst>
              <a:path w="1729" h="1286">
                <a:moveTo>
                  <a:pt x="0" y="0"/>
                </a:moveTo>
                <a:lnTo>
                  <a:pt x="1728" y="0"/>
                </a:lnTo>
                <a:lnTo>
                  <a:pt x="1728" y="1285"/>
                </a:lnTo>
                <a:lnTo>
                  <a:pt x="0" y="1285"/>
                </a:lnTo>
                <a:lnTo>
                  <a:pt x="0" y="0"/>
                </a:lnTo>
              </a:path>
            </a:pathLst>
          </a:custGeom>
          <a:gradFill rotWithShape="0">
            <a:gsLst>
              <a:gs pos="0">
                <a:srgbClr val="A5327F"/>
              </a:gs>
              <a:gs pos="100000">
                <a:srgbClr val="D87FEA"/>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100" name="Freeform 4"/>
          <p:cNvSpPr>
            <a:spLocks/>
          </p:cNvSpPr>
          <p:nvPr/>
        </p:nvSpPr>
        <p:spPr bwMode="auto">
          <a:xfrm>
            <a:off x="3275013" y="1273175"/>
            <a:ext cx="2743200" cy="2019300"/>
          </a:xfrm>
          <a:custGeom>
            <a:avLst/>
            <a:gdLst/>
            <a:ahLst/>
            <a:cxnLst>
              <a:cxn ang="0">
                <a:pos x="0" y="0"/>
              </a:cxn>
              <a:cxn ang="0">
                <a:pos x="1727" y="0"/>
              </a:cxn>
              <a:cxn ang="0">
                <a:pos x="1727" y="1271"/>
              </a:cxn>
              <a:cxn ang="0">
                <a:pos x="0" y="1271"/>
              </a:cxn>
              <a:cxn ang="0">
                <a:pos x="0" y="0"/>
              </a:cxn>
            </a:cxnLst>
            <a:rect l="0" t="0" r="r" b="b"/>
            <a:pathLst>
              <a:path w="1728" h="1272">
                <a:moveTo>
                  <a:pt x="0" y="0"/>
                </a:moveTo>
                <a:lnTo>
                  <a:pt x="1727" y="0"/>
                </a:lnTo>
                <a:lnTo>
                  <a:pt x="1727" y="1271"/>
                </a:lnTo>
                <a:lnTo>
                  <a:pt x="0" y="1271"/>
                </a:lnTo>
                <a:lnTo>
                  <a:pt x="0" y="0"/>
                </a:lnTo>
              </a:path>
            </a:pathLst>
          </a:custGeom>
          <a:pattFill prst="pct25">
            <a:fgClr>
              <a:srgbClr val="000000"/>
            </a:fgClr>
            <a:bgClr>
              <a:srgbClr val="000000"/>
            </a:bgClr>
          </a:patt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101" name="Freeform 5"/>
          <p:cNvSpPr>
            <a:spLocks/>
          </p:cNvSpPr>
          <p:nvPr/>
        </p:nvSpPr>
        <p:spPr bwMode="auto">
          <a:xfrm>
            <a:off x="3182938" y="1181100"/>
            <a:ext cx="2743200" cy="2019300"/>
          </a:xfrm>
          <a:custGeom>
            <a:avLst/>
            <a:gdLst/>
            <a:ahLst/>
            <a:cxnLst>
              <a:cxn ang="0">
                <a:pos x="0" y="0"/>
              </a:cxn>
              <a:cxn ang="0">
                <a:pos x="1727" y="0"/>
              </a:cxn>
              <a:cxn ang="0">
                <a:pos x="1727" y="1271"/>
              </a:cxn>
              <a:cxn ang="0">
                <a:pos x="0" y="1271"/>
              </a:cxn>
              <a:cxn ang="0">
                <a:pos x="0" y="0"/>
              </a:cxn>
            </a:cxnLst>
            <a:rect l="0" t="0" r="r" b="b"/>
            <a:pathLst>
              <a:path w="1728" h="1272">
                <a:moveTo>
                  <a:pt x="0" y="0"/>
                </a:moveTo>
                <a:lnTo>
                  <a:pt x="1727" y="0"/>
                </a:lnTo>
                <a:lnTo>
                  <a:pt x="1727" y="1271"/>
                </a:lnTo>
                <a:lnTo>
                  <a:pt x="0" y="1271"/>
                </a:lnTo>
                <a:lnTo>
                  <a:pt x="0" y="0"/>
                </a:lnTo>
              </a:path>
            </a:pathLst>
          </a:custGeom>
          <a:gradFill rotWithShape="0">
            <a:gsLst>
              <a:gs pos="0">
                <a:srgbClr val="A5327F"/>
              </a:gs>
              <a:gs pos="100000">
                <a:srgbClr val="D87FEA"/>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102" name="Freeform 6"/>
          <p:cNvSpPr>
            <a:spLocks/>
          </p:cNvSpPr>
          <p:nvPr/>
        </p:nvSpPr>
        <p:spPr bwMode="auto">
          <a:xfrm>
            <a:off x="6245225" y="1273175"/>
            <a:ext cx="2744788" cy="2019300"/>
          </a:xfrm>
          <a:custGeom>
            <a:avLst/>
            <a:gdLst/>
            <a:ahLst/>
            <a:cxnLst>
              <a:cxn ang="0">
                <a:pos x="0" y="0"/>
              </a:cxn>
              <a:cxn ang="0">
                <a:pos x="1728" y="0"/>
              </a:cxn>
              <a:cxn ang="0">
                <a:pos x="1728" y="1271"/>
              </a:cxn>
              <a:cxn ang="0">
                <a:pos x="0" y="1271"/>
              </a:cxn>
              <a:cxn ang="0">
                <a:pos x="0" y="0"/>
              </a:cxn>
            </a:cxnLst>
            <a:rect l="0" t="0" r="r" b="b"/>
            <a:pathLst>
              <a:path w="1729" h="1272">
                <a:moveTo>
                  <a:pt x="0" y="0"/>
                </a:moveTo>
                <a:lnTo>
                  <a:pt x="1728" y="0"/>
                </a:lnTo>
                <a:lnTo>
                  <a:pt x="1728" y="1271"/>
                </a:lnTo>
                <a:lnTo>
                  <a:pt x="0" y="1271"/>
                </a:lnTo>
                <a:lnTo>
                  <a:pt x="0" y="0"/>
                </a:lnTo>
              </a:path>
            </a:pathLst>
          </a:custGeom>
          <a:pattFill prst="pct25">
            <a:fgClr>
              <a:srgbClr val="000000"/>
            </a:fgClr>
            <a:bgClr>
              <a:srgbClr val="000000"/>
            </a:bgClr>
          </a:patt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103" name="Freeform 7"/>
          <p:cNvSpPr>
            <a:spLocks/>
          </p:cNvSpPr>
          <p:nvPr/>
        </p:nvSpPr>
        <p:spPr bwMode="auto">
          <a:xfrm>
            <a:off x="6153150" y="1181100"/>
            <a:ext cx="2744788" cy="2019300"/>
          </a:xfrm>
          <a:custGeom>
            <a:avLst/>
            <a:gdLst/>
            <a:ahLst/>
            <a:cxnLst>
              <a:cxn ang="0">
                <a:pos x="0" y="0"/>
              </a:cxn>
              <a:cxn ang="0">
                <a:pos x="1728" y="0"/>
              </a:cxn>
              <a:cxn ang="0">
                <a:pos x="1728" y="1271"/>
              </a:cxn>
              <a:cxn ang="0">
                <a:pos x="0" y="1271"/>
              </a:cxn>
              <a:cxn ang="0">
                <a:pos x="0" y="0"/>
              </a:cxn>
            </a:cxnLst>
            <a:rect l="0" t="0" r="r" b="b"/>
            <a:pathLst>
              <a:path w="1729" h="1272">
                <a:moveTo>
                  <a:pt x="0" y="0"/>
                </a:moveTo>
                <a:lnTo>
                  <a:pt x="1728" y="0"/>
                </a:lnTo>
                <a:lnTo>
                  <a:pt x="1728" y="1271"/>
                </a:lnTo>
                <a:lnTo>
                  <a:pt x="0" y="1271"/>
                </a:lnTo>
                <a:lnTo>
                  <a:pt x="0" y="0"/>
                </a:lnTo>
              </a:path>
            </a:pathLst>
          </a:custGeom>
          <a:gradFill rotWithShape="0">
            <a:gsLst>
              <a:gs pos="0">
                <a:srgbClr val="A5327F"/>
              </a:gs>
              <a:gs pos="100000">
                <a:srgbClr val="D87FEA"/>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104" name="Rectangle 8"/>
          <p:cNvSpPr>
            <a:spLocks noChangeArrowheads="1"/>
          </p:cNvSpPr>
          <p:nvPr/>
        </p:nvSpPr>
        <p:spPr bwMode="auto">
          <a:xfrm>
            <a:off x="349250" y="1797050"/>
            <a:ext cx="2781300" cy="696913"/>
          </a:xfrm>
          <a:prstGeom prst="rect">
            <a:avLst/>
          </a:prstGeom>
          <a:noFill/>
          <a:ln w="9525">
            <a:noFill/>
            <a:miter lim="800000"/>
            <a:headEnd/>
            <a:tailEnd/>
          </a:ln>
          <a:effectLst/>
        </p:spPr>
        <p:txBody>
          <a:bodyPr lIns="0" tIns="0" rIns="0" bIns="0"/>
          <a:lstStyle/>
          <a:p>
            <a:r>
              <a:rPr lang="en-US" sz="5000">
                <a:solidFill>
                  <a:srgbClr val="FFFFFF"/>
                </a:solidFill>
                <a:effectLst>
                  <a:outerShdw blurRad="50800" dist="50800" dir="5400000" algn="ctr" rotWithShape="0">
                    <a:schemeClr val="tx1"/>
                  </a:outerShdw>
                </a:effectLst>
                <a:latin typeface="Times New Roman" pitchFamily="18" charset="0"/>
              </a:rPr>
              <a:t>Preaching</a:t>
            </a:r>
          </a:p>
        </p:txBody>
      </p:sp>
      <p:sp>
        <p:nvSpPr>
          <p:cNvPr id="4107" name="Rectangle 11"/>
          <p:cNvSpPr>
            <a:spLocks noChangeArrowheads="1"/>
          </p:cNvSpPr>
          <p:nvPr/>
        </p:nvSpPr>
        <p:spPr bwMode="auto">
          <a:xfrm>
            <a:off x="430213" y="4291013"/>
            <a:ext cx="2386012" cy="1303337"/>
          </a:xfrm>
          <a:prstGeom prst="rect">
            <a:avLst/>
          </a:prstGeom>
          <a:noFill/>
          <a:ln w="9525">
            <a:noFill/>
            <a:miter lim="800000"/>
            <a:headEnd/>
            <a:tailEnd/>
          </a:ln>
          <a:effectLst/>
        </p:spPr>
        <p:txBody>
          <a:bodyPr lIns="0" tIns="0" rIns="0" bIns="0"/>
          <a:lstStyle/>
          <a:p>
            <a:r>
              <a:rPr lang="en-US" sz="3200" dirty="0"/>
              <a:t>Love God with all your heart, 6:4-5</a:t>
            </a:r>
          </a:p>
        </p:txBody>
      </p:sp>
      <p:sp>
        <p:nvSpPr>
          <p:cNvPr id="4108" name="Freeform 12"/>
          <p:cNvSpPr>
            <a:spLocks/>
          </p:cNvSpPr>
          <p:nvPr/>
        </p:nvSpPr>
        <p:spPr bwMode="auto">
          <a:xfrm>
            <a:off x="298450" y="1273175"/>
            <a:ext cx="2744788" cy="2041525"/>
          </a:xfrm>
          <a:custGeom>
            <a:avLst/>
            <a:gdLst/>
            <a:ahLst/>
            <a:cxnLst>
              <a:cxn ang="0">
                <a:pos x="0" y="0"/>
              </a:cxn>
              <a:cxn ang="0">
                <a:pos x="1728" y="0"/>
              </a:cxn>
              <a:cxn ang="0">
                <a:pos x="1728" y="1285"/>
              </a:cxn>
              <a:cxn ang="0">
                <a:pos x="0" y="1285"/>
              </a:cxn>
              <a:cxn ang="0">
                <a:pos x="0" y="0"/>
              </a:cxn>
            </a:cxnLst>
            <a:rect l="0" t="0" r="r" b="b"/>
            <a:pathLst>
              <a:path w="1729" h="1286">
                <a:moveTo>
                  <a:pt x="0" y="0"/>
                </a:moveTo>
                <a:lnTo>
                  <a:pt x="1728" y="0"/>
                </a:lnTo>
                <a:lnTo>
                  <a:pt x="1728" y="1285"/>
                </a:lnTo>
                <a:lnTo>
                  <a:pt x="0" y="1285"/>
                </a:lnTo>
                <a:lnTo>
                  <a:pt x="0" y="0"/>
                </a:lnTo>
              </a:path>
            </a:pathLst>
          </a:custGeom>
          <a:pattFill prst="pct25">
            <a:fgClr>
              <a:srgbClr val="000000"/>
            </a:fgClr>
            <a:bgClr>
              <a:srgbClr val="000000"/>
            </a:bgClr>
          </a:patt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109" name="Freeform 13"/>
          <p:cNvSpPr>
            <a:spLocks/>
          </p:cNvSpPr>
          <p:nvPr/>
        </p:nvSpPr>
        <p:spPr bwMode="auto">
          <a:xfrm>
            <a:off x="207963" y="1181100"/>
            <a:ext cx="2744787" cy="2041525"/>
          </a:xfrm>
          <a:custGeom>
            <a:avLst/>
            <a:gdLst/>
            <a:ahLst/>
            <a:cxnLst>
              <a:cxn ang="0">
                <a:pos x="0" y="0"/>
              </a:cxn>
              <a:cxn ang="0">
                <a:pos x="1728" y="0"/>
              </a:cxn>
              <a:cxn ang="0">
                <a:pos x="1728" y="1285"/>
              </a:cxn>
              <a:cxn ang="0">
                <a:pos x="0" y="1285"/>
              </a:cxn>
              <a:cxn ang="0">
                <a:pos x="0" y="0"/>
              </a:cxn>
            </a:cxnLst>
            <a:rect l="0" t="0" r="r" b="b"/>
            <a:pathLst>
              <a:path w="1729" h="1286">
                <a:moveTo>
                  <a:pt x="0" y="0"/>
                </a:moveTo>
                <a:lnTo>
                  <a:pt x="1728" y="0"/>
                </a:lnTo>
                <a:lnTo>
                  <a:pt x="1728" y="1285"/>
                </a:lnTo>
                <a:lnTo>
                  <a:pt x="0" y="1285"/>
                </a:lnTo>
                <a:lnTo>
                  <a:pt x="0" y="0"/>
                </a:lnTo>
              </a:path>
            </a:pathLst>
          </a:custGeom>
          <a:gradFill rotWithShape="0">
            <a:gsLst>
              <a:gs pos="0">
                <a:srgbClr val="A5327F"/>
              </a:gs>
              <a:gs pos="100000">
                <a:srgbClr val="D87FEA"/>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110" name="Freeform 14"/>
          <p:cNvSpPr>
            <a:spLocks/>
          </p:cNvSpPr>
          <p:nvPr/>
        </p:nvSpPr>
        <p:spPr bwMode="auto">
          <a:xfrm>
            <a:off x="3275013" y="1273175"/>
            <a:ext cx="2743200" cy="2019300"/>
          </a:xfrm>
          <a:custGeom>
            <a:avLst/>
            <a:gdLst/>
            <a:ahLst/>
            <a:cxnLst>
              <a:cxn ang="0">
                <a:pos x="0" y="0"/>
              </a:cxn>
              <a:cxn ang="0">
                <a:pos x="1727" y="0"/>
              </a:cxn>
              <a:cxn ang="0">
                <a:pos x="1727" y="1271"/>
              </a:cxn>
              <a:cxn ang="0">
                <a:pos x="0" y="1271"/>
              </a:cxn>
              <a:cxn ang="0">
                <a:pos x="0" y="0"/>
              </a:cxn>
            </a:cxnLst>
            <a:rect l="0" t="0" r="r" b="b"/>
            <a:pathLst>
              <a:path w="1728" h="1272">
                <a:moveTo>
                  <a:pt x="0" y="0"/>
                </a:moveTo>
                <a:lnTo>
                  <a:pt x="1727" y="0"/>
                </a:lnTo>
                <a:lnTo>
                  <a:pt x="1727" y="1271"/>
                </a:lnTo>
                <a:lnTo>
                  <a:pt x="0" y="1271"/>
                </a:lnTo>
                <a:lnTo>
                  <a:pt x="0" y="0"/>
                </a:lnTo>
              </a:path>
            </a:pathLst>
          </a:custGeom>
          <a:pattFill prst="pct25">
            <a:fgClr>
              <a:srgbClr val="000000"/>
            </a:fgClr>
            <a:bgClr>
              <a:srgbClr val="000000"/>
            </a:bgClr>
          </a:patt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111" name="Freeform 15"/>
          <p:cNvSpPr>
            <a:spLocks/>
          </p:cNvSpPr>
          <p:nvPr/>
        </p:nvSpPr>
        <p:spPr bwMode="auto">
          <a:xfrm>
            <a:off x="3182938" y="1181100"/>
            <a:ext cx="2743200" cy="2019300"/>
          </a:xfrm>
          <a:custGeom>
            <a:avLst/>
            <a:gdLst/>
            <a:ahLst/>
            <a:cxnLst>
              <a:cxn ang="0">
                <a:pos x="0" y="0"/>
              </a:cxn>
              <a:cxn ang="0">
                <a:pos x="1727" y="0"/>
              </a:cxn>
              <a:cxn ang="0">
                <a:pos x="1727" y="1271"/>
              </a:cxn>
              <a:cxn ang="0">
                <a:pos x="0" y="1271"/>
              </a:cxn>
              <a:cxn ang="0">
                <a:pos x="0" y="0"/>
              </a:cxn>
            </a:cxnLst>
            <a:rect l="0" t="0" r="r" b="b"/>
            <a:pathLst>
              <a:path w="1728" h="1272">
                <a:moveTo>
                  <a:pt x="0" y="0"/>
                </a:moveTo>
                <a:lnTo>
                  <a:pt x="1727" y="0"/>
                </a:lnTo>
                <a:lnTo>
                  <a:pt x="1727" y="1271"/>
                </a:lnTo>
                <a:lnTo>
                  <a:pt x="0" y="1271"/>
                </a:lnTo>
                <a:lnTo>
                  <a:pt x="0" y="0"/>
                </a:lnTo>
              </a:path>
            </a:pathLst>
          </a:custGeom>
          <a:gradFill rotWithShape="0">
            <a:gsLst>
              <a:gs pos="0">
                <a:srgbClr val="A5327F"/>
              </a:gs>
              <a:gs pos="100000">
                <a:srgbClr val="D87FEA"/>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112" name="Freeform 16"/>
          <p:cNvSpPr>
            <a:spLocks/>
          </p:cNvSpPr>
          <p:nvPr/>
        </p:nvSpPr>
        <p:spPr bwMode="auto">
          <a:xfrm>
            <a:off x="6245225" y="1273175"/>
            <a:ext cx="2744788" cy="2019300"/>
          </a:xfrm>
          <a:custGeom>
            <a:avLst/>
            <a:gdLst/>
            <a:ahLst/>
            <a:cxnLst>
              <a:cxn ang="0">
                <a:pos x="0" y="0"/>
              </a:cxn>
              <a:cxn ang="0">
                <a:pos x="1728" y="0"/>
              </a:cxn>
              <a:cxn ang="0">
                <a:pos x="1728" y="1271"/>
              </a:cxn>
              <a:cxn ang="0">
                <a:pos x="0" y="1271"/>
              </a:cxn>
              <a:cxn ang="0">
                <a:pos x="0" y="0"/>
              </a:cxn>
            </a:cxnLst>
            <a:rect l="0" t="0" r="r" b="b"/>
            <a:pathLst>
              <a:path w="1729" h="1272">
                <a:moveTo>
                  <a:pt x="0" y="0"/>
                </a:moveTo>
                <a:lnTo>
                  <a:pt x="1728" y="0"/>
                </a:lnTo>
                <a:lnTo>
                  <a:pt x="1728" y="1271"/>
                </a:lnTo>
                <a:lnTo>
                  <a:pt x="0" y="1271"/>
                </a:lnTo>
                <a:lnTo>
                  <a:pt x="0" y="0"/>
                </a:lnTo>
              </a:path>
            </a:pathLst>
          </a:custGeom>
          <a:pattFill prst="pct25">
            <a:fgClr>
              <a:srgbClr val="000000"/>
            </a:fgClr>
            <a:bgClr>
              <a:srgbClr val="000000"/>
            </a:bgClr>
          </a:patt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113" name="Freeform 17"/>
          <p:cNvSpPr>
            <a:spLocks/>
          </p:cNvSpPr>
          <p:nvPr/>
        </p:nvSpPr>
        <p:spPr bwMode="auto">
          <a:xfrm>
            <a:off x="6153150" y="1181100"/>
            <a:ext cx="2744788" cy="2019300"/>
          </a:xfrm>
          <a:custGeom>
            <a:avLst/>
            <a:gdLst/>
            <a:ahLst/>
            <a:cxnLst>
              <a:cxn ang="0">
                <a:pos x="0" y="0"/>
              </a:cxn>
              <a:cxn ang="0">
                <a:pos x="1728" y="0"/>
              </a:cxn>
              <a:cxn ang="0">
                <a:pos x="1728" y="1271"/>
              </a:cxn>
              <a:cxn ang="0">
                <a:pos x="0" y="1271"/>
              </a:cxn>
              <a:cxn ang="0">
                <a:pos x="0" y="0"/>
              </a:cxn>
            </a:cxnLst>
            <a:rect l="0" t="0" r="r" b="b"/>
            <a:pathLst>
              <a:path w="1729" h="1272">
                <a:moveTo>
                  <a:pt x="0" y="0"/>
                </a:moveTo>
                <a:lnTo>
                  <a:pt x="1728" y="0"/>
                </a:lnTo>
                <a:lnTo>
                  <a:pt x="1728" y="1271"/>
                </a:lnTo>
                <a:lnTo>
                  <a:pt x="0" y="1271"/>
                </a:lnTo>
                <a:lnTo>
                  <a:pt x="0" y="0"/>
                </a:lnTo>
              </a:path>
            </a:pathLst>
          </a:custGeom>
          <a:gradFill rotWithShape="0">
            <a:gsLst>
              <a:gs pos="0">
                <a:srgbClr val="A5327F"/>
              </a:gs>
              <a:gs pos="100000">
                <a:srgbClr val="D87FEA"/>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114" name="Rectangle 18"/>
          <p:cNvSpPr>
            <a:spLocks noChangeArrowheads="1"/>
          </p:cNvSpPr>
          <p:nvPr/>
        </p:nvSpPr>
        <p:spPr bwMode="auto">
          <a:xfrm>
            <a:off x="349250" y="1797050"/>
            <a:ext cx="2781300" cy="696913"/>
          </a:xfrm>
          <a:prstGeom prst="rect">
            <a:avLst/>
          </a:prstGeom>
          <a:noFill/>
          <a:ln w="9525">
            <a:noFill/>
            <a:miter lim="800000"/>
            <a:headEnd/>
            <a:tailEnd/>
          </a:ln>
          <a:effectLst/>
        </p:spPr>
        <p:txBody>
          <a:bodyPr lIns="0" tIns="0" rIns="0" bIns="0"/>
          <a:lstStyle/>
          <a:p>
            <a:r>
              <a:rPr lang="en-US" sz="5000">
                <a:solidFill>
                  <a:srgbClr val="FFFFFF"/>
                </a:solidFill>
                <a:effectLst>
                  <a:outerShdw blurRad="50800" dist="50800" dir="5400000" algn="ctr" rotWithShape="0">
                    <a:schemeClr val="tx1"/>
                  </a:outerShdw>
                </a:effectLst>
                <a:latin typeface="Times New Roman" pitchFamily="18" charset="0"/>
              </a:rPr>
              <a:t>Preaching</a:t>
            </a:r>
          </a:p>
        </p:txBody>
      </p:sp>
      <p:sp>
        <p:nvSpPr>
          <p:cNvPr id="4115" name="Rectangle 19"/>
          <p:cNvSpPr>
            <a:spLocks noChangeArrowheads="1"/>
          </p:cNvSpPr>
          <p:nvPr/>
        </p:nvSpPr>
        <p:spPr bwMode="auto">
          <a:xfrm>
            <a:off x="3181350" y="1481138"/>
            <a:ext cx="2779713" cy="1376362"/>
          </a:xfrm>
          <a:prstGeom prst="rect">
            <a:avLst/>
          </a:prstGeom>
          <a:noFill/>
          <a:ln w="9525">
            <a:noFill/>
            <a:miter lim="800000"/>
            <a:headEnd/>
            <a:tailEnd/>
          </a:ln>
          <a:effectLst/>
        </p:spPr>
        <p:txBody>
          <a:bodyPr lIns="0" tIns="0" rIns="0" bIns="0"/>
          <a:lstStyle/>
          <a:p>
            <a:r>
              <a:rPr lang="en-US" sz="5000">
                <a:solidFill>
                  <a:srgbClr val="FFFFFF"/>
                </a:solidFill>
                <a:effectLst>
                  <a:outerShdw blurRad="50800" dist="50800" dir="5400000" algn="ctr" rotWithShape="0">
                    <a:schemeClr val="tx1"/>
                  </a:outerShdw>
                </a:effectLst>
                <a:latin typeface="Times New Roman" pitchFamily="18" charset="0"/>
              </a:rPr>
              <a:t>Natural Prediction</a:t>
            </a:r>
          </a:p>
        </p:txBody>
      </p:sp>
      <p:sp>
        <p:nvSpPr>
          <p:cNvPr id="4120" name="Rectangle 24"/>
          <p:cNvSpPr>
            <a:spLocks noChangeArrowheads="1"/>
          </p:cNvSpPr>
          <p:nvPr/>
        </p:nvSpPr>
        <p:spPr bwMode="auto">
          <a:xfrm>
            <a:off x="3332163" y="4032250"/>
            <a:ext cx="2382837" cy="1303338"/>
          </a:xfrm>
          <a:prstGeom prst="rect">
            <a:avLst/>
          </a:prstGeom>
          <a:noFill/>
          <a:ln w="9525">
            <a:noFill/>
            <a:miter lim="800000"/>
            <a:headEnd/>
            <a:tailEnd/>
          </a:ln>
          <a:effectLst/>
        </p:spPr>
        <p:txBody>
          <a:bodyPr lIns="0" tIns="0" rIns="0" bIns="0"/>
          <a:lstStyle/>
          <a:p>
            <a:r>
              <a:rPr lang="en-US" sz="3200" dirty="0"/>
              <a:t>It </a:t>
            </a:r>
            <a:r>
              <a:rPr lang="en-US" sz="3200" dirty="0" smtClean="0"/>
              <a:t>won’t </a:t>
            </a:r>
            <a:r>
              <a:rPr lang="en-US" sz="3200" dirty="0"/>
              <a:t>rain tomorrow!  28:33</a:t>
            </a:r>
          </a:p>
        </p:txBody>
      </p:sp>
      <p:sp>
        <p:nvSpPr>
          <p:cNvPr id="4121" name="Rectangle 25"/>
          <p:cNvSpPr>
            <a:spLocks noChangeArrowheads="1"/>
          </p:cNvSpPr>
          <p:nvPr/>
        </p:nvSpPr>
        <p:spPr bwMode="auto">
          <a:xfrm>
            <a:off x="3332163" y="5405438"/>
            <a:ext cx="2382837" cy="1301750"/>
          </a:xfrm>
          <a:prstGeom prst="rect">
            <a:avLst/>
          </a:prstGeom>
          <a:noFill/>
          <a:ln w="9525">
            <a:noFill/>
            <a:miter lim="800000"/>
            <a:headEnd/>
            <a:tailEnd/>
          </a:ln>
          <a:effectLst/>
        </p:spPr>
        <p:txBody>
          <a:bodyPr lIns="0" tIns="0" rIns="0" bIns="0"/>
          <a:lstStyle/>
          <a:p>
            <a:r>
              <a:rPr lang="en-US" sz="3200"/>
              <a:t>A nation will destroy you!  28:55</a:t>
            </a:r>
          </a:p>
        </p:txBody>
      </p:sp>
      <p:sp>
        <p:nvSpPr>
          <p:cNvPr id="4122" name="Freeform 26"/>
          <p:cNvSpPr>
            <a:spLocks/>
          </p:cNvSpPr>
          <p:nvPr/>
        </p:nvSpPr>
        <p:spPr bwMode="auto">
          <a:xfrm>
            <a:off x="300038" y="1273175"/>
            <a:ext cx="2744787" cy="2041525"/>
          </a:xfrm>
          <a:custGeom>
            <a:avLst/>
            <a:gdLst/>
            <a:ahLst/>
            <a:cxnLst>
              <a:cxn ang="0">
                <a:pos x="0" y="0"/>
              </a:cxn>
              <a:cxn ang="0">
                <a:pos x="1728" y="0"/>
              </a:cxn>
              <a:cxn ang="0">
                <a:pos x="1728" y="1285"/>
              </a:cxn>
              <a:cxn ang="0">
                <a:pos x="0" y="1285"/>
              </a:cxn>
              <a:cxn ang="0">
                <a:pos x="0" y="0"/>
              </a:cxn>
            </a:cxnLst>
            <a:rect l="0" t="0" r="r" b="b"/>
            <a:pathLst>
              <a:path w="1729" h="1286">
                <a:moveTo>
                  <a:pt x="0" y="0"/>
                </a:moveTo>
                <a:lnTo>
                  <a:pt x="1728" y="0"/>
                </a:lnTo>
                <a:lnTo>
                  <a:pt x="1728" y="1285"/>
                </a:lnTo>
                <a:lnTo>
                  <a:pt x="0" y="1285"/>
                </a:lnTo>
                <a:lnTo>
                  <a:pt x="0" y="0"/>
                </a:lnTo>
              </a:path>
            </a:pathLst>
          </a:custGeom>
          <a:pattFill prst="pct25">
            <a:fgClr>
              <a:srgbClr val="000000"/>
            </a:fgClr>
            <a:bgClr>
              <a:srgbClr val="000000"/>
            </a:bgClr>
          </a:patt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123" name="Freeform 27"/>
          <p:cNvSpPr>
            <a:spLocks/>
          </p:cNvSpPr>
          <p:nvPr/>
        </p:nvSpPr>
        <p:spPr bwMode="auto">
          <a:xfrm>
            <a:off x="207963" y="1181100"/>
            <a:ext cx="2744787" cy="2041525"/>
          </a:xfrm>
          <a:custGeom>
            <a:avLst/>
            <a:gdLst/>
            <a:ahLst/>
            <a:cxnLst>
              <a:cxn ang="0">
                <a:pos x="0" y="0"/>
              </a:cxn>
              <a:cxn ang="0">
                <a:pos x="1728" y="0"/>
              </a:cxn>
              <a:cxn ang="0">
                <a:pos x="1728" y="1285"/>
              </a:cxn>
              <a:cxn ang="0">
                <a:pos x="0" y="1285"/>
              </a:cxn>
              <a:cxn ang="0">
                <a:pos x="0" y="0"/>
              </a:cxn>
            </a:cxnLst>
            <a:rect l="0" t="0" r="r" b="b"/>
            <a:pathLst>
              <a:path w="1729" h="1286">
                <a:moveTo>
                  <a:pt x="0" y="0"/>
                </a:moveTo>
                <a:lnTo>
                  <a:pt x="1728" y="0"/>
                </a:lnTo>
                <a:lnTo>
                  <a:pt x="1728" y="1285"/>
                </a:lnTo>
                <a:lnTo>
                  <a:pt x="0" y="1285"/>
                </a:lnTo>
                <a:lnTo>
                  <a:pt x="0" y="0"/>
                </a:lnTo>
              </a:path>
            </a:pathLst>
          </a:custGeom>
          <a:gradFill rotWithShape="0">
            <a:gsLst>
              <a:gs pos="0">
                <a:srgbClr val="584C3A"/>
              </a:gs>
              <a:gs pos="100000">
                <a:srgbClr val="C1A671"/>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124" name="Freeform 28"/>
          <p:cNvSpPr>
            <a:spLocks/>
          </p:cNvSpPr>
          <p:nvPr/>
        </p:nvSpPr>
        <p:spPr bwMode="auto">
          <a:xfrm>
            <a:off x="3275013" y="1273175"/>
            <a:ext cx="2743200" cy="2019300"/>
          </a:xfrm>
          <a:custGeom>
            <a:avLst/>
            <a:gdLst/>
            <a:ahLst/>
            <a:cxnLst>
              <a:cxn ang="0">
                <a:pos x="0" y="0"/>
              </a:cxn>
              <a:cxn ang="0">
                <a:pos x="1727" y="0"/>
              </a:cxn>
              <a:cxn ang="0">
                <a:pos x="1727" y="1271"/>
              </a:cxn>
              <a:cxn ang="0">
                <a:pos x="0" y="1271"/>
              </a:cxn>
              <a:cxn ang="0">
                <a:pos x="0" y="0"/>
              </a:cxn>
            </a:cxnLst>
            <a:rect l="0" t="0" r="r" b="b"/>
            <a:pathLst>
              <a:path w="1728" h="1272">
                <a:moveTo>
                  <a:pt x="0" y="0"/>
                </a:moveTo>
                <a:lnTo>
                  <a:pt x="1727" y="0"/>
                </a:lnTo>
                <a:lnTo>
                  <a:pt x="1727" y="1271"/>
                </a:lnTo>
                <a:lnTo>
                  <a:pt x="0" y="1271"/>
                </a:lnTo>
                <a:lnTo>
                  <a:pt x="0" y="0"/>
                </a:lnTo>
              </a:path>
            </a:pathLst>
          </a:custGeom>
          <a:pattFill prst="pct25">
            <a:fgClr>
              <a:srgbClr val="000000"/>
            </a:fgClr>
            <a:bgClr>
              <a:srgbClr val="000000"/>
            </a:bgClr>
          </a:patt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125" name="Freeform 29"/>
          <p:cNvSpPr>
            <a:spLocks/>
          </p:cNvSpPr>
          <p:nvPr/>
        </p:nvSpPr>
        <p:spPr bwMode="auto">
          <a:xfrm>
            <a:off x="3182938" y="1181100"/>
            <a:ext cx="2743200" cy="2019300"/>
          </a:xfrm>
          <a:custGeom>
            <a:avLst/>
            <a:gdLst/>
            <a:ahLst/>
            <a:cxnLst>
              <a:cxn ang="0">
                <a:pos x="0" y="0"/>
              </a:cxn>
              <a:cxn ang="0">
                <a:pos x="1727" y="0"/>
              </a:cxn>
              <a:cxn ang="0">
                <a:pos x="1727" y="1271"/>
              </a:cxn>
              <a:cxn ang="0">
                <a:pos x="0" y="1271"/>
              </a:cxn>
              <a:cxn ang="0">
                <a:pos x="0" y="0"/>
              </a:cxn>
            </a:cxnLst>
            <a:rect l="0" t="0" r="r" b="b"/>
            <a:pathLst>
              <a:path w="1728" h="1272">
                <a:moveTo>
                  <a:pt x="0" y="0"/>
                </a:moveTo>
                <a:lnTo>
                  <a:pt x="1727" y="0"/>
                </a:lnTo>
                <a:lnTo>
                  <a:pt x="1727" y="1271"/>
                </a:lnTo>
                <a:lnTo>
                  <a:pt x="0" y="1271"/>
                </a:lnTo>
                <a:lnTo>
                  <a:pt x="0" y="0"/>
                </a:lnTo>
              </a:path>
            </a:pathLst>
          </a:custGeom>
          <a:gradFill rotWithShape="0">
            <a:gsLst>
              <a:gs pos="0">
                <a:srgbClr val="584C3A"/>
              </a:gs>
              <a:gs pos="100000">
                <a:srgbClr val="C1A671"/>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126" name="Freeform 30"/>
          <p:cNvSpPr>
            <a:spLocks/>
          </p:cNvSpPr>
          <p:nvPr/>
        </p:nvSpPr>
        <p:spPr bwMode="auto">
          <a:xfrm>
            <a:off x="6245225" y="1273175"/>
            <a:ext cx="2744788" cy="2019300"/>
          </a:xfrm>
          <a:custGeom>
            <a:avLst/>
            <a:gdLst/>
            <a:ahLst/>
            <a:cxnLst>
              <a:cxn ang="0">
                <a:pos x="0" y="0"/>
              </a:cxn>
              <a:cxn ang="0">
                <a:pos x="1728" y="0"/>
              </a:cxn>
              <a:cxn ang="0">
                <a:pos x="1728" y="1271"/>
              </a:cxn>
              <a:cxn ang="0">
                <a:pos x="0" y="1271"/>
              </a:cxn>
              <a:cxn ang="0">
                <a:pos x="0" y="0"/>
              </a:cxn>
            </a:cxnLst>
            <a:rect l="0" t="0" r="r" b="b"/>
            <a:pathLst>
              <a:path w="1729" h="1272">
                <a:moveTo>
                  <a:pt x="0" y="0"/>
                </a:moveTo>
                <a:lnTo>
                  <a:pt x="1728" y="0"/>
                </a:lnTo>
                <a:lnTo>
                  <a:pt x="1728" y="1271"/>
                </a:lnTo>
                <a:lnTo>
                  <a:pt x="0" y="1271"/>
                </a:lnTo>
                <a:lnTo>
                  <a:pt x="0" y="0"/>
                </a:lnTo>
              </a:path>
            </a:pathLst>
          </a:custGeom>
          <a:pattFill prst="pct25">
            <a:fgClr>
              <a:srgbClr val="000000"/>
            </a:fgClr>
            <a:bgClr>
              <a:srgbClr val="000000"/>
            </a:bgClr>
          </a:patt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127" name="Freeform 31"/>
          <p:cNvSpPr>
            <a:spLocks/>
          </p:cNvSpPr>
          <p:nvPr/>
        </p:nvSpPr>
        <p:spPr bwMode="auto">
          <a:xfrm>
            <a:off x="6153150" y="1181100"/>
            <a:ext cx="2744788" cy="2019300"/>
          </a:xfrm>
          <a:custGeom>
            <a:avLst/>
            <a:gdLst/>
            <a:ahLst/>
            <a:cxnLst>
              <a:cxn ang="0">
                <a:pos x="0" y="0"/>
              </a:cxn>
              <a:cxn ang="0">
                <a:pos x="1728" y="0"/>
              </a:cxn>
              <a:cxn ang="0">
                <a:pos x="1728" y="1271"/>
              </a:cxn>
              <a:cxn ang="0">
                <a:pos x="0" y="1271"/>
              </a:cxn>
              <a:cxn ang="0">
                <a:pos x="0" y="0"/>
              </a:cxn>
            </a:cxnLst>
            <a:rect l="0" t="0" r="r" b="b"/>
            <a:pathLst>
              <a:path w="1729" h="1272">
                <a:moveTo>
                  <a:pt x="0" y="0"/>
                </a:moveTo>
                <a:lnTo>
                  <a:pt x="1728" y="0"/>
                </a:lnTo>
                <a:lnTo>
                  <a:pt x="1728" y="1271"/>
                </a:lnTo>
                <a:lnTo>
                  <a:pt x="0" y="1271"/>
                </a:lnTo>
                <a:lnTo>
                  <a:pt x="0" y="0"/>
                </a:lnTo>
              </a:path>
            </a:pathLst>
          </a:custGeom>
          <a:gradFill rotWithShape="0">
            <a:gsLst>
              <a:gs pos="0">
                <a:srgbClr val="584C3A"/>
              </a:gs>
              <a:gs pos="100000">
                <a:srgbClr val="C1A671"/>
              </a:gs>
            </a:gsLst>
            <a:lin ang="5400000" scaled="1"/>
          </a:gradFill>
          <a:ln w="9525" cap="rnd">
            <a:noFill/>
            <a:round/>
            <a:headEnd/>
            <a:tailEnd/>
          </a:ln>
          <a:effectLst/>
        </p:spPr>
        <p:txBody>
          <a:bodyPr/>
          <a:lstStyle/>
          <a:p>
            <a:endParaRPr lang="en-US">
              <a:effectLst>
                <a:outerShdw blurRad="50800" dist="50800" dir="5400000" algn="ctr" rotWithShape="0">
                  <a:schemeClr val="tx1"/>
                </a:outerShdw>
              </a:effectLst>
            </a:endParaRPr>
          </a:p>
        </p:txBody>
      </p:sp>
      <p:sp>
        <p:nvSpPr>
          <p:cNvPr id="4128" name="Rectangle 32"/>
          <p:cNvSpPr>
            <a:spLocks noChangeArrowheads="1"/>
          </p:cNvSpPr>
          <p:nvPr/>
        </p:nvSpPr>
        <p:spPr bwMode="auto">
          <a:xfrm>
            <a:off x="349250" y="1797050"/>
            <a:ext cx="2546350" cy="696913"/>
          </a:xfrm>
          <a:prstGeom prst="rect">
            <a:avLst/>
          </a:prstGeom>
          <a:noFill/>
          <a:ln w="9525">
            <a:noFill/>
            <a:miter lim="800000"/>
            <a:headEnd/>
            <a:tailEnd/>
          </a:ln>
          <a:effectLst/>
        </p:spPr>
        <p:txBody>
          <a:bodyPr lIns="0" tIns="0" rIns="0" bIns="0"/>
          <a:lstStyle/>
          <a:p>
            <a:pPr algn="ctr"/>
            <a:r>
              <a:rPr lang="en-US" sz="4200" dirty="0">
                <a:effectLst>
                  <a:outerShdw blurRad="38100" dist="38100" dir="2700000" algn="tl">
                    <a:srgbClr val="000000">
                      <a:alpha val="43137"/>
                    </a:srgbClr>
                  </a:outerShdw>
                </a:effectLst>
                <a:latin typeface="Times New Roman" pitchFamily="18" charset="0"/>
              </a:rPr>
              <a:t>Preaching</a:t>
            </a:r>
          </a:p>
        </p:txBody>
      </p:sp>
      <p:sp>
        <p:nvSpPr>
          <p:cNvPr id="4129" name="Rectangle 33"/>
          <p:cNvSpPr>
            <a:spLocks noChangeArrowheads="1"/>
          </p:cNvSpPr>
          <p:nvPr/>
        </p:nvSpPr>
        <p:spPr bwMode="auto">
          <a:xfrm>
            <a:off x="3181350" y="1481138"/>
            <a:ext cx="2779713" cy="1376362"/>
          </a:xfrm>
          <a:prstGeom prst="rect">
            <a:avLst/>
          </a:prstGeom>
          <a:noFill/>
          <a:ln w="9525">
            <a:noFill/>
            <a:miter lim="800000"/>
            <a:headEnd/>
            <a:tailEnd/>
          </a:ln>
          <a:effectLst/>
        </p:spPr>
        <p:txBody>
          <a:bodyPr lIns="0" tIns="0" rIns="0" bIns="0"/>
          <a:lstStyle/>
          <a:p>
            <a:pPr algn="ctr"/>
            <a:r>
              <a:rPr lang="en-US" sz="4200">
                <a:effectLst>
                  <a:outerShdw blurRad="38100" dist="38100" dir="2700000" algn="tl">
                    <a:srgbClr val="000000">
                      <a:alpha val="43137"/>
                    </a:srgbClr>
                  </a:outerShdw>
                </a:effectLst>
                <a:latin typeface="Times New Roman" pitchFamily="18" charset="0"/>
              </a:rPr>
              <a:t>Natural Prediction</a:t>
            </a:r>
          </a:p>
        </p:txBody>
      </p:sp>
      <p:sp>
        <p:nvSpPr>
          <p:cNvPr id="4130" name="Rectangle 34"/>
          <p:cNvSpPr>
            <a:spLocks noChangeArrowheads="1"/>
          </p:cNvSpPr>
          <p:nvPr/>
        </p:nvSpPr>
        <p:spPr bwMode="auto">
          <a:xfrm>
            <a:off x="6230938" y="1285875"/>
            <a:ext cx="2608262" cy="2041525"/>
          </a:xfrm>
          <a:prstGeom prst="rect">
            <a:avLst/>
          </a:prstGeom>
          <a:noFill/>
          <a:ln w="9525">
            <a:noFill/>
            <a:miter lim="800000"/>
            <a:headEnd/>
            <a:tailEnd/>
          </a:ln>
          <a:effectLst/>
        </p:spPr>
        <p:txBody>
          <a:bodyPr lIns="0" tIns="0" rIns="0" bIns="0"/>
          <a:lstStyle/>
          <a:p>
            <a:pPr algn="ctr"/>
            <a:r>
              <a:rPr lang="en-US" sz="4200">
                <a:effectLst>
                  <a:outerShdw blurRad="38100" dist="38100" dir="2700000" algn="tl">
                    <a:srgbClr val="000000">
                      <a:alpha val="43137"/>
                    </a:srgbClr>
                  </a:outerShdw>
                </a:effectLst>
                <a:latin typeface="Times New Roman" pitchFamily="18" charset="0"/>
              </a:rPr>
              <a:t>Super- Natural Prediction</a:t>
            </a:r>
          </a:p>
        </p:txBody>
      </p:sp>
      <p:sp>
        <p:nvSpPr>
          <p:cNvPr id="4131" name="Rectangle 35"/>
          <p:cNvSpPr>
            <a:spLocks noChangeArrowheads="1"/>
          </p:cNvSpPr>
          <p:nvPr/>
        </p:nvSpPr>
        <p:spPr bwMode="auto">
          <a:xfrm>
            <a:off x="295275" y="609600"/>
            <a:ext cx="2708275" cy="274029"/>
          </a:xfrm>
          <a:prstGeom prst="rect">
            <a:avLst/>
          </a:prstGeom>
          <a:noFill/>
          <a:ln w="9525">
            <a:noFill/>
            <a:miter lim="800000"/>
            <a:headEnd/>
            <a:tailEnd/>
          </a:ln>
          <a:effectLst/>
        </p:spPr>
        <p:txBody>
          <a:bodyPr lIns="0" tIns="0" rIns="0" bIns="0"/>
          <a:lstStyle/>
          <a:p>
            <a:r>
              <a:rPr lang="en-US" sz="3200" b="1" dirty="0">
                <a:effectLst>
                  <a:outerShdw blurRad="38100" dist="38100" dir="2700000" algn="tl">
                    <a:srgbClr val="000000">
                      <a:alpha val="43137"/>
                    </a:srgbClr>
                  </a:outerShdw>
                </a:effectLst>
              </a:rPr>
              <a:t>Deuteronomy</a:t>
            </a:r>
          </a:p>
        </p:txBody>
      </p:sp>
      <p:sp>
        <p:nvSpPr>
          <p:cNvPr id="4132" name="Rectangle 36"/>
          <p:cNvSpPr>
            <a:spLocks noChangeArrowheads="1"/>
          </p:cNvSpPr>
          <p:nvPr/>
        </p:nvSpPr>
        <p:spPr bwMode="auto">
          <a:xfrm>
            <a:off x="3195638" y="609600"/>
            <a:ext cx="2706687" cy="274029"/>
          </a:xfrm>
          <a:prstGeom prst="rect">
            <a:avLst/>
          </a:prstGeom>
          <a:noFill/>
          <a:ln w="9525">
            <a:noFill/>
            <a:miter lim="800000"/>
            <a:headEnd/>
            <a:tailEnd/>
          </a:ln>
          <a:effectLst/>
        </p:spPr>
        <p:txBody>
          <a:bodyPr lIns="0" tIns="0" rIns="0" bIns="0"/>
          <a:lstStyle/>
          <a:p>
            <a:r>
              <a:rPr lang="en-US" sz="3200" b="1">
                <a:effectLst>
                  <a:outerShdw blurRad="38100" dist="38100" dir="2700000" algn="tl">
                    <a:srgbClr val="000000">
                      <a:alpha val="43137"/>
                    </a:srgbClr>
                  </a:outerShdw>
                </a:effectLst>
              </a:rPr>
              <a:t>Deuteronomy</a:t>
            </a:r>
          </a:p>
        </p:txBody>
      </p:sp>
      <p:sp>
        <p:nvSpPr>
          <p:cNvPr id="4133" name="Rectangle 37"/>
          <p:cNvSpPr>
            <a:spLocks noChangeArrowheads="1"/>
          </p:cNvSpPr>
          <p:nvPr/>
        </p:nvSpPr>
        <p:spPr bwMode="auto">
          <a:xfrm>
            <a:off x="762000" y="3467100"/>
            <a:ext cx="1622425" cy="441325"/>
          </a:xfrm>
          <a:prstGeom prst="rect">
            <a:avLst/>
          </a:prstGeom>
          <a:noFill/>
          <a:ln w="9525">
            <a:noFill/>
            <a:miter lim="800000"/>
            <a:headEnd/>
            <a:tailEnd/>
          </a:ln>
          <a:effectLst/>
        </p:spPr>
        <p:txBody>
          <a:bodyPr lIns="0" tIns="0" rIns="0" bIns="0"/>
          <a:lstStyle/>
          <a:p>
            <a:r>
              <a:rPr lang="en-US" sz="3200" b="1">
                <a:effectLst>
                  <a:outerShdw blurRad="38100" dist="38100" dir="2700000" algn="tl">
                    <a:srgbClr val="000000">
                      <a:alpha val="43137"/>
                    </a:srgbClr>
                  </a:outerShdw>
                </a:effectLst>
              </a:rPr>
              <a:t>Present</a:t>
            </a:r>
          </a:p>
        </p:txBody>
      </p:sp>
      <p:sp>
        <p:nvSpPr>
          <p:cNvPr id="4134" name="Rectangle 38"/>
          <p:cNvSpPr>
            <a:spLocks noChangeArrowheads="1"/>
          </p:cNvSpPr>
          <p:nvPr/>
        </p:nvSpPr>
        <p:spPr bwMode="auto">
          <a:xfrm>
            <a:off x="3810000" y="3467100"/>
            <a:ext cx="1620838" cy="441325"/>
          </a:xfrm>
          <a:prstGeom prst="rect">
            <a:avLst/>
          </a:prstGeom>
          <a:noFill/>
          <a:ln w="9525">
            <a:noFill/>
            <a:miter lim="800000"/>
            <a:headEnd/>
            <a:tailEnd/>
          </a:ln>
          <a:effectLst/>
        </p:spPr>
        <p:txBody>
          <a:bodyPr lIns="0" tIns="0" rIns="0" bIns="0"/>
          <a:lstStyle/>
          <a:p>
            <a:r>
              <a:rPr lang="en-US" sz="3200" b="1">
                <a:effectLst>
                  <a:outerShdw blurRad="38100" dist="38100" dir="2700000" algn="tl">
                    <a:srgbClr val="000000">
                      <a:alpha val="43137"/>
                    </a:srgbClr>
                  </a:outerShdw>
                </a:effectLst>
              </a:rPr>
              <a:t>Future</a:t>
            </a:r>
          </a:p>
        </p:txBody>
      </p:sp>
      <p:sp>
        <p:nvSpPr>
          <p:cNvPr id="4135" name="Rectangle 39"/>
          <p:cNvSpPr>
            <a:spLocks noChangeArrowheads="1"/>
          </p:cNvSpPr>
          <p:nvPr/>
        </p:nvSpPr>
        <p:spPr bwMode="auto">
          <a:xfrm>
            <a:off x="6726238" y="3467100"/>
            <a:ext cx="1622425" cy="441325"/>
          </a:xfrm>
          <a:prstGeom prst="rect">
            <a:avLst/>
          </a:prstGeom>
          <a:noFill/>
          <a:ln w="9525">
            <a:noFill/>
            <a:miter lim="800000"/>
            <a:headEnd/>
            <a:tailEnd/>
          </a:ln>
          <a:effectLst/>
        </p:spPr>
        <p:txBody>
          <a:bodyPr lIns="0" tIns="0" rIns="0" bIns="0"/>
          <a:lstStyle/>
          <a:p>
            <a:r>
              <a:rPr lang="en-US" sz="3200" b="1">
                <a:effectLst>
                  <a:outerShdw blurRad="38100" dist="38100" dir="2700000" algn="tl">
                    <a:srgbClr val="000000">
                      <a:alpha val="43137"/>
                    </a:srgbClr>
                  </a:outerShdw>
                </a:effectLst>
              </a:rPr>
              <a:t>Future</a:t>
            </a:r>
          </a:p>
        </p:txBody>
      </p:sp>
      <p:sp>
        <p:nvSpPr>
          <p:cNvPr id="4136" name="Rectangle 40"/>
          <p:cNvSpPr>
            <a:spLocks noChangeArrowheads="1"/>
          </p:cNvSpPr>
          <p:nvPr/>
        </p:nvSpPr>
        <p:spPr bwMode="auto">
          <a:xfrm>
            <a:off x="6589713" y="609600"/>
            <a:ext cx="2116137" cy="441325"/>
          </a:xfrm>
          <a:prstGeom prst="rect">
            <a:avLst/>
          </a:prstGeom>
          <a:noFill/>
          <a:ln w="9525">
            <a:noFill/>
            <a:miter lim="800000"/>
            <a:headEnd/>
            <a:tailEnd/>
          </a:ln>
          <a:effectLst/>
        </p:spPr>
        <p:txBody>
          <a:bodyPr lIns="0" tIns="0" rIns="0" bIns="0"/>
          <a:lstStyle/>
          <a:p>
            <a:r>
              <a:rPr lang="en-US" sz="3200" b="1" dirty="0">
                <a:effectLst>
                  <a:outerShdw blurRad="38100" dist="38100" dir="2700000" algn="tl">
                    <a:srgbClr val="000000">
                      <a:alpha val="43137"/>
                    </a:srgbClr>
                  </a:outerShdw>
                </a:effectLst>
              </a:rPr>
              <a:t>From God</a:t>
            </a:r>
          </a:p>
        </p:txBody>
      </p:sp>
      <p:sp>
        <p:nvSpPr>
          <p:cNvPr id="4137" name="Rectangle 41"/>
          <p:cNvSpPr>
            <a:spLocks noChangeArrowheads="1"/>
          </p:cNvSpPr>
          <p:nvPr/>
        </p:nvSpPr>
        <p:spPr bwMode="auto">
          <a:xfrm>
            <a:off x="6408738" y="4146550"/>
            <a:ext cx="2386012" cy="871538"/>
          </a:xfrm>
          <a:prstGeom prst="rect">
            <a:avLst/>
          </a:prstGeom>
          <a:noFill/>
          <a:ln w="9525">
            <a:noFill/>
            <a:miter lim="800000"/>
            <a:headEnd/>
            <a:tailEnd/>
          </a:ln>
          <a:effectLst/>
        </p:spPr>
        <p:txBody>
          <a:bodyPr lIns="0" tIns="0" rIns="0" bIns="0"/>
          <a:lstStyle/>
          <a:p>
            <a:r>
              <a:rPr lang="en-US" sz="3200"/>
              <a:t>Babylon will destroy you!</a:t>
            </a:r>
          </a:p>
        </p:txBody>
      </p:sp>
      <p:sp>
        <p:nvSpPr>
          <p:cNvPr id="4138" name="WordArt 42"/>
          <p:cNvSpPr>
            <a:spLocks noChangeArrowheads="1" noChangeShapeType="1" noTextEdit="1"/>
          </p:cNvSpPr>
          <p:nvPr/>
        </p:nvSpPr>
        <p:spPr bwMode="auto">
          <a:xfrm rot="-685188">
            <a:off x="914400" y="2286000"/>
            <a:ext cx="1524000" cy="1295400"/>
          </a:xfrm>
          <a:prstGeom prst="rect">
            <a:avLst/>
          </a:prstGeom>
          <a:effectLst/>
        </p:spPr>
        <p:txBody>
          <a:bodyPr wrap="none" fromWordArt="1">
            <a:prstTxWarp prst="textSlantUp">
              <a:avLst>
                <a:gd name="adj" fmla="val 0"/>
              </a:avLst>
            </a:prstTxWarp>
          </a:bodyPr>
          <a:lstStyle/>
          <a:p>
            <a:pPr algn="ctr"/>
            <a:r>
              <a:rPr lang="en-US" sz="36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a:rPr>
              <a:t>80%</a:t>
            </a:r>
          </a:p>
        </p:txBody>
      </p:sp>
      <p:sp>
        <p:nvSpPr>
          <p:cNvPr id="4139" name="WordArt 43"/>
          <p:cNvSpPr>
            <a:spLocks noChangeArrowheads="1" noChangeShapeType="1" noTextEdit="1"/>
          </p:cNvSpPr>
          <p:nvPr/>
        </p:nvSpPr>
        <p:spPr bwMode="auto">
          <a:xfrm rot="-685188">
            <a:off x="3733800" y="2438400"/>
            <a:ext cx="1524000" cy="1295400"/>
          </a:xfrm>
          <a:prstGeom prst="rect">
            <a:avLst/>
          </a:prstGeom>
          <a:effectLst/>
        </p:spPr>
        <p:txBody>
          <a:bodyPr wrap="none" fromWordArt="1">
            <a:prstTxWarp prst="textSlantUp">
              <a:avLst>
                <a:gd name="adj" fmla="val 0"/>
              </a:avLst>
            </a:prstTxWarp>
          </a:bodyPr>
          <a:lstStyle/>
          <a:p>
            <a:pPr algn="ctr"/>
            <a:r>
              <a:rPr lang="en-US" sz="3600" b="1" kern="1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a:rPr>
              <a:t>10%</a:t>
            </a:r>
          </a:p>
        </p:txBody>
      </p:sp>
      <p:sp>
        <p:nvSpPr>
          <p:cNvPr id="4140" name="WordArt 44"/>
          <p:cNvSpPr>
            <a:spLocks noChangeArrowheads="1" noChangeShapeType="1" noTextEdit="1"/>
          </p:cNvSpPr>
          <p:nvPr/>
        </p:nvSpPr>
        <p:spPr bwMode="auto">
          <a:xfrm rot="-685188">
            <a:off x="6781800" y="2362200"/>
            <a:ext cx="1524000" cy="1295400"/>
          </a:xfrm>
          <a:prstGeom prst="rect">
            <a:avLst/>
          </a:prstGeom>
          <a:effectLst/>
        </p:spPr>
        <p:txBody>
          <a:bodyPr wrap="none" fromWordArt="1">
            <a:prstTxWarp prst="textSlantUp">
              <a:avLst>
                <a:gd name="adj" fmla="val 0"/>
              </a:avLst>
            </a:prstTxWarp>
          </a:bodyPr>
          <a:lstStyle/>
          <a:p>
            <a:pPr algn="ctr"/>
            <a:r>
              <a:rPr lang="en-US" sz="3600" b="1" kern="1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a:rPr>
              <a:t>5%</a:t>
            </a:r>
          </a:p>
        </p:txBody>
      </p:sp>
      <p:sp>
        <p:nvSpPr>
          <p:cNvPr id="4141" name="Freeform 45"/>
          <p:cNvSpPr>
            <a:spLocks/>
          </p:cNvSpPr>
          <p:nvPr/>
        </p:nvSpPr>
        <p:spPr bwMode="auto">
          <a:xfrm>
            <a:off x="3314700" y="4102100"/>
            <a:ext cx="4813300" cy="1993900"/>
          </a:xfrm>
          <a:custGeom>
            <a:avLst/>
            <a:gdLst/>
            <a:ahLst/>
            <a:cxnLst>
              <a:cxn ang="0">
                <a:pos x="1032" y="816"/>
              </a:cxn>
              <a:cxn ang="0">
                <a:pos x="216" y="864"/>
              </a:cxn>
              <a:cxn ang="0">
                <a:pos x="120" y="1200"/>
              </a:cxn>
              <a:cxn ang="0">
                <a:pos x="936" y="1200"/>
              </a:cxn>
              <a:cxn ang="0">
                <a:pos x="1032" y="1008"/>
              </a:cxn>
              <a:cxn ang="0">
                <a:pos x="1080" y="816"/>
              </a:cxn>
              <a:cxn ang="0">
                <a:pos x="1848" y="336"/>
              </a:cxn>
              <a:cxn ang="0">
                <a:pos x="2856" y="384"/>
              </a:cxn>
              <a:cxn ang="0">
                <a:pos x="2904" y="96"/>
              </a:cxn>
              <a:cxn ang="0">
                <a:pos x="2136" y="0"/>
              </a:cxn>
              <a:cxn ang="0">
                <a:pos x="1848" y="96"/>
              </a:cxn>
              <a:cxn ang="0">
                <a:pos x="1752" y="336"/>
              </a:cxn>
            </a:cxnLst>
            <a:rect l="0" t="0" r="r" b="b"/>
            <a:pathLst>
              <a:path w="3032" h="1256">
                <a:moveTo>
                  <a:pt x="1032" y="816"/>
                </a:moveTo>
                <a:cubicBezTo>
                  <a:pt x="700" y="808"/>
                  <a:pt x="368" y="800"/>
                  <a:pt x="216" y="864"/>
                </a:cubicBezTo>
                <a:cubicBezTo>
                  <a:pt x="64" y="928"/>
                  <a:pt x="0" y="1144"/>
                  <a:pt x="120" y="1200"/>
                </a:cubicBezTo>
                <a:cubicBezTo>
                  <a:pt x="240" y="1256"/>
                  <a:pt x="784" y="1232"/>
                  <a:pt x="936" y="1200"/>
                </a:cubicBezTo>
                <a:cubicBezTo>
                  <a:pt x="1088" y="1168"/>
                  <a:pt x="1008" y="1072"/>
                  <a:pt x="1032" y="1008"/>
                </a:cubicBezTo>
                <a:cubicBezTo>
                  <a:pt x="1056" y="944"/>
                  <a:pt x="944" y="928"/>
                  <a:pt x="1080" y="816"/>
                </a:cubicBezTo>
                <a:cubicBezTo>
                  <a:pt x="1216" y="704"/>
                  <a:pt x="1552" y="408"/>
                  <a:pt x="1848" y="336"/>
                </a:cubicBezTo>
                <a:cubicBezTo>
                  <a:pt x="2144" y="264"/>
                  <a:pt x="2680" y="424"/>
                  <a:pt x="2856" y="384"/>
                </a:cubicBezTo>
                <a:cubicBezTo>
                  <a:pt x="3032" y="344"/>
                  <a:pt x="3024" y="160"/>
                  <a:pt x="2904" y="96"/>
                </a:cubicBezTo>
                <a:cubicBezTo>
                  <a:pt x="2784" y="32"/>
                  <a:pt x="2312" y="0"/>
                  <a:pt x="2136" y="0"/>
                </a:cubicBezTo>
                <a:cubicBezTo>
                  <a:pt x="1960" y="0"/>
                  <a:pt x="1912" y="40"/>
                  <a:pt x="1848" y="96"/>
                </a:cubicBezTo>
                <a:cubicBezTo>
                  <a:pt x="1784" y="152"/>
                  <a:pt x="1768" y="244"/>
                  <a:pt x="1752" y="336"/>
                </a:cubicBezTo>
              </a:path>
            </a:pathLst>
          </a:custGeom>
          <a:noFill/>
          <a:ln w="57150" cap="flat" cmpd="sng">
            <a:solidFill>
              <a:srgbClr val="FFFF66"/>
            </a:solidFill>
            <a:prstDash val="solid"/>
            <a:round/>
            <a:headEnd/>
            <a:tailEnd/>
          </a:ln>
          <a:effectLst>
            <a:outerShdw blurRad="50800" dist="50800" dir="2400000" algn="ctr" rotWithShape="0">
              <a:schemeClr val="tx1"/>
            </a:outerShdw>
          </a:effectLst>
        </p:spPr>
        <p:txBody>
          <a:bodyPr lIns="0" tIns="0" rIns="0" bIns="0"/>
          <a:lstStyle/>
          <a:p>
            <a:endParaRPr lang="en-US">
              <a:effectLst>
                <a:outerShdw blurRad="50800" dist="50800" dir="5400000" algn="ctr" rotWithShape="0">
                  <a:schemeClr val="tx1"/>
                </a:outerShdw>
              </a:effectLst>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0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4129"/>
                                        </p:tgtEl>
                                        <p:attrNameLst>
                                          <p:attrName>style.visibility</p:attrName>
                                        </p:attrNameLst>
                                      </p:cBhvr>
                                      <p:to>
                                        <p:strVal val="visible"/>
                                      </p:to>
                                    </p:set>
                                    <p:anim calcmode="lin" valueType="num">
                                      <p:cBhvr>
                                        <p:cTn id="15" dur="500" fill="hold"/>
                                        <p:tgtEl>
                                          <p:spTgt spid="4129"/>
                                        </p:tgtEl>
                                        <p:attrNameLst>
                                          <p:attrName>ppt_w</p:attrName>
                                        </p:attrNameLst>
                                      </p:cBhvr>
                                      <p:tavLst>
                                        <p:tav tm="0">
                                          <p:val>
                                            <p:fltVal val="0"/>
                                          </p:val>
                                        </p:tav>
                                        <p:tav tm="100000">
                                          <p:val>
                                            <p:strVal val="#ppt_w"/>
                                          </p:val>
                                        </p:tav>
                                      </p:tavLst>
                                    </p:anim>
                                    <p:anim calcmode="lin" valueType="num">
                                      <p:cBhvr>
                                        <p:cTn id="16" dur="500" fill="hold"/>
                                        <p:tgtEl>
                                          <p:spTgt spid="4129"/>
                                        </p:tgtEl>
                                        <p:attrNameLst>
                                          <p:attrName>ppt_h</p:attrName>
                                        </p:attrNameLst>
                                      </p:cBhvr>
                                      <p:tavLst>
                                        <p:tav tm="0">
                                          <p:val>
                                            <p:fltVal val="0"/>
                                          </p:val>
                                        </p:tav>
                                        <p:tav tm="100000">
                                          <p:val>
                                            <p:strVal val="#ppt_h"/>
                                          </p:val>
                                        </p:tav>
                                      </p:tavLst>
                                    </p:anim>
                                    <p:animEffect transition="in" filter="fade">
                                      <p:cBhvr>
                                        <p:cTn id="17" dur="500"/>
                                        <p:tgtEl>
                                          <p:spTgt spid="4129"/>
                                        </p:tgtEl>
                                      </p:cBhvr>
                                    </p:animEffect>
                                  </p:childTnLst>
                                </p:cTn>
                              </p:par>
                              <p:par>
                                <p:cTn id="18" presetID="53" presetClass="entr" presetSubtype="0" fill="hold" grpId="0" nodeType="withEffect">
                                  <p:stCondLst>
                                    <p:cond delay="0"/>
                                  </p:stCondLst>
                                  <p:childTnLst>
                                    <p:set>
                                      <p:cBhvr>
                                        <p:cTn id="19" dur="1" fill="hold">
                                          <p:stCondLst>
                                            <p:cond delay="0"/>
                                          </p:stCondLst>
                                        </p:cTn>
                                        <p:tgtEl>
                                          <p:spTgt spid="4134"/>
                                        </p:tgtEl>
                                        <p:attrNameLst>
                                          <p:attrName>style.visibility</p:attrName>
                                        </p:attrNameLst>
                                      </p:cBhvr>
                                      <p:to>
                                        <p:strVal val="visible"/>
                                      </p:to>
                                    </p:set>
                                    <p:anim calcmode="lin" valueType="num">
                                      <p:cBhvr>
                                        <p:cTn id="20" dur="500" fill="hold"/>
                                        <p:tgtEl>
                                          <p:spTgt spid="4134"/>
                                        </p:tgtEl>
                                        <p:attrNameLst>
                                          <p:attrName>ppt_w</p:attrName>
                                        </p:attrNameLst>
                                      </p:cBhvr>
                                      <p:tavLst>
                                        <p:tav tm="0">
                                          <p:val>
                                            <p:fltVal val="0"/>
                                          </p:val>
                                        </p:tav>
                                        <p:tav tm="100000">
                                          <p:val>
                                            <p:strVal val="#ppt_w"/>
                                          </p:val>
                                        </p:tav>
                                      </p:tavLst>
                                    </p:anim>
                                    <p:anim calcmode="lin" valueType="num">
                                      <p:cBhvr>
                                        <p:cTn id="21" dur="500" fill="hold"/>
                                        <p:tgtEl>
                                          <p:spTgt spid="4134"/>
                                        </p:tgtEl>
                                        <p:attrNameLst>
                                          <p:attrName>ppt_h</p:attrName>
                                        </p:attrNameLst>
                                      </p:cBhvr>
                                      <p:tavLst>
                                        <p:tav tm="0">
                                          <p:val>
                                            <p:fltVal val="0"/>
                                          </p:val>
                                        </p:tav>
                                        <p:tav tm="100000">
                                          <p:val>
                                            <p:strVal val="#ppt_h"/>
                                          </p:val>
                                        </p:tav>
                                      </p:tavLst>
                                    </p:anim>
                                    <p:animEffect transition="in" filter="fade">
                                      <p:cBhvr>
                                        <p:cTn id="22" dur="500"/>
                                        <p:tgtEl>
                                          <p:spTgt spid="413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120"/>
                                        </p:tgtEl>
                                        <p:attrNameLst>
                                          <p:attrName>style.visibility</p:attrName>
                                        </p:attrNameLst>
                                      </p:cBhvr>
                                      <p:to>
                                        <p:strVal val="visible"/>
                                      </p:to>
                                    </p:set>
                                    <p:animEffect transition="in" filter="blinds(horizontal)">
                                      <p:cBhvr>
                                        <p:cTn id="27" dur="500"/>
                                        <p:tgtEl>
                                          <p:spTgt spid="412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121"/>
                                        </p:tgtEl>
                                        <p:attrNameLst>
                                          <p:attrName>style.visibility</p:attrName>
                                        </p:attrNameLst>
                                      </p:cBhvr>
                                      <p:to>
                                        <p:strVal val="visible"/>
                                      </p:to>
                                    </p:set>
                                    <p:animEffect transition="in" filter="wipe(left)">
                                      <p:cBhvr>
                                        <p:cTn id="32" dur="500"/>
                                        <p:tgtEl>
                                          <p:spTgt spid="4121"/>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1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13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13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141"/>
                                        </p:tgtEl>
                                        <p:attrNameLst>
                                          <p:attrName>style.visibility</p:attrName>
                                        </p:attrNameLst>
                                      </p:cBhvr>
                                      <p:to>
                                        <p:strVal val="visible"/>
                                      </p:to>
                                    </p:set>
                                    <p:animEffect transition="in" filter="wipe(down)">
                                      <p:cBhvr>
                                        <p:cTn id="47" dur="500"/>
                                        <p:tgtEl>
                                          <p:spTgt spid="4141"/>
                                        </p:tgtEl>
                                      </p:cBhvr>
                                    </p:animEffect>
                                  </p:childTnLst>
                                </p:cTn>
                              </p:par>
                            </p:childTnLst>
                          </p:cTn>
                        </p:par>
                      </p:childTnLst>
                    </p:cTn>
                  </p:par>
                  <p:par>
                    <p:cTn id="48" fill="hold">
                      <p:stCondLst>
                        <p:cond delay="indefinite"/>
                      </p:stCondLst>
                      <p:childTnLst>
                        <p:par>
                          <p:cTn id="49" fill="hold">
                            <p:stCondLst>
                              <p:cond delay="0"/>
                            </p:stCondLst>
                            <p:childTnLst>
                              <p:par>
                                <p:cTn id="50" presetID="15" presetClass="entr" presetSubtype="0" fill="hold" grpId="0" nodeType="clickEffect">
                                  <p:stCondLst>
                                    <p:cond delay="0"/>
                                  </p:stCondLst>
                                  <p:childTnLst>
                                    <p:set>
                                      <p:cBhvr>
                                        <p:cTn id="51" dur="1" fill="hold">
                                          <p:stCondLst>
                                            <p:cond delay="0"/>
                                          </p:stCondLst>
                                        </p:cTn>
                                        <p:tgtEl>
                                          <p:spTgt spid="4138"/>
                                        </p:tgtEl>
                                        <p:attrNameLst>
                                          <p:attrName>style.visibility</p:attrName>
                                        </p:attrNameLst>
                                      </p:cBhvr>
                                      <p:to>
                                        <p:strVal val="visible"/>
                                      </p:to>
                                    </p:set>
                                    <p:anim calcmode="lin" valueType="num">
                                      <p:cBhvr>
                                        <p:cTn id="52" dur="1000" fill="hold"/>
                                        <p:tgtEl>
                                          <p:spTgt spid="4138"/>
                                        </p:tgtEl>
                                        <p:attrNameLst>
                                          <p:attrName>ppt_w</p:attrName>
                                        </p:attrNameLst>
                                      </p:cBhvr>
                                      <p:tavLst>
                                        <p:tav tm="0">
                                          <p:val>
                                            <p:fltVal val="0"/>
                                          </p:val>
                                        </p:tav>
                                        <p:tav tm="100000">
                                          <p:val>
                                            <p:strVal val="#ppt_w"/>
                                          </p:val>
                                        </p:tav>
                                      </p:tavLst>
                                    </p:anim>
                                    <p:anim calcmode="lin" valueType="num">
                                      <p:cBhvr>
                                        <p:cTn id="53" dur="1000" fill="hold"/>
                                        <p:tgtEl>
                                          <p:spTgt spid="4138"/>
                                        </p:tgtEl>
                                        <p:attrNameLst>
                                          <p:attrName>ppt_h</p:attrName>
                                        </p:attrNameLst>
                                      </p:cBhvr>
                                      <p:tavLst>
                                        <p:tav tm="0">
                                          <p:val>
                                            <p:fltVal val="0"/>
                                          </p:val>
                                        </p:tav>
                                        <p:tav tm="100000">
                                          <p:val>
                                            <p:strVal val="#ppt_h"/>
                                          </p:val>
                                        </p:tav>
                                      </p:tavLst>
                                    </p:anim>
                                    <p:anim calcmode="lin" valueType="num">
                                      <p:cBhvr>
                                        <p:cTn id="54" dur="1000" fill="hold"/>
                                        <p:tgtEl>
                                          <p:spTgt spid="4138"/>
                                        </p:tgtEl>
                                        <p:attrNameLst>
                                          <p:attrName>ppt_x</p:attrName>
                                        </p:attrNameLst>
                                      </p:cBhvr>
                                      <p:tavLst>
                                        <p:tav tm="0" fmla="#ppt_x+(cos(-2*pi*(1-$))*-#ppt_x-sin(-2*pi*(1-$))*(1-#ppt_y))*(1-$)">
                                          <p:val>
                                            <p:fltVal val="0"/>
                                          </p:val>
                                        </p:tav>
                                        <p:tav tm="100000">
                                          <p:val>
                                            <p:fltVal val="1"/>
                                          </p:val>
                                        </p:tav>
                                      </p:tavLst>
                                    </p:anim>
                                    <p:anim calcmode="lin" valueType="num">
                                      <p:cBhvr>
                                        <p:cTn id="55" dur="1000" fill="hold"/>
                                        <p:tgtEl>
                                          <p:spTgt spid="413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6" fill="hold">
                      <p:stCondLst>
                        <p:cond delay="indefinite"/>
                      </p:stCondLst>
                      <p:childTnLst>
                        <p:par>
                          <p:cTn id="57" fill="hold">
                            <p:stCondLst>
                              <p:cond delay="0"/>
                            </p:stCondLst>
                            <p:childTnLst>
                              <p:par>
                                <p:cTn id="58" presetID="15" presetClass="entr" presetSubtype="0" fill="hold" grpId="0" nodeType="clickEffect">
                                  <p:stCondLst>
                                    <p:cond delay="0"/>
                                  </p:stCondLst>
                                  <p:childTnLst>
                                    <p:set>
                                      <p:cBhvr>
                                        <p:cTn id="59" dur="1" fill="hold">
                                          <p:stCondLst>
                                            <p:cond delay="0"/>
                                          </p:stCondLst>
                                        </p:cTn>
                                        <p:tgtEl>
                                          <p:spTgt spid="4139"/>
                                        </p:tgtEl>
                                        <p:attrNameLst>
                                          <p:attrName>style.visibility</p:attrName>
                                        </p:attrNameLst>
                                      </p:cBhvr>
                                      <p:to>
                                        <p:strVal val="visible"/>
                                      </p:to>
                                    </p:set>
                                    <p:anim calcmode="lin" valueType="num">
                                      <p:cBhvr>
                                        <p:cTn id="60" dur="1000" fill="hold"/>
                                        <p:tgtEl>
                                          <p:spTgt spid="4139"/>
                                        </p:tgtEl>
                                        <p:attrNameLst>
                                          <p:attrName>ppt_w</p:attrName>
                                        </p:attrNameLst>
                                      </p:cBhvr>
                                      <p:tavLst>
                                        <p:tav tm="0">
                                          <p:val>
                                            <p:fltVal val="0"/>
                                          </p:val>
                                        </p:tav>
                                        <p:tav tm="100000">
                                          <p:val>
                                            <p:strVal val="#ppt_w"/>
                                          </p:val>
                                        </p:tav>
                                      </p:tavLst>
                                    </p:anim>
                                    <p:anim calcmode="lin" valueType="num">
                                      <p:cBhvr>
                                        <p:cTn id="61" dur="1000" fill="hold"/>
                                        <p:tgtEl>
                                          <p:spTgt spid="4139"/>
                                        </p:tgtEl>
                                        <p:attrNameLst>
                                          <p:attrName>ppt_h</p:attrName>
                                        </p:attrNameLst>
                                      </p:cBhvr>
                                      <p:tavLst>
                                        <p:tav tm="0">
                                          <p:val>
                                            <p:fltVal val="0"/>
                                          </p:val>
                                        </p:tav>
                                        <p:tav tm="100000">
                                          <p:val>
                                            <p:strVal val="#ppt_h"/>
                                          </p:val>
                                        </p:tav>
                                      </p:tavLst>
                                    </p:anim>
                                    <p:anim calcmode="lin" valueType="num">
                                      <p:cBhvr>
                                        <p:cTn id="62" dur="1000" fill="hold"/>
                                        <p:tgtEl>
                                          <p:spTgt spid="4139"/>
                                        </p:tgtEl>
                                        <p:attrNameLst>
                                          <p:attrName>ppt_x</p:attrName>
                                        </p:attrNameLst>
                                      </p:cBhvr>
                                      <p:tavLst>
                                        <p:tav tm="0" fmla="#ppt_x+(cos(-2*pi*(1-$))*-#ppt_x-sin(-2*pi*(1-$))*(1-#ppt_y))*(1-$)">
                                          <p:val>
                                            <p:fltVal val="0"/>
                                          </p:val>
                                        </p:tav>
                                        <p:tav tm="100000">
                                          <p:val>
                                            <p:fltVal val="1"/>
                                          </p:val>
                                        </p:tav>
                                      </p:tavLst>
                                    </p:anim>
                                    <p:anim calcmode="lin" valueType="num">
                                      <p:cBhvr>
                                        <p:cTn id="63" dur="1000" fill="hold"/>
                                        <p:tgtEl>
                                          <p:spTgt spid="413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4" fill="hold">
                      <p:stCondLst>
                        <p:cond delay="indefinite"/>
                      </p:stCondLst>
                      <p:childTnLst>
                        <p:par>
                          <p:cTn id="65" fill="hold">
                            <p:stCondLst>
                              <p:cond delay="0"/>
                            </p:stCondLst>
                            <p:childTnLst>
                              <p:par>
                                <p:cTn id="66" presetID="15" presetClass="entr" presetSubtype="0" fill="hold" grpId="0" nodeType="clickEffect">
                                  <p:stCondLst>
                                    <p:cond delay="0"/>
                                  </p:stCondLst>
                                  <p:childTnLst>
                                    <p:set>
                                      <p:cBhvr>
                                        <p:cTn id="67" dur="1" fill="hold">
                                          <p:stCondLst>
                                            <p:cond delay="0"/>
                                          </p:stCondLst>
                                        </p:cTn>
                                        <p:tgtEl>
                                          <p:spTgt spid="4140"/>
                                        </p:tgtEl>
                                        <p:attrNameLst>
                                          <p:attrName>style.visibility</p:attrName>
                                        </p:attrNameLst>
                                      </p:cBhvr>
                                      <p:to>
                                        <p:strVal val="visible"/>
                                      </p:to>
                                    </p:set>
                                    <p:anim calcmode="lin" valueType="num">
                                      <p:cBhvr>
                                        <p:cTn id="68" dur="1000" fill="hold"/>
                                        <p:tgtEl>
                                          <p:spTgt spid="4140"/>
                                        </p:tgtEl>
                                        <p:attrNameLst>
                                          <p:attrName>ppt_w</p:attrName>
                                        </p:attrNameLst>
                                      </p:cBhvr>
                                      <p:tavLst>
                                        <p:tav tm="0">
                                          <p:val>
                                            <p:fltVal val="0"/>
                                          </p:val>
                                        </p:tav>
                                        <p:tav tm="100000">
                                          <p:val>
                                            <p:strVal val="#ppt_w"/>
                                          </p:val>
                                        </p:tav>
                                      </p:tavLst>
                                    </p:anim>
                                    <p:anim calcmode="lin" valueType="num">
                                      <p:cBhvr>
                                        <p:cTn id="69" dur="1000" fill="hold"/>
                                        <p:tgtEl>
                                          <p:spTgt spid="4140"/>
                                        </p:tgtEl>
                                        <p:attrNameLst>
                                          <p:attrName>ppt_h</p:attrName>
                                        </p:attrNameLst>
                                      </p:cBhvr>
                                      <p:tavLst>
                                        <p:tav tm="0">
                                          <p:val>
                                            <p:fltVal val="0"/>
                                          </p:val>
                                        </p:tav>
                                        <p:tav tm="100000">
                                          <p:val>
                                            <p:strVal val="#ppt_h"/>
                                          </p:val>
                                        </p:tav>
                                      </p:tavLst>
                                    </p:anim>
                                    <p:anim calcmode="lin" valueType="num">
                                      <p:cBhvr>
                                        <p:cTn id="70" dur="1000" fill="hold"/>
                                        <p:tgtEl>
                                          <p:spTgt spid="4140"/>
                                        </p:tgtEl>
                                        <p:attrNameLst>
                                          <p:attrName>ppt_x</p:attrName>
                                        </p:attrNameLst>
                                      </p:cBhvr>
                                      <p:tavLst>
                                        <p:tav tm="0" fmla="#ppt_x+(cos(-2*pi*(1-$))*-#ppt_x-sin(-2*pi*(1-$))*(1-#ppt_y))*(1-$)">
                                          <p:val>
                                            <p:fltVal val="0"/>
                                          </p:val>
                                        </p:tav>
                                        <p:tav tm="100000">
                                          <p:val>
                                            <p:fltVal val="1"/>
                                          </p:val>
                                        </p:tav>
                                      </p:tavLst>
                                    </p:anim>
                                    <p:anim calcmode="lin" valueType="num">
                                      <p:cBhvr>
                                        <p:cTn id="71" dur="1000" fill="hold"/>
                                        <p:tgtEl>
                                          <p:spTgt spid="414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7" grpId="0"/>
      <p:bldP spid="4120" grpId="0"/>
      <p:bldP spid="4121" grpId="0"/>
      <p:bldP spid="4128" grpId="0"/>
      <p:bldP spid="4129" grpId="0"/>
      <p:bldP spid="4130" grpId="0"/>
      <p:bldP spid="4133" grpId="0"/>
      <p:bldP spid="4134" grpId="0"/>
      <p:bldP spid="4135" grpId="0"/>
      <p:bldP spid="4137" grpId="0"/>
      <p:bldP spid="4138" grpId="0" animBg="1"/>
      <p:bldP spid="4139" grpId="0" animBg="1"/>
      <p:bldP spid="4140" grpId="0" animBg="1"/>
      <p:bldP spid="4141"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7" name="Slide Number Placeholder 5"/>
          <p:cNvSpPr>
            <a:spLocks noGrp="1"/>
          </p:cNvSpPr>
          <p:nvPr>
            <p:ph type="sldNum" sz="quarter" idx="12"/>
          </p:nvPr>
        </p:nvSpPr>
        <p:spPr/>
        <p:txBody>
          <a:bodyPr/>
          <a:lstStyle/>
          <a:p>
            <a:fld id="{6BA39B77-510B-4311-B2E9-8A594C8C4BAD}" type="slidenum">
              <a:rPr lang="en-US"/>
              <a:pPr/>
              <a:t>7</a:t>
            </a:fld>
            <a:endParaRPr lang="en-US"/>
          </a:p>
        </p:txBody>
      </p:sp>
      <p:sp>
        <p:nvSpPr>
          <p:cNvPr id="5122" name="Freeform 2"/>
          <p:cNvSpPr>
            <a:spLocks/>
          </p:cNvSpPr>
          <p:nvPr/>
        </p:nvSpPr>
        <p:spPr bwMode="auto">
          <a:xfrm>
            <a:off x="371475" y="754063"/>
            <a:ext cx="3009900" cy="5064125"/>
          </a:xfrm>
          <a:custGeom>
            <a:avLst/>
            <a:gdLst/>
            <a:ahLst/>
            <a:cxnLst>
              <a:cxn ang="0">
                <a:pos x="26" y="3004"/>
              </a:cxn>
              <a:cxn ang="0">
                <a:pos x="0" y="404"/>
              </a:cxn>
              <a:cxn ang="0">
                <a:pos x="320" y="0"/>
              </a:cxn>
              <a:cxn ang="0">
                <a:pos x="834" y="446"/>
              </a:cxn>
              <a:cxn ang="0">
                <a:pos x="1061" y="455"/>
              </a:cxn>
              <a:cxn ang="0">
                <a:pos x="1238" y="354"/>
              </a:cxn>
              <a:cxn ang="0">
                <a:pos x="1490" y="151"/>
              </a:cxn>
              <a:cxn ang="0">
                <a:pos x="1575" y="245"/>
              </a:cxn>
              <a:cxn ang="0">
                <a:pos x="1835" y="84"/>
              </a:cxn>
              <a:cxn ang="0">
                <a:pos x="1895" y="185"/>
              </a:cxn>
              <a:cxn ang="0">
                <a:pos x="1718" y="378"/>
              </a:cxn>
              <a:cxn ang="0">
                <a:pos x="1760" y="530"/>
              </a:cxn>
              <a:cxn ang="0">
                <a:pos x="1701" y="809"/>
              </a:cxn>
              <a:cxn ang="0">
                <a:pos x="1667" y="875"/>
              </a:cxn>
              <a:cxn ang="0">
                <a:pos x="1760" y="875"/>
              </a:cxn>
              <a:cxn ang="0">
                <a:pos x="1709" y="1355"/>
              </a:cxn>
              <a:cxn ang="0">
                <a:pos x="1734" y="1431"/>
              </a:cxn>
              <a:cxn ang="0">
                <a:pos x="1684" y="1457"/>
              </a:cxn>
              <a:cxn ang="0">
                <a:pos x="1465" y="2112"/>
              </a:cxn>
              <a:cxn ang="0">
                <a:pos x="1364" y="2465"/>
              </a:cxn>
              <a:cxn ang="0">
                <a:pos x="1338" y="2558"/>
              </a:cxn>
              <a:cxn ang="0">
                <a:pos x="1297" y="2811"/>
              </a:cxn>
              <a:cxn ang="0">
                <a:pos x="1121" y="3088"/>
              </a:cxn>
              <a:cxn ang="0">
                <a:pos x="1019" y="3172"/>
              </a:cxn>
              <a:cxn ang="0">
                <a:pos x="632" y="3189"/>
              </a:cxn>
              <a:cxn ang="0">
                <a:pos x="557" y="3013"/>
              </a:cxn>
              <a:cxn ang="0">
                <a:pos x="26" y="3004"/>
              </a:cxn>
            </a:cxnLst>
            <a:rect l="0" t="0" r="r" b="b"/>
            <a:pathLst>
              <a:path w="1896" h="3190">
                <a:moveTo>
                  <a:pt x="26" y="3004"/>
                </a:moveTo>
                <a:lnTo>
                  <a:pt x="0" y="404"/>
                </a:lnTo>
                <a:lnTo>
                  <a:pt x="320" y="0"/>
                </a:lnTo>
                <a:lnTo>
                  <a:pt x="834" y="446"/>
                </a:lnTo>
                <a:lnTo>
                  <a:pt x="1061" y="455"/>
                </a:lnTo>
                <a:lnTo>
                  <a:pt x="1238" y="354"/>
                </a:lnTo>
                <a:lnTo>
                  <a:pt x="1490" y="151"/>
                </a:lnTo>
                <a:lnTo>
                  <a:pt x="1575" y="245"/>
                </a:lnTo>
                <a:lnTo>
                  <a:pt x="1835" y="84"/>
                </a:lnTo>
                <a:lnTo>
                  <a:pt x="1895" y="185"/>
                </a:lnTo>
                <a:lnTo>
                  <a:pt x="1718" y="378"/>
                </a:lnTo>
                <a:lnTo>
                  <a:pt x="1760" y="530"/>
                </a:lnTo>
                <a:lnTo>
                  <a:pt x="1701" y="809"/>
                </a:lnTo>
                <a:lnTo>
                  <a:pt x="1667" y="875"/>
                </a:lnTo>
                <a:lnTo>
                  <a:pt x="1760" y="875"/>
                </a:lnTo>
                <a:lnTo>
                  <a:pt x="1709" y="1355"/>
                </a:lnTo>
                <a:lnTo>
                  <a:pt x="1734" y="1431"/>
                </a:lnTo>
                <a:lnTo>
                  <a:pt x="1684" y="1457"/>
                </a:lnTo>
                <a:lnTo>
                  <a:pt x="1465" y="2112"/>
                </a:lnTo>
                <a:lnTo>
                  <a:pt x="1364" y="2465"/>
                </a:lnTo>
                <a:lnTo>
                  <a:pt x="1338" y="2558"/>
                </a:lnTo>
                <a:lnTo>
                  <a:pt x="1297" y="2811"/>
                </a:lnTo>
                <a:lnTo>
                  <a:pt x="1121" y="3088"/>
                </a:lnTo>
                <a:lnTo>
                  <a:pt x="1019" y="3172"/>
                </a:lnTo>
                <a:lnTo>
                  <a:pt x="632" y="3189"/>
                </a:lnTo>
                <a:lnTo>
                  <a:pt x="557" y="3013"/>
                </a:lnTo>
                <a:lnTo>
                  <a:pt x="26" y="3004"/>
                </a:lnTo>
              </a:path>
            </a:pathLst>
          </a:custGeom>
          <a:pattFill prst="pct25">
            <a:fgClr>
              <a:schemeClr val="accent2"/>
            </a:fgClr>
            <a:bgClr>
              <a:srgbClr val="FFFFFF"/>
            </a:bgClr>
          </a:pattFill>
          <a:ln w="50800" cap="rnd" cmpd="sng">
            <a:solidFill>
              <a:schemeClr val="accent2"/>
            </a:solidFill>
            <a:prstDash val="solid"/>
            <a:round/>
            <a:headEnd/>
            <a:tailEnd/>
          </a:ln>
          <a:effectLst/>
        </p:spPr>
        <p:txBody>
          <a:bodyPr/>
          <a:lstStyle/>
          <a:p>
            <a:endParaRPr lang="en-US"/>
          </a:p>
        </p:txBody>
      </p:sp>
      <p:grpSp>
        <p:nvGrpSpPr>
          <p:cNvPr id="5667" name="Group 547"/>
          <p:cNvGrpSpPr>
            <a:grpSpLocks/>
          </p:cNvGrpSpPr>
          <p:nvPr/>
        </p:nvGrpSpPr>
        <p:grpSpPr bwMode="auto">
          <a:xfrm>
            <a:off x="3125788" y="3138488"/>
            <a:ext cx="1203325" cy="676275"/>
            <a:chOff x="1969" y="1977"/>
            <a:chExt cx="758" cy="426"/>
          </a:xfrm>
        </p:grpSpPr>
        <p:sp>
          <p:nvSpPr>
            <p:cNvPr id="5124" name="Freeform 4"/>
            <p:cNvSpPr>
              <a:spLocks/>
            </p:cNvSpPr>
            <p:nvPr/>
          </p:nvSpPr>
          <p:spPr bwMode="auto">
            <a:xfrm>
              <a:off x="1969" y="1977"/>
              <a:ext cx="583" cy="426"/>
            </a:xfrm>
            <a:custGeom>
              <a:avLst/>
              <a:gdLst/>
              <a:ahLst/>
              <a:cxnLst>
                <a:cxn ang="0">
                  <a:pos x="0" y="0"/>
                </a:cxn>
                <a:cxn ang="0">
                  <a:pos x="582" y="0"/>
                </a:cxn>
                <a:cxn ang="0">
                  <a:pos x="582" y="425"/>
                </a:cxn>
                <a:cxn ang="0">
                  <a:pos x="0" y="425"/>
                </a:cxn>
                <a:cxn ang="0">
                  <a:pos x="0" y="0"/>
                </a:cxn>
              </a:cxnLst>
              <a:rect l="0" t="0" r="r" b="b"/>
              <a:pathLst>
                <a:path w="583" h="426">
                  <a:moveTo>
                    <a:pt x="0" y="0"/>
                  </a:moveTo>
                  <a:lnTo>
                    <a:pt x="582" y="0"/>
                  </a:lnTo>
                  <a:lnTo>
                    <a:pt x="582" y="425"/>
                  </a:lnTo>
                  <a:lnTo>
                    <a:pt x="0" y="425"/>
                  </a:lnTo>
                  <a:lnTo>
                    <a:pt x="0" y="0"/>
                  </a:lnTo>
                </a:path>
              </a:pathLst>
            </a:custGeom>
            <a:solidFill>
              <a:srgbClr val="FFFFFF"/>
            </a:solidFill>
            <a:ln w="12700" cap="rnd" cmpd="sng">
              <a:solidFill>
                <a:srgbClr val="000000"/>
              </a:solidFill>
              <a:prstDash val="solid"/>
              <a:round/>
              <a:headEnd/>
              <a:tailEnd/>
            </a:ln>
            <a:effectLst/>
          </p:spPr>
          <p:txBody>
            <a:bodyPr/>
            <a:lstStyle/>
            <a:p>
              <a:endParaRPr lang="en-US"/>
            </a:p>
          </p:txBody>
        </p:sp>
        <p:sp>
          <p:nvSpPr>
            <p:cNvPr id="5125" name="Rectangle 5"/>
            <p:cNvSpPr>
              <a:spLocks noChangeArrowheads="1"/>
            </p:cNvSpPr>
            <p:nvPr/>
          </p:nvSpPr>
          <p:spPr bwMode="auto">
            <a:xfrm>
              <a:off x="1994" y="1984"/>
              <a:ext cx="733" cy="389"/>
            </a:xfrm>
            <a:prstGeom prst="rect">
              <a:avLst/>
            </a:prstGeom>
            <a:noFill/>
            <a:ln w="9525">
              <a:noFill/>
              <a:miter lim="800000"/>
              <a:headEnd/>
              <a:tailEnd/>
            </a:ln>
            <a:effectLst/>
          </p:spPr>
          <p:txBody>
            <a:bodyPr lIns="0" tIns="0" rIns="0" bIns="0"/>
            <a:lstStyle/>
            <a:p>
              <a:r>
                <a:rPr lang="en-US" sz="2200">
                  <a:solidFill>
                    <a:srgbClr val="000000"/>
                  </a:solidFill>
                  <a:latin typeface="Century Gothic" pitchFamily="34" charset="0"/>
                </a:rPr>
                <a:t>Amos</a:t>
              </a:r>
            </a:p>
            <a:p>
              <a:r>
                <a:rPr lang="en-US" sz="2200">
                  <a:solidFill>
                    <a:srgbClr val="000000"/>
                  </a:solidFill>
                  <a:latin typeface="Century Gothic" pitchFamily="34" charset="0"/>
                </a:rPr>
                <a:t>Hosea</a:t>
              </a:r>
            </a:p>
          </p:txBody>
        </p:sp>
      </p:grpSp>
      <p:sp>
        <p:nvSpPr>
          <p:cNvPr id="5128" name="Freeform 8"/>
          <p:cNvSpPr>
            <a:spLocks/>
          </p:cNvSpPr>
          <p:nvPr/>
        </p:nvSpPr>
        <p:spPr bwMode="auto">
          <a:xfrm>
            <a:off x="3956050" y="1246188"/>
            <a:ext cx="4827588" cy="4992687"/>
          </a:xfrm>
          <a:custGeom>
            <a:avLst/>
            <a:gdLst/>
            <a:ahLst/>
            <a:cxnLst>
              <a:cxn ang="0">
                <a:pos x="29" y="103"/>
              </a:cxn>
              <a:cxn ang="0">
                <a:pos x="77" y="147"/>
              </a:cxn>
              <a:cxn ang="0">
                <a:pos x="96" y="220"/>
              </a:cxn>
              <a:cxn ang="0">
                <a:pos x="153" y="264"/>
              </a:cxn>
              <a:cxn ang="0">
                <a:pos x="200" y="264"/>
              </a:cxn>
              <a:cxn ang="0">
                <a:pos x="267" y="264"/>
              </a:cxn>
              <a:cxn ang="0">
                <a:pos x="381" y="250"/>
              </a:cxn>
              <a:cxn ang="0">
                <a:pos x="419" y="250"/>
              </a:cxn>
              <a:cxn ang="0">
                <a:pos x="457" y="250"/>
              </a:cxn>
              <a:cxn ang="0">
                <a:pos x="495" y="250"/>
              </a:cxn>
              <a:cxn ang="0">
                <a:pos x="533" y="308"/>
              </a:cxn>
              <a:cxn ang="0">
                <a:pos x="561" y="338"/>
              </a:cxn>
              <a:cxn ang="0">
                <a:pos x="590" y="382"/>
              </a:cxn>
              <a:cxn ang="0">
                <a:pos x="647" y="382"/>
              </a:cxn>
              <a:cxn ang="0">
                <a:pos x="676" y="412"/>
              </a:cxn>
              <a:cxn ang="0">
                <a:pos x="704" y="441"/>
              </a:cxn>
              <a:cxn ang="0">
                <a:pos x="724" y="470"/>
              </a:cxn>
              <a:cxn ang="0">
                <a:pos x="761" y="544"/>
              </a:cxn>
              <a:cxn ang="0">
                <a:pos x="809" y="617"/>
              </a:cxn>
              <a:cxn ang="0">
                <a:pos x="867" y="720"/>
              </a:cxn>
              <a:cxn ang="0">
                <a:pos x="904" y="823"/>
              </a:cxn>
              <a:cxn ang="0">
                <a:pos x="962" y="911"/>
              </a:cxn>
              <a:cxn ang="0">
                <a:pos x="1028" y="985"/>
              </a:cxn>
              <a:cxn ang="0">
                <a:pos x="1066" y="1073"/>
              </a:cxn>
              <a:cxn ang="0">
                <a:pos x="1114" y="1117"/>
              </a:cxn>
              <a:cxn ang="0">
                <a:pos x="1191" y="1117"/>
              </a:cxn>
              <a:cxn ang="0">
                <a:pos x="1228" y="1073"/>
              </a:cxn>
              <a:cxn ang="0">
                <a:pos x="1266" y="1044"/>
              </a:cxn>
              <a:cxn ang="0">
                <a:pos x="1381" y="1044"/>
              </a:cxn>
              <a:cxn ang="0">
                <a:pos x="1410" y="1058"/>
              </a:cxn>
              <a:cxn ang="0">
                <a:pos x="1505" y="1234"/>
              </a:cxn>
              <a:cxn ang="0">
                <a:pos x="1667" y="1483"/>
              </a:cxn>
              <a:cxn ang="0">
                <a:pos x="1696" y="1527"/>
              </a:cxn>
              <a:cxn ang="0">
                <a:pos x="1820" y="1718"/>
              </a:cxn>
              <a:cxn ang="0">
                <a:pos x="1991" y="1777"/>
              </a:cxn>
              <a:cxn ang="0">
                <a:pos x="2039" y="1777"/>
              </a:cxn>
              <a:cxn ang="0">
                <a:pos x="2125" y="1850"/>
              </a:cxn>
              <a:cxn ang="0">
                <a:pos x="2229" y="1968"/>
              </a:cxn>
              <a:cxn ang="0">
                <a:pos x="2229" y="2027"/>
              </a:cxn>
              <a:cxn ang="0">
                <a:pos x="2239" y="2071"/>
              </a:cxn>
              <a:cxn ang="0">
                <a:pos x="2277" y="2247"/>
              </a:cxn>
              <a:cxn ang="0">
                <a:pos x="2325" y="2379"/>
              </a:cxn>
              <a:cxn ang="0">
                <a:pos x="2372" y="2438"/>
              </a:cxn>
              <a:cxn ang="0">
                <a:pos x="2458" y="2512"/>
              </a:cxn>
              <a:cxn ang="0">
                <a:pos x="2553" y="2688"/>
              </a:cxn>
              <a:cxn ang="0">
                <a:pos x="2649" y="2850"/>
              </a:cxn>
              <a:cxn ang="0">
                <a:pos x="2726" y="2894"/>
              </a:cxn>
              <a:cxn ang="0">
                <a:pos x="2792" y="2923"/>
              </a:cxn>
              <a:cxn ang="0">
                <a:pos x="2868" y="2967"/>
              </a:cxn>
              <a:cxn ang="0">
                <a:pos x="2925" y="3026"/>
              </a:cxn>
              <a:cxn ang="0">
                <a:pos x="3040" y="3144"/>
              </a:cxn>
            </a:cxnLst>
            <a:rect l="0" t="0" r="r" b="b"/>
            <a:pathLst>
              <a:path w="3041" h="3145">
                <a:moveTo>
                  <a:pt x="0" y="0"/>
                </a:moveTo>
                <a:lnTo>
                  <a:pt x="10" y="74"/>
                </a:lnTo>
                <a:lnTo>
                  <a:pt x="19" y="88"/>
                </a:lnTo>
                <a:lnTo>
                  <a:pt x="29" y="103"/>
                </a:lnTo>
                <a:lnTo>
                  <a:pt x="39" y="103"/>
                </a:lnTo>
                <a:lnTo>
                  <a:pt x="67" y="132"/>
                </a:lnTo>
                <a:lnTo>
                  <a:pt x="67" y="147"/>
                </a:lnTo>
                <a:lnTo>
                  <a:pt x="77" y="147"/>
                </a:lnTo>
                <a:lnTo>
                  <a:pt x="77" y="162"/>
                </a:lnTo>
                <a:lnTo>
                  <a:pt x="77" y="176"/>
                </a:lnTo>
                <a:lnTo>
                  <a:pt x="86" y="176"/>
                </a:lnTo>
                <a:lnTo>
                  <a:pt x="96" y="220"/>
                </a:lnTo>
                <a:lnTo>
                  <a:pt x="105" y="220"/>
                </a:lnTo>
                <a:lnTo>
                  <a:pt x="105" y="235"/>
                </a:lnTo>
                <a:lnTo>
                  <a:pt x="134" y="264"/>
                </a:lnTo>
                <a:lnTo>
                  <a:pt x="153" y="264"/>
                </a:lnTo>
                <a:lnTo>
                  <a:pt x="172" y="264"/>
                </a:lnTo>
                <a:lnTo>
                  <a:pt x="182" y="264"/>
                </a:lnTo>
                <a:lnTo>
                  <a:pt x="191" y="264"/>
                </a:lnTo>
                <a:lnTo>
                  <a:pt x="200" y="264"/>
                </a:lnTo>
                <a:lnTo>
                  <a:pt x="239" y="264"/>
                </a:lnTo>
                <a:lnTo>
                  <a:pt x="248" y="264"/>
                </a:lnTo>
                <a:lnTo>
                  <a:pt x="257" y="264"/>
                </a:lnTo>
                <a:lnTo>
                  <a:pt x="267" y="264"/>
                </a:lnTo>
                <a:lnTo>
                  <a:pt x="277" y="264"/>
                </a:lnTo>
                <a:lnTo>
                  <a:pt x="286" y="250"/>
                </a:lnTo>
                <a:lnTo>
                  <a:pt x="305" y="250"/>
                </a:lnTo>
                <a:lnTo>
                  <a:pt x="381" y="250"/>
                </a:lnTo>
                <a:lnTo>
                  <a:pt x="390" y="250"/>
                </a:lnTo>
                <a:lnTo>
                  <a:pt x="400" y="250"/>
                </a:lnTo>
                <a:lnTo>
                  <a:pt x="409" y="250"/>
                </a:lnTo>
                <a:lnTo>
                  <a:pt x="419" y="250"/>
                </a:lnTo>
                <a:lnTo>
                  <a:pt x="428" y="250"/>
                </a:lnTo>
                <a:lnTo>
                  <a:pt x="438" y="250"/>
                </a:lnTo>
                <a:lnTo>
                  <a:pt x="448" y="250"/>
                </a:lnTo>
                <a:lnTo>
                  <a:pt x="457" y="250"/>
                </a:lnTo>
                <a:lnTo>
                  <a:pt x="466" y="250"/>
                </a:lnTo>
                <a:lnTo>
                  <a:pt x="476" y="250"/>
                </a:lnTo>
                <a:lnTo>
                  <a:pt x="486" y="250"/>
                </a:lnTo>
                <a:lnTo>
                  <a:pt x="495" y="250"/>
                </a:lnTo>
                <a:lnTo>
                  <a:pt x="495" y="264"/>
                </a:lnTo>
                <a:lnTo>
                  <a:pt x="505" y="279"/>
                </a:lnTo>
                <a:lnTo>
                  <a:pt x="514" y="279"/>
                </a:lnTo>
                <a:lnTo>
                  <a:pt x="533" y="308"/>
                </a:lnTo>
                <a:lnTo>
                  <a:pt x="543" y="323"/>
                </a:lnTo>
                <a:lnTo>
                  <a:pt x="552" y="323"/>
                </a:lnTo>
                <a:lnTo>
                  <a:pt x="552" y="338"/>
                </a:lnTo>
                <a:lnTo>
                  <a:pt x="561" y="338"/>
                </a:lnTo>
                <a:lnTo>
                  <a:pt x="561" y="353"/>
                </a:lnTo>
                <a:lnTo>
                  <a:pt x="571" y="353"/>
                </a:lnTo>
                <a:lnTo>
                  <a:pt x="571" y="367"/>
                </a:lnTo>
                <a:lnTo>
                  <a:pt x="590" y="382"/>
                </a:lnTo>
                <a:lnTo>
                  <a:pt x="609" y="382"/>
                </a:lnTo>
                <a:lnTo>
                  <a:pt x="618" y="382"/>
                </a:lnTo>
                <a:lnTo>
                  <a:pt x="628" y="382"/>
                </a:lnTo>
                <a:lnTo>
                  <a:pt x="647" y="382"/>
                </a:lnTo>
                <a:lnTo>
                  <a:pt x="657" y="382"/>
                </a:lnTo>
                <a:lnTo>
                  <a:pt x="657" y="397"/>
                </a:lnTo>
                <a:lnTo>
                  <a:pt x="666" y="397"/>
                </a:lnTo>
                <a:lnTo>
                  <a:pt x="676" y="412"/>
                </a:lnTo>
                <a:lnTo>
                  <a:pt x="685" y="412"/>
                </a:lnTo>
                <a:lnTo>
                  <a:pt x="695" y="426"/>
                </a:lnTo>
                <a:lnTo>
                  <a:pt x="704" y="426"/>
                </a:lnTo>
                <a:lnTo>
                  <a:pt x="704" y="441"/>
                </a:lnTo>
                <a:lnTo>
                  <a:pt x="714" y="441"/>
                </a:lnTo>
                <a:lnTo>
                  <a:pt x="714" y="456"/>
                </a:lnTo>
                <a:lnTo>
                  <a:pt x="724" y="456"/>
                </a:lnTo>
                <a:lnTo>
                  <a:pt x="724" y="470"/>
                </a:lnTo>
                <a:lnTo>
                  <a:pt x="733" y="499"/>
                </a:lnTo>
                <a:lnTo>
                  <a:pt x="742" y="515"/>
                </a:lnTo>
                <a:lnTo>
                  <a:pt x="752" y="529"/>
                </a:lnTo>
                <a:lnTo>
                  <a:pt x="761" y="544"/>
                </a:lnTo>
                <a:lnTo>
                  <a:pt x="790" y="588"/>
                </a:lnTo>
                <a:lnTo>
                  <a:pt x="799" y="588"/>
                </a:lnTo>
                <a:lnTo>
                  <a:pt x="799" y="603"/>
                </a:lnTo>
                <a:lnTo>
                  <a:pt x="809" y="617"/>
                </a:lnTo>
                <a:lnTo>
                  <a:pt x="809" y="632"/>
                </a:lnTo>
                <a:lnTo>
                  <a:pt x="819" y="632"/>
                </a:lnTo>
                <a:lnTo>
                  <a:pt x="819" y="647"/>
                </a:lnTo>
                <a:lnTo>
                  <a:pt x="867" y="720"/>
                </a:lnTo>
                <a:lnTo>
                  <a:pt x="867" y="735"/>
                </a:lnTo>
                <a:lnTo>
                  <a:pt x="876" y="735"/>
                </a:lnTo>
                <a:lnTo>
                  <a:pt x="904" y="809"/>
                </a:lnTo>
                <a:lnTo>
                  <a:pt x="904" y="823"/>
                </a:lnTo>
                <a:lnTo>
                  <a:pt x="924" y="852"/>
                </a:lnTo>
                <a:lnTo>
                  <a:pt x="924" y="867"/>
                </a:lnTo>
                <a:lnTo>
                  <a:pt x="933" y="867"/>
                </a:lnTo>
                <a:lnTo>
                  <a:pt x="962" y="911"/>
                </a:lnTo>
                <a:lnTo>
                  <a:pt x="962" y="926"/>
                </a:lnTo>
                <a:lnTo>
                  <a:pt x="971" y="926"/>
                </a:lnTo>
                <a:lnTo>
                  <a:pt x="981" y="926"/>
                </a:lnTo>
                <a:lnTo>
                  <a:pt x="1028" y="985"/>
                </a:lnTo>
                <a:lnTo>
                  <a:pt x="1028" y="999"/>
                </a:lnTo>
                <a:lnTo>
                  <a:pt x="1038" y="999"/>
                </a:lnTo>
                <a:lnTo>
                  <a:pt x="1038" y="1014"/>
                </a:lnTo>
                <a:lnTo>
                  <a:pt x="1066" y="1073"/>
                </a:lnTo>
                <a:lnTo>
                  <a:pt x="1066" y="1088"/>
                </a:lnTo>
                <a:lnTo>
                  <a:pt x="1076" y="1088"/>
                </a:lnTo>
                <a:lnTo>
                  <a:pt x="1105" y="1117"/>
                </a:lnTo>
                <a:lnTo>
                  <a:pt x="1114" y="1117"/>
                </a:lnTo>
                <a:lnTo>
                  <a:pt x="1123" y="1117"/>
                </a:lnTo>
                <a:lnTo>
                  <a:pt x="1133" y="1117"/>
                </a:lnTo>
                <a:lnTo>
                  <a:pt x="1143" y="1117"/>
                </a:lnTo>
                <a:lnTo>
                  <a:pt x="1191" y="1117"/>
                </a:lnTo>
                <a:lnTo>
                  <a:pt x="1200" y="1117"/>
                </a:lnTo>
                <a:lnTo>
                  <a:pt x="1209" y="1117"/>
                </a:lnTo>
                <a:lnTo>
                  <a:pt x="1219" y="1117"/>
                </a:lnTo>
                <a:lnTo>
                  <a:pt x="1228" y="1073"/>
                </a:lnTo>
                <a:lnTo>
                  <a:pt x="1238" y="1073"/>
                </a:lnTo>
                <a:lnTo>
                  <a:pt x="1248" y="1044"/>
                </a:lnTo>
                <a:lnTo>
                  <a:pt x="1257" y="1044"/>
                </a:lnTo>
                <a:lnTo>
                  <a:pt x="1266" y="1044"/>
                </a:lnTo>
                <a:lnTo>
                  <a:pt x="1324" y="1044"/>
                </a:lnTo>
                <a:lnTo>
                  <a:pt x="1333" y="1044"/>
                </a:lnTo>
                <a:lnTo>
                  <a:pt x="1343" y="1044"/>
                </a:lnTo>
                <a:lnTo>
                  <a:pt x="1381" y="1044"/>
                </a:lnTo>
                <a:lnTo>
                  <a:pt x="1390" y="1044"/>
                </a:lnTo>
                <a:lnTo>
                  <a:pt x="1400" y="1044"/>
                </a:lnTo>
                <a:lnTo>
                  <a:pt x="1400" y="1058"/>
                </a:lnTo>
                <a:lnTo>
                  <a:pt x="1410" y="1058"/>
                </a:lnTo>
                <a:lnTo>
                  <a:pt x="1486" y="1206"/>
                </a:lnTo>
                <a:lnTo>
                  <a:pt x="1495" y="1220"/>
                </a:lnTo>
                <a:lnTo>
                  <a:pt x="1505" y="1220"/>
                </a:lnTo>
                <a:lnTo>
                  <a:pt x="1505" y="1234"/>
                </a:lnTo>
                <a:lnTo>
                  <a:pt x="1591" y="1352"/>
                </a:lnTo>
                <a:lnTo>
                  <a:pt x="1591" y="1366"/>
                </a:lnTo>
                <a:lnTo>
                  <a:pt x="1600" y="1366"/>
                </a:lnTo>
                <a:lnTo>
                  <a:pt x="1667" y="1483"/>
                </a:lnTo>
                <a:lnTo>
                  <a:pt x="1667" y="1498"/>
                </a:lnTo>
                <a:lnTo>
                  <a:pt x="1677" y="1512"/>
                </a:lnTo>
                <a:lnTo>
                  <a:pt x="1686" y="1527"/>
                </a:lnTo>
                <a:lnTo>
                  <a:pt x="1696" y="1527"/>
                </a:lnTo>
                <a:lnTo>
                  <a:pt x="1696" y="1542"/>
                </a:lnTo>
                <a:lnTo>
                  <a:pt x="1772" y="1630"/>
                </a:lnTo>
                <a:lnTo>
                  <a:pt x="1810" y="1688"/>
                </a:lnTo>
                <a:lnTo>
                  <a:pt x="1820" y="1718"/>
                </a:lnTo>
                <a:lnTo>
                  <a:pt x="1839" y="1733"/>
                </a:lnTo>
                <a:lnTo>
                  <a:pt x="1858" y="1747"/>
                </a:lnTo>
                <a:lnTo>
                  <a:pt x="1934" y="1777"/>
                </a:lnTo>
                <a:lnTo>
                  <a:pt x="1991" y="1777"/>
                </a:lnTo>
                <a:lnTo>
                  <a:pt x="2001" y="1777"/>
                </a:lnTo>
                <a:lnTo>
                  <a:pt x="2020" y="1777"/>
                </a:lnTo>
                <a:lnTo>
                  <a:pt x="2030" y="1777"/>
                </a:lnTo>
                <a:lnTo>
                  <a:pt x="2039" y="1777"/>
                </a:lnTo>
                <a:lnTo>
                  <a:pt x="2115" y="1820"/>
                </a:lnTo>
                <a:lnTo>
                  <a:pt x="2115" y="1836"/>
                </a:lnTo>
                <a:lnTo>
                  <a:pt x="2125" y="1836"/>
                </a:lnTo>
                <a:lnTo>
                  <a:pt x="2125" y="1850"/>
                </a:lnTo>
                <a:lnTo>
                  <a:pt x="2201" y="1938"/>
                </a:lnTo>
                <a:lnTo>
                  <a:pt x="2220" y="1953"/>
                </a:lnTo>
                <a:lnTo>
                  <a:pt x="2220" y="1968"/>
                </a:lnTo>
                <a:lnTo>
                  <a:pt x="2229" y="1968"/>
                </a:lnTo>
                <a:lnTo>
                  <a:pt x="2229" y="1982"/>
                </a:lnTo>
                <a:lnTo>
                  <a:pt x="2229" y="1998"/>
                </a:lnTo>
                <a:lnTo>
                  <a:pt x="2229" y="2012"/>
                </a:lnTo>
                <a:lnTo>
                  <a:pt x="2229" y="2027"/>
                </a:lnTo>
                <a:lnTo>
                  <a:pt x="2239" y="2027"/>
                </a:lnTo>
                <a:lnTo>
                  <a:pt x="2239" y="2041"/>
                </a:lnTo>
                <a:lnTo>
                  <a:pt x="2239" y="2056"/>
                </a:lnTo>
                <a:lnTo>
                  <a:pt x="2239" y="2071"/>
                </a:lnTo>
                <a:lnTo>
                  <a:pt x="2239" y="2085"/>
                </a:lnTo>
                <a:lnTo>
                  <a:pt x="2239" y="2130"/>
                </a:lnTo>
                <a:lnTo>
                  <a:pt x="2239" y="2144"/>
                </a:lnTo>
                <a:lnTo>
                  <a:pt x="2277" y="2247"/>
                </a:lnTo>
                <a:lnTo>
                  <a:pt x="2277" y="2262"/>
                </a:lnTo>
                <a:lnTo>
                  <a:pt x="2315" y="2365"/>
                </a:lnTo>
                <a:lnTo>
                  <a:pt x="2315" y="2379"/>
                </a:lnTo>
                <a:lnTo>
                  <a:pt x="2325" y="2379"/>
                </a:lnTo>
                <a:lnTo>
                  <a:pt x="2334" y="2394"/>
                </a:lnTo>
                <a:lnTo>
                  <a:pt x="2363" y="2423"/>
                </a:lnTo>
                <a:lnTo>
                  <a:pt x="2372" y="2423"/>
                </a:lnTo>
                <a:lnTo>
                  <a:pt x="2372" y="2438"/>
                </a:lnTo>
                <a:lnTo>
                  <a:pt x="2382" y="2438"/>
                </a:lnTo>
                <a:lnTo>
                  <a:pt x="2392" y="2438"/>
                </a:lnTo>
                <a:lnTo>
                  <a:pt x="2449" y="2512"/>
                </a:lnTo>
                <a:lnTo>
                  <a:pt x="2458" y="2512"/>
                </a:lnTo>
                <a:lnTo>
                  <a:pt x="2468" y="2541"/>
                </a:lnTo>
                <a:lnTo>
                  <a:pt x="2468" y="2555"/>
                </a:lnTo>
                <a:lnTo>
                  <a:pt x="2544" y="2673"/>
                </a:lnTo>
                <a:lnTo>
                  <a:pt x="2553" y="2688"/>
                </a:lnTo>
                <a:lnTo>
                  <a:pt x="2582" y="2703"/>
                </a:lnTo>
                <a:lnTo>
                  <a:pt x="2582" y="2717"/>
                </a:lnTo>
                <a:lnTo>
                  <a:pt x="2582" y="2732"/>
                </a:lnTo>
                <a:lnTo>
                  <a:pt x="2649" y="2850"/>
                </a:lnTo>
                <a:lnTo>
                  <a:pt x="2658" y="2864"/>
                </a:lnTo>
                <a:lnTo>
                  <a:pt x="2706" y="2894"/>
                </a:lnTo>
                <a:lnTo>
                  <a:pt x="2716" y="2894"/>
                </a:lnTo>
                <a:lnTo>
                  <a:pt x="2726" y="2894"/>
                </a:lnTo>
                <a:lnTo>
                  <a:pt x="2735" y="2908"/>
                </a:lnTo>
                <a:lnTo>
                  <a:pt x="2744" y="2908"/>
                </a:lnTo>
                <a:lnTo>
                  <a:pt x="2754" y="2908"/>
                </a:lnTo>
                <a:lnTo>
                  <a:pt x="2792" y="2923"/>
                </a:lnTo>
                <a:lnTo>
                  <a:pt x="2801" y="2923"/>
                </a:lnTo>
                <a:lnTo>
                  <a:pt x="2811" y="2938"/>
                </a:lnTo>
                <a:lnTo>
                  <a:pt x="2820" y="2938"/>
                </a:lnTo>
                <a:lnTo>
                  <a:pt x="2868" y="2967"/>
                </a:lnTo>
                <a:lnTo>
                  <a:pt x="2877" y="2982"/>
                </a:lnTo>
                <a:lnTo>
                  <a:pt x="2887" y="2982"/>
                </a:lnTo>
                <a:lnTo>
                  <a:pt x="2925" y="3011"/>
                </a:lnTo>
                <a:lnTo>
                  <a:pt x="2925" y="3026"/>
                </a:lnTo>
                <a:lnTo>
                  <a:pt x="2973" y="3085"/>
                </a:lnTo>
                <a:lnTo>
                  <a:pt x="2983" y="3085"/>
                </a:lnTo>
                <a:lnTo>
                  <a:pt x="3030" y="3129"/>
                </a:lnTo>
                <a:lnTo>
                  <a:pt x="3040" y="3144"/>
                </a:lnTo>
              </a:path>
            </a:pathLst>
          </a:custGeom>
          <a:noFill/>
          <a:ln w="12700" cap="rnd" cmpd="sng">
            <a:solidFill>
              <a:schemeClr val="tx1"/>
            </a:solidFill>
            <a:prstDash val="solid"/>
            <a:round/>
            <a:headEnd type="none" w="sm" len="sm"/>
            <a:tailEnd type="none" w="sm" len="sm"/>
          </a:ln>
          <a:effectLst/>
        </p:spPr>
        <p:txBody>
          <a:bodyPr/>
          <a:lstStyle/>
          <a:p>
            <a:endParaRPr lang="en-US"/>
          </a:p>
        </p:txBody>
      </p:sp>
      <p:sp>
        <p:nvSpPr>
          <p:cNvPr id="5129" name="Freeform 9"/>
          <p:cNvSpPr>
            <a:spLocks/>
          </p:cNvSpPr>
          <p:nvPr/>
        </p:nvSpPr>
        <p:spPr bwMode="auto">
          <a:xfrm>
            <a:off x="6162675" y="336550"/>
            <a:ext cx="1395413" cy="4151313"/>
          </a:xfrm>
          <a:custGeom>
            <a:avLst/>
            <a:gdLst/>
            <a:ahLst/>
            <a:cxnLst>
              <a:cxn ang="0">
                <a:pos x="0" y="44"/>
              </a:cxn>
              <a:cxn ang="0">
                <a:pos x="10" y="74"/>
              </a:cxn>
              <a:cxn ang="0">
                <a:pos x="48" y="147"/>
              </a:cxn>
              <a:cxn ang="0">
                <a:pos x="48" y="176"/>
              </a:cxn>
              <a:cxn ang="0">
                <a:pos x="67" y="220"/>
              </a:cxn>
              <a:cxn ang="0">
                <a:pos x="77" y="235"/>
              </a:cxn>
              <a:cxn ang="0">
                <a:pos x="86" y="250"/>
              </a:cxn>
              <a:cxn ang="0">
                <a:pos x="96" y="264"/>
              </a:cxn>
              <a:cxn ang="0">
                <a:pos x="105" y="279"/>
              </a:cxn>
              <a:cxn ang="0">
                <a:pos x="115" y="294"/>
              </a:cxn>
              <a:cxn ang="0">
                <a:pos x="134" y="323"/>
              </a:cxn>
              <a:cxn ang="0">
                <a:pos x="144" y="338"/>
              </a:cxn>
              <a:cxn ang="0">
                <a:pos x="201" y="441"/>
              </a:cxn>
              <a:cxn ang="0">
                <a:pos x="220" y="456"/>
              </a:cxn>
              <a:cxn ang="0">
                <a:pos x="239" y="456"/>
              </a:cxn>
              <a:cxn ang="0">
                <a:pos x="267" y="470"/>
              </a:cxn>
              <a:cxn ang="0">
                <a:pos x="277" y="529"/>
              </a:cxn>
              <a:cxn ang="0">
                <a:pos x="258" y="529"/>
              </a:cxn>
              <a:cxn ang="0">
                <a:pos x="220" y="529"/>
              </a:cxn>
              <a:cxn ang="0">
                <a:pos x="220" y="558"/>
              </a:cxn>
              <a:cxn ang="0">
                <a:pos x="258" y="588"/>
              </a:cxn>
              <a:cxn ang="0">
                <a:pos x="277" y="588"/>
              </a:cxn>
              <a:cxn ang="0">
                <a:pos x="325" y="588"/>
              </a:cxn>
              <a:cxn ang="0">
                <a:pos x="334" y="603"/>
              </a:cxn>
              <a:cxn ang="0">
                <a:pos x="344" y="617"/>
              </a:cxn>
              <a:cxn ang="0">
                <a:pos x="353" y="632"/>
              </a:cxn>
              <a:cxn ang="0">
                <a:pos x="353" y="676"/>
              </a:cxn>
              <a:cxn ang="0">
                <a:pos x="353" y="720"/>
              </a:cxn>
              <a:cxn ang="0">
                <a:pos x="372" y="749"/>
              </a:cxn>
              <a:cxn ang="0">
                <a:pos x="401" y="823"/>
              </a:cxn>
              <a:cxn ang="0">
                <a:pos x="411" y="970"/>
              </a:cxn>
              <a:cxn ang="0">
                <a:pos x="411" y="999"/>
              </a:cxn>
              <a:cxn ang="0">
                <a:pos x="411" y="1088"/>
              </a:cxn>
              <a:cxn ang="0">
                <a:pos x="411" y="1117"/>
              </a:cxn>
              <a:cxn ang="0">
                <a:pos x="411" y="1161"/>
              </a:cxn>
              <a:cxn ang="0">
                <a:pos x="468" y="1352"/>
              </a:cxn>
              <a:cxn ang="0">
                <a:pos x="477" y="1366"/>
              </a:cxn>
              <a:cxn ang="0">
                <a:pos x="487" y="1382"/>
              </a:cxn>
              <a:cxn ang="0">
                <a:pos x="497" y="1410"/>
              </a:cxn>
              <a:cxn ang="0">
                <a:pos x="534" y="1469"/>
              </a:cxn>
              <a:cxn ang="0">
                <a:pos x="544" y="1499"/>
              </a:cxn>
              <a:cxn ang="0">
                <a:pos x="554" y="1514"/>
              </a:cxn>
              <a:cxn ang="0">
                <a:pos x="563" y="1543"/>
              </a:cxn>
              <a:cxn ang="0">
                <a:pos x="572" y="1572"/>
              </a:cxn>
              <a:cxn ang="0">
                <a:pos x="592" y="1602"/>
              </a:cxn>
              <a:cxn ang="0">
                <a:pos x="630" y="1690"/>
              </a:cxn>
              <a:cxn ang="0">
                <a:pos x="668" y="1734"/>
              </a:cxn>
              <a:cxn ang="0">
                <a:pos x="678" y="1749"/>
              </a:cxn>
              <a:cxn ang="0">
                <a:pos x="744" y="1896"/>
              </a:cxn>
              <a:cxn ang="0">
                <a:pos x="811" y="2012"/>
              </a:cxn>
              <a:cxn ang="0">
                <a:pos x="811" y="2041"/>
              </a:cxn>
              <a:cxn ang="0">
                <a:pos x="868" y="2129"/>
              </a:cxn>
              <a:cxn ang="0">
                <a:pos x="868" y="2233"/>
              </a:cxn>
              <a:cxn ang="0">
                <a:pos x="868" y="2261"/>
              </a:cxn>
              <a:cxn ang="0">
                <a:pos x="878" y="2335"/>
              </a:cxn>
              <a:cxn ang="0">
                <a:pos x="878" y="2423"/>
              </a:cxn>
              <a:cxn ang="0">
                <a:pos x="878" y="2511"/>
              </a:cxn>
              <a:cxn ang="0">
                <a:pos x="878" y="2555"/>
              </a:cxn>
            </a:cxnLst>
            <a:rect l="0" t="0" r="r" b="b"/>
            <a:pathLst>
              <a:path w="879" h="2615">
                <a:moveTo>
                  <a:pt x="0" y="0"/>
                </a:moveTo>
                <a:lnTo>
                  <a:pt x="0" y="44"/>
                </a:lnTo>
                <a:lnTo>
                  <a:pt x="10" y="59"/>
                </a:lnTo>
                <a:lnTo>
                  <a:pt x="10" y="74"/>
                </a:lnTo>
                <a:lnTo>
                  <a:pt x="39" y="147"/>
                </a:lnTo>
                <a:lnTo>
                  <a:pt x="48" y="147"/>
                </a:lnTo>
                <a:lnTo>
                  <a:pt x="48" y="161"/>
                </a:lnTo>
                <a:lnTo>
                  <a:pt x="48" y="176"/>
                </a:lnTo>
                <a:lnTo>
                  <a:pt x="67" y="206"/>
                </a:lnTo>
                <a:lnTo>
                  <a:pt x="67" y="220"/>
                </a:lnTo>
                <a:lnTo>
                  <a:pt x="77" y="220"/>
                </a:lnTo>
                <a:lnTo>
                  <a:pt x="77" y="235"/>
                </a:lnTo>
                <a:lnTo>
                  <a:pt x="86" y="235"/>
                </a:lnTo>
                <a:lnTo>
                  <a:pt x="86" y="250"/>
                </a:lnTo>
                <a:lnTo>
                  <a:pt x="86" y="264"/>
                </a:lnTo>
                <a:lnTo>
                  <a:pt x="96" y="264"/>
                </a:lnTo>
                <a:lnTo>
                  <a:pt x="96" y="279"/>
                </a:lnTo>
                <a:lnTo>
                  <a:pt x="105" y="279"/>
                </a:lnTo>
                <a:lnTo>
                  <a:pt x="105" y="294"/>
                </a:lnTo>
                <a:lnTo>
                  <a:pt x="115" y="294"/>
                </a:lnTo>
                <a:lnTo>
                  <a:pt x="115" y="308"/>
                </a:lnTo>
                <a:lnTo>
                  <a:pt x="134" y="323"/>
                </a:lnTo>
                <a:lnTo>
                  <a:pt x="134" y="338"/>
                </a:lnTo>
                <a:lnTo>
                  <a:pt x="144" y="338"/>
                </a:lnTo>
                <a:lnTo>
                  <a:pt x="191" y="441"/>
                </a:lnTo>
                <a:lnTo>
                  <a:pt x="201" y="441"/>
                </a:lnTo>
                <a:lnTo>
                  <a:pt x="210" y="456"/>
                </a:lnTo>
                <a:lnTo>
                  <a:pt x="220" y="456"/>
                </a:lnTo>
                <a:lnTo>
                  <a:pt x="230" y="456"/>
                </a:lnTo>
                <a:lnTo>
                  <a:pt x="239" y="456"/>
                </a:lnTo>
                <a:lnTo>
                  <a:pt x="267" y="456"/>
                </a:lnTo>
                <a:lnTo>
                  <a:pt x="267" y="470"/>
                </a:lnTo>
                <a:lnTo>
                  <a:pt x="277" y="485"/>
                </a:lnTo>
                <a:lnTo>
                  <a:pt x="277" y="529"/>
                </a:lnTo>
                <a:lnTo>
                  <a:pt x="267" y="529"/>
                </a:lnTo>
                <a:lnTo>
                  <a:pt x="258" y="529"/>
                </a:lnTo>
                <a:lnTo>
                  <a:pt x="230" y="529"/>
                </a:lnTo>
                <a:lnTo>
                  <a:pt x="220" y="529"/>
                </a:lnTo>
                <a:lnTo>
                  <a:pt x="220" y="544"/>
                </a:lnTo>
                <a:lnTo>
                  <a:pt x="220" y="558"/>
                </a:lnTo>
                <a:lnTo>
                  <a:pt x="248" y="588"/>
                </a:lnTo>
                <a:lnTo>
                  <a:pt x="258" y="588"/>
                </a:lnTo>
                <a:lnTo>
                  <a:pt x="267" y="588"/>
                </a:lnTo>
                <a:lnTo>
                  <a:pt x="277" y="588"/>
                </a:lnTo>
                <a:lnTo>
                  <a:pt x="287" y="588"/>
                </a:lnTo>
                <a:lnTo>
                  <a:pt x="325" y="588"/>
                </a:lnTo>
                <a:lnTo>
                  <a:pt x="334" y="588"/>
                </a:lnTo>
                <a:lnTo>
                  <a:pt x="334" y="603"/>
                </a:lnTo>
                <a:lnTo>
                  <a:pt x="344" y="603"/>
                </a:lnTo>
                <a:lnTo>
                  <a:pt x="344" y="617"/>
                </a:lnTo>
                <a:lnTo>
                  <a:pt x="353" y="617"/>
                </a:lnTo>
                <a:lnTo>
                  <a:pt x="353" y="632"/>
                </a:lnTo>
                <a:lnTo>
                  <a:pt x="353" y="647"/>
                </a:lnTo>
                <a:lnTo>
                  <a:pt x="353" y="676"/>
                </a:lnTo>
                <a:lnTo>
                  <a:pt x="353" y="705"/>
                </a:lnTo>
                <a:lnTo>
                  <a:pt x="353" y="720"/>
                </a:lnTo>
                <a:lnTo>
                  <a:pt x="363" y="735"/>
                </a:lnTo>
                <a:lnTo>
                  <a:pt x="372" y="749"/>
                </a:lnTo>
                <a:lnTo>
                  <a:pt x="401" y="808"/>
                </a:lnTo>
                <a:lnTo>
                  <a:pt x="401" y="823"/>
                </a:lnTo>
                <a:lnTo>
                  <a:pt x="411" y="837"/>
                </a:lnTo>
                <a:lnTo>
                  <a:pt x="411" y="970"/>
                </a:lnTo>
                <a:lnTo>
                  <a:pt x="411" y="985"/>
                </a:lnTo>
                <a:lnTo>
                  <a:pt x="411" y="999"/>
                </a:lnTo>
                <a:lnTo>
                  <a:pt x="411" y="1072"/>
                </a:lnTo>
                <a:lnTo>
                  <a:pt x="411" y="1088"/>
                </a:lnTo>
                <a:lnTo>
                  <a:pt x="411" y="1102"/>
                </a:lnTo>
                <a:lnTo>
                  <a:pt x="411" y="1117"/>
                </a:lnTo>
                <a:lnTo>
                  <a:pt x="411" y="1146"/>
                </a:lnTo>
                <a:lnTo>
                  <a:pt x="411" y="1161"/>
                </a:lnTo>
                <a:lnTo>
                  <a:pt x="468" y="1337"/>
                </a:lnTo>
                <a:lnTo>
                  <a:pt x="468" y="1352"/>
                </a:lnTo>
                <a:lnTo>
                  <a:pt x="477" y="1352"/>
                </a:lnTo>
                <a:lnTo>
                  <a:pt x="477" y="1366"/>
                </a:lnTo>
                <a:lnTo>
                  <a:pt x="477" y="1382"/>
                </a:lnTo>
                <a:lnTo>
                  <a:pt x="487" y="1382"/>
                </a:lnTo>
                <a:lnTo>
                  <a:pt x="487" y="1396"/>
                </a:lnTo>
                <a:lnTo>
                  <a:pt x="497" y="1410"/>
                </a:lnTo>
                <a:lnTo>
                  <a:pt x="506" y="1425"/>
                </a:lnTo>
                <a:lnTo>
                  <a:pt x="534" y="1469"/>
                </a:lnTo>
                <a:lnTo>
                  <a:pt x="544" y="1484"/>
                </a:lnTo>
                <a:lnTo>
                  <a:pt x="544" y="1499"/>
                </a:lnTo>
                <a:lnTo>
                  <a:pt x="554" y="1499"/>
                </a:lnTo>
                <a:lnTo>
                  <a:pt x="554" y="1514"/>
                </a:lnTo>
                <a:lnTo>
                  <a:pt x="563" y="1514"/>
                </a:lnTo>
                <a:lnTo>
                  <a:pt x="563" y="1543"/>
                </a:lnTo>
                <a:lnTo>
                  <a:pt x="572" y="1558"/>
                </a:lnTo>
                <a:lnTo>
                  <a:pt x="572" y="1572"/>
                </a:lnTo>
                <a:lnTo>
                  <a:pt x="582" y="1587"/>
                </a:lnTo>
                <a:lnTo>
                  <a:pt x="592" y="1602"/>
                </a:lnTo>
                <a:lnTo>
                  <a:pt x="592" y="1617"/>
                </a:lnTo>
                <a:lnTo>
                  <a:pt x="630" y="1690"/>
                </a:lnTo>
                <a:lnTo>
                  <a:pt x="640" y="1690"/>
                </a:lnTo>
                <a:lnTo>
                  <a:pt x="668" y="1734"/>
                </a:lnTo>
                <a:lnTo>
                  <a:pt x="678" y="1734"/>
                </a:lnTo>
                <a:lnTo>
                  <a:pt x="678" y="1749"/>
                </a:lnTo>
                <a:lnTo>
                  <a:pt x="687" y="1763"/>
                </a:lnTo>
                <a:lnTo>
                  <a:pt x="744" y="1896"/>
                </a:lnTo>
                <a:lnTo>
                  <a:pt x="754" y="1911"/>
                </a:lnTo>
                <a:lnTo>
                  <a:pt x="811" y="2012"/>
                </a:lnTo>
                <a:lnTo>
                  <a:pt x="811" y="2026"/>
                </a:lnTo>
                <a:lnTo>
                  <a:pt x="811" y="2041"/>
                </a:lnTo>
                <a:lnTo>
                  <a:pt x="821" y="2041"/>
                </a:lnTo>
                <a:lnTo>
                  <a:pt x="868" y="2129"/>
                </a:lnTo>
                <a:lnTo>
                  <a:pt x="868" y="2144"/>
                </a:lnTo>
                <a:lnTo>
                  <a:pt x="868" y="2233"/>
                </a:lnTo>
                <a:lnTo>
                  <a:pt x="868" y="2247"/>
                </a:lnTo>
                <a:lnTo>
                  <a:pt x="868" y="2261"/>
                </a:lnTo>
                <a:lnTo>
                  <a:pt x="878" y="2261"/>
                </a:lnTo>
                <a:lnTo>
                  <a:pt x="878" y="2335"/>
                </a:lnTo>
                <a:lnTo>
                  <a:pt x="878" y="2350"/>
                </a:lnTo>
                <a:lnTo>
                  <a:pt x="878" y="2423"/>
                </a:lnTo>
                <a:lnTo>
                  <a:pt x="878" y="2438"/>
                </a:lnTo>
                <a:lnTo>
                  <a:pt x="878" y="2511"/>
                </a:lnTo>
                <a:lnTo>
                  <a:pt x="878" y="2541"/>
                </a:lnTo>
                <a:lnTo>
                  <a:pt x="878" y="2555"/>
                </a:lnTo>
                <a:lnTo>
                  <a:pt x="849" y="2614"/>
                </a:lnTo>
              </a:path>
            </a:pathLst>
          </a:custGeom>
          <a:noFill/>
          <a:ln w="12700" cap="rnd" cmpd="sng">
            <a:solidFill>
              <a:schemeClr val="tx1"/>
            </a:solidFill>
            <a:prstDash val="solid"/>
            <a:round/>
            <a:headEnd type="none" w="sm" len="sm"/>
            <a:tailEnd type="none" w="sm" len="sm"/>
          </a:ln>
          <a:effectLst/>
        </p:spPr>
        <p:txBody>
          <a:bodyPr/>
          <a:lstStyle/>
          <a:p>
            <a:endParaRPr lang="en-US"/>
          </a:p>
        </p:txBody>
      </p:sp>
      <p:sp>
        <p:nvSpPr>
          <p:cNvPr id="5132" name="Oval 12"/>
          <p:cNvSpPr>
            <a:spLocks noChangeArrowheads="1"/>
          </p:cNvSpPr>
          <p:nvPr/>
        </p:nvSpPr>
        <p:spPr bwMode="auto">
          <a:xfrm>
            <a:off x="6702425" y="1135063"/>
            <a:ext cx="104775" cy="127000"/>
          </a:xfrm>
          <a:prstGeom prst="ellipse">
            <a:avLst/>
          </a:prstGeom>
          <a:solidFill>
            <a:srgbClr val="FFFFFF"/>
          </a:solidFill>
          <a:ln w="12700">
            <a:solidFill>
              <a:srgbClr val="000000"/>
            </a:solidFill>
            <a:round/>
            <a:headEnd/>
            <a:tailEnd/>
          </a:ln>
          <a:effectLst/>
        </p:spPr>
        <p:txBody>
          <a:bodyPr wrap="none" anchor="ctr"/>
          <a:lstStyle/>
          <a:p>
            <a:endParaRPr lang="en-US"/>
          </a:p>
        </p:txBody>
      </p:sp>
      <p:sp>
        <p:nvSpPr>
          <p:cNvPr id="5134" name="Oval 14"/>
          <p:cNvSpPr>
            <a:spLocks noChangeArrowheads="1"/>
          </p:cNvSpPr>
          <p:nvPr/>
        </p:nvSpPr>
        <p:spPr bwMode="auto">
          <a:xfrm>
            <a:off x="6699250" y="1128713"/>
            <a:ext cx="107950" cy="127000"/>
          </a:xfrm>
          <a:prstGeom prst="ellipse">
            <a:avLst/>
          </a:prstGeom>
          <a:solidFill>
            <a:srgbClr val="000000"/>
          </a:solidFill>
          <a:ln w="12700">
            <a:solidFill>
              <a:srgbClr val="000000"/>
            </a:solidFill>
            <a:round/>
            <a:headEnd/>
            <a:tailEnd/>
          </a:ln>
          <a:effectLst/>
        </p:spPr>
        <p:txBody>
          <a:bodyPr wrap="none" anchor="ctr"/>
          <a:lstStyle/>
          <a:p>
            <a:endParaRPr lang="en-US"/>
          </a:p>
        </p:txBody>
      </p:sp>
      <p:sp>
        <p:nvSpPr>
          <p:cNvPr id="5135" name="Oval 15"/>
          <p:cNvSpPr>
            <a:spLocks noChangeArrowheads="1"/>
          </p:cNvSpPr>
          <p:nvPr/>
        </p:nvSpPr>
        <p:spPr bwMode="auto">
          <a:xfrm>
            <a:off x="3173412" y="2943225"/>
            <a:ext cx="104775" cy="127000"/>
          </a:xfrm>
          <a:prstGeom prst="ellipse">
            <a:avLst/>
          </a:prstGeom>
          <a:solidFill>
            <a:srgbClr val="000000"/>
          </a:solidFill>
          <a:ln w="12700">
            <a:solidFill>
              <a:srgbClr val="000000"/>
            </a:solidFill>
            <a:round/>
            <a:headEnd/>
            <a:tailEnd/>
          </a:ln>
          <a:effectLst/>
        </p:spPr>
        <p:txBody>
          <a:bodyPr wrap="none" anchor="ctr"/>
          <a:lstStyle/>
          <a:p>
            <a:endParaRPr lang="en-US"/>
          </a:p>
        </p:txBody>
      </p:sp>
      <p:sp>
        <p:nvSpPr>
          <p:cNvPr id="5139" name="Rectangle 19"/>
          <p:cNvSpPr>
            <a:spLocks noChangeArrowheads="1"/>
          </p:cNvSpPr>
          <p:nvPr/>
        </p:nvSpPr>
        <p:spPr bwMode="auto">
          <a:xfrm>
            <a:off x="5884863" y="265113"/>
            <a:ext cx="1133475" cy="233362"/>
          </a:xfrm>
          <a:prstGeom prst="rect">
            <a:avLst/>
          </a:prstGeom>
          <a:noFill/>
          <a:ln w="9525">
            <a:noFill/>
            <a:miter lim="800000"/>
            <a:headEnd/>
            <a:tailEnd/>
          </a:ln>
          <a:effectLst/>
        </p:spPr>
        <p:txBody>
          <a:bodyPr wrap="none" lIns="0" tIns="0" rIns="0" bIns="0"/>
          <a:lstStyle/>
          <a:p>
            <a:r>
              <a:rPr lang="en-US" sz="2200" dirty="0">
                <a:latin typeface="Century Gothic" pitchFamily="34" charset="0"/>
              </a:rPr>
              <a:t>ASSYRIA</a:t>
            </a:r>
          </a:p>
        </p:txBody>
      </p:sp>
      <p:sp>
        <p:nvSpPr>
          <p:cNvPr id="5140" name="Rectangle 20"/>
          <p:cNvSpPr>
            <a:spLocks noChangeArrowheads="1"/>
          </p:cNvSpPr>
          <p:nvPr/>
        </p:nvSpPr>
        <p:spPr bwMode="auto">
          <a:xfrm>
            <a:off x="6913563" y="895350"/>
            <a:ext cx="958850" cy="233363"/>
          </a:xfrm>
          <a:prstGeom prst="rect">
            <a:avLst/>
          </a:prstGeom>
          <a:noFill/>
          <a:ln w="9525">
            <a:noFill/>
            <a:miter lim="800000"/>
            <a:headEnd/>
            <a:tailEnd/>
          </a:ln>
          <a:effectLst/>
        </p:spPr>
        <p:txBody>
          <a:bodyPr wrap="none" lIns="0" tIns="0" rIns="0" bIns="0"/>
          <a:lstStyle/>
          <a:p>
            <a:r>
              <a:rPr lang="en-US" sz="2200" dirty="0" smtClean="0">
                <a:latin typeface="Century Gothic" pitchFamily="34" charset="0"/>
              </a:rPr>
              <a:t>Nineveh</a:t>
            </a:r>
            <a:endParaRPr lang="en-US" sz="2200" dirty="0">
              <a:latin typeface="Century Gothic" pitchFamily="34" charset="0"/>
            </a:endParaRPr>
          </a:p>
        </p:txBody>
      </p:sp>
      <p:sp>
        <p:nvSpPr>
          <p:cNvPr id="5141" name="Rectangle 21"/>
          <p:cNvSpPr>
            <a:spLocks noChangeArrowheads="1"/>
          </p:cNvSpPr>
          <p:nvPr/>
        </p:nvSpPr>
        <p:spPr bwMode="auto">
          <a:xfrm>
            <a:off x="6596063" y="3808413"/>
            <a:ext cx="1235075" cy="234950"/>
          </a:xfrm>
          <a:prstGeom prst="rect">
            <a:avLst/>
          </a:prstGeom>
          <a:noFill/>
          <a:ln w="9525">
            <a:noFill/>
            <a:miter lim="800000"/>
            <a:headEnd/>
            <a:tailEnd/>
          </a:ln>
          <a:effectLst/>
        </p:spPr>
        <p:txBody>
          <a:bodyPr wrap="none" lIns="0" tIns="0" rIns="0" bIns="0"/>
          <a:lstStyle/>
          <a:p>
            <a:r>
              <a:rPr lang="en-US" sz="2200">
                <a:latin typeface="Century Gothic" pitchFamily="34" charset="0"/>
              </a:rPr>
              <a:t>BABYLON</a:t>
            </a:r>
          </a:p>
        </p:txBody>
      </p:sp>
      <p:grpSp>
        <p:nvGrpSpPr>
          <p:cNvPr id="5669" name="Group 549"/>
          <p:cNvGrpSpPr>
            <a:grpSpLocks/>
          </p:cNvGrpSpPr>
          <p:nvPr/>
        </p:nvGrpSpPr>
        <p:grpSpPr bwMode="auto">
          <a:xfrm>
            <a:off x="2743200" y="4348163"/>
            <a:ext cx="4678363" cy="1231900"/>
            <a:chOff x="1822" y="2739"/>
            <a:chExt cx="2947" cy="776"/>
          </a:xfrm>
        </p:grpSpPr>
        <p:sp>
          <p:nvSpPr>
            <p:cNvPr id="5126" name="Freeform 6"/>
            <p:cNvSpPr>
              <a:spLocks/>
            </p:cNvSpPr>
            <p:nvPr/>
          </p:nvSpPr>
          <p:spPr bwMode="auto">
            <a:xfrm>
              <a:off x="1883" y="2868"/>
              <a:ext cx="2871" cy="647"/>
            </a:xfrm>
            <a:custGeom>
              <a:avLst/>
              <a:gdLst/>
              <a:ahLst/>
              <a:cxnLst>
                <a:cxn ang="0">
                  <a:pos x="0" y="0"/>
                </a:cxn>
                <a:cxn ang="0">
                  <a:pos x="2870" y="0"/>
                </a:cxn>
                <a:cxn ang="0">
                  <a:pos x="2870" y="646"/>
                </a:cxn>
                <a:cxn ang="0">
                  <a:pos x="0" y="646"/>
                </a:cxn>
                <a:cxn ang="0">
                  <a:pos x="0" y="0"/>
                </a:cxn>
              </a:cxnLst>
              <a:rect l="0" t="0" r="r" b="b"/>
              <a:pathLst>
                <a:path w="2871" h="647">
                  <a:moveTo>
                    <a:pt x="0" y="0"/>
                  </a:moveTo>
                  <a:lnTo>
                    <a:pt x="2870" y="0"/>
                  </a:lnTo>
                  <a:lnTo>
                    <a:pt x="2870" y="646"/>
                  </a:lnTo>
                  <a:lnTo>
                    <a:pt x="0" y="646"/>
                  </a:lnTo>
                  <a:lnTo>
                    <a:pt x="0" y="0"/>
                  </a:lnTo>
                </a:path>
              </a:pathLst>
            </a:custGeom>
            <a:solidFill>
              <a:srgbClr val="FFFFFF"/>
            </a:solidFill>
            <a:ln w="12700" cap="rnd" cmpd="sng">
              <a:solidFill>
                <a:srgbClr val="000000"/>
              </a:solidFill>
              <a:prstDash val="solid"/>
              <a:round/>
              <a:headEnd/>
              <a:tailEnd/>
            </a:ln>
            <a:effectLst/>
          </p:spPr>
          <p:txBody>
            <a:bodyPr/>
            <a:lstStyle/>
            <a:p>
              <a:endParaRPr lang="en-US"/>
            </a:p>
          </p:txBody>
        </p:sp>
        <p:sp>
          <p:nvSpPr>
            <p:cNvPr id="5133" name="Oval 13"/>
            <p:cNvSpPr>
              <a:spLocks noChangeArrowheads="1"/>
            </p:cNvSpPr>
            <p:nvPr/>
          </p:nvSpPr>
          <p:spPr bwMode="auto">
            <a:xfrm>
              <a:off x="4640" y="2948"/>
              <a:ext cx="68" cy="80"/>
            </a:xfrm>
            <a:prstGeom prst="ellipse">
              <a:avLst/>
            </a:prstGeom>
            <a:solidFill>
              <a:srgbClr val="000000"/>
            </a:solidFill>
            <a:ln w="12700">
              <a:solidFill>
                <a:srgbClr val="000000"/>
              </a:solidFill>
              <a:round/>
              <a:headEnd/>
              <a:tailEnd/>
            </a:ln>
            <a:effectLst/>
          </p:spPr>
          <p:txBody>
            <a:bodyPr wrap="none" anchor="ctr"/>
            <a:lstStyle/>
            <a:p>
              <a:endParaRPr lang="en-US"/>
            </a:p>
          </p:txBody>
        </p:sp>
        <p:sp>
          <p:nvSpPr>
            <p:cNvPr id="5136" name="Oval 16"/>
            <p:cNvSpPr>
              <a:spLocks noChangeArrowheads="1"/>
            </p:cNvSpPr>
            <p:nvPr/>
          </p:nvSpPr>
          <p:spPr bwMode="auto">
            <a:xfrm>
              <a:off x="1822" y="2739"/>
              <a:ext cx="66" cy="80"/>
            </a:xfrm>
            <a:prstGeom prst="ellipse">
              <a:avLst/>
            </a:prstGeom>
            <a:solidFill>
              <a:srgbClr val="000000"/>
            </a:solidFill>
            <a:ln w="12700">
              <a:solidFill>
                <a:srgbClr val="000000"/>
              </a:solidFill>
              <a:round/>
              <a:headEnd/>
              <a:tailEnd/>
            </a:ln>
            <a:effectLst/>
          </p:spPr>
          <p:txBody>
            <a:bodyPr wrap="none" anchor="ctr"/>
            <a:lstStyle/>
            <a:p>
              <a:endParaRPr lang="en-US"/>
            </a:p>
          </p:txBody>
        </p:sp>
        <p:sp>
          <p:nvSpPr>
            <p:cNvPr id="5142" name="Rectangle 22"/>
            <p:cNvSpPr>
              <a:spLocks noChangeArrowheads="1"/>
            </p:cNvSpPr>
            <p:nvPr/>
          </p:nvSpPr>
          <p:spPr bwMode="auto">
            <a:xfrm>
              <a:off x="1868" y="3237"/>
              <a:ext cx="760" cy="148"/>
            </a:xfrm>
            <a:prstGeom prst="rect">
              <a:avLst/>
            </a:prstGeom>
            <a:noFill/>
            <a:ln w="9525">
              <a:noFill/>
              <a:miter lim="800000"/>
              <a:headEnd/>
              <a:tailEnd/>
            </a:ln>
            <a:effectLst/>
          </p:spPr>
          <p:txBody>
            <a:bodyPr wrap="none" lIns="0" tIns="0" rIns="0" bIns="0"/>
            <a:lstStyle/>
            <a:p>
              <a:r>
                <a:rPr lang="en-US" sz="2200">
                  <a:solidFill>
                    <a:srgbClr val="FFFFFF"/>
                  </a:solidFill>
                  <a:latin typeface="Century Gothic" pitchFamily="34" charset="0"/>
                </a:rPr>
                <a:t>Jerusalem</a:t>
              </a:r>
            </a:p>
          </p:txBody>
        </p:sp>
        <p:sp>
          <p:nvSpPr>
            <p:cNvPr id="5143" name="Rectangle 23"/>
            <p:cNvSpPr>
              <a:spLocks noChangeArrowheads="1"/>
            </p:cNvSpPr>
            <p:nvPr/>
          </p:nvSpPr>
          <p:spPr bwMode="auto">
            <a:xfrm>
              <a:off x="1930" y="2880"/>
              <a:ext cx="2839" cy="583"/>
            </a:xfrm>
            <a:prstGeom prst="rect">
              <a:avLst/>
            </a:prstGeom>
            <a:noFill/>
            <a:ln w="9525">
              <a:noFill/>
              <a:miter lim="800000"/>
              <a:headEnd/>
              <a:tailEnd/>
            </a:ln>
            <a:effectLst/>
          </p:spPr>
          <p:txBody>
            <a:bodyPr lIns="0" tIns="0" rIns="0" bIns="0"/>
            <a:lstStyle/>
            <a:p>
              <a:r>
                <a:rPr lang="en-US" sz="2200" dirty="0">
                  <a:solidFill>
                    <a:srgbClr val="000000"/>
                  </a:solidFill>
                  <a:latin typeface="Century Gothic" pitchFamily="34" charset="0"/>
                </a:rPr>
                <a:t>Isaiah, Jeremiah, Joel, Micah, Zephaniah, Habakkuk, Obadiah, Haggai, Zechariah, Malachi</a:t>
              </a:r>
            </a:p>
          </p:txBody>
        </p:sp>
      </p:grpSp>
      <p:grpSp>
        <p:nvGrpSpPr>
          <p:cNvPr id="5668" name="Group 548"/>
          <p:cNvGrpSpPr>
            <a:grpSpLocks/>
          </p:cNvGrpSpPr>
          <p:nvPr/>
        </p:nvGrpSpPr>
        <p:grpSpPr bwMode="auto">
          <a:xfrm>
            <a:off x="7875588" y="3683000"/>
            <a:ext cx="1092200" cy="669925"/>
            <a:chOff x="4961" y="2320"/>
            <a:chExt cx="688" cy="422"/>
          </a:xfrm>
        </p:grpSpPr>
        <p:sp>
          <p:nvSpPr>
            <p:cNvPr id="5127" name="Freeform 7"/>
            <p:cNvSpPr>
              <a:spLocks/>
            </p:cNvSpPr>
            <p:nvPr/>
          </p:nvSpPr>
          <p:spPr bwMode="auto">
            <a:xfrm>
              <a:off x="4961" y="2320"/>
              <a:ext cx="688" cy="398"/>
            </a:xfrm>
            <a:custGeom>
              <a:avLst/>
              <a:gdLst/>
              <a:ahLst/>
              <a:cxnLst>
                <a:cxn ang="0">
                  <a:pos x="0" y="0"/>
                </a:cxn>
                <a:cxn ang="0">
                  <a:pos x="687" y="0"/>
                </a:cxn>
                <a:cxn ang="0">
                  <a:pos x="687" y="397"/>
                </a:cxn>
                <a:cxn ang="0">
                  <a:pos x="0" y="397"/>
                </a:cxn>
                <a:cxn ang="0">
                  <a:pos x="0" y="0"/>
                </a:cxn>
              </a:cxnLst>
              <a:rect l="0" t="0" r="r" b="b"/>
              <a:pathLst>
                <a:path w="688" h="398">
                  <a:moveTo>
                    <a:pt x="0" y="0"/>
                  </a:moveTo>
                  <a:lnTo>
                    <a:pt x="687" y="0"/>
                  </a:lnTo>
                  <a:lnTo>
                    <a:pt x="687" y="397"/>
                  </a:lnTo>
                  <a:lnTo>
                    <a:pt x="0" y="397"/>
                  </a:lnTo>
                  <a:lnTo>
                    <a:pt x="0" y="0"/>
                  </a:lnTo>
                </a:path>
              </a:pathLst>
            </a:custGeom>
            <a:solidFill>
              <a:srgbClr val="FFFFFF"/>
            </a:solidFill>
            <a:ln w="12700" cap="rnd" cmpd="sng">
              <a:solidFill>
                <a:srgbClr val="000000"/>
              </a:solidFill>
              <a:prstDash val="solid"/>
              <a:round/>
              <a:headEnd/>
              <a:tailEnd/>
            </a:ln>
            <a:effectLst/>
          </p:spPr>
          <p:txBody>
            <a:bodyPr/>
            <a:lstStyle/>
            <a:p>
              <a:endParaRPr lang="en-US"/>
            </a:p>
          </p:txBody>
        </p:sp>
        <p:sp>
          <p:nvSpPr>
            <p:cNvPr id="5144" name="Rectangle 24"/>
            <p:cNvSpPr>
              <a:spLocks noChangeArrowheads="1"/>
            </p:cNvSpPr>
            <p:nvPr/>
          </p:nvSpPr>
          <p:spPr bwMode="auto">
            <a:xfrm>
              <a:off x="4992" y="2352"/>
              <a:ext cx="574" cy="390"/>
            </a:xfrm>
            <a:prstGeom prst="rect">
              <a:avLst/>
            </a:prstGeom>
            <a:noFill/>
            <a:ln w="9525">
              <a:noFill/>
              <a:miter lim="800000"/>
              <a:headEnd/>
              <a:tailEnd/>
            </a:ln>
            <a:effectLst/>
          </p:spPr>
          <p:txBody>
            <a:bodyPr lIns="0" tIns="0" rIns="0" bIns="0"/>
            <a:lstStyle/>
            <a:p>
              <a:r>
                <a:rPr lang="en-US" sz="2000">
                  <a:solidFill>
                    <a:srgbClr val="000000"/>
                  </a:solidFill>
                  <a:latin typeface="Century Gothic" pitchFamily="34" charset="0"/>
                </a:rPr>
                <a:t>Ezekiel</a:t>
              </a:r>
            </a:p>
            <a:p>
              <a:r>
                <a:rPr lang="en-US" sz="2000">
                  <a:solidFill>
                    <a:srgbClr val="000000"/>
                  </a:solidFill>
                  <a:latin typeface="Century Gothic" pitchFamily="34" charset="0"/>
                </a:rPr>
                <a:t>Daniel</a:t>
              </a:r>
            </a:p>
          </p:txBody>
        </p:sp>
      </p:grpSp>
      <p:grpSp>
        <p:nvGrpSpPr>
          <p:cNvPr id="5666" name="Group 546"/>
          <p:cNvGrpSpPr>
            <a:grpSpLocks/>
          </p:cNvGrpSpPr>
          <p:nvPr/>
        </p:nvGrpSpPr>
        <p:grpSpPr bwMode="auto">
          <a:xfrm>
            <a:off x="6813550" y="1408113"/>
            <a:ext cx="1138238" cy="681037"/>
            <a:chOff x="4292" y="887"/>
            <a:chExt cx="717" cy="429"/>
          </a:xfrm>
        </p:grpSpPr>
        <p:sp>
          <p:nvSpPr>
            <p:cNvPr id="5123" name="Freeform 3"/>
            <p:cNvSpPr>
              <a:spLocks/>
            </p:cNvSpPr>
            <p:nvPr/>
          </p:nvSpPr>
          <p:spPr bwMode="auto">
            <a:xfrm>
              <a:off x="4292" y="887"/>
              <a:ext cx="717" cy="429"/>
            </a:xfrm>
            <a:custGeom>
              <a:avLst/>
              <a:gdLst/>
              <a:ahLst/>
              <a:cxnLst>
                <a:cxn ang="0">
                  <a:pos x="0" y="0"/>
                </a:cxn>
                <a:cxn ang="0">
                  <a:pos x="716" y="0"/>
                </a:cxn>
                <a:cxn ang="0">
                  <a:pos x="716" y="428"/>
                </a:cxn>
                <a:cxn ang="0">
                  <a:pos x="0" y="428"/>
                </a:cxn>
                <a:cxn ang="0">
                  <a:pos x="0" y="0"/>
                </a:cxn>
              </a:cxnLst>
              <a:rect l="0" t="0" r="r" b="b"/>
              <a:pathLst>
                <a:path w="717" h="429">
                  <a:moveTo>
                    <a:pt x="0" y="0"/>
                  </a:moveTo>
                  <a:lnTo>
                    <a:pt x="716" y="0"/>
                  </a:lnTo>
                  <a:lnTo>
                    <a:pt x="716" y="428"/>
                  </a:lnTo>
                  <a:lnTo>
                    <a:pt x="0" y="428"/>
                  </a:lnTo>
                  <a:lnTo>
                    <a:pt x="0" y="0"/>
                  </a:lnTo>
                </a:path>
              </a:pathLst>
            </a:custGeom>
            <a:solidFill>
              <a:srgbClr val="FFFFFF"/>
            </a:solidFill>
            <a:ln w="12700" cap="rnd" cmpd="sng">
              <a:solidFill>
                <a:srgbClr val="000000"/>
              </a:solidFill>
              <a:prstDash val="solid"/>
              <a:round/>
              <a:headEnd/>
              <a:tailEnd/>
            </a:ln>
            <a:effectLst/>
          </p:spPr>
          <p:txBody>
            <a:bodyPr/>
            <a:lstStyle/>
            <a:p>
              <a:endParaRPr lang="en-US"/>
            </a:p>
          </p:txBody>
        </p:sp>
        <p:sp>
          <p:nvSpPr>
            <p:cNvPr id="5145" name="Rectangle 25"/>
            <p:cNvSpPr>
              <a:spLocks noChangeArrowheads="1"/>
            </p:cNvSpPr>
            <p:nvPr/>
          </p:nvSpPr>
          <p:spPr bwMode="auto">
            <a:xfrm>
              <a:off x="4352" y="912"/>
              <a:ext cx="645" cy="390"/>
            </a:xfrm>
            <a:prstGeom prst="rect">
              <a:avLst/>
            </a:prstGeom>
            <a:noFill/>
            <a:ln w="9525">
              <a:noFill/>
              <a:miter lim="800000"/>
              <a:headEnd/>
              <a:tailEnd/>
            </a:ln>
            <a:effectLst/>
          </p:spPr>
          <p:txBody>
            <a:bodyPr lIns="0" tIns="0" rIns="0" bIns="0"/>
            <a:lstStyle/>
            <a:p>
              <a:r>
                <a:rPr lang="en-US" sz="2200">
                  <a:solidFill>
                    <a:srgbClr val="000000"/>
                  </a:solidFill>
                  <a:latin typeface="Century Gothic" pitchFamily="34" charset="0"/>
                </a:rPr>
                <a:t>Jonah</a:t>
              </a:r>
            </a:p>
            <a:p>
              <a:r>
                <a:rPr lang="en-US" sz="2200">
                  <a:solidFill>
                    <a:srgbClr val="000000"/>
                  </a:solidFill>
                  <a:latin typeface="Century Gothic" pitchFamily="34" charset="0"/>
                </a:rPr>
                <a:t>Nahum</a:t>
              </a:r>
            </a:p>
          </p:txBody>
        </p:sp>
      </p:grpSp>
      <p:sp>
        <p:nvSpPr>
          <p:cNvPr id="5146" name="Freeform 26"/>
          <p:cNvSpPr>
            <a:spLocks/>
          </p:cNvSpPr>
          <p:nvPr/>
        </p:nvSpPr>
        <p:spPr bwMode="auto">
          <a:xfrm>
            <a:off x="920750" y="2016125"/>
            <a:ext cx="66675" cy="93663"/>
          </a:xfrm>
          <a:custGeom>
            <a:avLst/>
            <a:gdLst/>
            <a:ahLst/>
            <a:cxnLst>
              <a:cxn ang="0">
                <a:pos x="0" y="32"/>
              </a:cxn>
              <a:cxn ang="0">
                <a:pos x="0" y="38"/>
              </a:cxn>
              <a:cxn ang="0">
                <a:pos x="1" y="41"/>
              </a:cxn>
              <a:cxn ang="0">
                <a:pos x="3" y="43"/>
              </a:cxn>
              <a:cxn ang="0">
                <a:pos x="7" y="45"/>
              </a:cxn>
              <a:cxn ang="0">
                <a:pos x="12" y="45"/>
              </a:cxn>
              <a:cxn ang="0">
                <a:pos x="18" y="46"/>
              </a:cxn>
              <a:cxn ang="0">
                <a:pos x="22" y="48"/>
              </a:cxn>
              <a:cxn ang="0">
                <a:pos x="28" y="53"/>
              </a:cxn>
              <a:cxn ang="0">
                <a:pos x="32" y="56"/>
              </a:cxn>
              <a:cxn ang="0">
                <a:pos x="35" y="58"/>
              </a:cxn>
              <a:cxn ang="0">
                <a:pos x="37" y="56"/>
              </a:cxn>
              <a:cxn ang="0">
                <a:pos x="38" y="41"/>
              </a:cxn>
              <a:cxn ang="0">
                <a:pos x="40" y="20"/>
              </a:cxn>
              <a:cxn ang="0">
                <a:pos x="41" y="0"/>
              </a:cxn>
              <a:cxn ang="0">
                <a:pos x="17" y="15"/>
              </a:cxn>
              <a:cxn ang="0">
                <a:pos x="0" y="32"/>
              </a:cxn>
            </a:cxnLst>
            <a:rect l="0" t="0" r="r" b="b"/>
            <a:pathLst>
              <a:path w="42" h="59">
                <a:moveTo>
                  <a:pt x="0" y="32"/>
                </a:moveTo>
                <a:lnTo>
                  <a:pt x="0" y="38"/>
                </a:lnTo>
                <a:lnTo>
                  <a:pt x="1" y="41"/>
                </a:lnTo>
                <a:lnTo>
                  <a:pt x="3" y="43"/>
                </a:lnTo>
                <a:lnTo>
                  <a:pt x="7" y="45"/>
                </a:lnTo>
                <a:lnTo>
                  <a:pt x="12" y="45"/>
                </a:lnTo>
                <a:lnTo>
                  <a:pt x="18" y="46"/>
                </a:lnTo>
                <a:lnTo>
                  <a:pt x="22" y="48"/>
                </a:lnTo>
                <a:lnTo>
                  <a:pt x="28" y="53"/>
                </a:lnTo>
                <a:lnTo>
                  <a:pt x="32" y="56"/>
                </a:lnTo>
                <a:lnTo>
                  <a:pt x="35" y="58"/>
                </a:lnTo>
                <a:lnTo>
                  <a:pt x="37" y="56"/>
                </a:lnTo>
                <a:lnTo>
                  <a:pt x="38" y="41"/>
                </a:lnTo>
                <a:lnTo>
                  <a:pt x="40" y="20"/>
                </a:lnTo>
                <a:lnTo>
                  <a:pt x="41" y="0"/>
                </a:lnTo>
                <a:lnTo>
                  <a:pt x="17" y="15"/>
                </a:lnTo>
                <a:lnTo>
                  <a:pt x="0" y="32"/>
                </a:lnTo>
              </a:path>
            </a:pathLst>
          </a:custGeom>
          <a:solidFill>
            <a:srgbClr val="0000FF"/>
          </a:solidFill>
          <a:ln w="12700" cap="rnd" cmpd="sng">
            <a:solidFill>
              <a:srgbClr val="000000"/>
            </a:solidFill>
            <a:prstDash val="solid"/>
            <a:round/>
            <a:headEnd/>
            <a:tailEnd/>
          </a:ln>
          <a:effectLst/>
        </p:spPr>
        <p:txBody>
          <a:bodyPr/>
          <a:lstStyle/>
          <a:p>
            <a:endParaRPr lang="en-US"/>
          </a:p>
        </p:txBody>
      </p:sp>
      <p:sp>
        <p:nvSpPr>
          <p:cNvPr id="5147" name="Freeform 27"/>
          <p:cNvSpPr>
            <a:spLocks/>
          </p:cNvSpPr>
          <p:nvPr/>
        </p:nvSpPr>
        <p:spPr bwMode="auto">
          <a:xfrm>
            <a:off x="727075" y="1830388"/>
            <a:ext cx="215900" cy="92075"/>
          </a:xfrm>
          <a:custGeom>
            <a:avLst/>
            <a:gdLst/>
            <a:ahLst/>
            <a:cxnLst>
              <a:cxn ang="0">
                <a:pos x="135" y="0"/>
              </a:cxn>
              <a:cxn ang="0">
                <a:pos x="128" y="5"/>
              </a:cxn>
              <a:cxn ang="0">
                <a:pos x="120" y="9"/>
              </a:cxn>
              <a:cxn ang="0">
                <a:pos x="112" y="11"/>
              </a:cxn>
              <a:cxn ang="0">
                <a:pos x="100" y="15"/>
              </a:cxn>
              <a:cxn ang="0">
                <a:pos x="75" y="20"/>
              </a:cxn>
              <a:cxn ang="0">
                <a:pos x="57" y="23"/>
              </a:cxn>
              <a:cxn ang="0">
                <a:pos x="47" y="26"/>
              </a:cxn>
              <a:cxn ang="0">
                <a:pos x="36" y="30"/>
              </a:cxn>
              <a:cxn ang="0">
                <a:pos x="29" y="32"/>
              </a:cxn>
              <a:cxn ang="0">
                <a:pos x="18" y="37"/>
              </a:cxn>
              <a:cxn ang="0">
                <a:pos x="10" y="42"/>
              </a:cxn>
              <a:cxn ang="0">
                <a:pos x="3" y="48"/>
              </a:cxn>
              <a:cxn ang="0">
                <a:pos x="0" y="52"/>
              </a:cxn>
              <a:cxn ang="0">
                <a:pos x="0" y="54"/>
              </a:cxn>
              <a:cxn ang="0">
                <a:pos x="2" y="56"/>
              </a:cxn>
              <a:cxn ang="0">
                <a:pos x="6" y="57"/>
              </a:cxn>
              <a:cxn ang="0">
                <a:pos x="20" y="53"/>
              </a:cxn>
              <a:cxn ang="0">
                <a:pos x="42" y="47"/>
              </a:cxn>
              <a:cxn ang="0">
                <a:pos x="50" y="45"/>
              </a:cxn>
              <a:cxn ang="0">
                <a:pos x="59" y="44"/>
              </a:cxn>
              <a:cxn ang="0">
                <a:pos x="74" y="42"/>
              </a:cxn>
              <a:cxn ang="0">
                <a:pos x="91" y="42"/>
              </a:cxn>
              <a:cxn ang="0">
                <a:pos x="99" y="44"/>
              </a:cxn>
              <a:cxn ang="0">
                <a:pos x="106" y="45"/>
              </a:cxn>
              <a:cxn ang="0">
                <a:pos x="113" y="47"/>
              </a:cxn>
              <a:cxn ang="0">
                <a:pos x="135" y="0"/>
              </a:cxn>
            </a:cxnLst>
            <a:rect l="0" t="0" r="r" b="b"/>
            <a:pathLst>
              <a:path w="136" h="58">
                <a:moveTo>
                  <a:pt x="135" y="0"/>
                </a:moveTo>
                <a:lnTo>
                  <a:pt x="128" y="5"/>
                </a:lnTo>
                <a:lnTo>
                  <a:pt x="120" y="9"/>
                </a:lnTo>
                <a:lnTo>
                  <a:pt x="112" y="11"/>
                </a:lnTo>
                <a:lnTo>
                  <a:pt x="100" y="15"/>
                </a:lnTo>
                <a:lnTo>
                  <a:pt x="75" y="20"/>
                </a:lnTo>
                <a:lnTo>
                  <a:pt x="57" y="23"/>
                </a:lnTo>
                <a:lnTo>
                  <a:pt x="47" y="26"/>
                </a:lnTo>
                <a:lnTo>
                  <a:pt x="36" y="30"/>
                </a:lnTo>
                <a:lnTo>
                  <a:pt x="29" y="32"/>
                </a:lnTo>
                <a:lnTo>
                  <a:pt x="18" y="37"/>
                </a:lnTo>
                <a:lnTo>
                  <a:pt x="10" y="42"/>
                </a:lnTo>
                <a:lnTo>
                  <a:pt x="3" y="48"/>
                </a:lnTo>
                <a:lnTo>
                  <a:pt x="0" y="52"/>
                </a:lnTo>
                <a:lnTo>
                  <a:pt x="0" y="54"/>
                </a:lnTo>
                <a:lnTo>
                  <a:pt x="2" y="56"/>
                </a:lnTo>
                <a:lnTo>
                  <a:pt x="6" y="57"/>
                </a:lnTo>
                <a:lnTo>
                  <a:pt x="20" y="53"/>
                </a:lnTo>
                <a:lnTo>
                  <a:pt x="42" y="47"/>
                </a:lnTo>
                <a:lnTo>
                  <a:pt x="50" y="45"/>
                </a:lnTo>
                <a:lnTo>
                  <a:pt x="59" y="44"/>
                </a:lnTo>
                <a:lnTo>
                  <a:pt x="74" y="42"/>
                </a:lnTo>
                <a:lnTo>
                  <a:pt x="91" y="42"/>
                </a:lnTo>
                <a:lnTo>
                  <a:pt x="99" y="44"/>
                </a:lnTo>
                <a:lnTo>
                  <a:pt x="106" y="45"/>
                </a:lnTo>
                <a:lnTo>
                  <a:pt x="113" y="47"/>
                </a:lnTo>
                <a:lnTo>
                  <a:pt x="135" y="0"/>
                </a:lnTo>
              </a:path>
            </a:pathLst>
          </a:custGeom>
          <a:solidFill>
            <a:srgbClr val="0000FF"/>
          </a:solidFill>
          <a:ln w="12700" cap="rnd" cmpd="sng">
            <a:solidFill>
              <a:srgbClr val="000000"/>
            </a:solidFill>
            <a:prstDash val="solid"/>
            <a:round/>
            <a:headEnd/>
            <a:tailEnd/>
          </a:ln>
          <a:effectLst/>
        </p:spPr>
        <p:txBody>
          <a:bodyPr/>
          <a:lstStyle/>
          <a:p>
            <a:endParaRPr lang="en-US"/>
          </a:p>
        </p:txBody>
      </p:sp>
      <p:sp>
        <p:nvSpPr>
          <p:cNvPr id="5148" name="Freeform 28"/>
          <p:cNvSpPr>
            <a:spLocks/>
          </p:cNvSpPr>
          <p:nvPr/>
        </p:nvSpPr>
        <p:spPr bwMode="auto">
          <a:xfrm>
            <a:off x="825500" y="2182813"/>
            <a:ext cx="47625" cy="73025"/>
          </a:xfrm>
          <a:custGeom>
            <a:avLst/>
            <a:gdLst/>
            <a:ahLst/>
            <a:cxnLst>
              <a:cxn ang="0">
                <a:pos x="13" y="0"/>
              </a:cxn>
              <a:cxn ang="0">
                <a:pos x="9" y="8"/>
              </a:cxn>
              <a:cxn ang="0">
                <a:pos x="4" y="25"/>
              </a:cxn>
              <a:cxn ang="0">
                <a:pos x="0" y="41"/>
              </a:cxn>
              <a:cxn ang="0">
                <a:pos x="1" y="45"/>
              </a:cxn>
              <a:cxn ang="0">
                <a:pos x="3" y="45"/>
              </a:cxn>
              <a:cxn ang="0">
                <a:pos x="9" y="36"/>
              </a:cxn>
              <a:cxn ang="0">
                <a:pos x="16" y="28"/>
              </a:cxn>
              <a:cxn ang="0">
                <a:pos x="29" y="19"/>
              </a:cxn>
              <a:cxn ang="0">
                <a:pos x="13" y="0"/>
              </a:cxn>
            </a:cxnLst>
            <a:rect l="0" t="0" r="r" b="b"/>
            <a:pathLst>
              <a:path w="30" h="46">
                <a:moveTo>
                  <a:pt x="13" y="0"/>
                </a:moveTo>
                <a:lnTo>
                  <a:pt x="9" y="8"/>
                </a:lnTo>
                <a:lnTo>
                  <a:pt x="4" y="25"/>
                </a:lnTo>
                <a:lnTo>
                  <a:pt x="0" y="41"/>
                </a:lnTo>
                <a:lnTo>
                  <a:pt x="1" y="45"/>
                </a:lnTo>
                <a:lnTo>
                  <a:pt x="3" y="45"/>
                </a:lnTo>
                <a:lnTo>
                  <a:pt x="9" y="36"/>
                </a:lnTo>
                <a:lnTo>
                  <a:pt x="16" y="28"/>
                </a:lnTo>
                <a:lnTo>
                  <a:pt x="29" y="19"/>
                </a:lnTo>
                <a:lnTo>
                  <a:pt x="13" y="0"/>
                </a:lnTo>
              </a:path>
            </a:pathLst>
          </a:custGeom>
          <a:solidFill>
            <a:srgbClr val="0000FF"/>
          </a:solidFill>
          <a:ln w="12700" cap="rnd" cmpd="sng">
            <a:solidFill>
              <a:srgbClr val="000000"/>
            </a:solidFill>
            <a:prstDash val="solid"/>
            <a:round/>
            <a:headEnd/>
            <a:tailEnd/>
          </a:ln>
          <a:effectLst/>
        </p:spPr>
        <p:txBody>
          <a:bodyPr/>
          <a:lstStyle/>
          <a:p>
            <a:endParaRPr lang="en-US"/>
          </a:p>
        </p:txBody>
      </p:sp>
      <p:sp>
        <p:nvSpPr>
          <p:cNvPr id="5149" name="Freeform 29"/>
          <p:cNvSpPr>
            <a:spLocks/>
          </p:cNvSpPr>
          <p:nvPr/>
        </p:nvSpPr>
        <p:spPr bwMode="auto">
          <a:xfrm>
            <a:off x="787400" y="1863725"/>
            <a:ext cx="88900" cy="23813"/>
          </a:xfrm>
          <a:custGeom>
            <a:avLst/>
            <a:gdLst/>
            <a:ahLst/>
            <a:cxnLst>
              <a:cxn ang="0">
                <a:pos x="55" y="1"/>
              </a:cxn>
              <a:cxn ang="0">
                <a:pos x="51" y="3"/>
              </a:cxn>
              <a:cxn ang="0">
                <a:pos x="44" y="5"/>
              </a:cxn>
              <a:cxn ang="0">
                <a:pos x="26" y="7"/>
              </a:cxn>
              <a:cxn ang="0">
                <a:pos x="11" y="10"/>
              </a:cxn>
              <a:cxn ang="0">
                <a:pos x="0" y="14"/>
              </a:cxn>
              <a:cxn ang="0">
                <a:pos x="20" y="6"/>
              </a:cxn>
              <a:cxn ang="0">
                <a:pos x="32" y="4"/>
              </a:cxn>
              <a:cxn ang="0">
                <a:pos x="53" y="0"/>
              </a:cxn>
              <a:cxn ang="0">
                <a:pos x="55" y="1"/>
              </a:cxn>
              <a:cxn ang="0">
                <a:pos x="55" y="1"/>
              </a:cxn>
            </a:cxnLst>
            <a:rect l="0" t="0" r="r" b="b"/>
            <a:pathLst>
              <a:path w="56" h="15">
                <a:moveTo>
                  <a:pt x="55" y="1"/>
                </a:moveTo>
                <a:lnTo>
                  <a:pt x="51" y="3"/>
                </a:lnTo>
                <a:lnTo>
                  <a:pt x="44" y="5"/>
                </a:lnTo>
                <a:lnTo>
                  <a:pt x="26" y="7"/>
                </a:lnTo>
                <a:lnTo>
                  <a:pt x="11" y="10"/>
                </a:lnTo>
                <a:lnTo>
                  <a:pt x="0" y="14"/>
                </a:lnTo>
                <a:lnTo>
                  <a:pt x="20" y="6"/>
                </a:lnTo>
                <a:lnTo>
                  <a:pt x="32" y="4"/>
                </a:lnTo>
                <a:lnTo>
                  <a:pt x="53" y="0"/>
                </a:lnTo>
                <a:lnTo>
                  <a:pt x="55" y="1"/>
                </a:lnTo>
                <a:lnTo>
                  <a:pt x="55" y="1"/>
                </a:lnTo>
              </a:path>
            </a:pathLst>
          </a:custGeom>
          <a:solidFill>
            <a:srgbClr val="00FFFF"/>
          </a:solidFill>
          <a:ln w="9525" cap="rnd">
            <a:noFill/>
            <a:round/>
            <a:headEnd/>
            <a:tailEnd/>
          </a:ln>
          <a:effectLst/>
        </p:spPr>
        <p:txBody>
          <a:bodyPr/>
          <a:lstStyle/>
          <a:p>
            <a:endParaRPr lang="en-US"/>
          </a:p>
        </p:txBody>
      </p:sp>
      <p:sp>
        <p:nvSpPr>
          <p:cNvPr id="5150" name="Freeform 30"/>
          <p:cNvSpPr>
            <a:spLocks/>
          </p:cNvSpPr>
          <p:nvPr/>
        </p:nvSpPr>
        <p:spPr bwMode="auto">
          <a:xfrm>
            <a:off x="889000" y="1779588"/>
            <a:ext cx="350838" cy="401637"/>
          </a:xfrm>
          <a:custGeom>
            <a:avLst/>
            <a:gdLst/>
            <a:ahLst/>
            <a:cxnLst>
              <a:cxn ang="0">
                <a:pos x="214" y="0"/>
              </a:cxn>
              <a:cxn ang="0">
                <a:pos x="214" y="0"/>
              </a:cxn>
              <a:cxn ang="0">
                <a:pos x="218" y="2"/>
              </a:cxn>
              <a:cxn ang="0">
                <a:pos x="220" y="5"/>
              </a:cxn>
              <a:cxn ang="0">
                <a:pos x="220" y="8"/>
              </a:cxn>
              <a:cxn ang="0">
                <a:pos x="212" y="20"/>
              </a:cxn>
              <a:cxn ang="0">
                <a:pos x="207" y="30"/>
              </a:cxn>
              <a:cxn ang="0">
                <a:pos x="196" y="45"/>
              </a:cxn>
              <a:cxn ang="0">
                <a:pos x="185" y="57"/>
              </a:cxn>
              <a:cxn ang="0">
                <a:pos x="174" y="72"/>
              </a:cxn>
              <a:cxn ang="0">
                <a:pos x="160" y="87"/>
              </a:cxn>
              <a:cxn ang="0">
                <a:pos x="146" y="101"/>
              </a:cxn>
              <a:cxn ang="0">
                <a:pos x="131" y="113"/>
              </a:cxn>
              <a:cxn ang="0">
                <a:pos x="117" y="124"/>
              </a:cxn>
              <a:cxn ang="0">
                <a:pos x="100" y="134"/>
              </a:cxn>
              <a:cxn ang="0">
                <a:pos x="78" y="146"/>
              </a:cxn>
              <a:cxn ang="0">
                <a:pos x="62" y="155"/>
              </a:cxn>
              <a:cxn ang="0">
                <a:pos x="48" y="164"/>
              </a:cxn>
              <a:cxn ang="0">
                <a:pos x="37" y="172"/>
              </a:cxn>
              <a:cxn ang="0">
                <a:pos x="28" y="181"/>
              </a:cxn>
              <a:cxn ang="0">
                <a:pos x="20" y="190"/>
              </a:cxn>
              <a:cxn ang="0">
                <a:pos x="15" y="198"/>
              </a:cxn>
              <a:cxn ang="0">
                <a:pos x="12" y="205"/>
              </a:cxn>
              <a:cxn ang="0">
                <a:pos x="10" y="212"/>
              </a:cxn>
              <a:cxn ang="0">
                <a:pos x="8" y="223"/>
              </a:cxn>
              <a:cxn ang="0">
                <a:pos x="8" y="234"/>
              </a:cxn>
              <a:cxn ang="0">
                <a:pos x="10" y="243"/>
              </a:cxn>
              <a:cxn ang="0">
                <a:pos x="13" y="252"/>
              </a:cxn>
              <a:cxn ang="0">
                <a:pos x="8" y="251"/>
              </a:cxn>
              <a:cxn ang="0">
                <a:pos x="4" y="244"/>
              </a:cxn>
              <a:cxn ang="0">
                <a:pos x="0" y="216"/>
              </a:cxn>
              <a:cxn ang="0">
                <a:pos x="6" y="173"/>
              </a:cxn>
              <a:cxn ang="0">
                <a:pos x="31" y="134"/>
              </a:cxn>
              <a:cxn ang="0">
                <a:pos x="180" y="23"/>
              </a:cxn>
              <a:cxn ang="0">
                <a:pos x="191" y="8"/>
              </a:cxn>
              <a:cxn ang="0">
                <a:pos x="214" y="0"/>
              </a:cxn>
            </a:cxnLst>
            <a:rect l="0" t="0" r="r" b="b"/>
            <a:pathLst>
              <a:path w="221" h="253">
                <a:moveTo>
                  <a:pt x="214" y="0"/>
                </a:moveTo>
                <a:lnTo>
                  <a:pt x="214" y="0"/>
                </a:lnTo>
                <a:lnTo>
                  <a:pt x="218" y="2"/>
                </a:lnTo>
                <a:lnTo>
                  <a:pt x="220" y="5"/>
                </a:lnTo>
                <a:lnTo>
                  <a:pt x="220" y="8"/>
                </a:lnTo>
                <a:lnTo>
                  <a:pt x="212" y="20"/>
                </a:lnTo>
                <a:lnTo>
                  <a:pt x="207" y="30"/>
                </a:lnTo>
                <a:lnTo>
                  <a:pt x="196" y="45"/>
                </a:lnTo>
                <a:lnTo>
                  <a:pt x="185" y="57"/>
                </a:lnTo>
                <a:lnTo>
                  <a:pt x="174" y="72"/>
                </a:lnTo>
                <a:lnTo>
                  <a:pt x="160" y="87"/>
                </a:lnTo>
                <a:lnTo>
                  <a:pt x="146" y="101"/>
                </a:lnTo>
                <a:lnTo>
                  <a:pt x="131" y="113"/>
                </a:lnTo>
                <a:lnTo>
                  <a:pt x="117" y="124"/>
                </a:lnTo>
                <a:lnTo>
                  <a:pt x="100" y="134"/>
                </a:lnTo>
                <a:lnTo>
                  <a:pt x="78" y="146"/>
                </a:lnTo>
                <a:lnTo>
                  <a:pt x="62" y="155"/>
                </a:lnTo>
                <a:lnTo>
                  <a:pt x="48" y="164"/>
                </a:lnTo>
                <a:lnTo>
                  <a:pt x="37" y="172"/>
                </a:lnTo>
                <a:lnTo>
                  <a:pt x="28" y="181"/>
                </a:lnTo>
                <a:lnTo>
                  <a:pt x="20" y="190"/>
                </a:lnTo>
                <a:lnTo>
                  <a:pt x="15" y="198"/>
                </a:lnTo>
                <a:lnTo>
                  <a:pt x="12" y="205"/>
                </a:lnTo>
                <a:lnTo>
                  <a:pt x="10" y="212"/>
                </a:lnTo>
                <a:lnTo>
                  <a:pt x="8" y="223"/>
                </a:lnTo>
                <a:lnTo>
                  <a:pt x="8" y="234"/>
                </a:lnTo>
                <a:lnTo>
                  <a:pt x="10" y="243"/>
                </a:lnTo>
                <a:lnTo>
                  <a:pt x="13" y="252"/>
                </a:lnTo>
                <a:lnTo>
                  <a:pt x="8" y="251"/>
                </a:lnTo>
                <a:lnTo>
                  <a:pt x="4" y="244"/>
                </a:lnTo>
                <a:lnTo>
                  <a:pt x="0" y="216"/>
                </a:lnTo>
                <a:lnTo>
                  <a:pt x="6" y="173"/>
                </a:lnTo>
                <a:lnTo>
                  <a:pt x="31" y="134"/>
                </a:lnTo>
                <a:lnTo>
                  <a:pt x="180" y="23"/>
                </a:lnTo>
                <a:lnTo>
                  <a:pt x="191" y="8"/>
                </a:lnTo>
                <a:lnTo>
                  <a:pt x="214" y="0"/>
                </a:lnTo>
              </a:path>
            </a:pathLst>
          </a:custGeom>
          <a:solidFill>
            <a:srgbClr val="FFFFFF"/>
          </a:solidFill>
          <a:ln w="12700" cap="rnd" cmpd="sng">
            <a:solidFill>
              <a:srgbClr val="000000"/>
            </a:solidFill>
            <a:prstDash val="solid"/>
            <a:round/>
            <a:headEnd/>
            <a:tailEnd/>
          </a:ln>
          <a:effectLst/>
        </p:spPr>
        <p:txBody>
          <a:bodyPr/>
          <a:lstStyle/>
          <a:p>
            <a:endParaRPr lang="en-US"/>
          </a:p>
        </p:txBody>
      </p:sp>
      <p:sp>
        <p:nvSpPr>
          <p:cNvPr id="5151" name="Freeform 31"/>
          <p:cNvSpPr>
            <a:spLocks/>
          </p:cNvSpPr>
          <p:nvPr/>
        </p:nvSpPr>
        <p:spPr bwMode="auto">
          <a:xfrm>
            <a:off x="1109663" y="1847850"/>
            <a:ext cx="66675" cy="88900"/>
          </a:xfrm>
          <a:custGeom>
            <a:avLst/>
            <a:gdLst/>
            <a:ahLst/>
            <a:cxnLst>
              <a:cxn ang="0">
                <a:pos x="0" y="45"/>
              </a:cxn>
              <a:cxn ang="0">
                <a:pos x="8" y="43"/>
              </a:cxn>
              <a:cxn ang="0">
                <a:pos x="15" y="39"/>
              </a:cxn>
              <a:cxn ang="0">
                <a:pos x="22" y="29"/>
              </a:cxn>
              <a:cxn ang="0">
                <a:pos x="29" y="20"/>
              </a:cxn>
              <a:cxn ang="0">
                <a:pos x="33" y="13"/>
              </a:cxn>
              <a:cxn ang="0">
                <a:pos x="33" y="6"/>
              </a:cxn>
              <a:cxn ang="0">
                <a:pos x="33" y="0"/>
              </a:cxn>
              <a:cxn ang="0">
                <a:pos x="41" y="15"/>
              </a:cxn>
              <a:cxn ang="0">
                <a:pos x="15" y="47"/>
              </a:cxn>
              <a:cxn ang="0">
                <a:pos x="0" y="55"/>
              </a:cxn>
              <a:cxn ang="0">
                <a:pos x="0" y="45"/>
              </a:cxn>
            </a:cxnLst>
            <a:rect l="0" t="0" r="r" b="b"/>
            <a:pathLst>
              <a:path w="42" h="56">
                <a:moveTo>
                  <a:pt x="0" y="45"/>
                </a:moveTo>
                <a:lnTo>
                  <a:pt x="8" y="43"/>
                </a:lnTo>
                <a:lnTo>
                  <a:pt x="15" y="39"/>
                </a:lnTo>
                <a:lnTo>
                  <a:pt x="22" y="29"/>
                </a:lnTo>
                <a:lnTo>
                  <a:pt x="29" y="20"/>
                </a:lnTo>
                <a:lnTo>
                  <a:pt x="33" y="13"/>
                </a:lnTo>
                <a:lnTo>
                  <a:pt x="33" y="6"/>
                </a:lnTo>
                <a:lnTo>
                  <a:pt x="33" y="0"/>
                </a:lnTo>
                <a:lnTo>
                  <a:pt x="41" y="15"/>
                </a:lnTo>
                <a:lnTo>
                  <a:pt x="15" y="47"/>
                </a:lnTo>
                <a:lnTo>
                  <a:pt x="0" y="55"/>
                </a:lnTo>
                <a:lnTo>
                  <a:pt x="0" y="45"/>
                </a:lnTo>
              </a:path>
            </a:pathLst>
          </a:custGeom>
          <a:solidFill>
            <a:srgbClr val="FFFFFF"/>
          </a:solidFill>
          <a:ln w="9525" cap="rnd">
            <a:noFill/>
            <a:round/>
            <a:headEnd/>
            <a:tailEnd/>
          </a:ln>
          <a:effectLst/>
        </p:spPr>
        <p:txBody>
          <a:bodyPr/>
          <a:lstStyle/>
          <a:p>
            <a:endParaRPr lang="en-US"/>
          </a:p>
        </p:txBody>
      </p:sp>
      <p:sp>
        <p:nvSpPr>
          <p:cNvPr id="5152" name="Freeform 32"/>
          <p:cNvSpPr>
            <a:spLocks/>
          </p:cNvSpPr>
          <p:nvPr/>
        </p:nvSpPr>
        <p:spPr bwMode="auto">
          <a:xfrm>
            <a:off x="1133475" y="1870075"/>
            <a:ext cx="239713" cy="153988"/>
          </a:xfrm>
          <a:custGeom>
            <a:avLst/>
            <a:gdLst/>
            <a:ahLst/>
            <a:cxnLst>
              <a:cxn ang="0">
                <a:pos x="27" y="0"/>
              </a:cxn>
              <a:cxn ang="0">
                <a:pos x="25" y="0"/>
              </a:cxn>
              <a:cxn ang="0">
                <a:pos x="20" y="1"/>
              </a:cxn>
              <a:cxn ang="0">
                <a:pos x="16" y="5"/>
              </a:cxn>
              <a:cxn ang="0">
                <a:pos x="14" y="11"/>
              </a:cxn>
              <a:cxn ang="0">
                <a:pos x="9" y="20"/>
              </a:cxn>
              <a:cxn ang="0">
                <a:pos x="5" y="27"/>
              </a:cxn>
              <a:cxn ang="0">
                <a:pos x="2" y="32"/>
              </a:cxn>
              <a:cxn ang="0">
                <a:pos x="1" y="34"/>
              </a:cxn>
              <a:cxn ang="0">
                <a:pos x="0" y="37"/>
              </a:cxn>
              <a:cxn ang="0">
                <a:pos x="3" y="47"/>
              </a:cxn>
              <a:cxn ang="0">
                <a:pos x="4" y="49"/>
              </a:cxn>
              <a:cxn ang="0">
                <a:pos x="8" y="49"/>
              </a:cxn>
              <a:cxn ang="0">
                <a:pos x="20" y="51"/>
              </a:cxn>
              <a:cxn ang="0">
                <a:pos x="36" y="52"/>
              </a:cxn>
              <a:cxn ang="0">
                <a:pos x="51" y="55"/>
              </a:cxn>
              <a:cxn ang="0">
                <a:pos x="64" y="58"/>
              </a:cxn>
              <a:cxn ang="0">
                <a:pos x="80" y="63"/>
              </a:cxn>
              <a:cxn ang="0">
                <a:pos x="92" y="68"/>
              </a:cxn>
              <a:cxn ang="0">
                <a:pos x="102" y="72"/>
              </a:cxn>
              <a:cxn ang="0">
                <a:pos x="116" y="78"/>
              </a:cxn>
              <a:cxn ang="0">
                <a:pos x="128" y="85"/>
              </a:cxn>
              <a:cxn ang="0">
                <a:pos x="137" y="90"/>
              </a:cxn>
              <a:cxn ang="0">
                <a:pos x="144" y="95"/>
              </a:cxn>
              <a:cxn ang="0">
                <a:pos x="147" y="96"/>
              </a:cxn>
              <a:cxn ang="0">
                <a:pos x="150" y="95"/>
              </a:cxn>
              <a:cxn ang="0">
                <a:pos x="150" y="92"/>
              </a:cxn>
              <a:cxn ang="0">
                <a:pos x="142" y="81"/>
              </a:cxn>
              <a:cxn ang="0">
                <a:pos x="131" y="67"/>
              </a:cxn>
              <a:cxn ang="0">
                <a:pos x="123" y="58"/>
              </a:cxn>
              <a:cxn ang="0">
                <a:pos x="112" y="46"/>
              </a:cxn>
              <a:cxn ang="0">
                <a:pos x="102" y="38"/>
              </a:cxn>
              <a:cxn ang="0">
                <a:pos x="88" y="28"/>
              </a:cxn>
              <a:cxn ang="0">
                <a:pos x="71" y="19"/>
              </a:cxn>
              <a:cxn ang="0">
                <a:pos x="54" y="11"/>
              </a:cxn>
              <a:cxn ang="0">
                <a:pos x="42" y="7"/>
              </a:cxn>
              <a:cxn ang="0">
                <a:pos x="28" y="0"/>
              </a:cxn>
              <a:cxn ang="0">
                <a:pos x="27" y="0"/>
              </a:cxn>
            </a:cxnLst>
            <a:rect l="0" t="0" r="r" b="b"/>
            <a:pathLst>
              <a:path w="151" h="97">
                <a:moveTo>
                  <a:pt x="27" y="0"/>
                </a:moveTo>
                <a:lnTo>
                  <a:pt x="25" y="0"/>
                </a:lnTo>
                <a:lnTo>
                  <a:pt x="20" y="1"/>
                </a:lnTo>
                <a:lnTo>
                  <a:pt x="16" y="5"/>
                </a:lnTo>
                <a:lnTo>
                  <a:pt x="14" y="11"/>
                </a:lnTo>
                <a:lnTo>
                  <a:pt x="9" y="20"/>
                </a:lnTo>
                <a:lnTo>
                  <a:pt x="5" y="27"/>
                </a:lnTo>
                <a:lnTo>
                  <a:pt x="2" y="32"/>
                </a:lnTo>
                <a:lnTo>
                  <a:pt x="1" y="34"/>
                </a:lnTo>
                <a:lnTo>
                  <a:pt x="0" y="37"/>
                </a:lnTo>
                <a:lnTo>
                  <a:pt x="3" y="47"/>
                </a:lnTo>
                <a:lnTo>
                  <a:pt x="4" y="49"/>
                </a:lnTo>
                <a:lnTo>
                  <a:pt x="8" y="49"/>
                </a:lnTo>
                <a:lnTo>
                  <a:pt x="20" y="51"/>
                </a:lnTo>
                <a:lnTo>
                  <a:pt x="36" y="52"/>
                </a:lnTo>
                <a:lnTo>
                  <a:pt x="51" y="55"/>
                </a:lnTo>
                <a:lnTo>
                  <a:pt x="64" y="58"/>
                </a:lnTo>
                <a:lnTo>
                  <a:pt x="80" y="63"/>
                </a:lnTo>
                <a:lnTo>
                  <a:pt x="92" y="68"/>
                </a:lnTo>
                <a:lnTo>
                  <a:pt x="102" y="72"/>
                </a:lnTo>
                <a:lnTo>
                  <a:pt x="116" y="78"/>
                </a:lnTo>
                <a:lnTo>
                  <a:pt x="128" y="85"/>
                </a:lnTo>
                <a:lnTo>
                  <a:pt x="137" y="90"/>
                </a:lnTo>
                <a:lnTo>
                  <a:pt x="144" y="95"/>
                </a:lnTo>
                <a:lnTo>
                  <a:pt x="147" y="96"/>
                </a:lnTo>
                <a:lnTo>
                  <a:pt x="150" y="95"/>
                </a:lnTo>
                <a:lnTo>
                  <a:pt x="150" y="92"/>
                </a:lnTo>
                <a:lnTo>
                  <a:pt x="142" y="81"/>
                </a:lnTo>
                <a:lnTo>
                  <a:pt x="131" y="67"/>
                </a:lnTo>
                <a:lnTo>
                  <a:pt x="123" y="58"/>
                </a:lnTo>
                <a:lnTo>
                  <a:pt x="112" y="46"/>
                </a:lnTo>
                <a:lnTo>
                  <a:pt x="102" y="38"/>
                </a:lnTo>
                <a:lnTo>
                  <a:pt x="88" y="28"/>
                </a:lnTo>
                <a:lnTo>
                  <a:pt x="71" y="19"/>
                </a:lnTo>
                <a:lnTo>
                  <a:pt x="54" y="11"/>
                </a:lnTo>
                <a:lnTo>
                  <a:pt x="42" y="7"/>
                </a:lnTo>
                <a:lnTo>
                  <a:pt x="28" y="0"/>
                </a:lnTo>
                <a:lnTo>
                  <a:pt x="27" y="0"/>
                </a:lnTo>
              </a:path>
            </a:pathLst>
          </a:custGeom>
          <a:solidFill>
            <a:srgbClr val="0000FF"/>
          </a:solidFill>
          <a:ln w="12700" cap="rnd" cmpd="sng">
            <a:solidFill>
              <a:srgbClr val="000000"/>
            </a:solidFill>
            <a:prstDash val="solid"/>
            <a:round/>
            <a:headEnd/>
            <a:tailEnd/>
          </a:ln>
          <a:effectLst/>
        </p:spPr>
        <p:txBody>
          <a:bodyPr/>
          <a:lstStyle/>
          <a:p>
            <a:endParaRPr lang="en-US"/>
          </a:p>
        </p:txBody>
      </p:sp>
      <p:sp>
        <p:nvSpPr>
          <p:cNvPr id="5153" name="Freeform 33"/>
          <p:cNvSpPr>
            <a:spLocks/>
          </p:cNvSpPr>
          <p:nvPr/>
        </p:nvSpPr>
        <p:spPr bwMode="auto">
          <a:xfrm>
            <a:off x="1181100" y="1885950"/>
            <a:ext cx="104775" cy="50800"/>
          </a:xfrm>
          <a:custGeom>
            <a:avLst/>
            <a:gdLst/>
            <a:ahLst/>
            <a:cxnLst>
              <a:cxn ang="0">
                <a:pos x="2" y="0"/>
              </a:cxn>
              <a:cxn ang="0">
                <a:pos x="0" y="1"/>
              </a:cxn>
              <a:cxn ang="0">
                <a:pos x="1" y="4"/>
              </a:cxn>
              <a:cxn ang="0">
                <a:pos x="10" y="7"/>
              </a:cxn>
              <a:cxn ang="0">
                <a:pos x="36" y="16"/>
              </a:cxn>
              <a:cxn ang="0">
                <a:pos x="51" y="23"/>
              </a:cxn>
              <a:cxn ang="0">
                <a:pos x="65" y="31"/>
              </a:cxn>
              <a:cxn ang="0">
                <a:pos x="42" y="16"/>
              </a:cxn>
              <a:cxn ang="0">
                <a:pos x="25" y="8"/>
              </a:cxn>
              <a:cxn ang="0">
                <a:pos x="2" y="0"/>
              </a:cxn>
            </a:cxnLst>
            <a:rect l="0" t="0" r="r" b="b"/>
            <a:pathLst>
              <a:path w="66" h="32">
                <a:moveTo>
                  <a:pt x="2" y="0"/>
                </a:moveTo>
                <a:lnTo>
                  <a:pt x="0" y="1"/>
                </a:lnTo>
                <a:lnTo>
                  <a:pt x="1" y="4"/>
                </a:lnTo>
                <a:lnTo>
                  <a:pt x="10" y="7"/>
                </a:lnTo>
                <a:lnTo>
                  <a:pt x="36" y="16"/>
                </a:lnTo>
                <a:lnTo>
                  <a:pt x="51" y="23"/>
                </a:lnTo>
                <a:lnTo>
                  <a:pt x="65" y="31"/>
                </a:lnTo>
                <a:lnTo>
                  <a:pt x="42" y="16"/>
                </a:lnTo>
                <a:lnTo>
                  <a:pt x="25" y="8"/>
                </a:lnTo>
                <a:lnTo>
                  <a:pt x="2" y="0"/>
                </a:lnTo>
              </a:path>
            </a:pathLst>
          </a:custGeom>
          <a:solidFill>
            <a:srgbClr val="00FFFF"/>
          </a:solidFill>
          <a:ln w="9525" cap="rnd">
            <a:noFill/>
            <a:round/>
            <a:headEnd/>
            <a:tailEnd/>
          </a:ln>
          <a:effectLst/>
        </p:spPr>
        <p:txBody>
          <a:bodyPr/>
          <a:lstStyle/>
          <a:p>
            <a:endParaRPr lang="en-US"/>
          </a:p>
        </p:txBody>
      </p:sp>
      <p:sp>
        <p:nvSpPr>
          <p:cNvPr id="5154" name="Freeform 34"/>
          <p:cNvSpPr>
            <a:spLocks/>
          </p:cNvSpPr>
          <p:nvPr/>
        </p:nvSpPr>
        <p:spPr bwMode="auto">
          <a:xfrm>
            <a:off x="1133475" y="1868488"/>
            <a:ext cx="49213" cy="61912"/>
          </a:xfrm>
          <a:custGeom>
            <a:avLst/>
            <a:gdLst/>
            <a:ahLst/>
            <a:cxnLst>
              <a:cxn ang="0">
                <a:pos x="30" y="1"/>
              </a:cxn>
              <a:cxn ang="0">
                <a:pos x="27" y="1"/>
              </a:cxn>
              <a:cxn ang="0">
                <a:pos x="24" y="1"/>
              </a:cxn>
              <a:cxn ang="0">
                <a:pos x="22" y="2"/>
              </a:cxn>
              <a:cxn ang="0">
                <a:pos x="18" y="4"/>
              </a:cxn>
              <a:cxn ang="0">
                <a:pos x="16" y="7"/>
              </a:cxn>
              <a:cxn ang="0">
                <a:pos x="14" y="11"/>
              </a:cxn>
              <a:cxn ang="0">
                <a:pos x="11" y="17"/>
              </a:cxn>
              <a:cxn ang="0">
                <a:pos x="8" y="24"/>
              </a:cxn>
              <a:cxn ang="0">
                <a:pos x="5" y="28"/>
              </a:cxn>
              <a:cxn ang="0">
                <a:pos x="2" y="31"/>
              </a:cxn>
              <a:cxn ang="0">
                <a:pos x="1" y="34"/>
              </a:cxn>
              <a:cxn ang="0">
                <a:pos x="0" y="35"/>
              </a:cxn>
              <a:cxn ang="0">
                <a:pos x="0" y="36"/>
              </a:cxn>
              <a:cxn ang="0">
                <a:pos x="0" y="38"/>
              </a:cxn>
              <a:cxn ang="0">
                <a:pos x="0" y="35"/>
              </a:cxn>
              <a:cxn ang="0">
                <a:pos x="2" y="29"/>
              </a:cxn>
              <a:cxn ang="0">
                <a:pos x="5" y="26"/>
              </a:cxn>
              <a:cxn ang="0">
                <a:pos x="7" y="24"/>
              </a:cxn>
              <a:cxn ang="0">
                <a:pos x="9" y="20"/>
              </a:cxn>
              <a:cxn ang="0">
                <a:pos x="11" y="13"/>
              </a:cxn>
              <a:cxn ang="0">
                <a:pos x="15" y="8"/>
              </a:cxn>
              <a:cxn ang="0">
                <a:pos x="18" y="3"/>
              </a:cxn>
              <a:cxn ang="0">
                <a:pos x="21" y="0"/>
              </a:cxn>
              <a:cxn ang="0">
                <a:pos x="26" y="0"/>
              </a:cxn>
              <a:cxn ang="0">
                <a:pos x="29" y="0"/>
              </a:cxn>
              <a:cxn ang="0">
                <a:pos x="30" y="1"/>
              </a:cxn>
            </a:cxnLst>
            <a:rect l="0" t="0" r="r" b="b"/>
            <a:pathLst>
              <a:path w="31" h="39">
                <a:moveTo>
                  <a:pt x="30" y="1"/>
                </a:moveTo>
                <a:lnTo>
                  <a:pt x="27" y="1"/>
                </a:lnTo>
                <a:lnTo>
                  <a:pt x="24" y="1"/>
                </a:lnTo>
                <a:lnTo>
                  <a:pt x="22" y="2"/>
                </a:lnTo>
                <a:lnTo>
                  <a:pt x="18" y="4"/>
                </a:lnTo>
                <a:lnTo>
                  <a:pt x="16" y="7"/>
                </a:lnTo>
                <a:lnTo>
                  <a:pt x="14" y="11"/>
                </a:lnTo>
                <a:lnTo>
                  <a:pt x="11" y="17"/>
                </a:lnTo>
                <a:lnTo>
                  <a:pt x="8" y="24"/>
                </a:lnTo>
                <a:lnTo>
                  <a:pt x="5" y="28"/>
                </a:lnTo>
                <a:lnTo>
                  <a:pt x="2" y="31"/>
                </a:lnTo>
                <a:lnTo>
                  <a:pt x="1" y="34"/>
                </a:lnTo>
                <a:lnTo>
                  <a:pt x="0" y="35"/>
                </a:lnTo>
                <a:lnTo>
                  <a:pt x="0" y="36"/>
                </a:lnTo>
                <a:lnTo>
                  <a:pt x="0" y="38"/>
                </a:lnTo>
                <a:lnTo>
                  <a:pt x="0" y="35"/>
                </a:lnTo>
                <a:lnTo>
                  <a:pt x="2" y="29"/>
                </a:lnTo>
                <a:lnTo>
                  <a:pt x="5" y="26"/>
                </a:lnTo>
                <a:lnTo>
                  <a:pt x="7" y="24"/>
                </a:lnTo>
                <a:lnTo>
                  <a:pt x="9" y="20"/>
                </a:lnTo>
                <a:lnTo>
                  <a:pt x="11" y="13"/>
                </a:lnTo>
                <a:lnTo>
                  <a:pt x="15" y="8"/>
                </a:lnTo>
                <a:lnTo>
                  <a:pt x="18" y="3"/>
                </a:lnTo>
                <a:lnTo>
                  <a:pt x="21" y="0"/>
                </a:lnTo>
                <a:lnTo>
                  <a:pt x="26" y="0"/>
                </a:lnTo>
                <a:lnTo>
                  <a:pt x="29" y="0"/>
                </a:lnTo>
                <a:lnTo>
                  <a:pt x="30" y="1"/>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5155" name="Freeform 35"/>
          <p:cNvSpPr>
            <a:spLocks/>
          </p:cNvSpPr>
          <p:nvPr/>
        </p:nvSpPr>
        <p:spPr bwMode="auto">
          <a:xfrm>
            <a:off x="920750" y="2027238"/>
            <a:ext cx="65088" cy="57150"/>
          </a:xfrm>
          <a:custGeom>
            <a:avLst/>
            <a:gdLst/>
            <a:ahLst/>
            <a:cxnLst>
              <a:cxn ang="0">
                <a:pos x="40" y="0"/>
              </a:cxn>
              <a:cxn ang="0">
                <a:pos x="30" y="7"/>
              </a:cxn>
              <a:cxn ang="0">
                <a:pos x="22" y="12"/>
              </a:cxn>
              <a:cxn ang="0">
                <a:pos x="14" y="19"/>
              </a:cxn>
              <a:cxn ang="0">
                <a:pos x="7" y="26"/>
              </a:cxn>
              <a:cxn ang="0">
                <a:pos x="0" y="33"/>
              </a:cxn>
              <a:cxn ang="0">
                <a:pos x="1" y="35"/>
              </a:cxn>
              <a:cxn ang="0">
                <a:pos x="8" y="26"/>
              </a:cxn>
              <a:cxn ang="0">
                <a:pos x="13" y="21"/>
              </a:cxn>
              <a:cxn ang="0">
                <a:pos x="21" y="15"/>
              </a:cxn>
              <a:cxn ang="0">
                <a:pos x="30" y="8"/>
              </a:cxn>
              <a:cxn ang="0">
                <a:pos x="35" y="5"/>
              </a:cxn>
              <a:cxn ang="0">
                <a:pos x="40" y="1"/>
              </a:cxn>
              <a:cxn ang="0">
                <a:pos x="40" y="0"/>
              </a:cxn>
            </a:cxnLst>
            <a:rect l="0" t="0" r="r" b="b"/>
            <a:pathLst>
              <a:path w="41" h="36">
                <a:moveTo>
                  <a:pt x="40" y="0"/>
                </a:moveTo>
                <a:lnTo>
                  <a:pt x="30" y="7"/>
                </a:lnTo>
                <a:lnTo>
                  <a:pt x="22" y="12"/>
                </a:lnTo>
                <a:lnTo>
                  <a:pt x="14" y="19"/>
                </a:lnTo>
                <a:lnTo>
                  <a:pt x="7" y="26"/>
                </a:lnTo>
                <a:lnTo>
                  <a:pt x="0" y="33"/>
                </a:lnTo>
                <a:lnTo>
                  <a:pt x="1" y="35"/>
                </a:lnTo>
                <a:lnTo>
                  <a:pt x="8" y="26"/>
                </a:lnTo>
                <a:lnTo>
                  <a:pt x="13" y="21"/>
                </a:lnTo>
                <a:lnTo>
                  <a:pt x="21" y="15"/>
                </a:lnTo>
                <a:lnTo>
                  <a:pt x="30" y="8"/>
                </a:lnTo>
                <a:lnTo>
                  <a:pt x="35" y="5"/>
                </a:lnTo>
                <a:lnTo>
                  <a:pt x="40" y="1"/>
                </a:lnTo>
                <a:lnTo>
                  <a:pt x="4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5156" name="Freeform 36"/>
          <p:cNvSpPr>
            <a:spLocks/>
          </p:cNvSpPr>
          <p:nvPr/>
        </p:nvSpPr>
        <p:spPr bwMode="auto">
          <a:xfrm>
            <a:off x="825500" y="1692275"/>
            <a:ext cx="420688" cy="823913"/>
          </a:xfrm>
          <a:custGeom>
            <a:avLst/>
            <a:gdLst/>
            <a:ahLst/>
            <a:cxnLst>
              <a:cxn ang="0">
                <a:pos x="114" y="504"/>
              </a:cxn>
              <a:cxn ang="0">
                <a:pos x="70" y="434"/>
              </a:cxn>
              <a:cxn ang="0">
                <a:pos x="52" y="361"/>
              </a:cxn>
              <a:cxn ang="0">
                <a:pos x="37" y="343"/>
              </a:cxn>
              <a:cxn ang="0">
                <a:pos x="10" y="309"/>
              </a:cxn>
              <a:cxn ang="0">
                <a:pos x="0" y="251"/>
              </a:cxn>
              <a:cxn ang="0">
                <a:pos x="26" y="159"/>
              </a:cxn>
              <a:cxn ang="0">
                <a:pos x="57" y="98"/>
              </a:cxn>
              <a:cxn ang="0">
                <a:pos x="80" y="69"/>
              </a:cxn>
              <a:cxn ang="0">
                <a:pos x="68" y="32"/>
              </a:cxn>
              <a:cxn ang="0">
                <a:pos x="50" y="11"/>
              </a:cxn>
              <a:cxn ang="0">
                <a:pos x="57" y="1"/>
              </a:cxn>
              <a:cxn ang="0">
                <a:pos x="92" y="5"/>
              </a:cxn>
              <a:cxn ang="0">
                <a:pos x="126" y="30"/>
              </a:cxn>
              <a:cxn ang="0">
                <a:pos x="165" y="22"/>
              </a:cxn>
              <a:cxn ang="0">
                <a:pos x="203" y="16"/>
              </a:cxn>
              <a:cxn ang="0">
                <a:pos x="229" y="9"/>
              </a:cxn>
              <a:cxn ang="0">
                <a:pos x="262" y="16"/>
              </a:cxn>
              <a:cxn ang="0">
                <a:pos x="263" y="27"/>
              </a:cxn>
              <a:cxn ang="0">
                <a:pos x="260" y="37"/>
              </a:cxn>
              <a:cxn ang="0">
                <a:pos x="259" y="51"/>
              </a:cxn>
              <a:cxn ang="0">
                <a:pos x="248" y="68"/>
              </a:cxn>
              <a:cxn ang="0">
                <a:pos x="212" y="93"/>
              </a:cxn>
              <a:cxn ang="0">
                <a:pos x="173" y="123"/>
              </a:cxn>
              <a:cxn ang="0">
                <a:pos x="122" y="164"/>
              </a:cxn>
              <a:cxn ang="0">
                <a:pos x="79" y="185"/>
              </a:cxn>
              <a:cxn ang="0">
                <a:pos x="44" y="245"/>
              </a:cxn>
              <a:cxn ang="0">
                <a:pos x="46" y="296"/>
              </a:cxn>
              <a:cxn ang="0">
                <a:pos x="58" y="305"/>
              </a:cxn>
              <a:cxn ang="0">
                <a:pos x="92" y="294"/>
              </a:cxn>
              <a:cxn ang="0">
                <a:pos x="139" y="252"/>
              </a:cxn>
              <a:cxn ang="0">
                <a:pos x="193" y="212"/>
              </a:cxn>
              <a:cxn ang="0">
                <a:pos x="209" y="210"/>
              </a:cxn>
              <a:cxn ang="0">
                <a:pos x="201" y="231"/>
              </a:cxn>
              <a:cxn ang="0">
                <a:pos x="191" y="267"/>
              </a:cxn>
              <a:cxn ang="0">
                <a:pos x="179" y="275"/>
              </a:cxn>
              <a:cxn ang="0">
                <a:pos x="157" y="280"/>
              </a:cxn>
              <a:cxn ang="0">
                <a:pos x="126" y="306"/>
              </a:cxn>
              <a:cxn ang="0">
                <a:pos x="96" y="346"/>
              </a:cxn>
              <a:cxn ang="0">
                <a:pos x="88" y="395"/>
              </a:cxn>
              <a:cxn ang="0">
                <a:pos x="104" y="468"/>
              </a:cxn>
              <a:cxn ang="0">
                <a:pos x="130" y="509"/>
              </a:cxn>
              <a:cxn ang="0">
                <a:pos x="137" y="518"/>
              </a:cxn>
            </a:cxnLst>
            <a:rect l="0" t="0" r="r" b="b"/>
            <a:pathLst>
              <a:path w="265" h="519">
                <a:moveTo>
                  <a:pt x="131" y="518"/>
                </a:moveTo>
                <a:lnTo>
                  <a:pt x="127" y="515"/>
                </a:lnTo>
                <a:lnTo>
                  <a:pt x="114" y="504"/>
                </a:lnTo>
                <a:lnTo>
                  <a:pt x="99" y="486"/>
                </a:lnTo>
                <a:lnTo>
                  <a:pt x="80" y="458"/>
                </a:lnTo>
                <a:lnTo>
                  <a:pt x="70" y="434"/>
                </a:lnTo>
                <a:lnTo>
                  <a:pt x="61" y="408"/>
                </a:lnTo>
                <a:lnTo>
                  <a:pt x="56" y="381"/>
                </a:lnTo>
                <a:lnTo>
                  <a:pt x="52" y="361"/>
                </a:lnTo>
                <a:lnTo>
                  <a:pt x="51" y="356"/>
                </a:lnTo>
                <a:lnTo>
                  <a:pt x="50" y="355"/>
                </a:lnTo>
                <a:lnTo>
                  <a:pt x="37" y="343"/>
                </a:lnTo>
                <a:lnTo>
                  <a:pt x="25" y="332"/>
                </a:lnTo>
                <a:lnTo>
                  <a:pt x="19" y="324"/>
                </a:lnTo>
                <a:lnTo>
                  <a:pt x="10" y="309"/>
                </a:lnTo>
                <a:lnTo>
                  <a:pt x="5" y="290"/>
                </a:lnTo>
                <a:lnTo>
                  <a:pt x="2" y="271"/>
                </a:lnTo>
                <a:lnTo>
                  <a:pt x="0" y="251"/>
                </a:lnTo>
                <a:lnTo>
                  <a:pt x="4" y="224"/>
                </a:lnTo>
                <a:lnTo>
                  <a:pt x="13" y="193"/>
                </a:lnTo>
                <a:lnTo>
                  <a:pt x="26" y="159"/>
                </a:lnTo>
                <a:lnTo>
                  <a:pt x="37" y="140"/>
                </a:lnTo>
                <a:lnTo>
                  <a:pt x="44" y="121"/>
                </a:lnTo>
                <a:lnTo>
                  <a:pt x="57" y="98"/>
                </a:lnTo>
                <a:lnTo>
                  <a:pt x="68" y="85"/>
                </a:lnTo>
                <a:lnTo>
                  <a:pt x="77" y="74"/>
                </a:lnTo>
                <a:lnTo>
                  <a:pt x="80" y="69"/>
                </a:lnTo>
                <a:lnTo>
                  <a:pt x="79" y="59"/>
                </a:lnTo>
                <a:lnTo>
                  <a:pt x="73" y="44"/>
                </a:lnTo>
                <a:lnTo>
                  <a:pt x="68" y="32"/>
                </a:lnTo>
                <a:lnTo>
                  <a:pt x="63" y="25"/>
                </a:lnTo>
                <a:lnTo>
                  <a:pt x="52" y="15"/>
                </a:lnTo>
                <a:lnTo>
                  <a:pt x="50" y="11"/>
                </a:lnTo>
                <a:lnTo>
                  <a:pt x="50" y="6"/>
                </a:lnTo>
                <a:lnTo>
                  <a:pt x="52" y="3"/>
                </a:lnTo>
                <a:lnTo>
                  <a:pt x="57" y="1"/>
                </a:lnTo>
                <a:lnTo>
                  <a:pt x="66" y="0"/>
                </a:lnTo>
                <a:lnTo>
                  <a:pt x="82" y="1"/>
                </a:lnTo>
                <a:lnTo>
                  <a:pt x="92" y="5"/>
                </a:lnTo>
                <a:lnTo>
                  <a:pt x="106" y="13"/>
                </a:lnTo>
                <a:lnTo>
                  <a:pt x="116" y="21"/>
                </a:lnTo>
                <a:lnTo>
                  <a:pt x="126" y="30"/>
                </a:lnTo>
                <a:lnTo>
                  <a:pt x="130" y="34"/>
                </a:lnTo>
                <a:lnTo>
                  <a:pt x="143" y="29"/>
                </a:lnTo>
                <a:lnTo>
                  <a:pt x="165" y="22"/>
                </a:lnTo>
                <a:lnTo>
                  <a:pt x="181" y="19"/>
                </a:lnTo>
                <a:lnTo>
                  <a:pt x="195" y="18"/>
                </a:lnTo>
                <a:lnTo>
                  <a:pt x="203" y="16"/>
                </a:lnTo>
                <a:lnTo>
                  <a:pt x="212" y="13"/>
                </a:lnTo>
                <a:lnTo>
                  <a:pt x="222" y="9"/>
                </a:lnTo>
                <a:lnTo>
                  <a:pt x="229" y="9"/>
                </a:lnTo>
                <a:lnTo>
                  <a:pt x="245" y="13"/>
                </a:lnTo>
                <a:lnTo>
                  <a:pt x="258" y="15"/>
                </a:lnTo>
                <a:lnTo>
                  <a:pt x="262" y="16"/>
                </a:lnTo>
                <a:lnTo>
                  <a:pt x="264" y="19"/>
                </a:lnTo>
                <a:lnTo>
                  <a:pt x="264" y="22"/>
                </a:lnTo>
                <a:lnTo>
                  <a:pt x="263" y="27"/>
                </a:lnTo>
                <a:lnTo>
                  <a:pt x="262" y="30"/>
                </a:lnTo>
                <a:lnTo>
                  <a:pt x="260" y="33"/>
                </a:lnTo>
                <a:lnTo>
                  <a:pt x="260" y="37"/>
                </a:lnTo>
                <a:lnTo>
                  <a:pt x="260" y="41"/>
                </a:lnTo>
                <a:lnTo>
                  <a:pt x="260" y="44"/>
                </a:lnTo>
                <a:lnTo>
                  <a:pt x="259" y="51"/>
                </a:lnTo>
                <a:lnTo>
                  <a:pt x="255" y="58"/>
                </a:lnTo>
                <a:lnTo>
                  <a:pt x="248" y="67"/>
                </a:lnTo>
                <a:lnTo>
                  <a:pt x="248" y="68"/>
                </a:lnTo>
                <a:lnTo>
                  <a:pt x="230" y="78"/>
                </a:lnTo>
                <a:lnTo>
                  <a:pt x="215" y="90"/>
                </a:lnTo>
                <a:lnTo>
                  <a:pt x="212" y="93"/>
                </a:lnTo>
                <a:lnTo>
                  <a:pt x="201" y="100"/>
                </a:lnTo>
                <a:lnTo>
                  <a:pt x="188" y="111"/>
                </a:lnTo>
                <a:lnTo>
                  <a:pt x="173" y="123"/>
                </a:lnTo>
                <a:lnTo>
                  <a:pt x="152" y="139"/>
                </a:lnTo>
                <a:lnTo>
                  <a:pt x="133" y="156"/>
                </a:lnTo>
                <a:lnTo>
                  <a:pt x="122" y="164"/>
                </a:lnTo>
                <a:lnTo>
                  <a:pt x="110" y="170"/>
                </a:lnTo>
                <a:lnTo>
                  <a:pt x="95" y="176"/>
                </a:lnTo>
                <a:lnTo>
                  <a:pt x="79" y="185"/>
                </a:lnTo>
                <a:lnTo>
                  <a:pt x="65" y="197"/>
                </a:lnTo>
                <a:lnTo>
                  <a:pt x="52" y="219"/>
                </a:lnTo>
                <a:lnTo>
                  <a:pt x="44" y="245"/>
                </a:lnTo>
                <a:lnTo>
                  <a:pt x="42" y="272"/>
                </a:lnTo>
                <a:lnTo>
                  <a:pt x="43" y="284"/>
                </a:lnTo>
                <a:lnTo>
                  <a:pt x="46" y="296"/>
                </a:lnTo>
                <a:lnTo>
                  <a:pt x="48" y="302"/>
                </a:lnTo>
                <a:lnTo>
                  <a:pt x="54" y="305"/>
                </a:lnTo>
                <a:lnTo>
                  <a:pt x="58" y="305"/>
                </a:lnTo>
                <a:lnTo>
                  <a:pt x="65" y="304"/>
                </a:lnTo>
                <a:lnTo>
                  <a:pt x="80" y="301"/>
                </a:lnTo>
                <a:lnTo>
                  <a:pt x="92" y="294"/>
                </a:lnTo>
                <a:lnTo>
                  <a:pt x="104" y="284"/>
                </a:lnTo>
                <a:lnTo>
                  <a:pt x="123" y="266"/>
                </a:lnTo>
                <a:lnTo>
                  <a:pt x="139" y="252"/>
                </a:lnTo>
                <a:lnTo>
                  <a:pt x="156" y="238"/>
                </a:lnTo>
                <a:lnTo>
                  <a:pt x="179" y="222"/>
                </a:lnTo>
                <a:lnTo>
                  <a:pt x="193" y="212"/>
                </a:lnTo>
                <a:lnTo>
                  <a:pt x="200" y="209"/>
                </a:lnTo>
                <a:lnTo>
                  <a:pt x="205" y="209"/>
                </a:lnTo>
                <a:lnTo>
                  <a:pt x="209" y="210"/>
                </a:lnTo>
                <a:lnTo>
                  <a:pt x="210" y="217"/>
                </a:lnTo>
                <a:lnTo>
                  <a:pt x="208" y="222"/>
                </a:lnTo>
                <a:lnTo>
                  <a:pt x="201" y="231"/>
                </a:lnTo>
                <a:lnTo>
                  <a:pt x="197" y="242"/>
                </a:lnTo>
                <a:lnTo>
                  <a:pt x="194" y="255"/>
                </a:lnTo>
                <a:lnTo>
                  <a:pt x="191" y="267"/>
                </a:lnTo>
                <a:lnTo>
                  <a:pt x="187" y="272"/>
                </a:lnTo>
                <a:lnTo>
                  <a:pt x="185" y="275"/>
                </a:lnTo>
                <a:lnTo>
                  <a:pt x="179" y="275"/>
                </a:lnTo>
                <a:lnTo>
                  <a:pt x="174" y="275"/>
                </a:lnTo>
                <a:lnTo>
                  <a:pt x="165" y="277"/>
                </a:lnTo>
                <a:lnTo>
                  <a:pt x="157" y="280"/>
                </a:lnTo>
                <a:lnTo>
                  <a:pt x="151" y="285"/>
                </a:lnTo>
                <a:lnTo>
                  <a:pt x="140" y="292"/>
                </a:lnTo>
                <a:lnTo>
                  <a:pt x="126" y="306"/>
                </a:lnTo>
                <a:lnTo>
                  <a:pt x="113" y="320"/>
                </a:lnTo>
                <a:lnTo>
                  <a:pt x="104" y="334"/>
                </a:lnTo>
                <a:lnTo>
                  <a:pt x="96" y="346"/>
                </a:lnTo>
                <a:lnTo>
                  <a:pt x="92" y="361"/>
                </a:lnTo>
                <a:lnTo>
                  <a:pt x="89" y="376"/>
                </a:lnTo>
                <a:lnTo>
                  <a:pt x="88" y="395"/>
                </a:lnTo>
                <a:lnTo>
                  <a:pt x="90" y="421"/>
                </a:lnTo>
                <a:lnTo>
                  <a:pt x="95" y="446"/>
                </a:lnTo>
                <a:lnTo>
                  <a:pt x="104" y="468"/>
                </a:lnTo>
                <a:lnTo>
                  <a:pt x="116" y="487"/>
                </a:lnTo>
                <a:lnTo>
                  <a:pt x="126" y="501"/>
                </a:lnTo>
                <a:lnTo>
                  <a:pt x="130" y="509"/>
                </a:lnTo>
                <a:lnTo>
                  <a:pt x="135" y="513"/>
                </a:lnTo>
                <a:lnTo>
                  <a:pt x="137" y="515"/>
                </a:lnTo>
                <a:lnTo>
                  <a:pt x="137" y="518"/>
                </a:lnTo>
                <a:lnTo>
                  <a:pt x="131" y="518"/>
                </a:lnTo>
              </a:path>
            </a:pathLst>
          </a:custGeom>
          <a:solidFill>
            <a:srgbClr val="0000FF"/>
          </a:solidFill>
          <a:ln w="12700" cap="rnd" cmpd="sng">
            <a:solidFill>
              <a:srgbClr val="000000"/>
            </a:solidFill>
            <a:prstDash val="solid"/>
            <a:round/>
            <a:headEnd/>
            <a:tailEnd/>
          </a:ln>
          <a:effectLst/>
        </p:spPr>
        <p:txBody>
          <a:bodyPr/>
          <a:lstStyle/>
          <a:p>
            <a:endParaRPr lang="en-US"/>
          </a:p>
        </p:txBody>
      </p:sp>
      <p:sp>
        <p:nvSpPr>
          <p:cNvPr id="5157" name="Oval 37"/>
          <p:cNvSpPr>
            <a:spLocks noChangeArrowheads="1"/>
          </p:cNvSpPr>
          <p:nvPr/>
        </p:nvSpPr>
        <p:spPr bwMode="auto">
          <a:xfrm flipH="1">
            <a:off x="1225550" y="1751013"/>
            <a:ext cx="3175" cy="6350"/>
          </a:xfrm>
          <a:prstGeom prst="ellipse">
            <a:avLst/>
          </a:prstGeom>
          <a:solidFill>
            <a:srgbClr val="FF0000"/>
          </a:solidFill>
          <a:ln w="12700">
            <a:solidFill>
              <a:srgbClr val="000000"/>
            </a:solidFill>
            <a:round/>
            <a:headEnd/>
            <a:tailEnd/>
          </a:ln>
          <a:effectLst/>
        </p:spPr>
        <p:txBody>
          <a:bodyPr wrap="none" anchor="ctr"/>
          <a:lstStyle/>
          <a:p>
            <a:endParaRPr lang="en-US"/>
          </a:p>
        </p:txBody>
      </p:sp>
      <p:sp>
        <p:nvSpPr>
          <p:cNvPr id="5158" name="Oval 38"/>
          <p:cNvSpPr>
            <a:spLocks noChangeArrowheads="1"/>
          </p:cNvSpPr>
          <p:nvPr/>
        </p:nvSpPr>
        <p:spPr bwMode="auto">
          <a:xfrm flipH="1" flipV="1">
            <a:off x="1223963" y="1754188"/>
            <a:ext cx="9525" cy="3175"/>
          </a:xfrm>
          <a:prstGeom prst="ellipse">
            <a:avLst/>
          </a:prstGeom>
          <a:solidFill>
            <a:srgbClr val="000000"/>
          </a:solidFill>
          <a:ln w="12700">
            <a:solidFill>
              <a:srgbClr val="000000"/>
            </a:solidFill>
            <a:round/>
            <a:headEnd/>
            <a:tailEnd/>
          </a:ln>
          <a:effectLst/>
        </p:spPr>
        <p:txBody>
          <a:bodyPr wrap="none" anchor="ctr"/>
          <a:lstStyle/>
          <a:p>
            <a:endParaRPr lang="en-US"/>
          </a:p>
        </p:txBody>
      </p:sp>
      <p:sp>
        <p:nvSpPr>
          <p:cNvPr id="5159" name="Freeform 39"/>
          <p:cNvSpPr>
            <a:spLocks/>
          </p:cNvSpPr>
          <p:nvPr/>
        </p:nvSpPr>
        <p:spPr bwMode="auto">
          <a:xfrm>
            <a:off x="1219200" y="1781175"/>
            <a:ext cx="20638" cy="19050"/>
          </a:xfrm>
          <a:custGeom>
            <a:avLst/>
            <a:gdLst/>
            <a:ahLst/>
            <a:cxnLst>
              <a:cxn ang="0">
                <a:pos x="8" y="0"/>
              </a:cxn>
              <a:cxn ang="0">
                <a:pos x="10" y="1"/>
              </a:cxn>
              <a:cxn ang="0">
                <a:pos x="12" y="3"/>
              </a:cxn>
              <a:cxn ang="0">
                <a:pos x="9" y="6"/>
              </a:cxn>
              <a:cxn ang="0">
                <a:pos x="0" y="11"/>
              </a:cxn>
              <a:cxn ang="0">
                <a:pos x="1" y="10"/>
              </a:cxn>
              <a:cxn ang="0">
                <a:pos x="8" y="1"/>
              </a:cxn>
              <a:cxn ang="0">
                <a:pos x="8" y="0"/>
              </a:cxn>
            </a:cxnLst>
            <a:rect l="0" t="0" r="r" b="b"/>
            <a:pathLst>
              <a:path w="13" h="12">
                <a:moveTo>
                  <a:pt x="8" y="0"/>
                </a:moveTo>
                <a:lnTo>
                  <a:pt x="10" y="1"/>
                </a:lnTo>
                <a:lnTo>
                  <a:pt x="12" y="3"/>
                </a:lnTo>
                <a:lnTo>
                  <a:pt x="9" y="6"/>
                </a:lnTo>
                <a:lnTo>
                  <a:pt x="0" y="11"/>
                </a:lnTo>
                <a:lnTo>
                  <a:pt x="1" y="10"/>
                </a:lnTo>
                <a:lnTo>
                  <a:pt x="8" y="1"/>
                </a:lnTo>
                <a:lnTo>
                  <a:pt x="8"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5160" name="Freeform 40"/>
          <p:cNvSpPr>
            <a:spLocks/>
          </p:cNvSpPr>
          <p:nvPr/>
        </p:nvSpPr>
        <p:spPr bwMode="auto">
          <a:xfrm>
            <a:off x="1162050" y="1779588"/>
            <a:ext cx="71438" cy="96837"/>
          </a:xfrm>
          <a:custGeom>
            <a:avLst/>
            <a:gdLst/>
            <a:ahLst/>
            <a:cxnLst>
              <a:cxn ang="0">
                <a:pos x="44" y="0"/>
              </a:cxn>
              <a:cxn ang="0">
                <a:pos x="37" y="10"/>
              </a:cxn>
              <a:cxn ang="0">
                <a:pos x="36" y="14"/>
              </a:cxn>
              <a:cxn ang="0">
                <a:pos x="37" y="20"/>
              </a:cxn>
              <a:cxn ang="0">
                <a:pos x="36" y="24"/>
              </a:cxn>
              <a:cxn ang="0">
                <a:pos x="35" y="29"/>
              </a:cxn>
              <a:cxn ang="0">
                <a:pos x="33" y="33"/>
              </a:cxn>
              <a:cxn ang="0">
                <a:pos x="32" y="32"/>
              </a:cxn>
              <a:cxn ang="0">
                <a:pos x="28" y="40"/>
              </a:cxn>
              <a:cxn ang="0">
                <a:pos x="28" y="39"/>
              </a:cxn>
              <a:cxn ang="0">
                <a:pos x="24" y="46"/>
              </a:cxn>
              <a:cxn ang="0">
                <a:pos x="23" y="45"/>
              </a:cxn>
              <a:cxn ang="0">
                <a:pos x="19" y="54"/>
              </a:cxn>
              <a:cxn ang="0">
                <a:pos x="18" y="51"/>
              </a:cxn>
              <a:cxn ang="0">
                <a:pos x="13" y="60"/>
              </a:cxn>
              <a:cxn ang="0">
                <a:pos x="12" y="59"/>
              </a:cxn>
              <a:cxn ang="0">
                <a:pos x="10" y="51"/>
              </a:cxn>
              <a:cxn ang="0">
                <a:pos x="6" y="45"/>
              </a:cxn>
              <a:cxn ang="0">
                <a:pos x="0" y="42"/>
              </a:cxn>
              <a:cxn ang="0">
                <a:pos x="0" y="37"/>
              </a:cxn>
              <a:cxn ang="0">
                <a:pos x="5" y="31"/>
              </a:cxn>
              <a:cxn ang="0">
                <a:pos x="12" y="22"/>
              </a:cxn>
              <a:cxn ang="0">
                <a:pos x="17" y="15"/>
              </a:cxn>
              <a:cxn ang="0">
                <a:pos x="28" y="10"/>
              </a:cxn>
              <a:cxn ang="0">
                <a:pos x="35" y="8"/>
              </a:cxn>
              <a:cxn ang="0">
                <a:pos x="44" y="0"/>
              </a:cxn>
            </a:cxnLst>
            <a:rect l="0" t="0" r="r" b="b"/>
            <a:pathLst>
              <a:path w="45" h="61">
                <a:moveTo>
                  <a:pt x="44" y="0"/>
                </a:moveTo>
                <a:lnTo>
                  <a:pt x="37" y="10"/>
                </a:lnTo>
                <a:lnTo>
                  <a:pt x="36" y="14"/>
                </a:lnTo>
                <a:lnTo>
                  <a:pt x="37" y="20"/>
                </a:lnTo>
                <a:lnTo>
                  <a:pt x="36" y="24"/>
                </a:lnTo>
                <a:lnTo>
                  <a:pt x="35" y="29"/>
                </a:lnTo>
                <a:lnTo>
                  <a:pt x="33" y="33"/>
                </a:lnTo>
                <a:lnTo>
                  <a:pt x="32" y="32"/>
                </a:lnTo>
                <a:lnTo>
                  <a:pt x="28" y="40"/>
                </a:lnTo>
                <a:lnTo>
                  <a:pt x="28" y="39"/>
                </a:lnTo>
                <a:lnTo>
                  <a:pt x="24" y="46"/>
                </a:lnTo>
                <a:lnTo>
                  <a:pt x="23" y="45"/>
                </a:lnTo>
                <a:lnTo>
                  <a:pt x="19" y="54"/>
                </a:lnTo>
                <a:lnTo>
                  <a:pt x="18" y="51"/>
                </a:lnTo>
                <a:lnTo>
                  <a:pt x="13" y="60"/>
                </a:lnTo>
                <a:lnTo>
                  <a:pt x="12" y="59"/>
                </a:lnTo>
                <a:lnTo>
                  <a:pt x="10" y="51"/>
                </a:lnTo>
                <a:lnTo>
                  <a:pt x="6" y="45"/>
                </a:lnTo>
                <a:lnTo>
                  <a:pt x="0" y="42"/>
                </a:lnTo>
                <a:lnTo>
                  <a:pt x="0" y="37"/>
                </a:lnTo>
                <a:lnTo>
                  <a:pt x="5" y="31"/>
                </a:lnTo>
                <a:lnTo>
                  <a:pt x="12" y="22"/>
                </a:lnTo>
                <a:lnTo>
                  <a:pt x="17" y="15"/>
                </a:lnTo>
                <a:lnTo>
                  <a:pt x="28" y="10"/>
                </a:lnTo>
                <a:lnTo>
                  <a:pt x="35" y="8"/>
                </a:lnTo>
                <a:lnTo>
                  <a:pt x="44" y="0"/>
                </a:lnTo>
              </a:path>
            </a:pathLst>
          </a:custGeom>
          <a:solidFill>
            <a:srgbClr val="0000FF"/>
          </a:solidFill>
          <a:ln w="9525" cap="rnd">
            <a:noFill/>
            <a:round/>
            <a:headEnd/>
            <a:tailEnd/>
          </a:ln>
          <a:effectLst/>
        </p:spPr>
        <p:txBody>
          <a:bodyPr/>
          <a:lstStyle/>
          <a:p>
            <a:endParaRPr lang="en-US"/>
          </a:p>
        </p:txBody>
      </p:sp>
      <p:sp>
        <p:nvSpPr>
          <p:cNvPr id="5161" name="Freeform 41"/>
          <p:cNvSpPr>
            <a:spLocks/>
          </p:cNvSpPr>
          <p:nvPr/>
        </p:nvSpPr>
        <p:spPr bwMode="auto">
          <a:xfrm>
            <a:off x="1162050" y="1838325"/>
            <a:ext cx="22225" cy="34925"/>
          </a:xfrm>
          <a:custGeom>
            <a:avLst/>
            <a:gdLst/>
            <a:ahLst/>
            <a:cxnLst>
              <a:cxn ang="0">
                <a:pos x="13" y="21"/>
              </a:cxn>
              <a:cxn ang="0">
                <a:pos x="13" y="15"/>
              </a:cxn>
              <a:cxn ang="0">
                <a:pos x="10" y="9"/>
              </a:cxn>
              <a:cxn ang="0">
                <a:pos x="7" y="5"/>
              </a:cxn>
              <a:cxn ang="0">
                <a:pos x="0" y="0"/>
              </a:cxn>
              <a:cxn ang="0">
                <a:pos x="1" y="3"/>
              </a:cxn>
              <a:cxn ang="0">
                <a:pos x="6" y="6"/>
              </a:cxn>
              <a:cxn ang="0">
                <a:pos x="11" y="15"/>
              </a:cxn>
              <a:cxn ang="0">
                <a:pos x="12" y="21"/>
              </a:cxn>
              <a:cxn ang="0">
                <a:pos x="13" y="21"/>
              </a:cxn>
            </a:cxnLst>
            <a:rect l="0" t="0" r="r" b="b"/>
            <a:pathLst>
              <a:path w="14" h="22">
                <a:moveTo>
                  <a:pt x="13" y="21"/>
                </a:moveTo>
                <a:lnTo>
                  <a:pt x="13" y="15"/>
                </a:lnTo>
                <a:lnTo>
                  <a:pt x="10" y="9"/>
                </a:lnTo>
                <a:lnTo>
                  <a:pt x="7" y="5"/>
                </a:lnTo>
                <a:lnTo>
                  <a:pt x="0" y="0"/>
                </a:lnTo>
                <a:lnTo>
                  <a:pt x="1" y="3"/>
                </a:lnTo>
                <a:lnTo>
                  <a:pt x="6" y="6"/>
                </a:lnTo>
                <a:lnTo>
                  <a:pt x="11" y="15"/>
                </a:lnTo>
                <a:lnTo>
                  <a:pt x="12" y="21"/>
                </a:lnTo>
                <a:lnTo>
                  <a:pt x="13" y="21"/>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5162" name="Freeform 42"/>
          <p:cNvSpPr>
            <a:spLocks/>
          </p:cNvSpPr>
          <p:nvPr/>
        </p:nvSpPr>
        <p:spPr bwMode="auto">
          <a:xfrm>
            <a:off x="1185863" y="1817688"/>
            <a:ext cx="12700" cy="15875"/>
          </a:xfrm>
          <a:custGeom>
            <a:avLst/>
            <a:gdLst/>
            <a:ahLst/>
            <a:cxnLst>
              <a:cxn ang="0">
                <a:pos x="0" y="0"/>
              </a:cxn>
              <a:cxn ang="0">
                <a:pos x="3" y="4"/>
              </a:cxn>
              <a:cxn ang="0">
                <a:pos x="7" y="9"/>
              </a:cxn>
              <a:cxn ang="0">
                <a:pos x="5" y="5"/>
              </a:cxn>
              <a:cxn ang="0">
                <a:pos x="2" y="0"/>
              </a:cxn>
              <a:cxn ang="0">
                <a:pos x="0" y="0"/>
              </a:cxn>
            </a:cxnLst>
            <a:rect l="0" t="0" r="r" b="b"/>
            <a:pathLst>
              <a:path w="8" h="10">
                <a:moveTo>
                  <a:pt x="0" y="0"/>
                </a:moveTo>
                <a:lnTo>
                  <a:pt x="3" y="4"/>
                </a:lnTo>
                <a:lnTo>
                  <a:pt x="7" y="9"/>
                </a:lnTo>
                <a:lnTo>
                  <a:pt x="5" y="5"/>
                </a:lnTo>
                <a:lnTo>
                  <a:pt x="2" y="0"/>
                </a:lnTo>
                <a:lnTo>
                  <a:pt x="0" y="0"/>
                </a:lnTo>
              </a:path>
            </a:pathLst>
          </a:custGeom>
          <a:solidFill>
            <a:srgbClr val="00FFFF"/>
          </a:solidFill>
          <a:ln w="12700" cap="rnd" cmpd="sng">
            <a:solidFill>
              <a:srgbClr val="000000"/>
            </a:solidFill>
            <a:prstDash val="solid"/>
            <a:round/>
            <a:headEnd/>
            <a:tailEnd/>
          </a:ln>
          <a:effectLst/>
        </p:spPr>
        <p:txBody>
          <a:bodyPr/>
          <a:lstStyle/>
          <a:p>
            <a:endParaRPr lang="en-US"/>
          </a:p>
        </p:txBody>
      </p:sp>
      <p:sp>
        <p:nvSpPr>
          <p:cNvPr id="5163" name="Freeform 43"/>
          <p:cNvSpPr>
            <a:spLocks/>
          </p:cNvSpPr>
          <p:nvPr/>
        </p:nvSpPr>
        <p:spPr bwMode="auto">
          <a:xfrm>
            <a:off x="1171575" y="1830388"/>
            <a:ext cx="22225" cy="36512"/>
          </a:xfrm>
          <a:custGeom>
            <a:avLst/>
            <a:gdLst/>
            <a:ahLst/>
            <a:cxnLst>
              <a:cxn ang="0">
                <a:pos x="0" y="0"/>
              </a:cxn>
              <a:cxn ang="0">
                <a:pos x="4" y="4"/>
              </a:cxn>
              <a:cxn ang="0">
                <a:pos x="9" y="11"/>
              </a:cxn>
              <a:cxn ang="0">
                <a:pos x="12" y="20"/>
              </a:cxn>
              <a:cxn ang="0">
                <a:pos x="13" y="22"/>
              </a:cxn>
              <a:cxn ang="0">
                <a:pos x="13" y="21"/>
              </a:cxn>
              <a:cxn ang="0">
                <a:pos x="11" y="11"/>
              </a:cxn>
              <a:cxn ang="0">
                <a:pos x="7" y="6"/>
              </a:cxn>
              <a:cxn ang="0">
                <a:pos x="3" y="1"/>
              </a:cxn>
              <a:cxn ang="0">
                <a:pos x="0" y="0"/>
              </a:cxn>
            </a:cxnLst>
            <a:rect l="0" t="0" r="r" b="b"/>
            <a:pathLst>
              <a:path w="14" h="23">
                <a:moveTo>
                  <a:pt x="0" y="0"/>
                </a:moveTo>
                <a:lnTo>
                  <a:pt x="4" y="4"/>
                </a:lnTo>
                <a:lnTo>
                  <a:pt x="9" y="11"/>
                </a:lnTo>
                <a:lnTo>
                  <a:pt x="12" y="20"/>
                </a:lnTo>
                <a:lnTo>
                  <a:pt x="13" y="22"/>
                </a:lnTo>
                <a:lnTo>
                  <a:pt x="13" y="21"/>
                </a:lnTo>
                <a:lnTo>
                  <a:pt x="11" y="11"/>
                </a:lnTo>
                <a:lnTo>
                  <a:pt x="7" y="6"/>
                </a:lnTo>
                <a:lnTo>
                  <a:pt x="3" y="1"/>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5164" name="Freeform 44"/>
          <p:cNvSpPr>
            <a:spLocks/>
          </p:cNvSpPr>
          <p:nvPr/>
        </p:nvSpPr>
        <p:spPr bwMode="auto">
          <a:xfrm>
            <a:off x="1181100" y="1819275"/>
            <a:ext cx="20638" cy="34925"/>
          </a:xfrm>
          <a:custGeom>
            <a:avLst/>
            <a:gdLst/>
            <a:ahLst/>
            <a:cxnLst>
              <a:cxn ang="0">
                <a:pos x="11" y="20"/>
              </a:cxn>
              <a:cxn ang="0">
                <a:pos x="11" y="21"/>
              </a:cxn>
              <a:cxn ang="0">
                <a:pos x="12" y="21"/>
              </a:cxn>
              <a:cxn ang="0">
                <a:pos x="12" y="20"/>
              </a:cxn>
              <a:cxn ang="0">
                <a:pos x="10" y="11"/>
              </a:cxn>
              <a:cxn ang="0">
                <a:pos x="4" y="3"/>
              </a:cxn>
              <a:cxn ang="0">
                <a:pos x="1" y="0"/>
              </a:cxn>
              <a:cxn ang="0">
                <a:pos x="0" y="0"/>
              </a:cxn>
              <a:cxn ang="0">
                <a:pos x="5" y="6"/>
              </a:cxn>
              <a:cxn ang="0">
                <a:pos x="8" y="12"/>
              </a:cxn>
              <a:cxn ang="0">
                <a:pos x="11" y="20"/>
              </a:cxn>
            </a:cxnLst>
            <a:rect l="0" t="0" r="r" b="b"/>
            <a:pathLst>
              <a:path w="13" h="22">
                <a:moveTo>
                  <a:pt x="11" y="20"/>
                </a:moveTo>
                <a:lnTo>
                  <a:pt x="11" y="21"/>
                </a:lnTo>
                <a:lnTo>
                  <a:pt x="12" y="21"/>
                </a:lnTo>
                <a:lnTo>
                  <a:pt x="12" y="20"/>
                </a:lnTo>
                <a:lnTo>
                  <a:pt x="10" y="11"/>
                </a:lnTo>
                <a:lnTo>
                  <a:pt x="4" y="3"/>
                </a:lnTo>
                <a:lnTo>
                  <a:pt x="1" y="0"/>
                </a:lnTo>
                <a:lnTo>
                  <a:pt x="0" y="0"/>
                </a:lnTo>
                <a:lnTo>
                  <a:pt x="5" y="6"/>
                </a:lnTo>
                <a:lnTo>
                  <a:pt x="8" y="12"/>
                </a:lnTo>
                <a:lnTo>
                  <a:pt x="11" y="2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5165" name="Freeform 45"/>
          <p:cNvSpPr>
            <a:spLocks/>
          </p:cNvSpPr>
          <p:nvPr/>
        </p:nvSpPr>
        <p:spPr bwMode="auto">
          <a:xfrm>
            <a:off x="1185863" y="1817688"/>
            <a:ext cx="12700" cy="15875"/>
          </a:xfrm>
          <a:custGeom>
            <a:avLst/>
            <a:gdLst/>
            <a:ahLst/>
            <a:cxnLst>
              <a:cxn ang="0">
                <a:pos x="0" y="0"/>
              </a:cxn>
              <a:cxn ang="0">
                <a:pos x="3" y="4"/>
              </a:cxn>
              <a:cxn ang="0">
                <a:pos x="7" y="9"/>
              </a:cxn>
              <a:cxn ang="0">
                <a:pos x="5" y="5"/>
              </a:cxn>
              <a:cxn ang="0">
                <a:pos x="2" y="0"/>
              </a:cxn>
              <a:cxn ang="0">
                <a:pos x="0" y="0"/>
              </a:cxn>
            </a:cxnLst>
            <a:rect l="0" t="0" r="r" b="b"/>
            <a:pathLst>
              <a:path w="8" h="10">
                <a:moveTo>
                  <a:pt x="0" y="0"/>
                </a:moveTo>
                <a:lnTo>
                  <a:pt x="3" y="4"/>
                </a:lnTo>
                <a:lnTo>
                  <a:pt x="7" y="9"/>
                </a:lnTo>
                <a:lnTo>
                  <a:pt x="5" y="5"/>
                </a:lnTo>
                <a:lnTo>
                  <a:pt x="2" y="0"/>
                </a:lnTo>
                <a:lnTo>
                  <a:pt x="0" y="0"/>
                </a:lnTo>
              </a:path>
            </a:pathLst>
          </a:custGeom>
          <a:solidFill>
            <a:srgbClr val="00FFFF"/>
          </a:solidFill>
          <a:ln w="12700" cap="rnd" cmpd="sng">
            <a:solidFill>
              <a:srgbClr val="000000"/>
            </a:solidFill>
            <a:prstDash val="solid"/>
            <a:round/>
            <a:headEnd/>
            <a:tailEnd/>
          </a:ln>
          <a:effectLst/>
        </p:spPr>
        <p:txBody>
          <a:bodyPr/>
          <a:lstStyle/>
          <a:p>
            <a:endParaRPr lang="en-US"/>
          </a:p>
        </p:txBody>
      </p:sp>
      <p:sp>
        <p:nvSpPr>
          <p:cNvPr id="5166" name="Freeform 46"/>
          <p:cNvSpPr>
            <a:spLocks/>
          </p:cNvSpPr>
          <p:nvPr/>
        </p:nvSpPr>
        <p:spPr bwMode="auto">
          <a:xfrm>
            <a:off x="1163638" y="1835150"/>
            <a:ext cx="20637" cy="22225"/>
          </a:xfrm>
          <a:custGeom>
            <a:avLst/>
            <a:gdLst/>
            <a:ahLst/>
            <a:cxnLst>
              <a:cxn ang="0">
                <a:pos x="0" y="2"/>
              </a:cxn>
              <a:cxn ang="0">
                <a:pos x="7" y="6"/>
              </a:cxn>
              <a:cxn ang="0">
                <a:pos x="12" y="13"/>
              </a:cxn>
              <a:cxn ang="0">
                <a:pos x="6" y="0"/>
              </a:cxn>
              <a:cxn ang="0">
                <a:pos x="0" y="2"/>
              </a:cxn>
            </a:cxnLst>
            <a:rect l="0" t="0" r="r" b="b"/>
            <a:pathLst>
              <a:path w="13" h="14">
                <a:moveTo>
                  <a:pt x="0" y="2"/>
                </a:moveTo>
                <a:lnTo>
                  <a:pt x="7" y="6"/>
                </a:lnTo>
                <a:lnTo>
                  <a:pt x="12" y="13"/>
                </a:lnTo>
                <a:lnTo>
                  <a:pt x="6" y="0"/>
                </a:lnTo>
                <a:lnTo>
                  <a:pt x="0" y="2"/>
                </a:lnTo>
              </a:path>
            </a:pathLst>
          </a:custGeom>
          <a:solidFill>
            <a:srgbClr val="00FFFF"/>
          </a:solidFill>
          <a:ln w="12700" cap="rnd" cmpd="sng">
            <a:solidFill>
              <a:srgbClr val="000000"/>
            </a:solidFill>
            <a:prstDash val="solid"/>
            <a:round/>
            <a:headEnd/>
            <a:tailEnd/>
          </a:ln>
          <a:effectLst/>
        </p:spPr>
        <p:txBody>
          <a:bodyPr/>
          <a:lstStyle/>
          <a:p>
            <a:endParaRPr lang="en-US"/>
          </a:p>
        </p:txBody>
      </p:sp>
      <p:sp>
        <p:nvSpPr>
          <p:cNvPr id="5167" name="Freeform 47"/>
          <p:cNvSpPr>
            <a:spLocks/>
          </p:cNvSpPr>
          <p:nvPr/>
        </p:nvSpPr>
        <p:spPr bwMode="auto">
          <a:xfrm>
            <a:off x="1173163" y="1825625"/>
            <a:ext cx="14287" cy="17463"/>
          </a:xfrm>
          <a:custGeom>
            <a:avLst/>
            <a:gdLst/>
            <a:ahLst/>
            <a:cxnLst>
              <a:cxn ang="0">
                <a:pos x="0" y="1"/>
              </a:cxn>
              <a:cxn ang="0">
                <a:pos x="3" y="2"/>
              </a:cxn>
              <a:cxn ang="0">
                <a:pos x="8" y="10"/>
              </a:cxn>
              <a:cxn ang="0">
                <a:pos x="5" y="0"/>
              </a:cxn>
              <a:cxn ang="0">
                <a:pos x="0" y="1"/>
              </a:cxn>
            </a:cxnLst>
            <a:rect l="0" t="0" r="r" b="b"/>
            <a:pathLst>
              <a:path w="9" h="11">
                <a:moveTo>
                  <a:pt x="0" y="1"/>
                </a:moveTo>
                <a:lnTo>
                  <a:pt x="3" y="2"/>
                </a:lnTo>
                <a:lnTo>
                  <a:pt x="8" y="10"/>
                </a:lnTo>
                <a:lnTo>
                  <a:pt x="5" y="0"/>
                </a:lnTo>
                <a:lnTo>
                  <a:pt x="0" y="1"/>
                </a:lnTo>
              </a:path>
            </a:pathLst>
          </a:custGeom>
          <a:solidFill>
            <a:srgbClr val="00FFFF"/>
          </a:solidFill>
          <a:ln w="12700" cap="rnd" cmpd="sng">
            <a:solidFill>
              <a:srgbClr val="000000"/>
            </a:solidFill>
            <a:prstDash val="solid"/>
            <a:round/>
            <a:headEnd/>
            <a:tailEnd/>
          </a:ln>
          <a:effectLst/>
        </p:spPr>
        <p:txBody>
          <a:bodyPr/>
          <a:lstStyle/>
          <a:p>
            <a:endParaRPr lang="en-US"/>
          </a:p>
        </p:txBody>
      </p:sp>
      <p:sp>
        <p:nvSpPr>
          <p:cNvPr id="5168" name="Freeform 48"/>
          <p:cNvSpPr>
            <a:spLocks/>
          </p:cNvSpPr>
          <p:nvPr/>
        </p:nvSpPr>
        <p:spPr bwMode="auto">
          <a:xfrm>
            <a:off x="1192213" y="1809750"/>
            <a:ext cx="17462" cy="33338"/>
          </a:xfrm>
          <a:custGeom>
            <a:avLst/>
            <a:gdLst/>
            <a:ahLst/>
            <a:cxnLst>
              <a:cxn ang="0">
                <a:pos x="8" y="20"/>
              </a:cxn>
              <a:cxn ang="0">
                <a:pos x="6" y="13"/>
              </a:cxn>
              <a:cxn ang="0">
                <a:pos x="4" y="6"/>
              </a:cxn>
              <a:cxn ang="0">
                <a:pos x="0" y="0"/>
              </a:cxn>
              <a:cxn ang="0">
                <a:pos x="2" y="0"/>
              </a:cxn>
              <a:cxn ang="0">
                <a:pos x="7" y="11"/>
              </a:cxn>
              <a:cxn ang="0">
                <a:pos x="10" y="20"/>
              </a:cxn>
              <a:cxn ang="0">
                <a:pos x="8" y="20"/>
              </a:cxn>
            </a:cxnLst>
            <a:rect l="0" t="0" r="r" b="b"/>
            <a:pathLst>
              <a:path w="11" h="21">
                <a:moveTo>
                  <a:pt x="8" y="20"/>
                </a:moveTo>
                <a:lnTo>
                  <a:pt x="6" y="13"/>
                </a:lnTo>
                <a:lnTo>
                  <a:pt x="4" y="6"/>
                </a:lnTo>
                <a:lnTo>
                  <a:pt x="0" y="0"/>
                </a:lnTo>
                <a:lnTo>
                  <a:pt x="2" y="0"/>
                </a:lnTo>
                <a:lnTo>
                  <a:pt x="7" y="11"/>
                </a:lnTo>
                <a:lnTo>
                  <a:pt x="10" y="20"/>
                </a:lnTo>
                <a:lnTo>
                  <a:pt x="8" y="2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5169" name="Freeform 49"/>
          <p:cNvSpPr>
            <a:spLocks/>
          </p:cNvSpPr>
          <p:nvPr/>
        </p:nvSpPr>
        <p:spPr bwMode="auto">
          <a:xfrm>
            <a:off x="1203325" y="1806575"/>
            <a:ext cx="12700" cy="28575"/>
          </a:xfrm>
          <a:custGeom>
            <a:avLst/>
            <a:gdLst/>
            <a:ahLst/>
            <a:cxnLst>
              <a:cxn ang="0">
                <a:pos x="0" y="0"/>
              </a:cxn>
              <a:cxn ang="0">
                <a:pos x="3" y="7"/>
              </a:cxn>
              <a:cxn ang="0">
                <a:pos x="5" y="14"/>
              </a:cxn>
              <a:cxn ang="0">
                <a:pos x="6" y="16"/>
              </a:cxn>
              <a:cxn ang="0">
                <a:pos x="7" y="17"/>
              </a:cxn>
              <a:cxn ang="0">
                <a:pos x="5" y="7"/>
              </a:cxn>
              <a:cxn ang="0">
                <a:pos x="2" y="0"/>
              </a:cxn>
              <a:cxn ang="0">
                <a:pos x="0" y="0"/>
              </a:cxn>
            </a:cxnLst>
            <a:rect l="0" t="0" r="r" b="b"/>
            <a:pathLst>
              <a:path w="8" h="18">
                <a:moveTo>
                  <a:pt x="0" y="0"/>
                </a:moveTo>
                <a:lnTo>
                  <a:pt x="3" y="7"/>
                </a:lnTo>
                <a:lnTo>
                  <a:pt x="5" y="14"/>
                </a:lnTo>
                <a:lnTo>
                  <a:pt x="6" y="16"/>
                </a:lnTo>
                <a:lnTo>
                  <a:pt x="7" y="17"/>
                </a:lnTo>
                <a:lnTo>
                  <a:pt x="5" y="7"/>
                </a:lnTo>
                <a:lnTo>
                  <a:pt x="2" y="0"/>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5170" name="Freeform 50"/>
          <p:cNvSpPr>
            <a:spLocks/>
          </p:cNvSpPr>
          <p:nvPr/>
        </p:nvSpPr>
        <p:spPr bwMode="auto">
          <a:xfrm>
            <a:off x="1176338" y="1868488"/>
            <a:ext cx="9525" cy="6350"/>
          </a:xfrm>
          <a:custGeom>
            <a:avLst/>
            <a:gdLst/>
            <a:ahLst/>
            <a:cxnLst>
              <a:cxn ang="0">
                <a:pos x="5" y="3"/>
              </a:cxn>
              <a:cxn ang="0">
                <a:pos x="0" y="1"/>
              </a:cxn>
              <a:cxn ang="0">
                <a:pos x="3" y="0"/>
              </a:cxn>
              <a:cxn ang="0">
                <a:pos x="5" y="2"/>
              </a:cxn>
              <a:cxn ang="0">
                <a:pos x="5" y="3"/>
              </a:cxn>
            </a:cxnLst>
            <a:rect l="0" t="0" r="r" b="b"/>
            <a:pathLst>
              <a:path w="6" h="4">
                <a:moveTo>
                  <a:pt x="5" y="3"/>
                </a:moveTo>
                <a:lnTo>
                  <a:pt x="0" y="1"/>
                </a:lnTo>
                <a:lnTo>
                  <a:pt x="3" y="0"/>
                </a:lnTo>
                <a:lnTo>
                  <a:pt x="5" y="2"/>
                </a:lnTo>
                <a:lnTo>
                  <a:pt x="5" y="3"/>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5171" name="Freeform 51"/>
          <p:cNvSpPr>
            <a:spLocks/>
          </p:cNvSpPr>
          <p:nvPr/>
        </p:nvSpPr>
        <p:spPr bwMode="auto">
          <a:xfrm>
            <a:off x="857250" y="2135188"/>
            <a:ext cx="19050" cy="34925"/>
          </a:xfrm>
          <a:custGeom>
            <a:avLst/>
            <a:gdLst/>
            <a:ahLst/>
            <a:cxnLst>
              <a:cxn ang="0">
                <a:pos x="11" y="11"/>
              </a:cxn>
              <a:cxn ang="0">
                <a:pos x="8" y="9"/>
              </a:cxn>
              <a:cxn ang="0">
                <a:pos x="5" y="5"/>
              </a:cxn>
              <a:cxn ang="0">
                <a:pos x="2" y="0"/>
              </a:cxn>
              <a:cxn ang="0">
                <a:pos x="0" y="1"/>
              </a:cxn>
              <a:cxn ang="0">
                <a:pos x="1" y="6"/>
              </a:cxn>
              <a:cxn ang="0">
                <a:pos x="4" y="13"/>
              </a:cxn>
              <a:cxn ang="0">
                <a:pos x="6" y="19"/>
              </a:cxn>
              <a:cxn ang="0">
                <a:pos x="8" y="21"/>
              </a:cxn>
              <a:cxn ang="0">
                <a:pos x="11" y="11"/>
              </a:cxn>
            </a:cxnLst>
            <a:rect l="0" t="0" r="r" b="b"/>
            <a:pathLst>
              <a:path w="12" h="22">
                <a:moveTo>
                  <a:pt x="11" y="11"/>
                </a:moveTo>
                <a:lnTo>
                  <a:pt x="8" y="9"/>
                </a:lnTo>
                <a:lnTo>
                  <a:pt x="5" y="5"/>
                </a:lnTo>
                <a:lnTo>
                  <a:pt x="2" y="0"/>
                </a:lnTo>
                <a:lnTo>
                  <a:pt x="0" y="1"/>
                </a:lnTo>
                <a:lnTo>
                  <a:pt x="1" y="6"/>
                </a:lnTo>
                <a:lnTo>
                  <a:pt x="4" y="13"/>
                </a:lnTo>
                <a:lnTo>
                  <a:pt x="6" y="19"/>
                </a:lnTo>
                <a:lnTo>
                  <a:pt x="8" y="21"/>
                </a:lnTo>
                <a:lnTo>
                  <a:pt x="11" y="11"/>
                </a:lnTo>
              </a:path>
            </a:pathLst>
          </a:custGeom>
          <a:solidFill>
            <a:srgbClr val="00FFFF"/>
          </a:solidFill>
          <a:ln w="9525" cap="rnd">
            <a:noFill/>
            <a:round/>
            <a:headEnd/>
            <a:tailEnd/>
          </a:ln>
          <a:effectLst/>
        </p:spPr>
        <p:txBody>
          <a:bodyPr/>
          <a:lstStyle/>
          <a:p>
            <a:endParaRPr lang="en-US"/>
          </a:p>
        </p:txBody>
      </p:sp>
      <p:sp>
        <p:nvSpPr>
          <p:cNvPr id="5172" name="Freeform 52"/>
          <p:cNvSpPr>
            <a:spLocks/>
          </p:cNvSpPr>
          <p:nvPr/>
        </p:nvSpPr>
        <p:spPr bwMode="auto">
          <a:xfrm>
            <a:off x="881063" y="1803400"/>
            <a:ext cx="76200" cy="122238"/>
          </a:xfrm>
          <a:custGeom>
            <a:avLst/>
            <a:gdLst/>
            <a:ahLst/>
            <a:cxnLst>
              <a:cxn ang="0">
                <a:pos x="47" y="0"/>
              </a:cxn>
              <a:cxn ang="0">
                <a:pos x="42" y="5"/>
              </a:cxn>
              <a:cxn ang="0">
                <a:pos x="35" y="13"/>
              </a:cxn>
              <a:cxn ang="0">
                <a:pos x="30" y="22"/>
              </a:cxn>
              <a:cxn ang="0">
                <a:pos x="23" y="32"/>
              </a:cxn>
              <a:cxn ang="0">
                <a:pos x="17" y="40"/>
              </a:cxn>
              <a:cxn ang="0">
                <a:pos x="12" y="50"/>
              </a:cxn>
              <a:cxn ang="0">
                <a:pos x="5" y="64"/>
              </a:cxn>
              <a:cxn ang="0">
                <a:pos x="0" y="76"/>
              </a:cxn>
              <a:cxn ang="0">
                <a:pos x="7" y="65"/>
              </a:cxn>
              <a:cxn ang="0">
                <a:pos x="12" y="58"/>
              </a:cxn>
              <a:cxn ang="0">
                <a:pos x="20" y="44"/>
              </a:cxn>
              <a:cxn ang="0">
                <a:pos x="25" y="34"/>
              </a:cxn>
              <a:cxn ang="0">
                <a:pos x="32" y="25"/>
              </a:cxn>
              <a:cxn ang="0">
                <a:pos x="41" y="11"/>
              </a:cxn>
              <a:cxn ang="0">
                <a:pos x="47" y="4"/>
              </a:cxn>
              <a:cxn ang="0">
                <a:pos x="47" y="0"/>
              </a:cxn>
            </a:cxnLst>
            <a:rect l="0" t="0" r="r" b="b"/>
            <a:pathLst>
              <a:path w="48" h="77">
                <a:moveTo>
                  <a:pt x="47" y="0"/>
                </a:moveTo>
                <a:lnTo>
                  <a:pt x="42" y="5"/>
                </a:lnTo>
                <a:lnTo>
                  <a:pt x="35" y="13"/>
                </a:lnTo>
                <a:lnTo>
                  <a:pt x="30" y="22"/>
                </a:lnTo>
                <a:lnTo>
                  <a:pt x="23" y="32"/>
                </a:lnTo>
                <a:lnTo>
                  <a:pt x="17" y="40"/>
                </a:lnTo>
                <a:lnTo>
                  <a:pt x="12" y="50"/>
                </a:lnTo>
                <a:lnTo>
                  <a:pt x="5" y="64"/>
                </a:lnTo>
                <a:lnTo>
                  <a:pt x="0" y="76"/>
                </a:lnTo>
                <a:lnTo>
                  <a:pt x="7" y="65"/>
                </a:lnTo>
                <a:lnTo>
                  <a:pt x="12" y="58"/>
                </a:lnTo>
                <a:lnTo>
                  <a:pt x="20" y="44"/>
                </a:lnTo>
                <a:lnTo>
                  <a:pt x="25" y="34"/>
                </a:lnTo>
                <a:lnTo>
                  <a:pt x="32" y="25"/>
                </a:lnTo>
                <a:lnTo>
                  <a:pt x="41" y="11"/>
                </a:lnTo>
                <a:lnTo>
                  <a:pt x="47" y="4"/>
                </a:lnTo>
                <a:lnTo>
                  <a:pt x="47" y="0"/>
                </a:lnTo>
              </a:path>
            </a:pathLst>
          </a:custGeom>
          <a:solidFill>
            <a:srgbClr val="00FFFF"/>
          </a:solidFill>
          <a:ln w="9525" cap="rnd">
            <a:noFill/>
            <a:round/>
            <a:headEnd/>
            <a:tailEnd/>
          </a:ln>
          <a:effectLst/>
        </p:spPr>
        <p:txBody>
          <a:bodyPr/>
          <a:lstStyle/>
          <a:p>
            <a:endParaRPr lang="en-US"/>
          </a:p>
        </p:txBody>
      </p:sp>
      <p:sp>
        <p:nvSpPr>
          <p:cNvPr id="5173" name="Freeform 53"/>
          <p:cNvSpPr>
            <a:spLocks/>
          </p:cNvSpPr>
          <p:nvPr/>
        </p:nvSpPr>
        <p:spPr bwMode="auto">
          <a:xfrm>
            <a:off x="1033463" y="1735138"/>
            <a:ext cx="34925" cy="15875"/>
          </a:xfrm>
          <a:custGeom>
            <a:avLst/>
            <a:gdLst/>
            <a:ahLst/>
            <a:cxnLst>
              <a:cxn ang="0">
                <a:pos x="0" y="8"/>
              </a:cxn>
              <a:cxn ang="0">
                <a:pos x="4" y="7"/>
              </a:cxn>
              <a:cxn ang="0">
                <a:pos x="10" y="4"/>
              </a:cxn>
              <a:cxn ang="0">
                <a:pos x="21" y="0"/>
              </a:cxn>
              <a:cxn ang="0">
                <a:pos x="1" y="9"/>
              </a:cxn>
              <a:cxn ang="0">
                <a:pos x="0" y="8"/>
              </a:cxn>
            </a:cxnLst>
            <a:rect l="0" t="0" r="r" b="b"/>
            <a:pathLst>
              <a:path w="22" h="10">
                <a:moveTo>
                  <a:pt x="0" y="8"/>
                </a:moveTo>
                <a:lnTo>
                  <a:pt x="4" y="7"/>
                </a:lnTo>
                <a:lnTo>
                  <a:pt x="10" y="4"/>
                </a:lnTo>
                <a:lnTo>
                  <a:pt x="21" y="0"/>
                </a:lnTo>
                <a:lnTo>
                  <a:pt x="1" y="9"/>
                </a:lnTo>
                <a:lnTo>
                  <a:pt x="0" y="8"/>
                </a:lnTo>
              </a:path>
            </a:pathLst>
          </a:custGeom>
          <a:solidFill>
            <a:srgbClr val="00FFFF"/>
          </a:solidFill>
          <a:ln w="9525" cap="rnd">
            <a:noFill/>
            <a:round/>
            <a:headEnd/>
            <a:tailEnd/>
          </a:ln>
          <a:effectLst/>
        </p:spPr>
        <p:txBody>
          <a:bodyPr/>
          <a:lstStyle/>
          <a:p>
            <a:endParaRPr lang="en-US"/>
          </a:p>
        </p:txBody>
      </p:sp>
      <p:sp>
        <p:nvSpPr>
          <p:cNvPr id="5174" name="Freeform 54"/>
          <p:cNvSpPr>
            <a:spLocks/>
          </p:cNvSpPr>
          <p:nvPr/>
        </p:nvSpPr>
        <p:spPr bwMode="auto">
          <a:xfrm>
            <a:off x="884238" y="2232025"/>
            <a:ext cx="60325" cy="155575"/>
          </a:xfrm>
          <a:custGeom>
            <a:avLst/>
            <a:gdLst/>
            <a:ahLst/>
            <a:cxnLst>
              <a:cxn ang="0">
                <a:pos x="0" y="0"/>
              </a:cxn>
              <a:cxn ang="0">
                <a:pos x="5" y="2"/>
              </a:cxn>
              <a:cxn ang="0">
                <a:pos x="11" y="6"/>
              </a:cxn>
              <a:cxn ang="0">
                <a:pos x="19" y="9"/>
              </a:cxn>
              <a:cxn ang="0">
                <a:pos x="27" y="9"/>
              </a:cxn>
              <a:cxn ang="0">
                <a:pos x="23" y="14"/>
              </a:cxn>
              <a:cxn ang="0">
                <a:pos x="22" y="21"/>
              </a:cxn>
              <a:cxn ang="0">
                <a:pos x="23" y="34"/>
              </a:cxn>
              <a:cxn ang="0">
                <a:pos x="26" y="56"/>
              </a:cxn>
              <a:cxn ang="0">
                <a:pos x="29" y="70"/>
              </a:cxn>
              <a:cxn ang="0">
                <a:pos x="37" y="97"/>
              </a:cxn>
              <a:cxn ang="0">
                <a:pos x="31" y="84"/>
              </a:cxn>
              <a:cxn ang="0">
                <a:pos x="27" y="71"/>
              </a:cxn>
              <a:cxn ang="0">
                <a:pos x="24" y="59"/>
              </a:cxn>
              <a:cxn ang="0">
                <a:pos x="22" y="46"/>
              </a:cxn>
              <a:cxn ang="0">
                <a:pos x="19" y="33"/>
              </a:cxn>
              <a:cxn ang="0">
                <a:pos x="18" y="23"/>
              </a:cxn>
              <a:cxn ang="0">
                <a:pos x="16" y="18"/>
              </a:cxn>
              <a:cxn ang="0">
                <a:pos x="14" y="12"/>
              </a:cxn>
              <a:cxn ang="0">
                <a:pos x="10" y="10"/>
              </a:cxn>
              <a:cxn ang="0">
                <a:pos x="6" y="6"/>
              </a:cxn>
              <a:cxn ang="0">
                <a:pos x="0" y="0"/>
              </a:cxn>
            </a:cxnLst>
            <a:rect l="0" t="0" r="r" b="b"/>
            <a:pathLst>
              <a:path w="38" h="98">
                <a:moveTo>
                  <a:pt x="0" y="0"/>
                </a:moveTo>
                <a:lnTo>
                  <a:pt x="5" y="2"/>
                </a:lnTo>
                <a:lnTo>
                  <a:pt x="11" y="6"/>
                </a:lnTo>
                <a:lnTo>
                  <a:pt x="19" y="9"/>
                </a:lnTo>
                <a:lnTo>
                  <a:pt x="27" y="9"/>
                </a:lnTo>
                <a:lnTo>
                  <a:pt x="23" y="14"/>
                </a:lnTo>
                <a:lnTo>
                  <a:pt x="22" y="21"/>
                </a:lnTo>
                <a:lnTo>
                  <a:pt x="23" y="34"/>
                </a:lnTo>
                <a:lnTo>
                  <a:pt x="26" y="56"/>
                </a:lnTo>
                <a:lnTo>
                  <a:pt x="29" y="70"/>
                </a:lnTo>
                <a:lnTo>
                  <a:pt x="37" y="97"/>
                </a:lnTo>
                <a:lnTo>
                  <a:pt x="31" y="84"/>
                </a:lnTo>
                <a:lnTo>
                  <a:pt x="27" y="71"/>
                </a:lnTo>
                <a:lnTo>
                  <a:pt x="24" y="59"/>
                </a:lnTo>
                <a:lnTo>
                  <a:pt x="22" y="46"/>
                </a:lnTo>
                <a:lnTo>
                  <a:pt x="19" y="33"/>
                </a:lnTo>
                <a:lnTo>
                  <a:pt x="18" y="23"/>
                </a:lnTo>
                <a:lnTo>
                  <a:pt x="16" y="18"/>
                </a:lnTo>
                <a:lnTo>
                  <a:pt x="14" y="12"/>
                </a:lnTo>
                <a:lnTo>
                  <a:pt x="10" y="10"/>
                </a:lnTo>
                <a:lnTo>
                  <a:pt x="6" y="6"/>
                </a:lnTo>
                <a:lnTo>
                  <a:pt x="0" y="0"/>
                </a:lnTo>
              </a:path>
            </a:pathLst>
          </a:custGeom>
          <a:solidFill>
            <a:srgbClr val="00FFFF"/>
          </a:solidFill>
          <a:ln w="9525" cap="rnd">
            <a:noFill/>
            <a:round/>
            <a:headEnd/>
            <a:tailEnd/>
          </a:ln>
          <a:effectLst/>
        </p:spPr>
        <p:txBody>
          <a:bodyPr/>
          <a:lstStyle/>
          <a:p>
            <a:endParaRPr lang="en-US"/>
          </a:p>
        </p:txBody>
      </p:sp>
      <p:sp>
        <p:nvSpPr>
          <p:cNvPr id="5175" name="Freeform 55"/>
          <p:cNvSpPr>
            <a:spLocks/>
          </p:cNvSpPr>
          <p:nvPr/>
        </p:nvSpPr>
        <p:spPr bwMode="auto">
          <a:xfrm>
            <a:off x="909638" y="1708150"/>
            <a:ext cx="52387" cy="131763"/>
          </a:xfrm>
          <a:custGeom>
            <a:avLst/>
            <a:gdLst/>
            <a:ahLst/>
            <a:cxnLst>
              <a:cxn ang="0">
                <a:pos x="0" y="0"/>
              </a:cxn>
              <a:cxn ang="0">
                <a:pos x="3" y="4"/>
              </a:cxn>
              <a:cxn ang="0">
                <a:pos x="7" y="10"/>
              </a:cxn>
              <a:cxn ang="0">
                <a:pos x="11" y="15"/>
              </a:cxn>
              <a:cxn ang="0">
                <a:pos x="15" y="21"/>
              </a:cxn>
              <a:cxn ang="0">
                <a:pos x="18" y="26"/>
              </a:cxn>
              <a:cxn ang="0">
                <a:pos x="21" y="31"/>
              </a:cxn>
              <a:cxn ang="0">
                <a:pos x="24" y="38"/>
              </a:cxn>
              <a:cxn ang="0">
                <a:pos x="26" y="43"/>
              </a:cxn>
              <a:cxn ang="0">
                <a:pos x="27" y="52"/>
              </a:cxn>
              <a:cxn ang="0">
                <a:pos x="29" y="62"/>
              </a:cxn>
              <a:cxn ang="0">
                <a:pos x="29" y="71"/>
              </a:cxn>
              <a:cxn ang="0">
                <a:pos x="28" y="77"/>
              </a:cxn>
              <a:cxn ang="0">
                <a:pos x="28" y="81"/>
              </a:cxn>
              <a:cxn ang="0">
                <a:pos x="28" y="82"/>
              </a:cxn>
              <a:cxn ang="0">
                <a:pos x="30" y="81"/>
              </a:cxn>
              <a:cxn ang="0">
                <a:pos x="32" y="77"/>
              </a:cxn>
              <a:cxn ang="0">
                <a:pos x="32" y="72"/>
              </a:cxn>
              <a:cxn ang="0">
                <a:pos x="32" y="65"/>
              </a:cxn>
              <a:cxn ang="0">
                <a:pos x="32" y="61"/>
              </a:cxn>
              <a:cxn ang="0">
                <a:pos x="31" y="54"/>
              </a:cxn>
              <a:cxn ang="0">
                <a:pos x="29" y="47"/>
              </a:cxn>
              <a:cxn ang="0">
                <a:pos x="27" y="39"/>
              </a:cxn>
              <a:cxn ang="0">
                <a:pos x="24" y="32"/>
              </a:cxn>
              <a:cxn ang="0">
                <a:pos x="20" y="25"/>
              </a:cxn>
              <a:cxn ang="0">
                <a:pos x="15" y="17"/>
              </a:cxn>
              <a:cxn ang="0">
                <a:pos x="11" y="11"/>
              </a:cxn>
              <a:cxn ang="0">
                <a:pos x="7" y="7"/>
              </a:cxn>
              <a:cxn ang="0">
                <a:pos x="3" y="3"/>
              </a:cxn>
              <a:cxn ang="0">
                <a:pos x="2" y="1"/>
              </a:cxn>
              <a:cxn ang="0">
                <a:pos x="0" y="0"/>
              </a:cxn>
            </a:cxnLst>
            <a:rect l="0" t="0" r="r" b="b"/>
            <a:pathLst>
              <a:path w="33" h="83">
                <a:moveTo>
                  <a:pt x="0" y="0"/>
                </a:moveTo>
                <a:lnTo>
                  <a:pt x="3" y="4"/>
                </a:lnTo>
                <a:lnTo>
                  <a:pt x="7" y="10"/>
                </a:lnTo>
                <a:lnTo>
                  <a:pt x="11" y="15"/>
                </a:lnTo>
                <a:lnTo>
                  <a:pt x="15" y="21"/>
                </a:lnTo>
                <a:lnTo>
                  <a:pt x="18" y="26"/>
                </a:lnTo>
                <a:lnTo>
                  <a:pt x="21" y="31"/>
                </a:lnTo>
                <a:lnTo>
                  <a:pt x="24" y="38"/>
                </a:lnTo>
                <a:lnTo>
                  <a:pt x="26" y="43"/>
                </a:lnTo>
                <a:lnTo>
                  <a:pt x="27" y="52"/>
                </a:lnTo>
                <a:lnTo>
                  <a:pt x="29" y="62"/>
                </a:lnTo>
                <a:lnTo>
                  <a:pt x="29" y="71"/>
                </a:lnTo>
                <a:lnTo>
                  <a:pt x="28" y="77"/>
                </a:lnTo>
                <a:lnTo>
                  <a:pt x="28" y="81"/>
                </a:lnTo>
                <a:lnTo>
                  <a:pt x="28" y="82"/>
                </a:lnTo>
                <a:lnTo>
                  <a:pt x="30" y="81"/>
                </a:lnTo>
                <a:lnTo>
                  <a:pt x="32" y="77"/>
                </a:lnTo>
                <a:lnTo>
                  <a:pt x="32" y="72"/>
                </a:lnTo>
                <a:lnTo>
                  <a:pt x="32" y="65"/>
                </a:lnTo>
                <a:lnTo>
                  <a:pt x="32" y="61"/>
                </a:lnTo>
                <a:lnTo>
                  <a:pt x="31" y="54"/>
                </a:lnTo>
                <a:lnTo>
                  <a:pt x="29" y="47"/>
                </a:lnTo>
                <a:lnTo>
                  <a:pt x="27" y="39"/>
                </a:lnTo>
                <a:lnTo>
                  <a:pt x="24" y="32"/>
                </a:lnTo>
                <a:lnTo>
                  <a:pt x="20" y="25"/>
                </a:lnTo>
                <a:lnTo>
                  <a:pt x="15" y="17"/>
                </a:lnTo>
                <a:lnTo>
                  <a:pt x="11" y="11"/>
                </a:lnTo>
                <a:lnTo>
                  <a:pt x="7" y="7"/>
                </a:lnTo>
                <a:lnTo>
                  <a:pt x="3" y="3"/>
                </a:lnTo>
                <a:lnTo>
                  <a:pt x="2" y="1"/>
                </a:lnTo>
                <a:lnTo>
                  <a:pt x="0" y="0"/>
                </a:lnTo>
              </a:path>
            </a:pathLst>
          </a:custGeom>
          <a:solidFill>
            <a:srgbClr val="00FFFF"/>
          </a:solidFill>
          <a:ln w="9525" cap="rnd">
            <a:noFill/>
            <a:round/>
            <a:headEnd/>
            <a:tailEnd/>
          </a:ln>
          <a:effectLst/>
        </p:spPr>
        <p:txBody>
          <a:bodyPr/>
          <a:lstStyle/>
          <a:p>
            <a:endParaRPr lang="en-US"/>
          </a:p>
        </p:txBody>
      </p:sp>
      <p:sp>
        <p:nvSpPr>
          <p:cNvPr id="5176" name="Freeform 56"/>
          <p:cNvSpPr>
            <a:spLocks/>
          </p:cNvSpPr>
          <p:nvPr/>
        </p:nvSpPr>
        <p:spPr bwMode="auto">
          <a:xfrm>
            <a:off x="858838" y="1944688"/>
            <a:ext cx="76200" cy="133350"/>
          </a:xfrm>
          <a:custGeom>
            <a:avLst/>
            <a:gdLst/>
            <a:ahLst/>
            <a:cxnLst>
              <a:cxn ang="0">
                <a:pos x="45" y="0"/>
              </a:cxn>
              <a:cxn ang="0">
                <a:pos x="30" y="12"/>
              </a:cxn>
              <a:cxn ang="0">
                <a:pos x="16" y="32"/>
              </a:cxn>
              <a:cxn ang="0">
                <a:pos x="6" y="56"/>
              </a:cxn>
              <a:cxn ang="0">
                <a:pos x="0" y="73"/>
              </a:cxn>
              <a:cxn ang="0">
                <a:pos x="3" y="83"/>
              </a:cxn>
              <a:cxn ang="0">
                <a:pos x="5" y="79"/>
              </a:cxn>
              <a:cxn ang="0">
                <a:pos x="9" y="61"/>
              </a:cxn>
              <a:cxn ang="0">
                <a:pos x="21" y="35"/>
              </a:cxn>
              <a:cxn ang="0">
                <a:pos x="31" y="20"/>
              </a:cxn>
              <a:cxn ang="0">
                <a:pos x="47" y="0"/>
              </a:cxn>
              <a:cxn ang="0">
                <a:pos x="45" y="0"/>
              </a:cxn>
            </a:cxnLst>
            <a:rect l="0" t="0" r="r" b="b"/>
            <a:pathLst>
              <a:path w="48" h="84">
                <a:moveTo>
                  <a:pt x="45" y="0"/>
                </a:moveTo>
                <a:lnTo>
                  <a:pt x="30" y="12"/>
                </a:lnTo>
                <a:lnTo>
                  <a:pt x="16" y="32"/>
                </a:lnTo>
                <a:lnTo>
                  <a:pt x="6" y="56"/>
                </a:lnTo>
                <a:lnTo>
                  <a:pt x="0" y="73"/>
                </a:lnTo>
                <a:lnTo>
                  <a:pt x="3" y="83"/>
                </a:lnTo>
                <a:lnTo>
                  <a:pt x="5" y="79"/>
                </a:lnTo>
                <a:lnTo>
                  <a:pt x="9" y="61"/>
                </a:lnTo>
                <a:lnTo>
                  <a:pt x="21" y="35"/>
                </a:lnTo>
                <a:lnTo>
                  <a:pt x="31" y="20"/>
                </a:lnTo>
                <a:lnTo>
                  <a:pt x="47" y="0"/>
                </a:lnTo>
                <a:lnTo>
                  <a:pt x="45" y="0"/>
                </a:lnTo>
              </a:path>
            </a:pathLst>
          </a:custGeom>
          <a:solidFill>
            <a:srgbClr val="00FFFF"/>
          </a:solidFill>
          <a:ln w="9525" cap="rnd">
            <a:noFill/>
            <a:round/>
            <a:headEnd/>
            <a:tailEnd/>
          </a:ln>
          <a:effectLst/>
        </p:spPr>
        <p:txBody>
          <a:bodyPr/>
          <a:lstStyle/>
          <a:p>
            <a:endParaRPr lang="en-US"/>
          </a:p>
        </p:txBody>
      </p:sp>
      <p:sp>
        <p:nvSpPr>
          <p:cNvPr id="5177" name="Freeform 57"/>
          <p:cNvSpPr>
            <a:spLocks/>
          </p:cNvSpPr>
          <p:nvPr/>
        </p:nvSpPr>
        <p:spPr bwMode="auto">
          <a:xfrm>
            <a:off x="952500" y="1801813"/>
            <a:ext cx="4763" cy="39687"/>
          </a:xfrm>
          <a:custGeom>
            <a:avLst/>
            <a:gdLst/>
            <a:ahLst/>
            <a:cxnLst>
              <a:cxn ang="0">
                <a:pos x="1" y="0"/>
              </a:cxn>
              <a:cxn ang="0">
                <a:pos x="2" y="7"/>
              </a:cxn>
              <a:cxn ang="0">
                <a:pos x="2" y="14"/>
              </a:cxn>
              <a:cxn ang="0">
                <a:pos x="1" y="20"/>
              </a:cxn>
              <a:cxn ang="0">
                <a:pos x="0" y="24"/>
              </a:cxn>
              <a:cxn ang="0">
                <a:pos x="0" y="17"/>
              </a:cxn>
              <a:cxn ang="0">
                <a:pos x="1" y="12"/>
              </a:cxn>
              <a:cxn ang="0">
                <a:pos x="0" y="5"/>
              </a:cxn>
              <a:cxn ang="0">
                <a:pos x="0" y="1"/>
              </a:cxn>
              <a:cxn ang="0">
                <a:pos x="1" y="0"/>
              </a:cxn>
            </a:cxnLst>
            <a:rect l="0" t="0" r="r" b="b"/>
            <a:pathLst>
              <a:path w="3" h="25">
                <a:moveTo>
                  <a:pt x="1" y="0"/>
                </a:moveTo>
                <a:lnTo>
                  <a:pt x="2" y="7"/>
                </a:lnTo>
                <a:lnTo>
                  <a:pt x="2" y="14"/>
                </a:lnTo>
                <a:lnTo>
                  <a:pt x="1" y="20"/>
                </a:lnTo>
                <a:lnTo>
                  <a:pt x="0" y="24"/>
                </a:lnTo>
                <a:lnTo>
                  <a:pt x="0" y="17"/>
                </a:lnTo>
                <a:lnTo>
                  <a:pt x="1" y="12"/>
                </a:lnTo>
                <a:lnTo>
                  <a:pt x="0" y="5"/>
                </a:lnTo>
                <a:lnTo>
                  <a:pt x="0" y="1"/>
                </a:lnTo>
                <a:lnTo>
                  <a:pt x="1"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5178" name="Freeform 58"/>
          <p:cNvSpPr>
            <a:spLocks/>
          </p:cNvSpPr>
          <p:nvPr/>
        </p:nvSpPr>
        <p:spPr bwMode="auto">
          <a:xfrm>
            <a:off x="887413" y="1841500"/>
            <a:ext cx="36512" cy="60325"/>
          </a:xfrm>
          <a:custGeom>
            <a:avLst/>
            <a:gdLst/>
            <a:ahLst/>
            <a:cxnLst>
              <a:cxn ang="0">
                <a:pos x="22" y="0"/>
              </a:cxn>
              <a:cxn ang="0">
                <a:pos x="18" y="7"/>
              </a:cxn>
              <a:cxn ang="0">
                <a:pos x="11" y="19"/>
              </a:cxn>
              <a:cxn ang="0">
                <a:pos x="6" y="28"/>
              </a:cxn>
              <a:cxn ang="0">
                <a:pos x="1" y="37"/>
              </a:cxn>
              <a:cxn ang="0">
                <a:pos x="0" y="37"/>
              </a:cxn>
              <a:cxn ang="0">
                <a:pos x="4" y="28"/>
              </a:cxn>
              <a:cxn ang="0">
                <a:pos x="8" y="21"/>
              </a:cxn>
              <a:cxn ang="0">
                <a:pos x="12" y="13"/>
              </a:cxn>
              <a:cxn ang="0">
                <a:pos x="17" y="6"/>
              </a:cxn>
              <a:cxn ang="0">
                <a:pos x="20" y="1"/>
              </a:cxn>
              <a:cxn ang="0">
                <a:pos x="22" y="0"/>
              </a:cxn>
            </a:cxnLst>
            <a:rect l="0" t="0" r="r" b="b"/>
            <a:pathLst>
              <a:path w="23" h="38">
                <a:moveTo>
                  <a:pt x="22" y="0"/>
                </a:moveTo>
                <a:lnTo>
                  <a:pt x="18" y="7"/>
                </a:lnTo>
                <a:lnTo>
                  <a:pt x="11" y="19"/>
                </a:lnTo>
                <a:lnTo>
                  <a:pt x="6" y="28"/>
                </a:lnTo>
                <a:lnTo>
                  <a:pt x="1" y="37"/>
                </a:lnTo>
                <a:lnTo>
                  <a:pt x="0" y="37"/>
                </a:lnTo>
                <a:lnTo>
                  <a:pt x="4" y="28"/>
                </a:lnTo>
                <a:lnTo>
                  <a:pt x="8" y="21"/>
                </a:lnTo>
                <a:lnTo>
                  <a:pt x="12" y="13"/>
                </a:lnTo>
                <a:lnTo>
                  <a:pt x="17" y="6"/>
                </a:lnTo>
                <a:lnTo>
                  <a:pt x="20" y="1"/>
                </a:lnTo>
                <a:lnTo>
                  <a:pt x="22"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5179" name="Freeform 59"/>
          <p:cNvSpPr>
            <a:spLocks/>
          </p:cNvSpPr>
          <p:nvPr/>
        </p:nvSpPr>
        <p:spPr bwMode="auto">
          <a:xfrm>
            <a:off x="844550" y="2185988"/>
            <a:ext cx="23813" cy="34925"/>
          </a:xfrm>
          <a:custGeom>
            <a:avLst/>
            <a:gdLst/>
            <a:ahLst/>
            <a:cxnLst>
              <a:cxn ang="0">
                <a:pos x="0" y="0"/>
              </a:cxn>
              <a:cxn ang="0">
                <a:pos x="4" y="5"/>
              </a:cxn>
              <a:cxn ang="0">
                <a:pos x="6" y="9"/>
              </a:cxn>
              <a:cxn ang="0">
                <a:pos x="10" y="15"/>
              </a:cxn>
              <a:cxn ang="0">
                <a:pos x="13" y="18"/>
              </a:cxn>
              <a:cxn ang="0">
                <a:pos x="14" y="19"/>
              </a:cxn>
              <a:cxn ang="0">
                <a:pos x="12" y="21"/>
              </a:cxn>
              <a:cxn ang="0">
                <a:pos x="6" y="13"/>
              </a:cxn>
              <a:cxn ang="0">
                <a:pos x="3" y="7"/>
              </a:cxn>
              <a:cxn ang="0">
                <a:pos x="0" y="2"/>
              </a:cxn>
              <a:cxn ang="0">
                <a:pos x="0" y="0"/>
              </a:cxn>
            </a:cxnLst>
            <a:rect l="0" t="0" r="r" b="b"/>
            <a:pathLst>
              <a:path w="15" h="22">
                <a:moveTo>
                  <a:pt x="0" y="0"/>
                </a:moveTo>
                <a:lnTo>
                  <a:pt x="4" y="5"/>
                </a:lnTo>
                <a:lnTo>
                  <a:pt x="6" y="9"/>
                </a:lnTo>
                <a:lnTo>
                  <a:pt x="10" y="15"/>
                </a:lnTo>
                <a:lnTo>
                  <a:pt x="13" y="18"/>
                </a:lnTo>
                <a:lnTo>
                  <a:pt x="14" y="19"/>
                </a:lnTo>
                <a:lnTo>
                  <a:pt x="12" y="21"/>
                </a:lnTo>
                <a:lnTo>
                  <a:pt x="6" y="13"/>
                </a:lnTo>
                <a:lnTo>
                  <a:pt x="3" y="7"/>
                </a:lnTo>
                <a:lnTo>
                  <a:pt x="0" y="2"/>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5180" name="Freeform 60"/>
          <p:cNvSpPr>
            <a:spLocks/>
          </p:cNvSpPr>
          <p:nvPr/>
        </p:nvSpPr>
        <p:spPr bwMode="auto">
          <a:xfrm>
            <a:off x="877888" y="2154238"/>
            <a:ext cx="36512" cy="25400"/>
          </a:xfrm>
          <a:custGeom>
            <a:avLst/>
            <a:gdLst/>
            <a:ahLst/>
            <a:cxnLst>
              <a:cxn ang="0">
                <a:pos x="20" y="14"/>
              </a:cxn>
              <a:cxn ang="0">
                <a:pos x="19" y="12"/>
              </a:cxn>
              <a:cxn ang="0">
                <a:pos x="16" y="11"/>
              </a:cxn>
              <a:cxn ang="0">
                <a:pos x="11" y="11"/>
              </a:cxn>
              <a:cxn ang="0">
                <a:pos x="6" y="8"/>
              </a:cxn>
              <a:cxn ang="0">
                <a:pos x="0" y="0"/>
              </a:cxn>
              <a:cxn ang="0">
                <a:pos x="5" y="8"/>
              </a:cxn>
              <a:cxn ang="0">
                <a:pos x="7" y="10"/>
              </a:cxn>
              <a:cxn ang="0">
                <a:pos x="11" y="12"/>
              </a:cxn>
              <a:cxn ang="0">
                <a:pos x="15" y="14"/>
              </a:cxn>
              <a:cxn ang="0">
                <a:pos x="19" y="15"/>
              </a:cxn>
              <a:cxn ang="0">
                <a:pos x="22" y="15"/>
              </a:cxn>
              <a:cxn ang="0">
                <a:pos x="20" y="14"/>
              </a:cxn>
            </a:cxnLst>
            <a:rect l="0" t="0" r="r" b="b"/>
            <a:pathLst>
              <a:path w="23" h="16">
                <a:moveTo>
                  <a:pt x="20" y="14"/>
                </a:moveTo>
                <a:lnTo>
                  <a:pt x="19" y="12"/>
                </a:lnTo>
                <a:lnTo>
                  <a:pt x="16" y="11"/>
                </a:lnTo>
                <a:lnTo>
                  <a:pt x="11" y="11"/>
                </a:lnTo>
                <a:lnTo>
                  <a:pt x="6" y="8"/>
                </a:lnTo>
                <a:lnTo>
                  <a:pt x="0" y="0"/>
                </a:lnTo>
                <a:lnTo>
                  <a:pt x="5" y="8"/>
                </a:lnTo>
                <a:lnTo>
                  <a:pt x="7" y="10"/>
                </a:lnTo>
                <a:lnTo>
                  <a:pt x="11" y="12"/>
                </a:lnTo>
                <a:lnTo>
                  <a:pt x="15" y="14"/>
                </a:lnTo>
                <a:lnTo>
                  <a:pt x="19" y="15"/>
                </a:lnTo>
                <a:lnTo>
                  <a:pt x="22" y="15"/>
                </a:lnTo>
                <a:lnTo>
                  <a:pt x="20" y="14"/>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5181" name="Freeform 61"/>
          <p:cNvSpPr>
            <a:spLocks/>
          </p:cNvSpPr>
          <p:nvPr/>
        </p:nvSpPr>
        <p:spPr bwMode="auto">
          <a:xfrm>
            <a:off x="1031875" y="1746250"/>
            <a:ext cx="23813" cy="4763"/>
          </a:xfrm>
          <a:custGeom>
            <a:avLst/>
            <a:gdLst/>
            <a:ahLst/>
            <a:cxnLst>
              <a:cxn ang="0">
                <a:pos x="0" y="0"/>
              </a:cxn>
              <a:cxn ang="0">
                <a:pos x="2" y="2"/>
              </a:cxn>
              <a:cxn ang="0">
                <a:pos x="5" y="2"/>
              </a:cxn>
              <a:cxn ang="0">
                <a:pos x="11" y="1"/>
              </a:cxn>
              <a:cxn ang="0">
                <a:pos x="14" y="0"/>
              </a:cxn>
              <a:cxn ang="0">
                <a:pos x="9" y="1"/>
              </a:cxn>
              <a:cxn ang="0">
                <a:pos x="4" y="1"/>
              </a:cxn>
              <a:cxn ang="0">
                <a:pos x="2" y="0"/>
              </a:cxn>
              <a:cxn ang="0">
                <a:pos x="0" y="0"/>
              </a:cxn>
            </a:cxnLst>
            <a:rect l="0" t="0" r="r" b="b"/>
            <a:pathLst>
              <a:path w="15" h="3">
                <a:moveTo>
                  <a:pt x="0" y="0"/>
                </a:moveTo>
                <a:lnTo>
                  <a:pt x="2" y="2"/>
                </a:lnTo>
                <a:lnTo>
                  <a:pt x="5" y="2"/>
                </a:lnTo>
                <a:lnTo>
                  <a:pt x="11" y="1"/>
                </a:lnTo>
                <a:lnTo>
                  <a:pt x="14" y="0"/>
                </a:lnTo>
                <a:lnTo>
                  <a:pt x="9" y="1"/>
                </a:lnTo>
                <a:lnTo>
                  <a:pt x="4" y="1"/>
                </a:lnTo>
                <a:lnTo>
                  <a:pt x="2" y="0"/>
                </a:lnTo>
                <a:lnTo>
                  <a:pt x="0" y="0"/>
                </a:lnTo>
              </a:path>
            </a:pathLst>
          </a:custGeom>
          <a:solidFill>
            <a:srgbClr val="000000"/>
          </a:solidFill>
          <a:ln w="12700" cap="rnd" cmpd="sng">
            <a:solidFill>
              <a:srgbClr val="000000"/>
            </a:solidFill>
            <a:prstDash val="solid"/>
            <a:round/>
            <a:headEnd/>
            <a:tailEnd/>
          </a:ln>
          <a:effectLst/>
        </p:spPr>
        <p:txBody>
          <a:bodyPr/>
          <a:lstStyle/>
          <a:p>
            <a:endParaRPr lang="en-US"/>
          </a:p>
        </p:txBody>
      </p:sp>
      <p:sp>
        <p:nvSpPr>
          <p:cNvPr id="5182" name="Freeform 62"/>
          <p:cNvSpPr>
            <a:spLocks/>
          </p:cNvSpPr>
          <p:nvPr/>
        </p:nvSpPr>
        <p:spPr bwMode="auto">
          <a:xfrm>
            <a:off x="977900" y="1781175"/>
            <a:ext cx="57150" cy="52388"/>
          </a:xfrm>
          <a:custGeom>
            <a:avLst/>
            <a:gdLst/>
            <a:ahLst/>
            <a:cxnLst>
              <a:cxn ang="0">
                <a:pos x="0" y="32"/>
              </a:cxn>
              <a:cxn ang="0">
                <a:pos x="8" y="22"/>
              </a:cxn>
              <a:cxn ang="0">
                <a:pos x="25" y="7"/>
              </a:cxn>
              <a:cxn ang="0">
                <a:pos x="35" y="0"/>
              </a:cxn>
            </a:cxnLst>
            <a:rect l="0" t="0" r="r" b="b"/>
            <a:pathLst>
              <a:path w="36" h="33">
                <a:moveTo>
                  <a:pt x="0" y="32"/>
                </a:moveTo>
                <a:lnTo>
                  <a:pt x="8" y="22"/>
                </a:lnTo>
                <a:lnTo>
                  <a:pt x="25" y="7"/>
                </a:lnTo>
                <a:lnTo>
                  <a:pt x="35"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183" name="Freeform 63"/>
          <p:cNvSpPr>
            <a:spLocks/>
          </p:cNvSpPr>
          <p:nvPr/>
        </p:nvSpPr>
        <p:spPr bwMode="auto">
          <a:xfrm>
            <a:off x="869950" y="2025650"/>
            <a:ext cx="284163" cy="160338"/>
          </a:xfrm>
          <a:custGeom>
            <a:avLst/>
            <a:gdLst/>
            <a:ahLst/>
            <a:cxnLst>
              <a:cxn ang="0">
                <a:pos x="178" y="0"/>
              </a:cxn>
              <a:cxn ang="0">
                <a:pos x="175" y="0"/>
              </a:cxn>
              <a:cxn ang="0">
                <a:pos x="169" y="2"/>
              </a:cxn>
              <a:cxn ang="0">
                <a:pos x="156" y="10"/>
              </a:cxn>
              <a:cxn ang="0">
                <a:pos x="138" y="23"/>
              </a:cxn>
              <a:cxn ang="0">
                <a:pos x="112" y="44"/>
              </a:cxn>
              <a:cxn ang="0">
                <a:pos x="103" y="52"/>
              </a:cxn>
              <a:cxn ang="0">
                <a:pos x="90" y="63"/>
              </a:cxn>
              <a:cxn ang="0">
                <a:pos x="82" y="71"/>
              </a:cxn>
              <a:cxn ang="0">
                <a:pos x="72" y="79"/>
              </a:cxn>
              <a:cxn ang="0">
                <a:pos x="65" y="85"/>
              </a:cxn>
              <a:cxn ang="0">
                <a:pos x="59" y="89"/>
              </a:cxn>
              <a:cxn ang="0">
                <a:pos x="52" y="92"/>
              </a:cxn>
              <a:cxn ang="0">
                <a:pos x="43" y="94"/>
              </a:cxn>
              <a:cxn ang="0">
                <a:pos x="33" y="96"/>
              </a:cxn>
              <a:cxn ang="0">
                <a:pos x="23" y="96"/>
              </a:cxn>
              <a:cxn ang="0">
                <a:pos x="14" y="93"/>
              </a:cxn>
              <a:cxn ang="0">
                <a:pos x="9" y="89"/>
              </a:cxn>
              <a:cxn ang="0">
                <a:pos x="3" y="82"/>
              </a:cxn>
              <a:cxn ang="0">
                <a:pos x="1" y="83"/>
              </a:cxn>
              <a:cxn ang="0">
                <a:pos x="0" y="87"/>
              </a:cxn>
              <a:cxn ang="0">
                <a:pos x="2" y="91"/>
              </a:cxn>
              <a:cxn ang="0">
                <a:pos x="5" y="93"/>
              </a:cxn>
              <a:cxn ang="0">
                <a:pos x="10" y="96"/>
              </a:cxn>
              <a:cxn ang="0">
                <a:pos x="16" y="99"/>
              </a:cxn>
              <a:cxn ang="0">
                <a:pos x="22" y="100"/>
              </a:cxn>
              <a:cxn ang="0">
                <a:pos x="27" y="100"/>
              </a:cxn>
              <a:cxn ang="0">
                <a:pos x="35" y="99"/>
              </a:cxn>
              <a:cxn ang="0">
                <a:pos x="44" y="98"/>
              </a:cxn>
              <a:cxn ang="0">
                <a:pos x="54" y="93"/>
              </a:cxn>
              <a:cxn ang="0">
                <a:pos x="63" y="89"/>
              </a:cxn>
              <a:cxn ang="0">
                <a:pos x="71" y="84"/>
              </a:cxn>
              <a:cxn ang="0">
                <a:pos x="79" y="78"/>
              </a:cxn>
              <a:cxn ang="0">
                <a:pos x="92" y="65"/>
              </a:cxn>
              <a:cxn ang="0">
                <a:pos x="102" y="55"/>
              </a:cxn>
              <a:cxn ang="0">
                <a:pos x="112" y="47"/>
              </a:cxn>
              <a:cxn ang="0">
                <a:pos x="124" y="37"/>
              </a:cxn>
              <a:cxn ang="0">
                <a:pos x="137" y="27"/>
              </a:cxn>
              <a:cxn ang="0">
                <a:pos x="154" y="15"/>
              </a:cxn>
              <a:cxn ang="0">
                <a:pos x="166" y="6"/>
              </a:cxn>
              <a:cxn ang="0">
                <a:pos x="172" y="2"/>
              </a:cxn>
              <a:cxn ang="0">
                <a:pos x="176" y="1"/>
              </a:cxn>
              <a:cxn ang="0">
                <a:pos x="178" y="0"/>
              </a:cxn>
            </a:cxnLst>
            <a:rect l="0" t="0" r="r" b="b"/>
            <a:pathLst>
              <a:path w="179" h="101">
                <a:moveTo>
                  <a:pt x="178" y="0"/>
                </a:moveTo>
                <a:lnTo>
                  <a:pt x="175" y="0"/>
                </a:lnTo>
                <a:lnTo>
                  <a:pt x="169" y="2"/>
                </a:lnTo>
                <a:lnTo>
                  <a:pt x="156" y="10"/>
                </a:lnTo>
                <a:lnTo>
                  <a:pt x="138" y="23"/>
                </a:lnTo>
                <a:lnTo>
                  <a:pt x="112" y="44"/>
                </a:lnTo>
                <a:lnTo>
                  <a:pt x="103" y="52"/>
                </a:lnTo>
                <a:lnTo>
                  <a:pt x="90" y="63"/>
                </a:lnTo>
                <a:lnTo>
                  <a:pt x="82" y="71"/>
                </a:lnTo>
                <a:lnTo>
                  <a:pt x="72" y="79"/>
                </a:lnTo>
                <a:lnTo>
                  <a:pt x="65" y="85"/>
                </a:lnTo>
                <a:lnTo>
                  <a:pt x="59" y="89"/>
                </a:lnTo>
                <a:lnTo>
                  <a:pt x="52" y="92"/>
                </a:lnTo>
                <a:lnTo>
                  <a:pt x="43" y="94"/>
                </a:lnTo>
                <a:lnTo>
                  <a:pt x="33" y="96"/>
                </a:lnTo>
                <a:lnTo>
                  <a:pt x="23" y="96"/>
                </a:lnTo>
                <a:lnTo>
                  <a:pt x="14" y="93"/>
                </a:lnTo>
                <a:lnTo>
                  <a:pt x="9" y="89"/>
                </a:lnTo>
                <a:lnTo>
                  <a:pt x="3" y="82"/>
                </a:lnTo>
                <a:lnTo>
                  <a:pt x="1" y="83"/>
                </a:lnTo>
                <a:lnTo>
                  <a:pt x="0" y="87"/>
                </a:lnTo>
                <a:lnTo>
                  <a:pt x="2" y="91"/>
                </a:lnTo>
                <a:lnTo>
                  <a:pt x="5" y="93"/>
                </a:lnTo>
                <a:lnTo>
                  <a:pt x="10" y="96"/>
                </a:lnTo>
                <a:lnTo>
                  <a:pt x="16" y="99"/>
                </a:lnTo>
                <a:lnTo>
                  <a:pt x="22" y="100"/>
                </a:lnTo>
                <a:lnTo>
                  <a:pt x="27" y="100"/>
                </a:lnTo>
                <a:lnTo>
                  <a:pt x="35" y="99"/>
                </a:lnTo>
                <a:lnTo>
                  <a:pt x="44" y="98"/>
                </a:lnTo>
                <a:lnTo>
                  <a:pt x="54" y="93"/>
                </a:lnTo>
                <a:lnTo>
                  <a:pt x="63" y="89"/>
                </a:lnTo>
                <a:lnTo>
                  <a:pt x="71" y="84"/>
                </a:lnTo>
                <a:lnTo>
                  <a:pt x="79" y="78"/>
                </a:lnTo>
                <a:lnTo>
                  <a:pt x="92" y="65"/>
                </a:lnTo>
                <a:lnTo>
                  <a:pt x="102" y="55"/>
                </a:lnTo>
                <a:lnTo>
                  <a:pt x="112" y="47"/>
                </a:lnTo>
                <a:lnTo>
                  <a:pt x="124" y="37"/>
                </a:lnTo>
                <a:lnTo>
                  <a:pt x="137" y="27"/>
                </a:lnTo>
                <a:lnTo>
                  <a:pt x="154" y="15"/>
                </a:lnTo>
                <a:lnTo>
                  <a:pt x="166" y="6"/>
                </a:lnTo>
                <a:lnTo>
                  <a:pt x="172" y="2"/>
                </a:lnTo>
                <a:lnTo>
                  <a:pt x="176" y="1"/>
                </a:lnTo>
                <a:lnTo>
                  <a:pt x="178" y="0"/>
                </a:lnTo>
              </a:path>
            </a:pathLst>
          </a:custGeom>
          <a:solidFill>
            <a:srgbClr val="00FFFF"/>
          </a:solidFill>
          <a:ln w="9525" cap="rnd">
            <a:noFill/>
            <a:round/>
            <a:headEnd/>
            <a:tailEnd/>
          </a:ln>
          <a:effectLst/>
        </p:spPr>
        <p:txBody>
          <a:bodyPr/>
          <a:lstStyle/>
          <a:p>
            <a:endParaRPr lang="en-US"/>
          </a:p>
        </p:txBody>
      </p:sp>
      <p:sp>
        <p:nvSpPr>
          <p:cNvPr id="5184" name="Freeform 64"/>
          <p:cNvSpPr>
            <a:spLocks/>
          </p:cNvSpPr>
          <p:nvPr/>
        </p:nvSpPr>
        <p:spPr bwMode="auto">
          <a:xfrm>
            <a:off x="1185863" y="1865313"/>
            <a:ext cx="6350" cy="7937"/>
          </a:xfrm>
          <a:custGeom>
            <a:avLst/>
            <a:gdLst/>
            <a:ahLst/>
            <a:cxnLst>
              <a:cxn ang="0">
                <a:pos x="3" y="0"/>
              </a:cxn>
              <a:cxn ang="0">
                <a:pos x="0" y="4"/>
              </a:cxn>
            </a:cxnLst>
            <a:rect l="0" t="0" r="r" b="b"/>
            <a:pathLst>
              <a:path w="4" h="5">
                <a:moveTo>
                  <a:pt x="3" y="0"/>
                </a:moveTo>
                <a:lnTo>
                  <a:pt x="0" y="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185" name="Freeform 65"/>
          <p:cNvSpPr>
            <a:spLocks/>
          </p:cNvSpPr>
          <p:nvPr/>
        </p:nvSpPr>
        <p:spPr bwMode="auto">
          <a:xfrm>
            <a:off x="1193800" y="1854200"/>
            <a:ext cx="4763" cy="9525"/>
          </a:xfrm>
          <a:custGeom>
            <a:avLst/>
            <a:gdLst/>
            <a:ahLst/>
            <a:cxnLst>
              <a:cxn ang="0">
                <a:pos x="2" y="0"/>
              </a:cxn>
              <a:cxn ang="0">
                <a:pos x="0" y="5"/>
              </a:cxn>
            </a:cxnLst>
            <a:rect l="0" t="0" r="r" b="b"/>
            <a:pathLst>
              <a:path w="3" h="6">
                <a:moveTo>
                  <a:pt x="2" y="0"/>
                </a:moveTo>
                <a:lnTo>
                  <a:pt x="0" y="5"/>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186" name="Freeform 66"/>
          <p:cNvSpPr>
            <a:spLocks/>
          </p:cNvSpPr>
          <p:nvPr/>
        </p:nvSpPr>
        <p:spPr bwMode="auto">
          <a:xfrm>
            <a:off x="1200150" y="1843088"/>
            <a:ext cx="7938" cy="11112"/>
          </a:xfrm>
          <a:custGeom>
            <a:avLst/>
            <a:gdLst/>
            <a:ahLst/>
            <a:cxnLst>
              <a:cxn ang="0">
                <a:pos x="4" y="0"/>
              </a:cxn>
              <a:cxn ang="0">
                <a:pos x="0" y="6"/>
              </a:cxn>
            </a:cxnLst>
            <a:rect l="0" t="0" r="r" b="b"/>
            <a:pathLst>
              <a:path w="5" h="7">
                <a:moveTo>
                  <a:pt x="4" y="0"/>
                </a:moveTo>
                <a:lnTo>
                  <a:pt x="0" y="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187" name="Freeform 67"/>
          <p:cNvSpPr>
            <a:spLocks/>
          </p:cNvSpPr>
          <p:nvPr/>
        </p:nvSpPr>
        <p:spPr bwMode="auto">
          <a:xfrm>
            <a:off x="1206500" y="1833563"/>
            <a:ext cx="7938" cy="9525"/>
          </a:xfrm>
          <a:custGeom>
            <a:avLst/>
            <a:gdLst/>
            <a:ahLst/>
            <a:cxnLst>
              <a:cxn ang="0">
                <a:pos x="4" y="0"/>
              </a:cxn>
              <a:cxn ang="0">
                <a:pos x="0" y="5"/>
              </a:cxn>
            </a:cxnLst>
            <a:rect l="0" t="0" r="r" b="b"/>
            <a:pathLst>
              <a:path w="5" h="6">
                <a:moveTo>
                  <a:pt x="4" y="0"/>
                </a:moveTo>
                <a:lnTo>
                  <a:pt x="0" y="5"/>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188" name="Freeform 68"/>
          <p:cNvSpPr>
            <a:spLocks/>
          </p:cNvSpPr>
          <p:nvPr/>
        </p:nvSpPr>
        <p:spPr bwMode="auto">
          <a:xfrm>
            <a:off x="2092325" y="1600200"/>
            <a:ext cx="846138" cy="458788"/>
          </a:xfrm>
          <a:custGeom>
            <a:avLst/>
            <a:gdLst/>
            <a:ahLst/>
            <a:cxnLst>
              <a:cxn ang="0">
                <a:pos x="0" y="243"/>
              </a:cxn>
              <a:cxn ang="0">
                <a:pos x="14" y="220"/>
              </a:cxn>
              <a:cxn ang="0">
                <a:pos x="15" y="214"/>
              </a:cxn>
              <a:cxn ang="0">
                <a:pos x="22" y="182"/>
              </a:cxn>
              <a:cxn ang="0">
                <a:pos x="36" y="163"/>
              </a:cxn>
              <a:cxn ang="0">
                <a:pos x="46" y="149"/>
              </a:cxn>
              <a:cxn ang="0">
                <a:pos x="57" y="137"/>
              </a:cxn>
              <a:cxn ang="0">
                <a:pos x="128" y="90"/>
              </a:cxn>
              <a:cxn ang="0">
                <a:pos x="211" y="65"/>
              </a:cxn>
              <a:cxn ang="0">
                <a:pos x="232" y="56"/>
              </a:cxn>
              <a:cxn ang="0">
                <a:pos x="270" y="17"/>
              </a:cxn>
              <a:cxn ang="0">
                <a:pos x="293" y="2"/>
              </a:cxn>
              <a:cxn ang="0">
                <a:pos x="302" y="2"/>
              </a:cxn>
              <a:cxn ang="0">
                <a:pos x="293" y="23"/>
              </a:cxn>
              <a:cxn ang="0">
                <a:pos x="289" y="44"/>
              </a:cxn>
              <a:cxn ang="0">
                <a:pos x="297" y="61"/>
              </a:cxn>
              <a:cxn ang="0">
                <a:pos x="367" y="99"/>
              </a:cxn>
              <a:cxn ang="0">
                <a:pos x="450" y="169"/>
              </a:cxn>
              <a:cxn ang="0">
                <a:pos x="473" y="212"/>
              </a:cxn>
              <a:cxn ang="0">
                <a:pos x="484" y="239"/>
              </a:cxn>
              <a:cxn ang="0">
                <a:pos x="506" y="252"/>
              </a:cxn>
              <a:cxn ang="0">
                <a:pos x="525" y="273"/>
              </a:cxn>
              <a:cxn ang="0">
                <a:pos x="532" y="288"/>
              </a:cxn>
              <a:cxn ang="0">
                <a:pos x="531" y="288"/>
              </a:cxn>
              <a:cxn ang="0">
                <a:pos x="514" y="280"/>
              </a:cxn>
              <a:cxn ang="0">
                <a:pos x="493" y="281"/>
              </a:cxn>
              <a:cxn ang="0">
                <a:pos x="482" y="280"/>
              </a:cxn>
              <a:cxn ang="0">
                <a:pos x="473" y="277"/>
              </a:cxn>
              <a:cxn ang="0">
                <a:pos x="465" y="278"/>
              </a:cxn>
              <a:cxn ang="0">
                <a:pos x="462" y="287"/>
              </a:cxn>
              <a:cxn ang="0">
                <a:pos x="457" y="285"/>
              </a:cxn>
              <a:cxn ang="0">
                <a:pos x="449" y="269"/>
              </a:cxn>
              <a:cxn ang="0">
                <a:pos x="449" y="246"/>
              </a:cxn>
              <a:cxn ang="0">
                <a:pos x="445" y="236"/>
              </a:cxn>
              <a:cxn ang="0">
                <a:pos x="411" y="216"/>
              </a:cxn>
              <a:cxn ang="0">
                <a:pos x="370" y="189"/>
              </a:cxn>
              <a:cxn ang="0">
                <a:pos x="327" y="177"/>
              </a:cxn>
              <a:cxn ang="0">
                <a:pos x="276" y="180"/>
              </a:cxn>
              <a:cxn ang="0">
                <a:pos x="201" y="193"/>
              </a:cxn>
              <a:cxn ang="0">
                <a:pos x="212" y="192"/>
              </a:cxn>
              <a:cxn ang="0">
                <a:pos x="213" y="199"/>
              </a:cxn>
              <a:cxn ang="0">
                <a:pos x="197" y="210"/>
              </a:cxn>
              <a:cxn ang="0">
                <a:pos x="165" y="215"/>
              </a:cxn>
              <a:cxn ang="0">
                <a:pos x="136" y="210"/>
              </a:cxn>
              <a:cxn ang="0">
                <a:pos x="118" y="204"/>
              </a:cxn>
              <a:cxn ang="0">
                <a:pos x="78" y="219"/>
              </a:cxn>
              <a:cxn ang="0">
                <a:pos x="46" y="234"/>
              </a:cxn>
              <a:cxn ang="0">
                <a:pos x="11" y="255"/>
              </a:cxn>
              <a:cxn ang="0">
                <a:pos x="1" y="253"/>
              </a:cxn>
            </a:cxnLst>
            <a:rect l="0" t="0" r="r" b="b"/>
            <a:pathLst>
              <a:path w="533" h="289">
                <a:moveTo>
                  <a:pt x="1" y="250"/>
                </a:moveTo>
                <a:lnTo>
                  <a:pt x="0" y="248"/>
                </a:lnTo>
                <a:lnTo>
                  <a:pt x="0" y="245"/>
                </a:lnTo>
                <a:lnTo>
                  <a:pt x="0" y="243"/>
                </a:lnTo>
                <a:lnTo>
                  <a:pt x="1" y="240"/>
                </a:lnTo>
                <a:lnTo>
                  <a:pt x="2" y="238"/>
                </a:lnTo>
                <a:lnTo>
                  <a:pt x="10" y="227"/>
                </a:lnTo>
                <a:lnTo>
                  <a:pt x="14" y="220"/>
                </a:lnTo>
                <a:lnTo>
                  <a:pt x="15" y="218"/>
                </a:lnTo>
                <a:lnTo>
                  <a:pt x="15" y="217"/>
                </a:lnTo>
                <a:lnTo>
                  <a:pt x="15" y="216"/>
                </a:lnTo>
                <a:lnTo>
                  <a:pt x="15" y="214"/>
                </a:lnTo>
                <a:lnTo>
                  <a:pt x="15" y="210"/>
                </a:lnTo>
                <a:lnTo>
                  <a:pt x="15" y="204"/>
                </a:lnTo>
                <a:lnTo>
                  <a:pt x="17" y="196"/>
                </a:lnTo>
                <a:lnTo>
                  <a:pt x="22" y="182"/>
                </a:lnTo>
                <a:lnTo>
                  <a:pt x="29" y="170"/>
                </a:lnTo>
                <a:lnTo>
                  <a:pt x="31" y="167"/>
                </a:lnTo>
                <a:lnTo>
                  <a:pt x="33" y="165"/>
                </a:lnTo>
                <a:lnTo>
                  <a:pt x="36" y="163"/>
                </a:lnTo>
                <a:lnTo>
                  <a:pt x="39" y="161"/>
                </a:lnTo>
                <a:lnTo>
                  <a:pt x="42" y="158"/>
                </a:lnTo>
                <a:lnTo>
                  <a:pt x="44" y="155"/>
                </a:lnTo>
                <a:lnTo>
                  <a:pt x="46" y="149"/>
                </a:lnTo>
                <a:lnTo>
                  <a:pt x="48" y="146"/>
                </a:lnTo>
                <a:lnTo>
                  <a:pt x="50" y="144"/>
                </a:lnTo>
                <a:lnTo>
                  <a:pt x="53" y="141"/>
                </a:lnTo>
                <a:lnTo>
                  <a:pt x="57" y="137"/>
                </a:lnTo>
                <a:lnTo>
                  <a:pt x="76" y="122"/>
                </a:lnTo>
                <a:lnTo>
                  <a:pt x="92" y="111"/>
                </a:lnTo>
                <a:lnTo>
                  <a:pt x="108" y="101"/>
                </a:lnTo>
                <a:lnTo>
                  <a:pt x="128" y="90"/>
                </a:lnTo>
                <a:lnTo>
                  <a:pt x="146" y="83"/>
                </a:lnTo>
                <a:lnTo>
                  <a:pt x="167" y="76"/>
                </a:lnTo>
                <a:lnTo>
                  <a:pt x="191" y="70"/>
                </a:lnTo>
                <a:lnTo>
                  <a:pt x="211" y="65"/>
                </a:lnTo>
                <a:lnTo>
                  <a:pt x="216" y="64"/>
                </a:lnTo>
                <a:lnTo>
                  <a:pt x="221" y="62"/>
                </a:lnTo>
                <a:lnTo>
                  <a:pt x="227" y="59"/>
                </a:lnTo>
                <a:lnTo>
                  <a:pt x="232" y="56"/>
                </a:lnTo>
                <a:lnTo>
                  <a:pt x="237" y="52"/>
                </a:lnTo>
                <a:lnTo>
                  <a:pt x="248" y="41"/>
                </a:lnTo>
                <a:lnTo>
                  <a:pt x="263" y="24"/>
                </a:lnTo>
                <a:lnTo>
                  <a:pt x="270" y="17"/>
                </a:lnTo>
                <a:lnTo>
                  <a:pt x="276" y="12"/>
                </a:lnTo>
                <a:lnTo>
                  <a:pt x="283" y="7"/>
                </a:lnTo>
                <a:lnTo>
                  <a:pt x="289" y="4"/>
                </a:lnTo>
                <a:lnTo>
                  <a:pt x="293" y="2"/>
                </a:lnTo>
                <a:lnTo>
                  <a:pt x="296" y="1"/>
                </a:lnTo>
                <a:lnTo>
                  <a:pt x="299" y="0"/>
                </a:lnTo>
                <a:lnTo>
                  <a:pt x="301" y="1"/>
                </a:lnTo>
                <a:lnTo>
                  <a:pt x="302" y="2"/>
                </a:lnTo>
                <a:lnTo>
                  <a:pt x="303" y="4"/>
                </a:lnTo>
                <a:lnTo>
                  <a:pt x="303" y="5"/>
                </a:lnTo>
                <a:lnTo>
                  <a:pt x="302" y="8"/>
                </a:lnTo>
                <a:lnTo>
                  <a:pt x="293" y="23"/>
                </a:lnTo>
                <a:lnTo>
                  <a:pt x="290" y="29"/>
                </a:lnTo>
                <a:lnTo>
                  <a:pt x="290" y="34"/>
                </a:lnTo>
                <a:lnTo>
                  <a:pt x="289" y="40"/>
                </a:lnTo>
                <a:lnTo>
                  <a:pt x="289" y="44"/>
                </a:lnTo>
                <a:lnTo>
                  <a:pt x="290" y="48"/>
                </a:lnTo>
                <a:lnTo>
                  <a:pt x="291" y="52"/>
                </a:lnTo>
                <a:lnTo>
                  <a:pt x="293" y="56"/>
                </a:lnTo>
                <a:lnTo>
                  <a:pt x="297" y="61"/>
                </a:lnTo>
                <a:lnTo>
                  <a:pt x="305" y="65"/>
                </a:lnTo>
                <a:lnTo>
                  <a:pt x="323" y="75"/>
                </a:lnTo>
                <a:lnTo>
                  <a:pt x="345" y="85"/>
                </a:lnTo>
                <a:lnTo>
                  <a:pt x="367" y="99"/>
                </a:lnTo>
                <a:lnTo>
                  <a:pt x="388" y="113"/>
                </a:lnTo>
                <a:lnTo>
                  <a:pt x="413" y="133"/>
                </a:lnTo>
                <a:lnTo>
                  <a:pt x="428" y="146"/>
                </a:lnTo>
                <a:lnTo>
                  <a:pt x="450" y="169"/>
                </a:lnTo>
                <a:lnTo>
                  <a:pt x="457" y="177"/>
                </a:lnTo>
                <a:lnTo>
                  <a:pt x="463" y="187"/>
                </a:lnTo>
                <a:lnTo>
                  <a:pt x="469" y="200"/>
                </a:lnTo>
                <a:lnTo>
                  <a:pt x="473" y="212"/>
                </a:lnTo>
                <a:lnTo>
                  <a:pt x="478" y="229"/>
                </a:lnTo>
                <a:lnTo>
                  <a:pt x="479" y="233"/>
                </a:lnTo>
                <a:lnTo>
                  <a:pt x="481" y="236"/>
                </a:lnTo>
                <a:lnTo>
                  <a:pt x="484" y="239"/>
                </a:lnTo>
                <a:lnTo>
                  <a:pt x="489" y="241"/>
                </a:lnTo>
                <a:lnTo>
                  <a:pt x="494" y="243"/>
                </a:lnTo>
                <a:lnTo>
                  <a:pt x="500" y="247"/>
                </a:lnTo>
                <a:lnTo>
                  <a:pt x="506" y="252"/>
                </a:lnTo>
                <a:lnTo>
                  <a:pt x="511" y="256"/>
                </a:lnTo>
                <a:lnTo>
                  <a:pt x="516" y="261"/>
                </a:lnTo>
                <a:lnTo>
                  <a:pt x="520" y="266"/>
                </a:lnTo>
                <a:lnTo>
                  <a:pt x="525" y="273"/>
                </a:lnTo>
                <a:lnTo>
                  <a:pt x="530" y="280"/>
                </a:lnTo>
                <a:lnTo>
                  <a:pt x="532" y="284"/>
                </a:lnTo>
                <a:lnTo>
                  <a:pt x="532" y="286"/>
                </a:lnTo>
                <a:lnTo>
                  <a:pt x="532" y="288"/>
                </a:lnTo>
                <a:lnTo>
                  <a:pt x="532" y="288"/>
                </a:lnTo>
                <a:lnTo>
                  <a:pt x="532" y="288"/>
                </a:lnTo>
                <a:lnTo>
                  <a:pt x="531" y="288"/>
                </a:lnTo>
                <a:lnTo>
                  <a:pt x="531" y="288"/>
                </a:lnTo>
                <a:lnTo>
                  <a:pt x="530" y="288"/>
                </a:lnTo>
                <a:lnTo>
                  <a:pt x="525" y="285"/>
                </a:lnTo>
                <a:lnTo>
                  <a:pt x="518" y="281"/>
                </a:lnTo>
                <a:lnTo>
                  <a:pt x="514" y="280"/>
                </a:lnTo>
                <a:lnTo>
                  <a:pt x="508" y="279"/>
                </a:lnTo>
                <a:lnTo>
                  <a:pt x="503" y="279"/>
                </a:lnTo>
                <a:lnTo>
                  <a:pt x="497" y="280"/>
                </a:lnTo>
                <a:lnTo>
                  <a:pt x="493" y="281"/>
                </a:lnTo>
                <a:lnTo>
                  <a:pt x="487" y="281"/>
                </a:lnTo>
                <a:lnTo>
                  <a:pt x="486" y="280"/>
                </a:lnTo>
                <a:lnTo>
                  <a:pt x="485" y="279"/>
                </a:lnTo>
                <a:lnTo>
                  <a:pt x="482" y="280"/>
                </a:lnTo>
                <a:lnTo>
                  <a:pt x="479" y="280"/>
                </a:lnTo>
                <a:lnTo>
                  <a:pt x="478" y="280"/>
                </a:lnTo>
                <a:lnTo>
                  <a:pt x="476" y="279"/>
                </a:lnTo>
                <a:lnTo>
                  <a:pt x="473" y="277"/>
                </a:lnTo>
                <a:lnTo>
                  <a:pt x="471" y="276"/>
                </a:lnTo>
                <a:lnTo>
                  <a:pt x="469" y="276"/>
                </a:lnTo>
                <a:lnTo>
                  <a:pt x="467" y="276"/>
                </a:lnTo>
                <a:lnTo>
                  <a:pt x="465" y="278"/>
                </a:lnTo>
                <a:lnTo>
                  <a:pt x="463" y="280"/>
                </a:lnTo>
                <a:lnTo>
                  <a:pt x="463" y="284"/>
                </a:lnTo>
                <a:lnTo>
                  <a:pt x="462" y="286"/>
                </a:lnTo>
                <a:lnTo>
                  <a:pt x="462" y="287"/>
                </a:lnTo>
                <a:lnTo>
                  <a:pt x="461" y="288"/>
                </a:lnTo>
                <a:lnTo>
                  <a:pt x="459" y="288"/>
                </a:lnTo>
                <a:lnTo>
                  <a:pt x="458" y="287"/>
                </a:lnTo>
                <a:lnTo>
                  <a:pt x="457" y="285"/>
                </a:lnTo>
                <a:lnTo>
                  <a:pt x="455" y="283"/>
                </a:lnTo>
                <a:lnTo>
                  <a:pt x="453" y="279"/>
                </a:lnTo>
                <a:lnTo>
                  <a:pt x="451" y="275"/>
                </a:lnTo>
                <a:lnTo>
                  <a:pt x="449" y="269"/>
                </a:lnTo>
                <a:lnTo>
                  <a:pt x="448" y="265"/>
                </a:lnTo>
                <a:lnTo>
                  <a:pt x="448" y="260"/>
                </a:lnTo>
                <a:lnTo>
                  <a:pt x="448" y="253"/>
                </a:lnTo>
                <a:lnTo>
                  <a:pt x="449" y="246"/>
                </a:lnTo>
                <a:lnTo>
                  <a:pt x="449" y="243"/>
                </a:lnTo>
                <a:lnTo>
                  <a:pt x="448" y="240"/>
                </a:lnTo>
                <a:lnTo>
                  <a:pt x="447" y="239"/>
                </a:lnTo>
                <a:lnTo>
                  <a:pt x="445" y="236"/>
                </a:lnTo>
                <a:lnTo>
                  <a:pt x="442" y="234"/>
                </a:lnTo>
                <a:lnTo>
                  <a:pt x="436" y="231"/>
                </a:lnTo>
                <a:lnTo>
                  <a:pt x="430" y="227"/>
                </a:lnTo>
                <a:lnTo>
                  <a:pt x="411" y="216"/>
                </a:lnTo>
                <a:lnTo>
                  <a:pt x="402" y="209"/>
                </a:lnTo>
                <a:lnTo>
                  <a:pt x="391" y="202"/>
                </a:lnTo>
                <a:lnTo>
                  <a:pt x="382" y="195"/>
                </a:lnTo>
                <a:lnTo>
                  <a:pt x="370" y="189"/>
                </a:lnTo>
                <a:lnTo>
                  <a:pt x="359" y="185"/>
                </a:lnTo>
                <a:lnTo>
                  <a:pt x="350" y="181"/>
                </a:lnTo>
                <a:lnTo>
                  <a:pt x="339" y="179"/>
                </a:lnTo>
                <a:lnTo>
                  <a:pt x="327" y="177"/>
                </a:lnTo>
                <a:lnTo>
                  <a:pt x="317" y="177"/>
                </a:lnTo>
                <a:lnTo>
                  <a:pt x="308" y="177"/>
                </a:lnTo>
                <a:lnTo>
                  <a:pt x="300" y="178"/>
                </a:lnTo>
                <a:lnTo>
                  <a:pt x="276" y="180"/>
                </a:lnTo>
                <a:lnTo>
                  <a:pt x="256" y="183"/>
                </a:lnTo>
                <a:lnTo>
                  <a:pt x="233" y="186"/>
                </a:lnTo>
                <a:lnTo>
                  <a:pt x="206" y="189"/>
                </a:lnTo>
                <a:lnTo>
                  <a:pt x="201" y="193"/>
                </a:lnTo>
                <a:lnTo>
                  <a:pt x="196" y="196"/>
                </a:lnTo>
                <a:lnTo>
                  <a:pt x="203" y="195"/>
                </a:lnTo>
                <a:lnTo>
                  <a:pt x="209" y="193"/>
                </a:lnTo>
                <a:lnTo>
                  <a:pt x="212" y="192"/>
                </a:lnTo>
                <a:lnTo>
                  <a:pt x="214" y="192"/>
                </a:lnTo>
                <a:lnTo>
                  <a:pt x="215" y="194"/>
                </a:lnTo>
                <a:lnTo>
                  <a:pt x="215" y="196"/>
                </a:lnTo>
                <a:lnTo>
                  <a:pt x="213" y="199"/>
                </a:lnTo>
                <a:lnTo>
                  <a:pt x="211" y="201"/>
                </a:lnTo>
                <a:lnTo>
                  <a:pt x="208" y="204"/>
                </a:lnTo>
                <a:lnTo>
                  <a:pt x="202" y="208"/>
                </a:lnTo>
                <a:lnTo>
                  <a:pt x="197" y="210"/>
                </a:lnTo>
                <a:lnTo>
                  <a:pt x="190" y="213"/>
                </a:lnTo>
                <a:lnTo>
                  <a:pt x="183" y="214"/>
                </a:lnTo>
                <a:lnTo>
                  <a:pt x="175" y="215"/>
                </a:lnTo>
                <a:lnTo>
                  <a:pt x="165" y="215"/>
                </a:lnTo>
                <a:lnTo>
                  <a:pt x="156" y="215"/>
                </a:lnTo>
                <a:lnTo>
                  <a:pt x="149" y="213"/>
                </a:lnTo>
                <a:lnTo>
                  <a:pt x="142" y="212"/>
                </a:lnTo>
                <a:lnTo>
                  <a:pt x="136" y="210"/>
                </a:lnTo>
                <a:lnTo>
                  <a:pt x="127" y="206"/>
                </a:lnTo>
                <a:lnTo>
                  <a:pt x="124" y="204"/>
                </a:lnTo>
                <a:lnTo>
                  <a:pt x="121" y="204"/>
                </a:lnTo>
                <a:lnTo>
                  <a:pt x="118" y="204"/>
                </a:lnTo>
                <a:lnTo>
                  <a:pt x="114" y="204"/>
                </a:lnTo>
                <a:lnTo>
                  <a:pt x="104" y="209"/>
                </a:lnTo>
                <a:lnTo>
                  <a:pt x="90" y="215"/>
                </a:lnTo>
                <a:lnTo>
                  <a:pt x="78" y="219"/>
                </a:lnTo>
                <a:lnTo>
                  <a:pt x="69" y="222"/>
                </a:lnTo>
                <a:lnTo>
                  <a:pt x="63" y="224"/>
                </a:lnTo>
                <a:lnTo>
                  <a:pt x="57" y="228"/>
                </a:lnTo>
                <a:lnTo>
                  <a:pt x="46" y="234"/>
                </a:lnTo>
                <a:lnTo>
                  <a:pt x="32" y="242"/>
                </a:lnTo>
                <a:lnTo>
                  <a:pt x="20" y="250"/>
                </a:lnTo>
                <a:lnTo>
                  <a:pt x="15" y="253"/>
                </a:lnTo>
                <a:lnTo>
                  <a:pt x="11" y="255"/>
                </a:lnTo>
                <a:lnTo>
                  <a:pt x="6" y="256"/>
                </a:lnTo>
                <a:lnTo>
                  <a:pt x="4" y="256"/>
                </a:lnTo>
                <a:lnTo>
                  <a:pt x="2" y="255"/>
                </a:lnTo>
                <a:lnTo>
                  <a:pt x="1" y="253"/>
                </a:lnTo>
                <a:lnTo>
                  <a:pt x="1" y="251"/>
                </a:lnTo>
                <a:lnTo>
                  <a:pt x="1" y="250"/>
                </a:lnTo>
              </a:path>
            </a:pathLst>
          </a:custGeom>
          <a:solidFill>
            <a:srgbClr val="1F3F3F"/>
          </a:solidFill>
          <a:ln w="12700" cap="rnd" cmpd="sng">
            <a:solidFill>
              <a:srgbClr val="000000"/>
            </a:solidFill>
            <a:prstDash val="solid"/>
            <a:round/>
            <a:headEnd/>
            <a:tailEnd/>
          </a:ln>
          <a:effectLst/>
        </p:spPr>
        <p:txBody>
          <a:bodyPr/>
          <a:lstStyle/>
          <a:p>
            <a:endParaRPr lang="en-US"/>
          </a:p>
        </p:txBody>
      </p:sp>
      <p:sp>
        <p:nvSpPr>
          <p:cNvPr id="5189" name="Freeform 69"/>
          <p:cNvSpPr>
            <a:spLocks/>
          </p:cNvSpPr>
          <p:nvPr/>
        </p:nvSpPr>
        <p:spPr bwMode="auto">
          <a:xfrm>
            <a:off x="2124075" y="1730375"/>
            <a:ext cx="812800" cy="327025"/>
          </a:xfrm>
          <a:custGeom>
            <a:avLst/>
            <a:gdLst/>
            <a:ahLst/>
            <a:cxnLst>
              <a:cxn ang="0">
                <a:pos x="9" y="124"/>
              </a:cxn>
              <a:cxn ang="0">
                <a:pos x="3" y="126"/>
              </a:cxn>
              <a:cxn ang="0">
                <a:pos x="0" y="121"/>
              </a:cxn>
              <a:cxn ang="0">
                <a:pos x="11" y="93"/>
              </a:cxn>
              <a:cxn ang="0">
                <a:pos x="24" y="84"/>
              </a:cxn>
              <a:cxn ang="0">
                <a:pos x="31" y="73"/>
              </a:cxn>
              <a:cxn ang="0">
                <a:pos x="58" y="50"/>
              </a:cxn>
              <a:cxn ang="0">
                <a:pos x="113" y="24"/>
              </a:cxn>
              <a:cxn ang="0">
                <a:pos x="167" y="6"/>
              </a:cxn>
              <a:cxn ang="0">
                <a:pos x="197" y="1"/>
              </a:cxn>
              <a:cxn ang="0">
                <a:pos x="230" y="1"/>
              </a:cxn>
              <a:cxn ang="0">
                <a:pos x="270" y="7"/>
              </a:cxn>
              <a:cxn ang="0">
                <a:pos x="318" y="13"/>
              </a:cxn>
              <a:cxn ang="0">
                <a:pos x="340" y="21"/>
              </a:cxn>
              <a:cxn ang="0">
                <a:pos x="373" y="44"/>
              </a:cxn>
              <a:cxn ang="0">
                <a:pos x="404" y="66"/>
              </a:cxn>
              <a:cxn ang="0">
                <a:pos x="438" y="106"/>
              </a:cxn>
              <a:cxn ang="0">
                <a:pos x="455" y="143"/>
              </a:cxn>
              <a:cxn ang="0">
                <a:pos x="461" y="168"/>
              </a:cxn>
              <a:cxn ang="0">
                <a:pos x="462" y="166"/>
              </a:cxn>
              <a:cxn ang="0">
                <a:pos x="465" y="161"/>
              </a:cxn>
              <a:cxn ang="0">
                <a:pos x="478" y="165"/>
              </a:cxn>
              <a:cxn ang="0">
                <a:pos x="500" y="185"/>
              </a:cxn>
              <a:cxn ang="0">
                <a:pos x="511" y="202"/>
              </a:cxn>
              <a:cxn ang="0">
                <a:pos x="511" y="205"/>
              </a:cxn>
              <a:cxn ang="0">
                <a:pos x="507" y="203"/>
              </a:cxn>
              <a:cxn ang="0">
                <a:pos x="495" y="196"/>
              </a:cxn>
              <a:cxn ang="0">
                <a:pos x="483" y="196"/>
              </a:cxn>
              <a:cxn ang="0">
                <a:pos x="471" y="197"/>
              </a:cxn>
              <a:cxn ang="0">
                <a:pos x="462" y="190"/>
              </a:cxn>
              <a:cxn ang="0">
                <a:pos x="452" y="160"/>
              </a:cxn>
              <a:cxn ang="0">
                <a:pos x="460" y="184"/>
              </a:cxn>
              <a:cxn ang="0">
                <a:pos x="462" y="194"/>
              </a:cxn>
              <a:cxn ang="0">
                <a:pos x="457" y="195"/>
              </a:cxn>
              <a:cxn ang="0">
                <a:pos x="448" y="192"/>
              </a:cxn>
              <a:cxn ang="0">
                <a:pos x="443" y="195"/>
              </a:cxn>
              <a:cxn ang="0">
                <a:pos x="441" y="203"/>
              </a:cxn>
              <a:cxn ang="0">
                <a:pos x="436" y="201"/>
              </a:cxn>
              <a:cxn ang="0">
                <a:pos x="429" y="182"/>
              </a:cxn>
              <a:cxn ang="0">
                <a:pos x="430" y="167"/>
              </a:cxn>
              <a:cxn ang="0">
                <a:pos x="434" y="154"/>
              </a:cxn>
              <a:cxn ang="0">
                <a:pos x="434" y="142"/>
              </a:cxn>
              <a:cxn ang="0">
                <a:pos x="247" y="48"/>
              </a:cxn>
              <a:cxn ang="0">
                <a:pos x="17" y="118"/>
              </a:cxn>
            </a:cxnLst>
            <a:rect l="0" t="0" r="r" b="b"/>
            <a:pathLst>
              <a:path w="512" h="206">
                <a:moveTo>
                  <a:pt x="17" y="118"/>
                </a:moveTo>
                <a:lnTo>
                  <a:pt x="12" y="122"/>
                </a:lnTo>
                <a:lnTo>
                  <a:pt x="9" y="124"/>
                </a:lnTo>
                <a:lnTo>
                  <a:pt x="6" y="126"/>
                </a:lnTo>
                <a:lnTo>
                  <a:pt x="5" y="126"/>
                </a:lnTo>
                <a:lnTo>
                  <a:pt x="3" y="126"/>
                </a:lnTo>
                <a:lnTo>
                  <a:pt x="1" y="125"/>
                </a:lnTo>
                <a:lnTo>
                  <a:pt x="1" y="123"/>
                </a:lnTo>
                <a:lnTo>
                  <a:pt x="0" y="121"/>
                </a:lnTo>
                <a:lnTo>
                  <a:pt x="1" y="113"/>
                </a:lnTo>
                <a:lnTo>
                  <a:pt x="5" y="104"/>
                </a:lnTo>
                <a:lnTo>
                  <a:pt x="11" y="93"/>
                </a:lnTo>
                <a:lnTo>
                  <a:pt x="14" y="90"/>
                </a:lnTo>
                <a:lnTo>
                  <a:pt x="17" y="88"/>
                </a:lnTo>
                <a:lnTo>
                  <a:pt x="24" y="84"/>
                </a:lnTo>
                <a:lnTo>
                  <a:pt x="27" y="81"/>
                </a:lnTo>
                <a:lnTo>
                  <a:pt x="30" y="77"/>
                </a:lnTo>
                <a:lnTo>
                  <a:pt x="31" y="73"/>
                </a:lnTo>
                <a:lnTo>
                  <a:pt x="36" y="66"/>
                </a:lnTo>
                <a:lnTo>
                  <a:pt x="44" y="59"/>
                </a:lnTo>
                <a:lnTo>
                  <a:pt x="58" y="50"/>
                </a:lnTo>
                <a:lnTo>
                  <a:pt x="75" y="40"/>
                </a:lnTo>
                <a:lnTo>
                  <a:pt x="101" y="28"/>
                </a:lnTo>
                <a:lnTo>
                  <a:pt x="113" y="24"/>
                </a:lnTo>
                <a:lnTo>
                  <a:pt x="139" y="14"/>
                </a:lnTo>
                <a:lnTo>
                  <a:pt x="159" y="8"/>
                </a:lnTo>
                <a:lnTo>
                  <a:pt x="167" y="6"/>
                </a:lnTo>
                <a:lnTo>
                  <a:pt x="176" y="3"/>
                </a:lnTo>
                <a:lnTo>
                  <a:pt x="187" y="1"/>
                </a:lnTo>
                <a:lnTo>
                  <a:pt x="197" y="1"/>
                </a:lnTo>
                <a:lnTo>
                  <a:pt x="210" y="0"/>
                </a:lnTo>
                <a:lnTo>
                  <a:pt x="221" y="0"/>
                </a:lnTo>
                <a:lnTo>
                  <a:pt x="230" y="1"/>
                </a:lnTo>
                <a:lnTo>
                  <a:pt x="243" y="2"/>
                </a:lnTo>
                <a:lnTo>
                  <a:pt x="252" y="4"/>
                </a:lnTo>
                <a:lnTo>
                  <a:pt x="270" y="7"/>
                </a:lnTo>
                <a:lnTo>
                  <a:pt x="281" y="8"/>
                </a:lnTo>
                <a:lnTo>
                  <a:pt x="306" y="11"/>
                </a:lnTo>
                <a:lnTo>
                  <a:pt x="318" y="13"/>
                </a:lnTo>
                <a:lnTo>
                  <a:pt x="326" y="15"/>
                </a:lnTo>
                <a:lnTo>
                  <a:pt x="332" y="18"/>
                </a:lnTo>
                <a:lnTo>
                  <a:pt x="340" y="21"/>
                </a:lnTo>
                <a:lnTo>
                  <a:pt x="347" y="25"/>
                </a:lnTo>
                <a:lnTo>
                  <a:pt x="356" y="31"/>
                </a:lnTo>
                <a:lnTo>
                  <a:pt x="373" y="44"/>
                </a:lnTo>
                <a:lnTo>
                  <a:pt x="381" y="50"/>
                </a:lnTo>
                <a:lnTo>
                  <a:pt x="386" y="53"/>
                </a:lnTo>
                <a:lnTo>
                  <a:pt x="404" y="66"/>
                </a:lnTo>
                <a:lnTo>
                  <a:pt x="415" y="74"/>
                </a:lnTo>
                <a:lnTo>
                  <a:pt x="426" y="87"/>
                </a:lnTo>
                <a:lnTo>
                  <a:pt x="438" y="106"/>
                </a:lnTo>
                <a:lnTo>
                  <a:pt x="445" y="117"/>
                </a:lnTo>
                <a:lnTo>
                  <a:pt x="450" y="129"/>
                </a:lnTo>
                <a:lnTo>
                  <a:pt x="455" y="143"/>
                </a:lnTo>
                <a:lnTo>
                  <a:pt x="457" y="151"/>
                </a:lnTo>
                <a:lnTo>
                  <a:pt x="459" y="159"/>
                </a:lnTo>
                <a:lnTo>
                  <a:pt x="461" y="168"/>
                </a:lnTo>
                <a:lnTo>
                  <a:pt x="462" y="176"/>
                </a:lnTo>
                <a:lnTo>
                  <a:pt x="463" y="182"/>
                </a:lnTo>
                <a:lnTo>
                  <a:pt x="462" y="166"/>
                </a:lnTo>
                <a:lnTo>
                  <a:pt x="462" y="164"/>
                </a:lnTo>
                <a:lnTo>
                  <a:pt x="463" y="162"/>
                </a:lnTo>
                <a:lnTo>
                  <a:pt x="465" y="161"/>
                </a:lnTo>
                <a:lnTo>
                  <a:pt x="468" y="160"/>
                </a:lnTo>
                <a:lnTo>
                  <a:pt x="472" y="161"/>
                </a:lnTo>
                <a:lnTo>
                  <a:pt x="478" y="165"/>
                </a:lnTo>
                <a:lnTo>
                  <a:pt x="485" y="170"/>
                </a:lnTo>
                <a:lnTo>
                  <a:pt x="492" y="177"/>
                </a:lnTo>
                <a:lnTo>
                  <a:pt x="500" y="185"/>
                </a:lnTo>
                <a:lnTo>
                  <a:pt x="504" y="191"/>
                </a:lnTo>
                <a:lnTo>
                  <a:pt x="509" y="198"/>
                </a:lnTo>
                <a:lnTo>
                  <a:pt x="511" y="202"/>
                </a:lnTo>
                <a:lnTo>
                  <a:pt x="511" y="204"/>
                </a:lnTo>
                <a:lnTo>
                  <a:pt x="511" y="205"/>
                </a:lnTo>
                <a:lnTo>
                  <a:pt x="511" y="205"/>
                </a:lnTo>
                <a:lnTo>
                  <a:pt x="510" y="205"/>
                </a:lnTo>
                <a:lnTo>
                  <a:pt x="510" y="205"/>
                </a:lnTo>
                <a:lnTo>
                  <a:pt x="507" y="203"/>
                </a:lnTo>
                <a:lnTo>
                  <a:pt x="502" y="199"/>
                </a:lnTo>
                <a:lnTo>
                  <a:pt x="499" y="197"/>
                </a:lnTo>
                <a:lnTo>
                  <a:pt x="495" y="196"/>
                </a:lnTo>
                <a:lnTo>
                  <a:pt x="491" y="195"/>
                </a:lnTo>
                <a:lnTo>
                  <a:pt x="487" y="195"/>
                </a:lnTo>
                <a:lnTo>
                  <a:pt x="483" y="196"/>
                </a:lnTo>
                <a:lnTo>
                  <a:pt x="479" y="197"/>
                </a:lnTo>
                <a:lnTo>
                  <a:pt x="475" y="197"/>
                </a:lnTo>
                <a:lnTo>
                  <a:pt x="471" y="197"/>
                </a:lnTo>
                <a:lnTo>
                  <a:pt x="468" y="196"/>
                </a:lnTo>
                <a:lnTo>
                  <a:pt x="465" y="194"/>
                </a:lnTo>
                <a:lnTo>
                  <a:pt x="462" y="190"/>
                </a:lnTo>
                <a:lnTo>
                  <a:pt x="458" y="174"/>
                </a:lnTo>
                <a:lnTo>
                  <a:pt x="455" y="167"/>
                </a:lnTo>
                <a:lnTo>
                  <a:pt x="452" y="160"/>
                </a:lnTo>
                <a:lnTo>
                  <a:pt x="455" y="168"/>
                </a:lnTo>
                <a:lnTo>
                  <a:pt x="457" y="175"/>
                </a:lnTo>
                <a:lnTo>
                  <a:pt x="460" y="184"/>
                </a:lnTo>
                <a:lnTo>
                  <a:pt x="462" y="191"/>
                </a:lnTo>
                <a:lnTo>
                  <a:pt x="462" y="192"/>
                </a:lnTo>
                <a:lnTo>
                  <a:pt x="462" y="194"/>
                </a:lnTo>
                <a:lnTo>
                  <a:pt x="460" y="195"/>
                </a:lnTo>
                <a:lnTo>
                  <a:pt x="459" y="195"/>
                </a:lnTo>
                <a:lnTo>
                  <a:pt x="457" y="195"/>
                </a:lnTo>
                <a:lnTo>
                  <a:pt x="455" y="194"/>
                </a:lnTo>
                <a:lnTo>
                  <a:pt x="450" y="193"/>
                </a:lnTo>
                <a:lnTo>
                  <a:pt x="448" y="192"/>
                </a:lnTo>
                <a:lnTo>
                  <a:pt x="446" y="193"/>
                </a:lnTo>
                <a:lnTo>
                  <a:pt x="444" y="194"/>
                </a:lnTo>
                <a:lnTo>
                  <a:pt x="443" y="195"/>
                </a:lnTo>
                <a:lnTo>
                  <a:pt x="443" y="197"/>
                </a:lnTo>
                <a:lnTo>
                  <a:pt x="442" y="202"/>
                </a:lnTo>
                <a:lnTo>
                  <a:pt x="441" y="203"/>
                </a:lnTo>
                <a:lnTo>
                  <a:pt x="440" y="204"/>
                </a:lnTo>
                <a:lnTo>
                  <a:pt x="438" y="204"/>
                </a:lnTo>
                <a:lnTo>
                  <a:pt x="436" y="201"/>
                </a:lnTo>
                <a:lnTo>
                  <a:pt x="434" y="197"/>
                </a:lnTo>
                <a:lnTo>
                  <a:pt x="431" y="191"/>
                </a:lnTo>
                <a:lnTo>
                  <a:pt x="429" y="182"/>
                </a:lnTo>
                <a:lnTo>
                  <a:pt x="429" y="176"/>
                </a:lnTo>
                <a:lnTo>
                  <a:pt x="429" y="171"/>
                </a:lnTo>
                <a:lnTo>
                  <a:pt x="430" y="167"/>
                </a:lnTo>
                <a:lnTo>
                  <a:pt x="431" y="164"/>
                </a:lnTo>
                <a:lnTo>
                  <a:pt x="432" y="158"/>
                </a:lnTo>
                <a:lnTo>
                  <a:pt x="434" y="154"/>
                </a:lnTo>
                <a:lnTo>
                  <a:pt x="435" y="151"/>
                </a:lnTo>
                <a:lnTo>
                  <a:pt x="435" y="146"/>
                </a:lnTo>
                <a:lnTo>
                  <a:pt x="434" y="142"/>
                </a:lnTo>
                <a:lnTo>
                  <a:pt x="430" y="132"/>
                </a:lnTo>
                <a:lnTo>
                  <a:pt x="355" y="68"/>
                </a:lnTo>
                <a:lnTo>
                  <a:pt x="247" y="48"/>
                </a:lnTo>
                <a:lnTo>
                  <a:pt x="138" y="57"/>
                </a:lnTo>
                <a:lnTo>
                  <a:pt x="29" y="110"/>
                </a:lnTo>
                <a:lnTo>
                  <a:pt x="17" y="118"/>
                </a:lnTo>
              </a:path>
            </a:pathLst>
          </a:custGeom>
          <a:solidFill>
            <a:srgbClr val="6FAFAF"/>
          </a:solidFill>
          <a:ln w="12700" cap="rnd" cmpd="sng">
            <a:solidFill>
              <a:srgbClr val="000000"/>
            </a:solidFill>
            <a:prstDash val="solid"/>
            <a:round/>
            <a:headEnd/>
            <a:tailEnd/>
          </a:ln>
          <a:effectLst/>
        </p:spPr>
        <p:txBody>
          <a:bodyPr/>
          <a:lstStyle/>
          <a:p>
            <a:endParaRPr lang="en-US"/>
          </a:p>
        </p:txBody>
      </p:sp>
      <p:sp>
        <p:nvSpPr>
          <p:cNvPr id="5190" name="Freeform 70"/>
          <p:cNvSpPr>
            <a:spLocks/>
          </p:cNvSpPr>
          <p:nvPr/>
        </p:nvSpPr>
        <p:spPr bwMode="auto">
          <a:xfrm>
            <a:off x="2220913" y="1720850"/>
            <a:ext cx="244475" cy="79375"/>
          </a:xfrm>
          <a:custGeom>
            <a:avLst/>
            <a:gdLst/>
            <a:ahLst/>
            <a:cxnLst>
              <a:cxn ang="0">
                <a:pos x="0" y="49"/>
              </a:cxn>
              <a:cxn ang="0">
                <a:pos x="7" y="44"/>
              </a:cxn>
              <a:cxn ang="0">
                <a:pos x="15" y="39"/>
              </a:cxn>
              <a:cxn ang="0">
                <a:pos x="24" y="33"/>
              </a:cxn>
              <a:cxn ang="0">
                <a:pos x="36" y="27"/>
              </a:cxn>
              <a:cxn ang="0">
                <a:pos x="55" y="18"/>
              </a:cxn>
              <a:cxn ang="0">
                <a:pos x="76" y="11"/>
              </a:cxn>
              <a:cxn ang="0">
                <a:pos x="100" y="6"/>
              </a:cxn>
              <a:cxn ang="0">
                <a:pos x="108" y="4"/>
              </a:cxn>
              <a:cxn ang="0">
                <a:pos x="116" y="3"/>
              </a:cxn>
              <a:cxn ang="0">
                <a:pos x="130" y="1"/>
              </a:cxn>
              <a:cxn ang="0">
                <a:pos x="142" y="0"/>
              </a:cxn>
              <a:cxn ang="0">
                <a:pos x="153" y="0"/>
              </a:cxn>
              <a:cxn ang="0">
                <a:pos x="136" y="2"/>
              </a:cxn>
              <a:cxn ang="0">
                <a:pos x="126" y="3"/>
              </a:cxn>
              <a:cxn ang="0">
                <a:pos x="115" y="6"/>
              </a:cxn>
              <a:cxn ang="0">
                <a:pos x="100" y="11"/>
              </a:cxn>
              <a:cxn ang="0">
                <a:pos x="92" y="14"/>
              </a:cxn>
              <a:cxn ang="0">
                <a:pos x="75" y="20"/>
              </a:cxn>
              <a:cxn ang="0">
                <a:pos x="56" y="27"/>
              </a:cxn>
              <a:cxn ang="0">
                <a:pos x="45" y="31"/>
              </a:cxn>
              <a:cxn ang="0">
                <a:pos x="30" y="36"/>
              </a:cxn>
              <a:cxn ang="0">
                <a:pos x="25" y="38"/>
              </a:cxn>
              <a:cxn ang="0">
                <a:pos x="16" y="41"/>
              </a:cxn>
              <a:cxn ang="0">
                <a:pos x="8" y="45"/>
              </a:cxn>
              <a:cxn ang="0">
                <a:pos x="0" y="49"/>
              </a:cxn>
            </a:cxnLst>
            <a:rect l="0" t="0" r="r" b="b"/>
            <a:pathLst>
              <a:path w="154" h="50">
                <a:moveTo>
                  <a:pt x="0" y="49"/>
                </a:moveTo>
                <a:lnTo>
                  <a:pt x="7" y="44"/>
                </a:lnTo>
                <a:lnTo>
                  <a:pt x="15" y="39"/>
                </a:lnTo>
                <a:lnTo>
                  <a:pt x="24" y="33"/>
                </a:lnTo>
                <a:lnTo>
                  <a:pt x="36" y="27"/>
                </a:lnTo>
                <a:lnTo>
                  <a:pt x="55" y="18"/>
                </a:lnTo>
                <a:lnTo>
                  <a:pt x="76" y="11"/>
                </a:lnTo>
                <a:lnTo>
                  <a:pt x="100" y="6"/>
                </a:lnTo>
                <a:lnTo>
                  <a:pt x="108" y="4"/>
                </a:lnTo>
                <a:lnTo>
                  <a:pt x="116" y="3"/>
                </a:lnTo>
                <a:lnTo>
                  <a:pt x="130" y="1"/>
                </a:lnTo>
                <a:lnTo>
                  <a:pt x="142" y="0"/>
                </a:lnTo>
                <a:lnTo>
                  <a:pt x="153" y="0"/>
                </a:lnTo>
                <a:lnTo>
                  <a:pt x="136" y="2"/>
                </a:lnTo>
                <a:lnTo>
                  <a:pt x="126" y="3"/>
                </a:lnTo>
                <a:lnTo>
                  <a:pt x="115" y="6"/>
                </a:lnTo>
                <a:lnTo>
                  <a:pt x="100" y="11"/>
                </a:lnTo>
                <a:lnTo>
                  <a:pt x="92" y="14"/>
                </a:lnTo>
                <a:lnTo>
                  <a:pt x="75" y="20"/>
                </a:lnTo>
                <a:lnTo>
                  <a:pt x="56" y="27"/>
                </a:lnTo>
                <a:lnTo>
                  <a:pt x="45" y="31"/>
                </a:lnTo>
                <a:lnTo>
                  <a:pt x="30" y="36"/>
                </a:lnTo>
                <a:lnTo>
                  <a:pt x="25" y="38"/>
                </a:lnTo>
                <a:lnTo>
                  <a:pt x="16" y="41"/>
                </a:lnTo>
                <a:lnTo>
                  <a:pt x="8" y="45"/>
                </a:lnTo>
                <a:lnTo>
                  <a:pt x="0" y="49"/>
                </a:lnTo>
              </a:path>
            </a:pathLst>
          </a:custGeom>
          <a:solidFill>
            <a:srgbClr val="7FBFBF"/>
          </a:solidFill>
          <a:ln w="12700" cap="rnd" cmpd="sng">
            <a:solidFill>
              <a:srgbClr val="000000"/>
            </a:solidFill>
            <a:prstDash val="solid"/>
            <a:round/>
            <a:headEnd/>
            <a:tailEnd/>
          </a:ln>
          <a:effectLst/>
        </p:spPr>
        <p:txBody>
          <a:bodyPr/>
          <a:lstStyle/>
          <a:p>
            <a:endParaRPr lang="en-US"/>
          </a:p>
        </p:txBody>
      </p:sp>
      <p:sp>
        <p:nvSpPr>
          <p:cNvPr id="5191" name="Freeform 71"/>
          <p:cNvSpPr>
            <a:spLocks/>
          </p:cNvSpPr>
          <p:nvPr/>
        </p:nvSpPr>
        <p:spPr bwMode="auto">
          <a:xfrm>
            <a:off x="2452688" y="1604963"/>
            <a:ext cx="115887" cy="96837"/>
          </a:xfrm>
          <a:custGeom>
            <a:avLst/>
            <a:gdLst/>
            <a:ahLst/>
            <a:cxnLst>
              <a:cxn ang="0">
                <a:pos x="0" y="60"/>
              </a:cxn>
              <a:cxn ang="0">
                <a:pos x="7" y="57"/>
              </a:cxn>
              <a:cxn ang="0">
                <a:pos x="13" y="53"/>
              </a:cxn>
              <a:cxn ang="0">
                <a:pos x="16" y="50"/>
              </a:cxn>
              <a:cxn ang="0">
                <a:pos x="22" y="42"/>
              </a:cxn>
              <a:cxn ang="0">
                <a:pos x="31" y="32"/>
              </a:cxn>
              <a:cxn ang="0">
                <a:pos x="39" y="23"/>
              </a:cxn>
              <a:cxn ang="0">
                <a:pos x="45" y="17"/>
              </a:cxn>
              <a:cxn ang="0">
                <a:pos x="51" y="11"/>
              </a:cxn>
              <a:cxn ang="0">
                <a:pos x="56" y="8"/>
              </a:cxn>
              <a:cxn ang="0">
                <a:pos x="61" y="5"/>
              </a:cxn>
              <a:cxn ang="0">
                <a:pos x="65" y="2"/>
              </a:cxn>
              <a:cxn ang="0">
                <a:pos x="69" y="0"/>
              </a:cxn>
              <a:cxn ang="0">
                <a:pos x="71" y="0"/>
              </a:cxn>
              <a:cxn ang="0">
                <a:pos x="72" y="0"/>
              </a:cxn>
              <a:cxn ang="0">
                <a:pos x="72" y="1"/>
              </a:cxn>
              <a:cxn ang="0">
                <a:pos x="71" y="1"/>
              </a:cxn>
              <a:cxn ang="0">
                <a:pos x="60" y="7"/>
              </a:cxn>
              <a:cxn ang="0">
                <a:pos x="54" y="10"/>
              </a:cxn>
              <a:cxn ang="0">
                <a:pos x="43" y="21"/>
              </a:cxn>
              <a:cxn ang="0">
                <a:pos x="38" y="28"/>
              </a:cxn>
              <a:cxn ang="0">
                <a:pos x="27" y="44"/>
              </a:cxn>
              <a:cxn ang="0">
                <a:pos x="22" y="52"/>
              </a:cxn>
              <a:cxn ang="0">
                <a:pos x="18" y="55"/>
              </a:cxn>
              <a:cxn ang="0">
                <a:pos x="14" y="57"/>
              </a:cxn>
              <a:cxn ang="0">
                <a:pos x="8" y="59"/>
              </a:cxn>
              <a:cxn ang="0">
                <a:pos x="3" y="60"/>
              </a:cxn>
              <a:cxn ang="0">
                <a:pos x="0" y="60"/>
              </a:cxn>
            </a:cxnLst>
            <a:rect l="0" t="0" r="r" b="b"/>
            <a:pathLst>
              <a:path w="73" h="61">
                <a:moveTo>
                  <a:pt x="0" y="60"/>
                </a:moveTo>
                <a:lnTo>
                  <a:pt x="7" y="57"/>
                </a:lnTo>
                <a:lnTo>
                  <a:pt x="13" y="53"/>
                </a:lnTo>
                <a:lnTo>
                  <a:pt x="16" y="50"/>
                </a:lnTo>
                <a:lnTo>
                  <a:pt x="22" y="42"/>
                </a:lnTo>
                <a:lnTo>
                  <a:pt x="31" y="32"/>
                </a:lnTo>
                <a:lnTo>
                  <a:pt x="39" y="23"/>
                </a:lnTo>
                <a:lnTo>
                  <a:pt x="45" y="17"/>
                </a:lnTo>
                <a:lnTo>
                  <a:pt x="51" y="11"/>
                </a:lnTo>
                <a:lnTo>
                  <a:pt x="56" y="8"/>
                </a:lnTo>
                <a:lnTo>
                  <a:pt x="61" y="5"/>
                </a:lnTo>
                <a:lnTo>
                  <a:pt x="65" y="2"/>
                </a:lnTo>
                <a:lnTo>
                  <a:pt x="69" y="0"/>
                </a:lnTo>
                <a:lnTo>
                  <a:pt x="71" y="0"/>
                </a:lnTo>
                <a:lnTo>
                  <a:pt x="72" y="0"/>
                </a:lnTo>
                <a:lnTo>
                  <a:pt x="72" y="1"/>
                </a:lnTo>
                <a:lnTo>
                  <a:pt x="71" y="1"/>
                </a:lnTo>
                <a:lnTo>
                  <a:pt x="60" y="7"/>
                </a:lnTo>
                <a:lnTo>
                  <a:pt x="54" y="10"/>
                </a:lnTo>
                <a:lnTo>
                  <a:pt x="43" y="21"/>
                </a:lnTo>
                <a:lnTo>
                  <a:pt x="38" y="28"/>
                </a:lnTo>
                <a:lnTo>
                  <a:pt x="27" y="44"/>
                </a:lnTo>
                <a:lnTo>
                  <a:pt x="22" y="52"/>
                </a:lnTo>
                <a:lnTo>
                  <a:pt x="18" y="55"/>
                </a:lnTo>
                <a:lnTo>
                  <a:pt x="14" y="57"/>
                </a:lnTo>
                <a:lnTo>
                  <a:pt x="8" y="59"/>
                </a:lnTo>
                <a:lnTo>
                  <a:pt x="3" y="60"/>
                </a:lnTo>
                <a:lnTo>
                  <a:pt x="0" y="60"/>
                </a:lnTo>
              </a:path>
            </a:pathLst>
          </a:custGeom>
          <a:solidFill>
            <a:srgbClr val="7FBFBF"/>
          </a:solidFill>
          <a:ln w="12700" cap="rnd" cmpd="sng">
            <a:solidFill>
              <a:srgbClr val="000000"/>
            </a:solidFill>
            <a:prstDash val="solid"/>
            <a:round/>
            <a:headEnd/>
            <a:tailEnd/>
          </a:ln>
          <a:effectLst/>
        </p:spPr>
        <p:txBody>
          <a:bodyPr/>
          <a:lstStyle/>
          <a:p>
            <a:endParaRPr lang="en-US"/>
          </a:p>
        </p:txBody>
      </p:sp>
      <p:sp>
        <p:nvSpPr>
          <p:cNvPr id="5192" name="Freeform 72"/>
          <p:cNvSpPr>
            <a:spLocks/>
          </p:cNvSpPr>
          <p:nvPr/>
        </p:nvSpPr>
        <p:spPr bwMode="auto">
          <a:xfrm>
            <a:off x="2309813" y="1874838"/>
            <a:ext cx="123825" cy="61912"/>
          </a:xfrm>
          <a:custGeom>
            <a:avLst/>
            <a:gdLst/>
            <a:ahLst/>
            <a:cxnLst>
              <a:cxn ang="0">
                <a:pos x="20" y="0"/>
              </a:cxn>
              <a:cxn ang="0">
                <a:pos x="13" y="3"/>
              </a:cxn>
              <a:cxn ang="0">
                <a:pos x="8" y="7"/>
              </a:cxn>
              <a:cxn ang="0">
                <a:pos x="3" y="10"/>
              </a:cxn>
              <a:cxn ang="0">
                <a:pos x="0" y="17"/>
              </a:cxn>
              <a:cxn ang="0">
                <a:pos x="0" y="22"/>
              </a:cxn>
              <a:cxn ang="0">
                <a:pos x="2" y="26"/>
              </a:cxn>
              <a:cxn ang="0">
                <a:pos x="5" y="30"/>
              </a:cxn>
              <a:cxn ang="0">
                <a:pos x="12" y="33"/>
              </a:cxn>
              <a:cxn ang="0">
                <a:pos x="19" y="36"/>
              </a:cxn>
              <a:cxn ang="0">
                <a:pos x="26" y="37"/>
              </a:cxn>
              <a:cxn ang="0">
                <a:pos x="33" y="38"/>
              </a:cxn>
              <a:cxn ang="0">
                <a:pos x="39" y="38"/>
              </a:cxn>
              <a:cxn ang="0">
                <a:pos x="49" y="37"/>
              </a:cxn>
              <a:cxn ang="0">
                <a:pos x="58" y="35"/>
              </a:cxn>
              <a:cxn ang="0">
                <a:pos x="64" y="33"/>
              </a:cxn>
              <a:cxn ang="0">
                <a:pos x="69" y="31"/>
              </a:cxn>
              <a:cxn ang="0">
                <a:pos x="74" y="27"/>
              </a:cxn>
              <a:cxn ang="0">
                <a:pos x="75" y="26"/>
              </a:cxn>
              <a:cxn ang="0">
                <a:pos x="76" y="24"/>
              </a:cxn>
              <a:cxn ang="0">
                <a:pos x="77" y="22"/>
              </a:cxn>
              <a:cxn ang="0">
                <a:pos x="76" y="21"/>
              </a:cxn>
              <a:cxn ang="0">
                <a:pos x="75" y="21"/>
              </a:cxn>
              <a:cxn ang="0">
                <a:pos x="75" y="21"/>
              </a:cxn>
              <a:cxn ang="0">
                <a:pos x="72" y="21"/>
              </a:cxn>
              <a:cxn ang="0">
                <a:pos x="68" y="23"/>
              </a:cxn>
              <a:cxn ang="0">
                <a:pos x="63" y="24"/>
              </a:cxn>
              <a:cxn ang="0">
                <a:pos x="58" y="24"/>
              </a:cxn>
              <a:cxn ang="0">
                <a:pos x="50" y="23"/>
              </a:cxn>
              <a:cxn ang="0">
                <a:pos x="40" y="21"/>
              </a:cxn>
              <a:cxn ang="0">
                <a:pos x="32" y="16"/>
              </a:cxn>
              <a:cxn ang="0">
                <a:pos x="26" y="9"/>
              </a:cxn>
              <a:cxn ang="0">
                <a:pos x="21" y="3"/>
              </a:cxn>
              <a:cxn ang="0">
                <a:pos x="20" y="0"/>
              </a:cxn>
            </a:cxnLst>
            <a:rect l="0" t="0" r="r" b="b"/>
            <a:pathLst>
              <a:path w="78" h="39">
                <a:moveTo>
                  <a:pt x="20" y="0"/>
                </a:moveTo>
                <a:lnTo>
                  <a:pt x="13" y="3"/>
                </a:lnTo>
                <a:lnTo>
                  <a:pt x="8" y="7"/>
                </a:lnTo>
                <a:lnTo>
                  <a:pt x="3" y="10"/>
                </a:lnTo>
                <a:lnTo>
                  <a:pt x="0" y="17"/>
                </a:lnTo>
                <a:lnTo>
                  <a:pt x="0" y="22"/>
                </a:lnTo>
                <a:lnTo>
                  <a:pt x="2" y="26"/>
                </a:lnTo>
                <a:lnTo>
                  <a:pt x="5" y="30"/>
                </a:lnTo>
                <a:lnTo>
                  <a:pt x="12" y="33"/>
                </a:lnTo>
                <a:lnTo>
                  <a:pt x="19" y="36"/>
                </a:lnTo>
                <a:lnTo>
                  <a:pt x="26" y="37"/>
                </a:lnTo>
                <a:lnTo>
                  <a:pt x="33" y="38"/>
                </a:lnTo>
                <a:lnTo>
                  <a:pt x="39" y="38"/>
                </a:lnTo>
                <a:lnTo>
                  <a:pt x="49" y="37"/>
                </a:lnTo>
                <a:lnTo>
                  <a:pt x="58" y="35"/>
                </a:lnTo>
                <a:lnTo>
                  <a:pt x="64" y="33"/>
                </a:lnTo>
                <a:lnTo>
                  <a:pt x="69" y="31"/>
                </a:lnTo>
                <a:lnTo>
                  <a:pt x="74" y="27"/>
                </a:lnTo>
                <a:lnTo>
                  <a:pt x="75" y="26"/>
                </a:lnTo>
                <a:lnTo>
                  <a:pt x="76" y="24"/>
                </a:lnTo>
                <a:lnTo>
                  <a:pt x="77" y="22"/>
                </a:lnTo>
                <a:lnTo>
                  <a:pt x="76" y="21"/>
                </a:lnTo>
                <a:lnTo>
                  <a:pt x="75" y="21"/>
                </a:lnTo>
                <a:lnTo>
                  <a:pt x="75" y="21"/>
                </a:lnTo>
                <a:lnTo>
                  <a:pt x="72" y="21"/>
                </a:lnTo>
                <a:lnTo>
                  <a:pt x="68" y="23"/>
                </a:lnTo>
                <a:lnTo>
                  <a:pt x="63" y="24"/>
                </a:lnTo>
                <a:lnTo>
                  <a:pt x="58" y="24"/>
                </a:lnTo>
                <a:lnTo>
                  <a:pt x="50" y="23"/>
                </a:lnTo>
                <a:lnTo>
                  <a:pt x="40" y="21"/>
                </a:lnTo>
                <a:lnTo>
                  <a:pt x="32" y="16"/>
                </a:lnTo>
                <a:lnTo>
                  <a:pt x="26" y="9"/>
                </a:lnTo>
                <a:lnTo>
                  <a:pt x="21" y="3"/>
                </a:lnTo>
                <a:lnTo>
                  <a:pt x="20" y="0"/>
                </a:lnTo>
              </a:path>
            </a:pathLst>
          </a:custGeom>
          <a:solidFill>
            <a:srgbClr val="00BFBF"/>
          </a:solidFill>
          <a:ln w="12700" cap="rnd" cmpd="sng">
            <a:solidFill>
              <a:srgbClr val="000000"/>
            </a:solidFill>
            <a:prstDash val="solid"/>
            <a:round/>
            <a:headEnd/>
            <a:tailEnd/>
          </a:ln>
          <a:effectLst/>
        </p:spPr>
        <p:txBody>
          <a:bodyPr/>
          <a:lstStyle/>
          <a:p>
            <a:endParaRPr lang="en-US"/>
          </a:p>
        </p:txBody>
      </p:sp>
      <p:sp>
        <p:nvSpPr>
          <p:cNvPr id="5193" name="Freeform 73"/>
          <p:cNvSpPr>
            <a:spLocks/>
          </p:cNvSpPr>
          <p:nvPr/>
        </p:nvSpPr>
        <p:spPr bwMode="auto">
          <a:xfrm>
            <a:off x="2097088" y="1774825"/>
            <a:ext cx="719137" cy="230188"/>
          </a:xfrm>
          <a:custGeom>
            <a:avLst/>
            <a:gdLst/>
            <a:ahLst/>
            <a:cxnLst>
              <a:cxn ang="0">
                <a:pos x="22" y="103"/>
              </a:cxn>
              <a:cxn ang="0">
                <a:pos x="30" y="94"/>
              </a:cxn>
              <a:cxn ang="0">
                <a:pos x="41" y="84"/>
              </a:cxn>
              <a:cxn ang="0">
                <a:pos x="75" y="60"/>
              </a:cxn>
              <a:cxn ang="0">
                <a:pos x="105" y="40"/>
              </a:cxn>
              <a:cxn ang="0">
                <a:pos x="133" y="23"/>
              </a:cxn>
              <a:cxn ang="0">
                <a:pos x="165" y="14"/>
              </a:cxn>
              <a:cxn ang="0">
                <a:pos x="203" y="10"/>
              </a:cxn>
              <a:cxn ang="0">
                <a:pos x="235" y="5"/>
              </a:cxn>
              <a:cxn ang="0">
                <a:pos x="271" y="0"/>
              </a:cxn>
              <a:cxn ang="0">
                <a:pos x="301" y="2"/>
              </a:cxn>
              <a:cxn ang="0">
                <a:pos x="335" y="11"/>
              </a:cxn>
              <a:cxn ang="0">
                <a:pos x="371" y="22"/>
              </a:cxn>
              <a:cxn ang="0">
                <a:pos x="390" y="34"/>
              </a:cxn>
              <a:cxn ang="0">
                <a:pos x="410" y="52"/>
              </a:cxn>
              <a:cxn ang="0">
                <a:pos x="435" y="82"/>
              </a:cxn>
              <a:cxn ang="0">
                <a:pos x="447" y="103"/>
              </a:cxn>
              <a:cxn ang="0">
                <a:pos x="452" y="118"/>
              </a:cxn>
              <a:cxn ang="0">
                <a:pos x="450" y="123"/>
              </a:cxn>
              <a:cxn ang="0">
                <a:pos x="445" y="124"/>
              </a:cxn>
              <a:cxn ang="0">
                <a:pos x="433" y="117"/>
              </a:cxn>
              <a:cxn ang="0">
                <a:pos x="346" y="58"/>
              </a:cxn>
              <a:cxn ang="0">
                <a:pos x="153" y="63"/>
              </a:cxn>
              <a:cxn ang="0">
                <a:pos x="75" y="97"/>
              </a:cxn>
              <a:cxn ang="0">
                <a:pos x="62" y="109"/>
              </a:cxn>
              <a:cxn ang="0">
                <a:pos x="30" y="130"/>
              </a:cxn>
              <a:cxn ang="0">
                <a:pos x="5" y="144"/>
              </a:cxn>
              <a:cxn ang="0">
                <a:pos x="0" y="140"/>
              </a:cxn>
              <a:cxn ang="0">
                <a:pos x="15" y="129"/>
              </a:cxn>
              <a:cxn ang="0">
                <a:pos x="40" y="99"/>
              </a:cxn>
              <a:cxn ang="0">
                <a:pos x="50" y="92"/>
              </a:cxn>
              <a:cxn ang="0">
                <a:pos x="54" y="89"/>
              </a:cxn>
              <a:cxn ang="0">
                <a:pos x="49" y="90"/>
              </a:cxn>
              <a:cxn ang="0">
                <a:pos x="38" y="99"/>
              </a:cxn>
              <a:cxn ang="0">
                <a:pos x="19" y="123"/>
              </a:cxn>
              <a:cxn ang="0">
                <a:pos x="9" y="132"/>
              </a:cxn>
              <a:cxn ang="0">
                <a:pos x="22" y="118"/>
              </a:cxn>
              <a:cxn ang="0">
                <a:pos x="41" y="94"/>
              </a:cxn>
              <a:cxn ang="0">
                <a:pos x="50" y="86"/>
              </a:cxn>
              <a:cxn ang="0">
                <a:pos x="54" y="84"/>
              </a:cxn>
              <a:cxn ang="0">
                <a:pos x="39" y="93"/>
              </a:cxn>
              <a:cxn ang="0">
                <a:pos x="29" y="103"/>
              </a:cxn>
              <a:cxn ang="0">
                <a:pos x="18" y="107"/>
              </a:cxn>
            </a:cxnLst>
            <a:rect l="0" t="0" r="r" b="b"/>
            <a:pathLst>
              <a:path w="453" h="145">
                <a:moveTo>
                  <a:pt x="15" y="106"/>
                </a:moveTo>
                <a:lnTo>
                  <a:pt x="18" y="105"/>
                </a:lnTo>
                <a:lnTo>
                  <a:pt x="22" y="103"/>
                </a:lnTo>
                <a:lnTo>
                  <a:pt x="25" y="100"/>
                </a:lnTo>
                <a:lnTo>
                  <a:pt x="27" y="98"/>
                </a:lnTo>
                <a:lnTo>
                  <a:pt x="30" y="94"/>
                </a:lnTo>
                <a:lnTo>
                  <a:pt x="32" y="91"/>
                </a:lnTo>
                <a:lnTo>
                  <a:pt x="37" y="87"/>
                </a:lnTo>
                <a:lnTo>
                  <a:pt x="41" y="84"/>
                </a:lnTo>
                <a:lnTo>
                  <a:pt x="48" y="77"/>
                </a:lnTo>
                <a:lnTo>
                  <a:pt x="61" y="69"/>
                </a:lnTo>
                <a:lnTo>
                  <a:pt x="75" y="60"/>
                </a:lnTo>
                <a:lnTo>
                  <a:pt x="88" y="52"/>
                </a:lnTo>
                <a:lnTo>
                  <a:pt x="97" y="45"/>
                </a:lnTo>
                <a:lnTo>
                  <a:pt x="105" y="40"/>
                </a:lnTo>
                <a:lnTo>
                  <a:pt x="116" y="33"/>
                </a:lnTo>
                <a:lnTo>
                  <a:pt x="124" y="27"/>
                </a:lnTo>
                <a:lnTo>
                  <a:pt x="133" y="23"/>
                </a:lnTo>
                <a:lnTo>
                  <a:pt x="142" y="20"/>
                </a:lnTo>
                <a:lnTo>
                  <a:pt x="155" y="16"/>
                </a:lnTo>
                <a:lnTo>
                  <a:pt x="165" y="14"/>
                </a:lnTo>
                <a:lnTo>
                  <a:pt x="176" y="12"/>
                </a:lnTo>
                <a:lnTo>
                  <a:pt x="189" y="11"/>
                </a:lnTo>
                <a:lnTo>
                  <a:pt x="203" y="10"/>
                </a:lnTo>
                <a:lnTo>
                  <a:pt x="214" y="9"/>
                </a:lnTo>
                <a:lnTo>
                  <a:pt x="223" y="8"/>
                </a:lnTo>
                <a:lnTo>
                  <a:pt x="235" y="5"/>
                </a:lnTo>
                <a:lnTo>
                  <a:pt x="247" y="3"/>
                </a:lnTo>
                <a:lnTo>
                  <a:pt x="259" y="1"/>
                </a:lnTo>
                <a:lnTo>
                  <a:pt x="271" y="0"/>
                </a:lnTo>
                <a:lnTo>
                  <a:pt x="282" y="0"/>
                </a:lnTo>
                <a:lnTo>
                  <a:pt x="290" y="0"/>
                </a:lnTo>
                <a:lnTo>
                  <a:pt x="301" y="2"/>
                </a:lnTo>
                <a:lnTo>
                  <a:pt x="314" y="5"/>
                </a:lnTo>
                <a:lnTo>
                  <a:pt x="325" y="8"/>
                </a:lnTo>
                <a:lnTo>
                  <a:pt x="335" y="11"/>
                </a:lnTo>
                <a:lnTo>
                  <a:pt x="351" y="16"/>
                </a:lnTo>
                <a:lnTo>
                  <a:pt x="361" y="19"/>
                </a:lnTo>
                <a:lnTo>
                  <a:pt x="371" y="22"/>
                </a:lnTo>
                <a:lnTo>
                  <a:pt x="376" y="25"/>
                </a:lnTo>
                <a:lnTo>
                  <a:pt x="383" y="29"/>
                </a:lnTo>
                <a:lnTo>
                  <a:pt x="390" y="34"/>
                </a:lnTo>
                <a:lnTo>
                  <a:pt x="398" y="41"/>
                </a:lnTo>
                <a:lnTo>
                  <a:pt x="406" y="47"/>
                </a:lnTo>
                <a:lnTo>
                  <a:pt x="410" y="52"/>
                </a:lnTo>
                <a:lnTo>
                  <a:pt x="424" y="67"/>
                </a:lnTo>
                <a:lnTo>
                  <a:pt x="430" y="74"/>
                </a:lnTo>
                <a:lnTo>
                  <a:pt x="435" y="82"/>
                </a:lnTo>
                <a:lnTo>
                  <a:pt x="440" y="91"/>
                </a:lnTo>
                <a:lnTo>
                  <a:pt x="444" y="97"/>
                </a:lnTo>
                <a:lnTo>
                  <a:pt x="447" y="103"/>
                </a:lnTo>
                <a:lnTo>
                  <a:pt x="450" y="109"/>
                </a:lnTo>
                <a:lnTo>
                  <a:pt x="451" y="114"/>
                </a:lnTo>
                <a:lnTo>
                  <a:pt x="452" y="118"/>
                </a:lnTo>
                <a:lnTo>
                  <a:pt x="452" y="120"/>
                </a:lnTo>
                <a:lnTo>
                  <a:pt x="451" y="122"/>
                </a:lnTo>
                <a:lnTo>
                  <a:pt x="450" y="123"/>
                </a:lnTo>
                <a:lnTo>
                  <a:pt x="449" y="124"/>
                </a:lnTo>
                <a:lnTo>
                  <a:pt x="447" y="124"/>
                </a:lnTo>
                <a:lnTo>
                  <a:pt x="445" y="124"/>
                </a:lnTo>
                <a:lnTo>
                  <a:pt x="443" y="123"/>
                </a:lnTo>
                <a:lnTo>
                  <a:pt x="438" y="120"/>
                </a:lnTo>
                <a:lnTo>
                  <a:pt x="433" y="117"/>
                </a:lnTo>
                <a:lnTo>
                  <a:pt x="411" y="99"/>
                </a:lnTo>
                <a:lnTo>
                  <a:pt x="378" y="73"/>
                </a:lnTo>
                <a:lnTo>
                  <a:pt x="346" y="58"/>
                </a:lnTo>
                <a:lnTo>
                  <a:pt x="307" y="57"/>
                </a:lnTo>
                <a:lnTo>
                  <a:pt x="171" y="58"/>
                </a:lnTo>
                <a:lnTo>
                  <a:pt x="153" y="63"/>
                </a:lnTo>
                <a:lnTo>
                  <a:pt x="134" y="71"/>
                </a:lnTo>
                <a:lnTo>
                  <a:pt x="110" y="82"/>
                </a:lnTo>
                <a:lnTo>
                  <a:pt x="75" y="97"/>
                </a:lnTo>
                <a:lnTo>
                  <a:pt x="71" y="101"/>
                </a:lnTo>
                <a:lnTo>
                  <a:pt x="66" y="106"/>
                </a:lnTo>
                <a:lnTo>
                  <a:pt x="62" y="109"/>
                </a:lnTo>
                <a:lnTo>
                  <a:pt x="57" y="113"/>
                </a:lnTo>
                <a:lnTo>
                  <a:pt x="47" y="119"/>
                </a:lnTo>
                <a:lnTo>
                  <a:pt x="30" y="130"/>
                </a:lnTo>
                <a:lnTo>
                  <a:pt x="13" y="141"/>
                </a:lnTo>
                <a:lnTo>
                  <a:pt x="9" y="143"/>
                </a:lnTo>
                <a:lnTo>
                  <a:pt x="5" y="144"/>
                </a:lnTo>
                <a:lnTo>
                  <a:pt x="2" y="143"/>
                </a:lnTo>
                <a:lnTo>
                  <a:pt x="0" y="142"/>
                </a:lnTo>
                <a:lnTo>
                  <a:pt x="0" y="140"/>
                </a:lnTo>
                <a:lnTo>
                  <a:pt x="4" y="138"/>
                </a:lnTo>
                <a:lnTo>
                  <a:pt x="10" y="134"/>
                </a:lnTo>
                <a:lnTo>
                  <a:pt x="15" y="129"/>
                </a:lnTo>
                <a:lnTo>
                  <a:pt x="26" y="117"/>
                </a:lnTo>
                <a:lnTo>
                  <a:pt x="35" y="104"/>
                </a:lnTo>
                <a:lnTo>
                  <a:pt x="40" y="99"/>
                </a:lnTo>
                <a:lnTo>
                  <a:pt x="44" y="96"/>
                </a:lnTo>
                <a:lnTo>
                  <a:pt x="47" y="94"/>
                </a:lnTo>
                <a:lnTo>
                  <a:pt x="50" y="92"/>
                </a:lnTo>
                <a:lnTo>
                  <a:pt x="53" y="91"/>
                </a:lnTo>
                <a:lnTo>
                  <a:pt x="54" y="90"/>
                </a:lnTo>
                <a:lnTo>
                  <a:pt x="54" y="89"/>
                </a:lnTo>
                <a:lnTo>
                  <a:pt x="52" y="89"/>
                </a:lnTo>
                <a:lnTo>
                  <a:pt x="51" y="89"/>
                </a:lnTo>
                <a:lnTo>
                  <a:pt x="49" y="90"/>
                </a:lnTo>
                <a:lnTo>
                  <a:pt x="46" y="92"/>
                </a:lnTo>
                <a:lnTo>
                  <a:pt x="42" y="95"/>
                </a:lnTo>
                <a:lnTo>
                  <a:pt x="38" y="99"/>
                </a:lnTo>
                <a:lnTo>
                  <a:pt x="29" y="110"/>
                </a:lnTo>
                <a:lnTo>
                  <a:pt x="24" y="118"/>
                </a:lnTo>
                <a:lnTo>
                  <a:pt x="19" y="123"/>
                </a:lnTo>
                <a:lnTo>
                  <a:pt x="16" y="126"/>
                </a:lnTo>
                <a:lnTo>
                  <a:pt x="13" y="129"/>
                </a:lnTo>
                <a:lnTo>
                  <a:pt x="9" y="132"/>
                </a:lnTo>
                <a:lnTo>
                  <a:pt x="16" y="125"/>
                </a:lnTo>
                <a:lnTo>
                  <a:pt x="20" y="120"/>
                </a:lnTo>
                <a:lnTo>
                  <a:pt x="22" y="118"/>
                </a:lnTo>
                <a:lnTo>
                  <a:pt x="28" y="109"/>
                </a:lnTo>
                <a:lnTo>
                  <a:pt x="33" y="103"/>
                </a:lnTo>
                <a:lnTo>
                  <a:pt x="41" y="94"/>
                </a:lnTo>
                <a:lnTo>
                  <a:pt x="44" y="91"/>
                </a:lnTo>
                <a:lnTo>
                  <a:pt x="48" y="87"/>
                </a:lnTo>
                <a:lnTo>
                  <a:pt x="50" y="86"/>
                </a:lnTo>
                <a:lnTo>
                  <a:pt x="54" y="84"/>
                </a:lnTo>
                <a:lnTo>
                  <a:pt x="60" y="82"/>
                </a:lnTo>
                <a:lnTo>
                  <a:pt x="54" y="84"/>
                </a:lnTo>
                <a:lnTo>
                  <a:pt x="48" y="86"/>
                </a:lnTo>
                <a:lnTo>
                  <a:pt x="44" y="89"/>
                </a:lnTo>
                <a:lnTo>
                  <a:pt x="39" y="93"/>
                </a:lnTo>
                <a:lnTo>
                  <a:pt x="35" y="97"/>
                </a:lnTo>
                <a:lnTo>
                  <a:pt x="33" y="99"/>
                </a:lnTo>
                <a:lnTo>
                  <a:pt x="29" y="103"/>
                </a:lnTo>
                <a:lnTo>
                  <a:pt x="25" y="105"/>
                </a:lnTo>
                <a:lnTo>
                  <a:pt x="21" y="107"/>
                </a:lnTo>
                <a:lnTo>
                  <a:pt x="18" y="107"/>
                </a:lnTo>
                <a:lnTo>
                  <a:pt x="15" y="106"/>
                </a:lnTo>
              </a:path>
            </a:pathLst>
          </a:custGeom>
          <a:solidFill>
            <a:srgbClr val="4FCFCF"/>
          </a:solidFill>
          <a:ln w="12700" cap="rnd" cmpd="sng">
            <a:solidFill>
              <a:srgbClr val="000000"/>
            </a:solidFill>
            <a:prstDash val="solid"/>
            <a:round/>
            <a:headEnd/>
            <a:tailEnd/>
          </a:ln>
          <a:effectLst/>
        </p:spPr>
        <p:txBody>
          <a:bodyPr/>
          <a:lstStyle/>
          <a:p>
            <a:endParaRPr lang="en-US"/>
          </a:p>
        </p:txBody>
      </p:sp>
      <p:sp>
        <p:nvSpPr>
          <p:cNvPr id="5194" name="Freeform 74"/>
          <p:cNvSpPr>
            <a:spLocks/>
          </p:cNvSpPr>
          <p:nvPr/>
        </p:nvSpPr>
        <p:spPr bwMode="auto">
          <a:xfrm>
            <a:off x="2170113" y="1874838"/>
            <a:ext cx="39687" cy="28575"/>
          </a:xfrm>
          <a:custGeom>
            <a:avLst/>
            <a:gdLst/>
            <a:ahLst/>
            <a:cxnLst>
              <a:cxn ang="0">
                <a:pos x="0" y="17"/>
              </a:cxn>
              <a:cxn ang="0">
                <a:pos x="2" y="14"/>
              </a:cxn>
              <a:cxn ang="0">
                <a:pos x="4" y="12"/>
              </a:cxn>
              <a:cxn ang="0">
                <a:pos x="7" y="10"/>
              </a:cxn>
              <a:cxn ang="0">
                <a:pos x="10" y="7"/>
              </a:cxn>
              <a:cxn ang="0">
                <a:pos x="12" y="6"/>
              </a:cxn>
              <a:cxn ang="0">
                <a:pos x="14" y="4"/>
              </a:cxn>
              <a:cxn ang="0">
                <a:pos x="17" y="3"/>
              </a:cxn>
              <a:cxn ang="0">
                <a:pos x="19" y="3"/>
              </a:cxn>
              <a:cxn ang="0">
                <a:pos x="21" y="2"/>
              </a:cxn>
              <a:cxn ang="0">
                <a:pos x="24" y="0"/>
              </a:cxn>
              <a:cxn ang="0">
                <a:pos x="22" y="2"/>
              </a:cxn>
              <a:cxn ang="0">
                <a:pos x="21" y="3"/>
              </a:cxn>
              <a:cxn ang="0">
                <a:pos x="20" y="4"/>
              </a:cxn>
              <a:cxn ang="0">
                <a:pos x="19" y="7"/>
              </a:cxn>
              <a:cxn ang="0">
                <a:pos x="18" y="8"/>
              </a:cxn>
              <a:cxn ang="0">
                <a:pos x="17" y="10"/>
              </a:cxn>
              <a:cxn ang="0">
                <a:pos x="16" y="11"/>
              </a:cxn>
              <a:cxn ang="0">
                <a:pos x="14" y="12"/>
              </a:cxn>
              <a:cxn ang="0">
                <a:pos x="12" y="12"/>
              </a:cxn>
              <a:cxn ang="0">
                <a:pos x="11" y="12"/>
              </a:cxn>
              <a:cxn ang="0">
                <a:pos x="8" y="12"/>
              </a:cxn>
              <a:cxn ang="0">
                <a:pos x="7" y="12"/>
              </a:cxn>
              <a:cxn ang="0">
                <a:pos x="4" y="14"/>
              </a:cxn>
              <a:cxn ang="0">
                <a:pos x="2" y="15"/>
              </a:cxn>
              <a:cxn ang="0">
                <a:pos x="0" y="17"/>
              </a:cxn>
            </a:cxnLst>
            <a:rect l="0" t="0" r="r" b="b"/>
            <a:pathLst>
              <a:path w="25" h="18">
                <a:moveTo>
                  <a:pt x="0" y="17"/>
                </a:moveTo>
                <a:lnTo>
                  <a:pt x="2" y="14"/>
                </a:lnTo>
                <a:lnTo>
                  <a:pt x="4" y="12"/>
                </a:lnTo>
                <a:lnTo>
                  <a:pt x="7" y="10"/>
                </a:lnTo>
                <a:lnTo>
                  <a:pt x="10" y="7"/>
                </a:lnTo>
                <a:lnTo>
                  <a:pt x="12" y="6"/>
                </a:lnTo>
                <a:lnTo>
                  <a:pt x="14" y="4"/>
                </a:lnTo>
                <a:lnTo>
                  <a:pt x="17" y="3"/>
                </a:lnTo>
                <a:lnTo>
                  <a:pt x="19" y="3"/>
                </a:lnTo>
                <a:lnTo>
                  <a:pt x="21" y="2"/>
                </a:lnTo>
                <a:lnTo>
                  <a:pt x="24" y="0"/>
                </a:lnTo>
                <a:lnTo>
                  <a:pt x="22" y="2"/>
                </a:lnTo>
                <a:lnTo>
                  <a:pt x="21" y="3"/>
                </a:lnTo>
                <a:lnTo>
                  <a:pt x="20" y="4"/>
                </a:lnTo>
                <a:lnTo>
                  <a:pt x="19" y="7"/>
                </a:lnTo>
                <a:lnTo>
                  <a:pt x="18" y="8"/>
                </a:lnTo>
                <a:lnTo>
                  <a:pt x="17" y="10"/>
                </a:lnTo>
                <a:lnTo>
                  <a:pt x="16" y="11"/>
                </a:lnTo>
                <a:lnTo>
                  <a:pt x="14" y="12"/>
                </a:lnTo>
                <a:lnTo>
                  <a:pt x="12" y="12"/>
                </a:lnTo>
                <a:lnTo>
                  <a:pt x="11" y="12"/>
                </a:lnTo>
                <a:lnTo>
                  <a:pt x="8" y="12"/>
                </a:lnTo>
                <a:lnTo>
                  <a:pt x="7" y="12"/>
                </a:lnTo>
                <a:lnTo>
                  <a:pt x="4" y="14"/>
                </a:lnTo>
                <a:lnTo>
                  <a:pt x="2" y="15"/>
                </a:lnTo>
                <a:lnTo>
                  <a:pt x="0" y="17"/>
                </a:lnTo>
              </a:path>
            </a:pathLst>
          </a:custGeom>
          <a:solidFill>
            <a:srgbClr val="1F1F1F"/>
          </a:solidFill>
          <a:ln w="12700" cap="rnd" cmpd="sng">
            <a:solidFill>
              <a:srgbClr val="000000"/>
            </a:solidFill>
            <a:prstDash val="solid"/>
            <a:round/>
            <a:headEnd/>
            <a:tailEnd/>
          </a:ln>
          <a:effectLst/>
        </p:spPr>
        <p:txBody>
          <a:bodyPr/>
          <a:lstStyle/>
          <a:p>
            <a:endParaRPr lang="en-US"/>
          </a:p>
        </p:txBody>
      </p:sp>
      <p:sp>
        <p:nvSpPr>
          <p:cNvPr id="5195" name="Freeform 75"/>
          <p:cNvSpPr>
            <a:spLocks/>
          </p:cNvSpPr>
          <p:nvPr/>
        </p:nvSpPr>
        <p:spPr bwMode="auto">
          <a:xfrm>
            <a:off x="2208213" y="1885950"/>
            <a:ext cx="107950" cy="60325"/>
          </a:xfrm>
          <a:custGeom>
            <a:avLst/>
            <a:gdLst/>
            <a:ahLst/>
            <a:cxnLst>
              <a:cxn ang="0">
                <a:pos x="0" y="35"/>
              </a:cxn>
              <a:cxn ang="0">
                <a:pos x="0" y="33"/>
              </a:cxn>
              <a:cxn ang="0">
                <a:pos x="1" y="31"/>
              </a:cxn>
              <a:cxn ang="0">
                <a:pos x="4" y="27"/>
              </a:cxn>
              <a:cxn ang="0">
                <a:pos x="13" y="19"/>
              </a:cxn>
              <a:cxn ang="0">
                <a:pos x="20" y="13"/>
              </a:cxn>
              <a:cxn ang="0">
                <a:pos x="24" y="11"/>
              </a:cxn>
              <a:cxn ang="0">
                <a:pos x="27" y="9"/>
              </a:cxn>
              <a:cxn ang="0">
                <a:pos x="31" y="7"/>
              </a:cxn>
              <a:cxn ang="0">
                <a:pos x="33" y="7"/>
              </a:cxn>
              <a:cxn ang="0">
                <a:pos x="37" y="7"/>
              </a:cxn>
              <a:cxn ang="0">
                <a:pos x="43" y="7"/>
              </a:cxn>
              <a:cxn ang="0">
                <a:pos x="48" y="7"/>
              </a:cxn>
              <a:cxn ang="0">
                <a:pos x="51" y="6"/>
              </a:cxn>
              <a:cxn ang="0">
                <a:pos x="56" y="4"/>
              </a:cxn>
              <a:cxn ang="0">
                <a:pos x="67" y="0"/>
              </a:cxn>
              <a:cxn ang="0">
                <a:pos x="59" y="3"/>
              </a:cxn>
              <a:cxn ang="0">
                <a:pos x="54" y="6"/>
              </a:cxn>
              <a:cxn ang="0">
                <a:pos x="52" y="7"/>
              </a:cxn>
              <a:cxn ang="0">
                <a:pos x="50" y="9"/>
              </a:cxn>
              <a:cxn ang="0">
                <a:pos x="45" y="15"/>
              </a:cxn>
              <a:cxn ang="0">
                <a:pos x="41" y="20"/>
              </a:cxn>
              <a:cxn ang="0">
                <a:pos x="38" y="22"/>
              </a:cxn>
              <a:cxn ang="0">
                <a:pos x="31" y="25"/>
              </a:cxn>
              <a:cxn ang="0">
                <a:pos x="24" y="29"/>
              </a:cxn>
              <a:cxn ang="0">
                <a:pos x="8" y="35"/>
              </a:cxn>
              <a:cxn ang="0">
                <a:pos x="5" y="36"/>
              </a:cxn>
              <a:cxn ang="0">
                <a:pos x="3" y="37"/>
              </a:cxn>
              <a:cxn ang="0">
                <a:pos x="1" y="37"/>
              </a:cxn>
              <a:cxn ang="0">
                <a:pos x="0" y="36"/>
              </a:cxn>
              <a:cxn ang="0">
                <a:pos x="0" y="35"/>
              </a:cxn>
            </a:cxnLst>
            <a:rect l="0" t="0" r="r" b="b"/>
            <a:pathLst>
              <a:path w="68" h="38">
                <a:moveTo>
                  <a:pt x="0" y="35"/>
                </a:moveTo>
                <a:lnTo>
                  <a:pt x="0" y="33"/>
                </a:lnTo>
                <a:lnTo>
                  <a:pt x="1" y="31"/>
                </a:lnTo>
                <a:lnTo>
                  <a:pt x="4" y="27"/>
                </a:lnTo>
                <a:lnTo>
                  <a:pt x="13" y="19"/>
                </a:lnTo>
                <a:lnTo>
                  <a:pt x="20" y="13"/>
                </a:lnTo>
                <a:lnTo>
                  <a:pt x="24" y="11"/>
                </a:lnTo>
                <a:lnTo>
                  <a:pt x="27" y="9"/>
                </a:lnTo>
                <a:lnTo>
                  <a:pt x="31" y="7"/>
                </a:lnTo>
                <a:lnTo>
                  <a:pt x="33" y="7"/>
                </a:lnTo>
                <a:lnTo>
                  <a:pt x="37" y="7"/>
                </a:lnTo>
                <a:lnTo>
                  <a:pt x="43" y="7"/>
                </a:lnTo>
                <a:lnTo>
                  <a:pt x="48" y="7"/>
                </a:lnTo>
                <a:lnTo>
                  <a:pt x="51" y="6"/>
                </a:lnTo>
                <a:lnTo>
                  <a:pt x="56" y="4"/>
                </a:lnTo>
                <a:lnTo>
                  <a:pt x="67" y="0"/>
                </a:lnTo>
                <a:lnTo>
                  <a:pt x="59" y="3"/>
                </a:lnTo>
                <a:lnTo>
                  <a:pt x="54" y="6"/>
                </a:lnTo>
                <a:lnTo>
                  <a:pt x="52" y="7"/>
                </a:lnTo>
                <a:lnTo>
                  <a:pt x="50" y="9"/>
                </a:lnTo>
                <a:lnTo>
                  <a:pt x="45" y="15"/>
                </a:lnTo>
                <a:lnTo>
                  <a:pt x="41" y="20"/>
                </a:lnTo>
                <a:lnTo>
                  <a:pt x="38" y="22"/>
                </a:lnTo>
                <a:lnTo>
                  <a:pt x="31" y="25"/>
                </a:lnTo>
                <a:lnTo>
                  <a:pt x="24" y="29"/>
                </a:lnTo>
                <a:lnTo>
                  <a:pt x="8" y="35"/>
                </a:lnTo>
                <a:lnTo>
                  <a:pt x="5" y="36"/>
                </a:lnTo>
                <a:lnTo>
                  <a:pt x="3" y="37"/>
                </a:lnTo>
                <a:lnTo>
                  <a:pt x="1" y="37"/>
                </a:lnTo>
                <a:lnTo>
                  <a:pt x="0" y="36"/>
                </a:lnTo>
                <a:lnTo>
                  <a:pt x="0" y="35"/>
                </a:lnTo>
              </a:path>
            </a:pathLst>
          </a:custGeom>
          <a:solidFill>
            <a:srgbClr val="BFFFFF"/>
          </a:solidFill>
          <a:ln w="12700" cap="rnd" cmpd="sng">
            <a:solidFill>
              <a:srgbClr val="000000"/>
            </a:solidFill>
            <a:prstDash val="solid"/>
            <a:round/>
            <a:headEnd/>
            <a:tailEnd/>
          </a:ln>
          <a:effectLst/>
        </p:spPr>
        <p:txBody>
          <a:bodyPr/>
          <a:lstStyle/>
          <a:p>
            <a:endParaRPr lang="en-US"/>
          </a:p>
        </p:txBody>
      </p:sp>
      <p:sp>
        <p:nvSpPr>
          <p:cNvPr id="5196" name="Freeform 76"/>
          <p:cNvSpPr>
            <a:spLocks/>
          </p:cNvSpPr>
          <p:nvPr/>
        </p:nvSpPr>
        <p:spPr bwMode="auto">
          <a:xfrm>
            <a:off x="2343150" y="1851025"/>
            <a:ext cx="458788" cy="122238"/>
          </a:xfrm>
          <a:custGeom>
            <a:avLst/>
            <a:gdLst/>
            <a:ahLst/>
            <a:cxnLst>
              <a:cxn ang="0">
                <a:pos x="3" y="13"/>
              </a:cxn>
              <a:cxn ang="0">
                <a:pos x="15" y="10"/>
              </a:cxn>
              <a:cxn ang="0">
                <a:pos x="28" y="6"/>
              </a:cxn>
              <a:cxn ang="0">
                <a:pos x="37" y="4"/>
              </a:cxn>
              <a:cxn ang="0">
                <a:pos x="46" y="3"/>
              </a:cxn>
              <a:cxn ang="0">
                <a:pos x="53" y="2"/>
              </a:cxn>
              <a:cxn ang="0">
                <a:pos x="64" y="2"/>
              </a:cxn>
              <a:cxn ang="0">
                <a:pos x="77" y="3"/>
              </a:cxn>
              <a:cxn ang="0">
                <a:pos x="94" y="3"/>
              </a:cxn>
              <a:cxn ang="0">
                <a:pos x="106" y="3"/>
              </a:cxn>
              <a:cxn ang="0">
                <a:pos x="121" y="1"/>
              </a:cxn>
              <a:cxn ang="0">
                <a:pos x="132" y="0"/>
              </a:cxn>
              <a:cxn ang="0">
                <a:pos x="148" y="0"/>
              </a:cxn>
              <a:cxn ang="0">
                <a:pos x="168" y="1"/>
              </a:cxn>
              <a:cxn ang="0">
                <a:pos x="182" y="3"/>
              </a:cxn>
              <a:cxn ang="0">
                <a:pos x="193" y="6"/>
              </a:cxn>
              <a:cxn ang="0">
                <a:pos x="201" y="9"/>
              </a:cxn>
              <a:cxn ang="0">
                <a:pos x="211" y="12"/>
              </a:cxn>
              <a:cxn ang="0">
                <a:pos x="219" y="17"/>
              </a:cxn>
              <a:cxn ang="0">
                <a:pos x="227" y="22"/>
              </a:cxn>
              <a:cxn ang="0">
                <a:pos x="235" y="28"/>
              </a:cxn>
              <a:cxn ang="0">
                <a:pos x="249" y="40"/>
              </a:cxn>
              <a:cxn ang="0">
                <a:pos x="261" y="50"/>
              </a:cxn>
              <a:cxn ang="0">
                <a:pos x="268" y="57"/>
              </a:cxn>
              <a:cxn ang="0">
                <a:pos x="275" y="63"/>
              </a:cxn>
              <a:cxn ang="0">
                <a:pos x="280" y="70"/>
              </a:cxn>
              <a:cxn ang="0">
                <a:pos x="283" y="72"/>
              </a:cxn>
              <a:cxn ang="0">
                <a:pos x="285" y="73"/>
              </a:cxn>
              <a:cxn ang="0">
                <a:pos x="288" y="76"/>
              </a:cxn>
              <a:cxn ang="0">
                <a:pos x="283" y="73"/>
              </a:cxn>
              <a:cxn ang="0">
                <a:pos x="276" y="69"/>
              </a:cxn>
              <a:cxn ang="0">
                <a:pos x="268" y="64"/>
              </a:cxn>
              <a:cxn ang="0">
                <a:pos x="257" y="58"/>
              </a:cxn>
              <a:cxn ang="0">
                <a:pos x="248" y="51"/>
              </a:cxn>
              <a:cxn ang="0">
                <a:pos x="239" y="44"/>
              </a:cxn>
              <a:cxn ang="0">
                <a:pos x="231" y="38"/>
              </a:cxn>
              <a:cxn ang="0">
                <a:pos x="226" y="34"/>
              </a:cxn>
              <a:cxn ang="0">
                <a:pos x="214" y="26"/>
              </a:cxn>
              <a:cxn ang="0">
                <a:pos x="204" y="21"/>
              </a:cxn>
              <a:cxn ang="0">
                <a:pos x="193" y="18"/>
              </a:cxn>
              <a:cxn ang="0">
                <a:pos x="178" y="15"/>
              </a:cxn>
              <a:cxn ang="0">
                <a:pos x="165" y="15"/>
              </a:cxn>
              <a:cxn ang="0">
                <a:pos x="154" y="15"/>
              </a:cxn>
              <a:cxn ang="0">
                <a:pos x="123" y="19"/>
              </a:cxn>
              <a:cxn ang="0">
                <a:pos x="108" y="21"/>
              </a:cxn>
              <a:cxn ang="0">
                <a:pos x="82" y="24"/>
              </a:cxn>
              <a:cxn ang="0">
                <a:pos x="60" y="27"/>
              </a:cxn>
              <a:cxn ang="0">
                <a:pos x="40" y="29"/>
              </a:cxn>
              <a:cxn ang="0">
                <a:pos x="31" y="29"/>
              </a:cxn>
              <a:cxn ang="0">
                <a:pos x="21" y="28"/>
              </a:cxn>
              <a:cxn ang="0">
                <a:pos x="12" y="26"/>
              </a:cxn>
              <a:cxn ang="0">
                <a:pos x="7" y="24"/>
              </a:cxn>
              <a:cxn ang="0">
                <a:pos x="4" y="21"/>
              </a:cxn>
              <a:cxn ang="0">
                <a:pos x="0" y="18"/>
              </a:cxn>
              <a:cxn ang="0">
                <a:pos x="0" y="15"/>
              </a:cxn>
              <a:cxn ang="0">
                <a:pos x="3" y="13"/>
              </a:cxn>
            </a:cxnLst>
            <a:rect l="0" t="0" r="r" b="b"/>
            <a:pathLst>
              <a:path w="289" h="77">
                <a:moveTo>
                  <a:pt x="3" y="13"/>
                </a:moveTo>
                <a:lnTo>
                  <a:pt x="15" y="10"/>
                </a:lnTo>
                <a:lnTo>
                  <a:pt x="28" y="6"/>
                </a:lnTo>
                <a:lnTo>
                  <a:pt x="37" y="4"/>
                </a:lnTo>
                <a:lnTo>
                  <a:pt x="46" y="3"/>
                </a:lnTo>
                <a:lnTo>
                  <a:pt x="53" y="2"/>
                </a:lnTo>
                <a:lnTo>
                  <a:pt x="64" y="2"/>
                </a:lnTo>
                <a:lnTo>
                  <a:pt x="77" y="3"/>
                </a:lnTo>
                <a:lnTo>
                  <a:pt x="94" y="3"/>
                </a:lnTo>
                <a:lnTo>
                  <a:pt x="106" y="3"/>
                </a:lnTo>
                <a:lnTo>
                  <a:pt x="121" y="1"/>
                </a:lnTo>
                <a:lnTo>
                  <a:pt x="132" y="0"/>
                </a:lnTo>
                <a:lnTo>
                  <a:pt x="148" y="0"/>
                </a:lnTo>
                <a:lnTo>
                  <a:pt x="168" y="1"/>
                </a:lnTo>
                <a:lnTo>
                  <a:pt x="182" y="3"/>
                </a:lnTo>
                <a:lnTo>
                  <a:pt x="193" y="6"/>
                </a:lnTo>
                <a:lnTo>
                  <a:pt x="201" y="9"/>
                </a:lnTo>
                <a:lnTo>
                  <a:pt x="211" y="12"/>
                </a:lnTo>
                <a:lnTo>
                  <a:pt x="219" y="17"/>
                </a:lnTo>
                <a:lnTo>
                  <a:pt x="227" y="22"/>
                </a:lnTo>
                <a:lnTo>
                  <a:pt x="235" y="28"/>
                </a:lnTo>
                <a:lnTo>
                  <a:pt x="249" y="40"/>
                </a:lnTo>
                <a:lnTo>
                  <a:pt x="261" y="50"/>
                </a:lnTo>
                <a:lnTo>
                  <a:pt x="268" y="57"/>
                </a:lnTo>
                <a:lnTo>
                  <a:pt x="275" y="63"/>
                </a:lnTo>
                <a:lnTo>
                  <a:pt x="280" y="70"/>
                </a:lnTo>
                <a:lnTo>
                  <a:pt x="283" y="72"/>
                </a:lnTo>
                <a:lnTo>
                  <a:pt x="285" y="73"/>
                </a:lnTo>
                <a:lnTo>
                  <a:pt x="288" y="76"/>
                </a:lnTo>
                <a:lnTo>
                  <a:pt x="283" y="73"/>
                </a:lnTo>
                <a:lnTo>
                  <a:pt x="276" y="69"/>
                </a:lnTo>
                <a:lnTo>
                  <a:pt x="268" y="64"/>
                </a:lnTo>
                <a:lnTo>
                  <a:pt x="257" y="58"/>
                </a:lnTo>
                <a:lnTo>
                  <a:pt x="248" y="51"/>
                </a:lnTo>
                <a:lnTo>
                  <a:pt x="239" y="44"/>
                </a:lnTo>
                <a:lnTo>
                  <a:pt x="231" y="38"/>
                </a:lnTo>
                <a:lnTo>
                  <a:pt x="226" y="34"/>
                </a:lnTo>
                <a:lnTo>
                  <a:pt x="214" y="26"/>
                </a:lnTo>
                <a:lnTo>
                  <a:pt x="204" y="21"/>
                </a:lnTo>
                <a:lnTo>
                  <a:pt x="193" y="18"/>
                </a:lnTo>
                <a:lnTo>
                  <a:pt x="178" y="15"/>
                </a:lnTo>
                <a:lnTo>
                  <a:pt x="165" y="15"/>
                </a:lnTo>
                <a:lnTo>
                  <a:pt x="154" y="15"/>
                </a:lnTo>
                <a:lnTo>
                  <a:pt x="123" y="19"/>
                </a:lnTo>
                <a:lnTo>
                  <a:pt x="108" y="21"/>
                </a:lnTo>
                <a:lnTo>
                  <a:pt x="82" y="24"/>
                </a:lnTo>
                <a:lnTo>
                  <a:pt x="60" y="27"/>
                </a:lnTo>
                <a:lnTo>
                  <a:pt x="40" y="29"/>
                </a:lnTo>
                <a:lnTo>
                  <a:pt x="31" y="29"/>
                </a:lnTo>
                <a:lnTo>
                  <a:pt x="21" y="28"/>
                </a:lnTo>
                <a:lnTo>
                  <a:pt x="12" y="26"/>
                </a:lnTo>
                <a:lnTo>
                  <a:pt x="7" y="24"/>
                </a:lnTo>
                <a:lnTo>
                  <a:pt x="4" y="21"/>
                </a:lnTo>
                <a:lnTo>
                  <a:pt x="0" y="18"/>
                </a:lnTo>
                <a:lnTo>
                  <a:pt x="0" y="15"/>
                </a:lnTo>
                <a:lnTo>
                  <a:pt x="3" y="13"/>
                </a:lnTo>
              </a:path>
            </a:pathLst>
          </a:custGeom>
          <a:solidFill>
            <a:srgbClr val="BFFFFF"/>
          </a:solidFill>
          <a:ln w="12700" cap="rnd" cmpd="sng">
            <a:solidFill>
              <a:srgbClr val="000000"/>
            </a:solidFill>
            <a:prstDash val="solid"/>
            <a:round/>
            <a:headEnd/>
            <a:tailEnd/>
          </a:ln>
          <a:effectLst/>
        </p:spPr>
        <p:txBody>
          <a:bodyPr/>
          <a:lstStyle/>
          <a:p>
            <a:endParaRPr lang="en-US"/>
          </a:p>
        </p:txBody>
      </p:sp>
      <p:sp>
        <p:nvSpPr>
          <p:cNvPr id="5197" name="Freeform 77"/>
          <p:cNvSpPr>
            <a:spLocks/>
          </p:cNvSpPr>
          <p:nvPr/>
        </p:nvSpPr>
        <p:spPr bwMode="auto">
          <a:xfrm>
            <a:off x="2100263" y="1947863"/>
            <a:ext cx="36512" cy="36512"/>
          </a:xfrm>
          <a:custGeom>
            <a:avLst/>
            <a:gdLst/>
            <a:ahLst/>
            <a:cxnLst>
              <a:cxn ang="0">
                <a:pos x="22" y="0"/>
              </a:cxn>
              <a:cxn ang="0">
                <a:pos x="21" y="1"/>
              </a:cxn>
              <a:cxn ang="0">
                <a:pos x="16" y="6"/>
              </a:cxn>
              <a:cxn ang="0">
                <a:pos x="13" y="10"/>
              </a:cxn>
              <a:cxn ang="0">
                <a:pos x="8" y="16"/>
              </a:cxn>
              <a:cxn ang="0">
                <a:pos x="4" y="20"/>
              </a:cxn>
              <a:cxn ang="0">
                <a:pos x="1" y="22"/>
              </a:cxn>
              <a:cxn ang="0">
                <a:pos x="0" y="22"/>
              </a:cxn>
              <a:cxn ang="0">
                <a:pos x="0" y="22"/>
              </a:cxn>
              <a:cxn ang="0">
                <a:pos x="1" y="20"/>
              </a:cxn>
              <a:cxn ang="0">
                <a:pos x="6" y="15"/>
              </a:cxn>
              <a:cxn ang="0">
                <a:pos x="9" y="11"/>
              </a:cxn>
              <a:cxn ang="0">
                <a:pos x="12" y="7"/>
              </a:cxn>
              <a:cxn ang="0">
                <a:pos x="14" y="4"/>
              </a:cxn>
              <a:cxn ang="0">
                <a:pos x="15" y="2"/>
              </a:cxn>
              <a:cxn ang="0">
                <a:pos x="18" y="2"/>
              </a:cxn>
              <a:cxn ang="0">
                <a:pos x="20" y="1"/>
              </a:cxn>
              <a:cxn ang="0">
                <a:pos x="22" y="0"/>
              </a:cxn>
            </a:cxnLst>
            <a:rect l="0" t="0" r="r" b="b"/>
            <a:pathLst>
              <a:path w="23" h="23">
                <a:moveTo>
                  <a:pt x="22" y="0"/>
                </a:moveTo>
                <a:lnTo>
                  <a:pt x="21" y="1"/>
                </a:lnTo>
                <a:lnTo>
                  <a:pt x="16" y="6"/>
                </a:lnTo>
                <a:lnTo>
                  <a:pt x="13" y="10"/>
                </a:lnTo>
                <a:lnTo>
                  <a:pt x="8" y="16"/>
                </a:lnTo>
                <a:lnTo>
                  <a:pt x="4" y="20"/>
                </a:lnTo>
                <a:lnTo>
                  <a:pt x="1" y="22"/>
                </a:lnTo>
                <a:lnTo>
                  <a:pt x="0" y="22"/>
                </a:lnTo>
                <a:lnTo>
                  <a:pt x="0" y="22"/>
                </a:lnTo>
                <a:lnTo>
                  <a:pt x="1" y="20"/>
                </a:lnTo>
                <a:lnTo>
                  <a:pt x="6" y="15"/>
                </a:lnTo>
                <a:lnTo>
                  <a:pt x="9" y="11"/>
                </a:lnTo>
                <a:lnTo>
                  <a:pt x="12" y="7"/>
                </a:lnTo>
                <a:lnTo>
                  <a:pt x="14" y="4"/>
                </a:lnTo>
                <a:lnTo>
                  <a:pt x="15" y="2"/>
                </a:lnTo>
                <a:lnTo>
                  <a:pt x="18" y="2"/>
                </a:lnTo>
                <a:lnTo>
                  <a:pt x="20" y="1"/>
                </a:lnTo>
                <a:lnTo>
                  <a:pt x="22" y="0"/>
                </a:lnTo>
              </a:path>
            </a:pathLst>
          </a:custGeom>
          <a:solidFill>
            <a:srgbClr val="BFFFFF"/>
          </a:solidFill>
          <a:ln w="9525" cap="rnd">
            <a:noFill/>
            <a:round/>
            <a:headEnd/>
            <a:tailEnd/>
          </a:ln>
          <a:effectLst/>
        </p:spPr>
        <p:txBody>
          <a:bodyPr/>
          <a:lstStyle/>
          <a:p>
            <a:endParaRPr lang="en-US"/>
          </a:p>
        </p:txBody>
      </p:sp>
      <p:sp>
        <p:nvSpPr>
          <p:cNvPr id="5198" name="Freeform 78"/>
          <p:cNvSpPr>
            <a:spLocks/>
          </p:cNvSpPr>
          <p:nvPr/>
        </p:nvSpPr>
        <p:spPr bwMode="auto">
          <a:xfrm>
            <a:off x="2135188" y="1865313"/>
            <a:ext cx="38100" cy="36512"/>
          </a:xfrm>
          <a:custGeom>
            <a:avLst/>
            <a:gdLst/>
            <a:ahLst/>
            <a:cxnLst>
              <a:cxn ang="0">
                <a:pos x="23" y="0"/>
              </a:cxn>
              <a:cxn ang="0">
                <a:pos x="22" y="2"/>
              </a:cxn>
              <a:cxn ang="0">
                <a:pos x="19" y="4"/>
              </a:cxn>
              <a:cxn ang="0">
                <a:pos x="12" y="9"/>
              </a:cxn>
              <a:cxn ang="0">
                <a:pos x="9" y="10"/>
              </a:cxn>
              <a:cxn ang="0">
                <a:pos x="6" y="12"/>
              </a:cxn>
              <a:cxn ang="0">
                <a:pos x="4" y="14"/>
              </a:cxn>
              <a:cxn ang="0">
                <a:pos x="1" y="19"/>
              </a:cxn>
              <a:cxn ang="0">
                <a:pos x="0" y="21"/>
              </a:cxn>
              <a:cxn ang="0">
                <a:pos x="0" y="22"/>
              </a:cxn>
              <a:cxn ang="0">
                <a:pos x="5" y="22"/>
              </a:cxn>
              <a:cxn ang="0">
                <a:pos x="7" y="20"/>
              </a:cxn>
              <a:cxn ang="0">
                <a:pos x="9" y="18"/>
              </a:cxn>
              <a:cxn ang="0">
                <a:pos x="11" y="15"/>
              </a:cxn>
              <a:cxn ang="0">
                <a:pos x="14" y="10"/>
              </a:cxn>
              <a:cxn ang="0">
                <a:pos x="17" y="8"/>
              </a:cxn>
              <a:cxn ang="0">
                <a:pos x="22" y="2"/>
              </a:cxn>
              <a:cxn ang="0">
                <a:pos x="23" y="0"/>
              </a:cxn>
            </a:cxnLst>
            <a:rect l="0" t="0" r="r" b="b"/>
            <a:pathLst>
              <a:path w="24" h="23">
                <a:moveTo>
                  <a:pt x="23" y="0"/>
                </a:moveTo>
                <a:lnTo>
                  <a:pt x="22" y="2"/>
                </a:lnTo>
                <a:lnTo>
                  <a:pt x="19" y="4"/>
                </a:lnTo>
                <a:lnTo>
                  <a:pt x="12" y="9"/>
                </a:lnTo>
                <a:lnTo>
                  <a:pt x="9" y="10"/>
                </a:lnTo>
                <a:lnTo>
                  <a:pt x="6" y="12"/>
                </a:lnTo>
                <a:lnTo>
                  <a:pt x="4" y="14"/>
                </a:lnTo>
                <a:lnTo>
                  <a:pt x="1" y="19"/>
                </a:lnTo>
                <a:lnTo>
                  <a:pt x="0" y="21"/>
                </a:lnTo>
                <a:lnTo>
                  <a:pt x="0" y="22"/>
                </a:lnTo>
                <a:lnTo>
                  <a:pt x="5" y="22"/>
                </a:lnTo>
                <a:lnTo>
                  <a:pt x="7" y="20"/>
                </a:lnTo>
                <a:lnTo>
                  <a:pt x="9" y="18"/>
                </a:lnTo>
                <a:lnTo>
                  <a:pt x="11" y="15"/>
                </a:lnTo>
                <a:lnTo>
                  <a:pt x="14" y="10"/>
                </a:lnTo>
                <a:lnTo>
                  <a:pt x="17" y="8"/>
                </a:lnTo>
                <a:lnTo>
                  <a:pt x="22" y="2"/>
                </a:lnTo>
                <a:lnTo>
                  <a:pt x="23" y="0"/>
                </a:lnTo>
              </a:path>
            </a:pathLst>
          </a:custGeom>
          <a:solidFill>
            <a:srgbClr val="BFFFFF"/>
          </a:solidFill>
          <a:ln w="9525" cap="rnd">
            <a:noFill/>
            <a:round/>
            <a:headEnd/>
            <a:tailEnd/>
          </a:ln>
          <a:effectLst/>
        </p:spPr>
        <p:txBody>
          <a:bodyPr/>
          <a:lstStyle/>
          <a:p>
            <a:endParaRPr lang="en-US"/>
          </a:p>
        </p:txBody>
      </p:sp>
      <p:sp>
        <p:nvSpPr>
          <p:cNvPr id="5199" name="Freeform 79"/>
          <p:cNvSpPr>
            <a:spLocks/>
          </p:cNvSpPr>
          <p:nvPr/>
        </p:nvSpPr>
        <p:spPr bwMode="auto">
          <a:xfrm>
            <a:off x="2178050" y="1770063"/>
            <a:ext cx="174625" cy="88900"/>
          </a:xfrm>
          <a:custGeom>
            <a:avLst/>
            <a:gdLst/>
            <a:ahLst/>
            <a:cxnLst>
              <a:cxn ang="0">
                <a:pos x="0" y="55"/>
              </a:cxn>
              <a:cxn ang="0">
                <a:pos x="4" y="49"/>
              </a:cxn>
              <a:cxn ang="0">
                <a:pos x="6" y="46"/>
              </a:cxn>
              <a:cxn ang="0">
                <a:pos x="8" y="41"/>
              </a:cxn>
              <a:cxn ang="0">
                <a:pos x="9" y="38"/>
              </a:cxn>
              <a:cxn ang="0">
                <a:pos x="12" y="37"/>
              </a:cxn>
              <a:cxn ang="0">
                <a:pos x="15" y="34"/>
              </a:cxn>
              <a:cxn ang="0">
                <a:pos x="24" y="28"/>
              </a:cxn>
              <a:cxn ang="0">
                <a:pos x="34" y="23"/>
              </a:cxn>
              <a:cxn ang="0">
                <a:pos x="50" y="15"/>
              </a:cxn>
              <a:cxn ang="0">
                <a:pos x="68" y="9"/>
              </a:cxn>
              <a:cxn ang="0">
                <a:pos x="83" y="4"/>
              </a:cxn>
              <a:cxn ang="0">
                <a:pos x="90" y="2"/>
              </a:cxn>
              <a:cxn ang="0">
                <a:pos x="99" y="1"/>
              </a:cxn>
              <a:cxn ang="0">
                <a:pos x="109" y="0"/>
              </a:cxn>
              <a:cxn ang="0">
                <a:pos x="93" y="3"/>
              </a:cxn>
              <a:cxn ang="0">
                <a:pos x="86" y="6"/>
              </a:cxn>
              <a:cxn ang="0">
                <a:pos x="80" y="8"/>
              </a:cxn>
              <a:cxn ang="0">
                <a:pos x="69" y="13"/>
              </a:cxn>
              <a:cxn ang="0">
                <a:pos x="50" y="24"/>
              </a:cxn>
              <a:cxn ang="0">
                <a:pos x="43" y="27"/>
              </a:cxn>
              <a:cxn ang="0">
                <a:pos x="34" y="30"/>
              </a:cxn>
              <a:cxn ang="0">
                <a:pos x="25" y="34"/>
              </a:cxn>
              <a:cxn ang="0">
                <a:pos x="18" y="37"/>
              </a:cxn>
              <a:cxn ang="0">
                <a:pos x="14" y="38"/>
              </a:cxn>
              <a:cxn ang="0">
                <a:pos x="12" y="40"/>
              </a:cxn>
              <a:cxn ang="0">
                <a:pos x="9" y="42"/>
              </a:cxn>
              <a:cxn ang="0">
                <a:pos x="6" y="47"/>
              </a:cxn>
              <a:cxn ang="0">
                <a:pos x="4" y="49"/>
              </a:cxn>
              <a:cxn ang="0">
                <a:pos x="0" y="55"/>
              </a:cxn>
            </a:cxnLst>
            <a:rect l="0" t="0" r="r" b="b"/>
            <a:pathLst>
              <a:path w="110" h="56">
                <a:moveTo>
                  <a:pt x="0" y="55"/>
                </a:moveTo>
                <a:lnTo>
                  <a:pt x="4" y="49"/>
                </a:lnTo>
                <a:lnTo>
                  <a:pt x="6" y="46"/>
                </a:lnTo>
                <a:lnTo>
                  <a:pt x="8" y="41"/>
                </a:lnTo>
                <a:lnTo>
                  <a:pt x="9" y="38"/>
                </a:lnTo>
                <a:lnTo>
                  <a:pt x="12" y="37"/>
                </a:lnTo>
                <a:lnTo>
                  <a:pt x="15" y="34"/>
                </a:lnTo>
                <a:lnTo>
                  <a:pt x="24" y="28"/>
                </a:lnTo>
                <a:lnTo>
                  <a:pt x="34" y="23"/>
                </a:lnTo>
                <a:lnTo>
                  <a:pt x="50" y="15"/>
                </a:lnTo>
                <a:lnTo>
                  <a:pt x="68" y="9"/>
                </a:lnTo>
                <a:lnTo>
                  <a:pt x="83" y="4"/>
                </a:lnTo>
                <a:lnTo>
                  <a:pt x="90" y="2"/>
                </a:lnTo>
                <a:lnTo>
                  <a:pt x="99" y="1"/>
                </a:lnTo>
                <a:lnTo>
                  <a:pt x="109" y="0"/>
                </a:lnTo>
                <a:lnTo>
                  <a:pt x="93" y="3"/>
                </a:lnTo>
                <a:lnTo>
                  <a:pt x="86" y="6"/>
                </a:lnTo>
                <a:lnTo>
                  <a:pt x="80" y="8"/>
                </a:lnTo>
                <a:lnTo>
                  <a:pt x="69" y="13"/>
                </a:lnTo>
                <a:lnTo>
                  <a:pt x="50" y="24"/>
                </a:lnTo>
                <a:lnTo>
                  <a:pt x="43" y="27"/>
                </a:lnTo>
                <a:lnTo>
                  <a:pt x="34" y="30"/>
                </a:lnTo>
                <a:lnTo>
                  <a:pt x="25" y="34"/>
                </a:lnTo>
                <a:lnTo>
                  <a:pt x="18" y="37"/>
                </a:lnTo>
                <a:lnTo>
                  <a:pt x="14" y="38"/>
                </a:lnTo>
                <a:lnTo>
                  <a:pt x="12" y="40"/>
                </a:lnTo>
                <a:lnTo>
                  <a:pt x="9" y="42"/>
                </a:lnTo>
                <a:lnTo>
                  <a:pt x="6" y="47"/>
                </a:lnTo>
                <a:lnTo>
                  <a:pt x="4" y="49"/>
                </a:lnTo>
                <a:lnTo>
                  <a:pt x="0" y="55"/>
                </a:lnTo>
              </a:path>
            </a:pathLst>
          </a:custGeom>
          <a:solidFill>
            <a:srgbClr val="BFFFFF"/>
          </a:solidFill>
          <a:ln w="9525" cap="rnd">
            <a:noFill/>
            <a:round/>
            <a:headEnd/>
            <a:tailEnd/>
          </a:ln>
          <a:effectLst/>
        </p:spPr>
        <p:txBody>
          <a:bodyPr/>
          <a:lstStyle/>
          <a:p>
            <a:endParaRPr lang="en-US"/>
          </a:p>
        </p:txBody>
      </p:sp>
      <p:sp>
        <p:nvSpPr>
          <p:cNvPr id="5200" name="Freeform 80"/>
          <p:cNvSpPr>
            <a:spLocks/>
          </p:cNvSpPr>
          <p:nvPr/>
        </p:nvSpPr>
        <p:spPr bwMode="auto">
          <a:xfrm>
            <a:off x="2249488" y="1728788"/>
            <a:ext cx="339725" cy="61912"/>
          </a:xfrm>
          <a:custGeom>
            <a:avLst/>
            <a:gdLst/>
            <a:ahLst/>
            <a:cxnLst>
              <a:cxn ang="0">
                <a:pos x="0" y="38"/>
              </a:cxn>
              <a:cxn ang="0">
                <a:pos x="11" y="33"/>
              </a:cxn>
              <a:cxn ang="0">
                <a:pos x="23" y="29"/>
              </a:cxn>
              <a:cxn ang="0">
                <a:pos x="39" y="26"/>
              </a:cxn>
              <a:cxn ang="0">
                <a:pos x="53" y="24"/>
              </a:cxn>
              <a:cxn ang="0">
                <a:pos x="73" y="21"/>
              </a:cxn>
              <a:cxn ang="0">
                <a:pos x="81" y="19"/>
              </a:cxn>
              <a:cxn ang="0">
                <a:pos x="87" y="18"/>
              </a:cxn>
              <a:cxn ang="0">
                <a:pos x="92" y="16"/>
              </a:cxn>
              <a:cxn ang="0">
                <a:pos x="99" y="14"/>
              </a:cxn>
              <a:cxn ang="0">
                <a:pos x="111" y="10"/>
              </a:cxn>
              <a:cxn ang="0">
                <a:pos x="119" y="8"/>
              </a:cxn>
              <a:cxn ang="0">
                <a:pos x="129" y="6"/>
              </a:cxn>
              <a:cxn ang="0">
                <a:pos x="142" y="4"/>
              </a:cxn>
              <a:cxn ang="0">
                <a:pos x="150" y="4"/>
              </a:cxn>
              <a:cxn ang="0">
                <a:pos x="170" y="4"/>
              </a:cxn>
              <a:cxn ang="0">
                <a:pos x="190" y="5"/>
              </a:cxn>
              <a:cxn ang="0">
                <a:pos x="213" y="7"/>
              </a:cxn>
              <a:cxn ang="0">
                <a:pos x="195" y="4"/>
              </a:cxn>
              <a:cxn ang="0">
                <a:pos x="170" y="3"/>
              </a:cxn>
              <a:cxn ang="0">
                <a:pos x="162" y="2"/>
              </a:cxn>
              <a:cxn ang="0">
                <a:pos x="149" y="1"/>
              </a:cxn>
              <a:cxn ang="0">
                <a:pos x="138" y="0"/>
              </a:cxn>
              <a:cxn ang="0">
                <a:pos x="129" y="1"/>
              </a:cxn>
              <a:cxn ang="0">
                <a:pos x="122" y="2"/>
              </a:cxn>
              <a:cxn ang="0">
                <a:pos x="114" y="3"/>
              </a:cxn>
              <a:cxn ang="0">
                <a:pos x="101" y="7"/>
              </a:cxn>
              <a:cxn ang="0">
                <a:pos x="95" y="9"/>
              </a:cxn>
              <a:cxn ang="0">
                <a:pos x="88" y="11"/>
              </a:cxn>
              <a:cxn ang="0">
                <a:pos x="82" y="12"/>
              </a:cxn>
              <a:cxn ang="0">
                <a:pos x="73" y="13"/>
              </a:cxn>
              <a:cxn ang="0">
                <a:pos x="61" y="15"/>
              </a:cxn>
              <a:cxn ang="0">
                <a:pos x="55" y="15"/>
              </a:cxn>
              <a:cxn ang="0">
                <a:pos x="49" y="16"/>
              </a:cxn>
              <a:cxn ang="0">
                <a:pos x="40" y="19"/>
              </a:cxn>
              <a:cxn ang="0">
                <a:pos x="28" y="24"/>
              </a:cxn>
              <a:cxn ang="0">
                <a:pos x="16" y="29"/>
              </a:cxn>
              <a:cxn ang="0">
                <a:pos x="9" y="33"/>
              </a:cxn>
              <a:cxn ang="0">
                <a:pos x="0" y="38"/>
              </a:cxn>
            </a:cxnLst>
            <a:rect l="0" t="0" r="r" b="b"/>
            <a:pathLst>
              <a:path w="214" h="39">
                <a:moveTo>
                  <a:pt x="0" y="38"/>
                </a:moveTo>
                <a:lnTo>
                  <a:pt x="11" y="33"/>
                </a:lnTo>
                <a:lnTo>
                  <a:pt x="23" y="29"/>
                </a:lnTo>
                <a:lnTo>
                  <a:pt x="39" y="26"/>
                </a:lnTo>
                <a:lnTo>
                  <a:pt x="53" y="24"/>
                </a:lnTo>
                <a:lnTo>
                  <a:pt x="73" y="21"/>
                </a:lnTo>
                <a:lnTo>
                  <a:pt x="81" y="19"/>
                </a:lnTo>
                <a:lnTo>
                  <a:pt x="87" y="18"/>
                </a:lnTo>
                <a:lnTo>
                  <a:pt x="92" y="16"/>
                </a:lnTo>
                <a:lnTo>
                  <a:pt x="99" y="14"/>
                </a:lnTo>
                <a:lnTo>
                  <a:pt x="111" y="10"/>
                </a:lnTo>
                <a:lnTo>
                  <a:pt x="119" y="8"/>
                </a:lnTo>
                <a:lnTo>
                  <a:pt x="129" y="6"/>
                </a:lnTo>
                <a:lnTo>
                  <a:pt x="142" y="4"/>
                </a:lnTo>
                <a:lnTo>
                  <a:pt x="150" y="4"/>
                </a:lnTo>
                <a:lnTo>
                  <a:pt x="170" y="4"/>
                </a:lnTo>
                <a:lnTo>
                  <a:pt x="190" y="5"/>
                </a:lnTo>
                <a:lnTo>
                  <a:pt x="213" y="7"/>
                </a:lnTo>
                <a:lnTo>
                  <a:pt x="195" y="4"/>
                </a:lnTo>
                <a:lnTo>
                  <a:pt x="170" y="3"/>
                </a:lnTo>
                <a:lnTo>
                  <a:pt x="162" y="2"/>
                </a:lnTo>
                <a:lnTo>
                  <a:pt x="149" y="1"/>
                </a:lnTo>
                <a:lnTo>
                  <a:pt x="138" y="0"/>
                </a:lnTo>
                <a:lnTo>
                  <a:pt x="129" y="1"/>
                </a:lnTo>
                <a:lnTo>
                  <a:pt x="122" y="2"/>
                </a:lnTo>
                <a:lnTo>
                  <a:pt x="114" y="3"/>
                </a:lnTo>
                <a:lnTo>
                  <a:pt x="101" y="7"/>
                </a:lnTo>
                <a:lnTo>
                  <a:pt x="95" y="9"/>
                </a:lnTo>
                <a:lnTo>
                  <a:pt x="88" y="11"/>
                </a:lnTo>
                <a:lnTo>
                  <a:pt x="82" y="12"/>
                </a:lnTo>
                <a:lnTo>
                  <a:pt x="73" y="13"/>
                </a:lnTo>
                <a:lnTo>
                  <a:pt x="61" y="15"/>
                </a:lnTo>
                <a:lnTo>
                  <a:pt x="55" y="15"/>
                </a:lnTo>
                <a:lnTo>
                  <a:pt x="49" y="16"/>
                </a:lnTo>
                <a:lnTo>
                  <a:pt x="40" y="19"/>
                </a:lnTo>
                <a:lnTo>
                  <a:pt x="28" y="24"/>
                </a:lnTo>
                <a:lnTo>
                  <a:pt x="16" y="29"/>
                </a:lnTo>
                <a:lnTo>
                  <a:pt x="9" y="33"/>
                </a:lnTo>
                <a:lnTo>
                  <a:pt x="0" y="38"/>
                </a:lnTo>
              </a:path>
            </a:pathLst>
          </a:custGeom>
          <a:solidFill>
            <a:srgbClr val="BFFFFF"/>
          </a:solidFill>
          <a:ln w="9525" cap="rnd">
            <a:noFill/>
            <a:round/>
            <a:headEnd/>
            <a:tailEnd/>
          </a:ln>
          <a:effectLst/>
        </p:spPr>
        <p:txBody>
          <a:bodyPr/>
          <a:lstStyle/>
          <a:p>
            <a:endParaRPr lang="en-US"/>
          </a:p>
        </p:txBody>
      </p:sp>
      <p:sp>
        <p:nvSpPr>
          <p:cNvPr id="5201" name="Freeform 81"/>
          <p:cNvSpPr>
            <a:spLocks/>
          </p:cNvSpPr>
          <p:nvPr/>
        </p:nvSpPr>
        <p:spPr bwMode="auto">
          <a:xfrm>
            <a:off x="2270125" y="2784475"/>
            <a:ext cx="84138" cy="92075"/>
          </a:xfrm>
          <a:custGeom>
            <a:avLst/>
            <a:gdLst/>
            <a:ahLst/>
            <a:cxnLst>
              <a:cxn ang="0">
                <a:pos x="24" y="11"/>
              </a:cxn>
              <a:cxn ang="0">
                <a:pos x="16" y="8"/>
              </a:cxn>
              <a:cxn ang="0">
                <a:pos x="9" y="3"/>
              </a:cxn>
              <a:cxn ang="0">
                <a:pos x="5" y="0"/>
              </a:cxn>
              <a:cxn ang="0">
                <a:pos x="3" y="2"/>
              </a:cxn>
              <a:cxn ang="0">
                <a:pos x="1" y="6"/>
              </a:cxn>
              <a:cxn ang="0">
                <a:pos x="1" y="10"/>
              </a:cxn>
              <a:cxn ang="0">
                <a:pos x="2" y="15"/>
              </a:cxn>
              <a:cxn ang="0">
                <a:pos x="3" y="21"/>
              </a:cxn>
              <a:cxn ang="0">
                <a:pos x="3" y="25"/>
              </a:cxn>
              <a:cxn ang="0">
                <a:pos x="1" y="31"/>
              </a:cxn>
              <a:cxn ang="0">
                <a:pos x="0" y="36"/>
              </a:cxn>
              <a:cxn ang="0">
                <a:pos x="1" y="42"/>
              </a:cxn>
              <a:cxn ang="0">
                <a:pos x="3" y="48"/>
              </a:cxn>
              <a:cxn ang="0">
                <a:pos x="6" y="52"/>
              </a:cxn>
              <a:cxn ang="0">
                <a:pos x="11" y="56"/>
              </a:cxn>
              <a:cxn ang="0">
                <a:pos x="18" y="57"/>
              </a:cxn>
              <a:cxn ang="0">
                <a:pos x="23" y="56"/>
              </a:cxn>
              <a:cxn ang="0">
                <a:pos x="52" y="47"/>
              </a:cxn>
              <a:cxn ang="0">
                <a:pos x="24" y="11"/>
              </a:cxn>
            </a:cxnLst>
            <a:rect l="0" t="0" r="r" b="b"/>
            <a:pathLst>
              <a:path w="53" h="58">
                <a:moveTo>
                  <a:pt x="24" y="11"/>
                </a:moveTo>
                <a:lnTo>
                  <a:pt x="16" y="8"/>
                </a:lnTo>
                <a:lnTo>
                  <a:pt x="9" y="3"/>
                </a:lnTo>
                <a:lnTo>
                  <a:pt x="5" y="0"/>
                </a:lnTo>
                <a:lnTo>
                  <a:pt x="3" y="2"/>
                </a:lnTo>
                <a:lnTo>
                  <a:pt x="1" y="6"/>
                </a:lnTo>
                <a:lnTo>
                  <a:pt x="1" y="10"/>
                </a:lnTo>
                <a:lnTo>
                  <a:pt x="2" y="15"/>
                </a:lnTo>
                <a:lnTo>
                  <a:pt x="3" y="21"/>
                </a:lnTo>
                <a:lnTo>
                  <a:pt x="3" y="25"/>
                </a:lnTo>
                <a:lnTo>
                  <a:pt x="1" y="31"/>
                </a:lnTo>
                <a:lnTo>
                  <a:pt x="0" y="36"/>
                </a:lnTo>
                <a:lnTo>
                  <a:pt x="1" y="42"/>
                </a:lnTo>
                <a:lnTo>
                  <a:pt x="3" y="48"/>
                </a:lnTo>
                <a:lnTo>
                  <a:pt x="6" y="52"/>
                </a:lnTo>
                <a:lnTo>
                  <a:pt x="11" y="56"/>
                </a:lnTo>
                <a:lnTo>
                  <a:pt x="18" y="57"/>
                </a:lnTo>
                <a:lnTo>
                  <a:pt x="23" y="56"/>
                </a:lnTo>
                <a:lnTo>
                  <a:pt x="52" y="47"/>
                </a:lnTo>
                <a:lnTo>
                  <a:pt x="24" y="11"/>
                </a:lnTo>
              </a:path>
            </a:pathLst>
          </a:custGeom>
          <a:solidFill>
            <a:srgbClr val="FFF6D9"/>
          </a:solidFill>
          <a:ln w="25400" cap="rnd" cmpd="sng">
            <a:solidFill>
              <a:srgbClr val="000000"/>
            </a:solidFill>
            <a:prstDash val="solid"/>
            <a:round/>
            <a:headEnd/>
            <a:tailEnd/>
          </a:ln>
          <a:effectLst/>
        </p:spPr>
        <p:txBody>
          <a:bodyPr/>
          <a:lstStyle/>
          <a:p>
            <a:endParaRPr lang="en-US"/>
          </a:p>
        </p:txBody>
      </p:sp>
      <p:sp>
        <p:nvSpPr>
          <p:cNvPr id="5202" name="Freeform 82"/>
          <p:cNvSpPr>
            <a:spLocks/>
          </p:cNvSpPr>
          <p:nvPr/>
        </p:nvSpPr>
        <p:spPr bwMode="auto">
          <a:xfrm>
            <a:off x="2273300" y="2813050"/>
            <a:ext cx="52388" cy="15875"/>
          </a:xfrm>
          <a:custGeom>
            <a:avLst/>
            <a:gdLst/>
            <a:ahLst/>
            <a:cxnLst>
              <a:cxn ang="0">
                <a:pos x="0" y="0"/>
              </a:cxn>
              <a:cxn ang="0">
                <a:pos x="8" y="4"/>
              </a:cxn>
              <a:cxn ang="0">
                <a:pos x="13" y="5"/>
              </a:cxn>
              <a:cxn ang="0">
                <a:pos x="20" y="7"/>
              </a:cxn>
              <a:cxn ang="0">
                <a:pos x="32" y="9"/>
              </a:cxn>
            </a:cxnLst>
            <a:rect l="0" t="0" r="r" b="b"/>
            <a:pathLst>
              <a:path w="33" h="10">
                <a:moveTo>
                  <a:pt x="0" y="0"/>
                </a:moveTo>
                <a:lnTo>
                  <a:pt x="8" y="4"/>
                </a:lnTo>
                <a:lnTo>
                  <a:pt x="13" y="5"/>
                </a:lnTo>
                <a:lnTo>
                  <a:pt x="20" y="7"/>
                </a:lnTo>
                <a:lnTo>
                  <a:pt x="32"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03" name="Freeform 83"/>
          <p:cNvSpPr>
            <a:spLocks/>
          </p:cNvSpPr>
          <p:nvPr/>
        </p:nvSpPr>
        <p:spPr bwMode="auto">
          <a:xfrm>
            <a:off x="2273300" y="2828925"/>
            <a:ext cx="52388" cy="9525"/>
          </a:xfrm>
          <a:custGeom>
            <a:avLst/>
            <a:gdLst/>
            <a:ahLst/>
            <a:cxnLst>
              <a:cxn ang="0">
                <a:pos x="0" y="0"/>
              </a:cxn>
              <a:cxn ang="0">
                <a:pos x="10" y="3"/>
              </a:cxn>
              <a:cxn ang="0">
                <a:pos x="20" y="4"/>
              </a:cxn>
              <a:cxn ang="0">
                <a:pos x="32" y="5"/>
              </a:cxn>
            </a:cxnLst>
            <a:rect l="0" t="0" r="r" b="b"/>
            <a:pathLst>
              <a:path w="33" h="6">
                <a:moveTo>
                  <a:pt x="0" y="0"/>
                </a:moveTo>
                <a:lnTo>
                  <a:pt x="10" y="3"/>
                </a:lnTo>
                <a:lnTo>
                  <a:pt x="20" y="4"/>
                </a:lnTo>
                <a:lnTo>
                  <a:pt x="32" y="5"/>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04" name="Freeform 84"/>
          <p:cNvSpPr>
            <a:spLocks/>
          </p:cNvSpPr>
          <p:nvPr/>
        </p:nvSpPr>
        <p:spPr bwMode="auto">
          <a:xfrm>
            <a:off x="2270125" y="2846388"/>
            <a:ext cx="65088" cy="6350"/>
          </a:xfrm>
          <a:custGeom>
            <a:avLst/>
            <a:gdLst/>
            <a:ahLst/>
            <a:cxnLst>
              <a:cxn ang="0">
                <a:pos x="0" y="0"/>
              </a:cxn>
              <a:cxn ang="0">
                <a:pos x="8" y="1"/>
              </a:cxn>
              <a:cxn ang="0">
                <a:pos x="20" y="3"/>
              </a:cxn>
              <a:cxn ang="0">
                <a:pos x="34" y="2"/>
              </a:cxn>
              <a:cxn ang="0">
                <a:pos x="40" y="2"/>
              </a:cxn>
            </a:cxnLst>
            <a:rect l="0" t="0" r="r" b="b"/>
            <a:pathLst>
              <a:path w="41" h="4">
                <a:moveTo>
                  <a:pt x="0" y="0"/>
                </a:moveTo>
                <a:lnTo>
                  <a:pt x="8" y="1"/>
                </a:lnTo>
                <a:lnTo>
                  <a:pt x="20" y="3"/>
                </a:lnTo>
                <a:lnTo>
                  <a:pt x="34" y="2"/>
                </a:lnTo>
                <a:lnTo>
                  <a:pt x="40" y="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05" name="Freeform 85"/>
          <p:cNvSpPr>
            <a:spLocks/>
          </p:cNvSpPr>
          <p:nvPr/>
        </p:nvSpPr>
        <p:spPr bwMode="auto">
          <a:xfrm>
            <a:off x="2278063" y="2857500"/>
            <a:ext cx="55562" cy="7938"/>
          </a:xfrm>
          <a:custGeom>
            <a:avLst/>
            <a:gdLst/>
            <a:ahLst/>
            <a:cxnLst>
              <a:cxn ang="0">
                <a:pos x="0" y="4"/>
              </a:cxn>
              <a:cxn ang="0">
                <a:pos x="5" y="4"/>
              </a:cxn>
              <a:cxn ang="0">
                <a:pos x="9" y="4"/>
              </a:cxn>
              <a:cxn ang="0">
                <a:pos x="17" y="3"/>
              </a:cxn>
              <a:cxn ang="0">
                <a:pos x="28" y="1"/>
              </a:cxn>
              <a:cxn ang="0">
                <a:pos x="34" y="0"/>
              </a:cxn>
            </a:cxnLst>
            <a:rect l="0" t="0" r="r" b="b"/>
            <a:pathLst>
              <a:path w="35" h="5">
                <a:moveTo>
                  <a:pt x="0" y="4"/>
                </a:moveTo>
                <a:lnTo>
                  <a:pt x="5" y="4"/>
                </a:lnTo>
                <a:lnTo>
                  <a:pt x="9" y="4"/>
                </a:lnTo>
                <a:lnTo>
                  <a:pt x="17" y="3"/>
                </a:lnTo>
                <a:lnTo>
                  <a:pt x="28" y="1"/>
                </a:lnTo>
                <a:lnTo>
                  <a:pt x="34"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06" name="Freeform 86"/>
          <p:cNvSpPr>
            <a:spLocks/>
          </p:cNvSpPr>
          <p:nvPr/>
        </p:nvSpPr>
        <p:spPr bwMode="auto">
          <a:xfrm>
            <a:off x="2058988" y="2846388"/>
            <a:ext cx="398462" cy="223837"/>
          </a:xfrm>
          <a:custGeom>
            <a:avLst/>
            <a:gdLst/>
            <a:ahLst/>
            <a:cxnLst>
              <a:cxn ang="0">
                <a:pos x="193" y="7"/>
              </a:cxn>
              <a:cxn ang="0">
                <a:pos x="178" y="5"/>
              </a:cxn>
              <a:cxn ang="0">
                <a:pos x="163" y="0"/>
              </a:cxn>
              <a:cxn ang="0">
                <a:pos x="157" y="0"/>
              </a:cxn>
              <a:cxn ang="0">
                <a:pos x="152" y="1"/>
              </a:cxn>
              <a:cxn ang="0">
                <a:pos x="146" y="7"/>
              </a:cxn>
              <a:cxn ang="0">
                <a:pos x="143" y="12"/>
              </a:cxn>
              <a:cxn ang="0">
                <a:pos x="138" y="20"/>
              </a:cxn>
              <a:cxn ang="0">
                <a:pos x="134" y="25"/>
              </a:cxn>
              <a:cxn ang="0">
                <a:pos x="129" y="29"/>
              </a:cxn>
              <a:cxn ang="0">
                <a:pos x="118" y="35"/>
              </a:cxn>
              <a:cxn ang="0">
                <a:pos x="109" y="42"/>
              </a:cxn>
              <a:cxn ang="0">
                <a:pos x="99" y="47"/>
              </a:cxn>
              <a:cxn ang="0">
                <a:pos x="94" y="52"/>
              </a:cxn>
              <a:cxn ang="0">
                <a:pos x="91" y="57"/>
              </a:cxn>
              <a:cxn ang="0">
                <a:pos x="87" y="67"/>
              </a:cxn>
              <a:cxn ang="0">
                <a:pos x="84" y="72"/>
              </a:cxn>
              <a:cxn ang="0">
                <a:pos x="78" y="78"/>
              </a:cxn>
              <a:cxn ang="0">
                <a:pos x="68" y="83"/>
              </a:cxn>
              <a:cxn ang="0">
                <a:pos x="60" y="84"/>
              </a:cxn>
              <a:cxn ang="0">
                <a:pos x="56" y="86"/>
              </a:cxn>
              <a:cxn ang="0">
                <a:pos x="49" y="91"/>
              </a:cxn>
              <a:cxn ang="0">
                <a:pos x="41" y="95"/>
              </a:cxn>
              <a:cxn ang="0">
                <a:pos x="32" y="97"/>
              </a:cxn>
              <a:cxn ang="0">
                <a:pos x="26" y="100"/>
              </a:cxn>
              <a:cxn ang="0">
                <a:pos x="20" y="104"/>
              </a:cxn>
              <a:cxn ang="0">
                <a:pos x="16" y="109"/>
              </a:cxn>
              <a:cxn ang="0">
                <a:pos x="11" y="114"/>
              </a:cxn>
              <a:cxn ang="0">
                <a:pos x="5" y="116"/>
              </a:cxn>
              <a:cxn ang="0">
                <a:pos x="0" y="117"/>
              </a:cxn>
              <a:cxn ang="0">
                <a:pos x="13" y="125"/>
              </a:cxn>
              <a:cxn ang="0">
                <a:pos x="20" y="128"/>
              </a:cxn>
              <a:cxn ang="0">
                <a:pos x="28" y="131"/>
              </a:cxn>
              <a:cxn ang="0">
                <a:pos x="45" y="132"/>
              </a:cxn>
              <a:cxn ang="0">
                <a:pos x="34" y="136"/>
              </a:cxn>
              <a:cxn ang="0">
                <a:pos x="48" y="139"/>
              </a:cxn>
              <a:cxn ang="0">
                <a:pos x="58" y="140"/>
              </a:cxn>
              <a:cxn ang="0">
                <a:pos x="68" y="140"/>
              </a:cxn>
              <a:cxn ang="0">
                <a:pos x="84" y="139"/>
              </a:cxn>
              <a:cxn ang="0">
                <a:pos x="97" y="139"/>
              </a:cxn>
              <a:cxn ang="0">
                <a:pos x="112" y="137"/>
              </a:cxn>
              <a:cxn ang="0">
                <a:pos x="121" y="134"/>
              </a:cxn>
              <a:cxn ang="0">
                <a:pos x="146" y="123"/>
              </a:cxn>
              <a:cxn ang="0">
                <a:pos x="179" y="103"/>
              </a:cxn>
              <a:cxn ang="0">
                <a:pos x="200" y="88"/>
              </a:cxn>
              <a:cxn ang="0">
                <a:pos x="210" y="76"/>
              </a:cxn>
              <a:cxn ang="0">
                <a:pos x="220" y="64"/>
              </a:cxn>
              <a:cxn ang="0">
                <a:pos x="230" y="51"/>
              </a:cxn>
              <a:cxn ang="0">
                <a:pos x="250" y="23"/>
              </a:cxn>
              <a:cxn ang="0">
                <a:pos x="193" y="7"/>
              </a:cxn>
            </a:cxnLst>
            <a:rect l="0" t="0" r="r" b="b"/>
            <a:pathLst>
              <a:path w="251" h="141">
                <a:moveTo>
                  <a:pt x="193" y="7"/>
                </a:moveTo>
                <a:lnTo>
                  <a:pt x="178" y="5"/>
                </a:lnTo>
                <a:lnTo>
                  <a:pt x="163" y="0"/>
                </a:lnTo>
                <a:lnTo>
                  <a:pt x="157" y="0"/>
                </a:lnTo>
                <a:lnTo>
                  <a:pt x="152" y="1"/>
                </a:lnTo>
                <a:lnTo>
                  <a:pt x="146" y="7"/>
                </a:lnTo>
                <a:lnTo>
                  <a:pt x="143" y="12"/>
                </a:lnTo>
                <a:lnTo>
                  <a:pt x="138" y="20"/>
                </a:lnTo>
                <a:lnTo>
                  <a:pt x="134" y="25"/>
                </a:lnTo>
                <a:lnTo>
                  <a:pt x="129" y="29"/>
                </a:lnTo>
                <a:lnTo>
                  <a:pt x="118" y="35"/>
                </a:lnTo>
                <a:lnTo>
                  <a:pt x="109" y="42"/>
                </a:lnTo>
                <a:lnTo>
                  <a:pt x="99" y="47"/>
                </a:lnTo>
                <a:lnTo>
                  <a:pt x="94" y="52"/>
                </a:lnTo>
                <a:lnTo>
                  <a:pt x="91" y="57"/>
                </a:lnTo>
                <a:lnTo>
                  <a:pt x="87" y="67"/>
                </a:lnTo>
                <a:lnTo>
                  <a:pt x="84" y="72"/>
                </a:lnTo>
                <a:lnTo>
                  <a:pt x="78" y="78"/>
                </a:lnTo>
                <a:lnTo>
                  <a:pt x="68" y="83"/>
                </a:lnTo>
                <a:lnTo>
                  <a:pt x="60" y="84"/>
                </a:lnTo>
                <a:lnTo>
                  <a:pt x="56" y="86"/>
                </a:lnTo>
                <a:lnTo>
                  <a:pt x="49" y="91"/>
                </a:lnTo>
                <a:lnTo>
                  <a:pt x="41" y="95"/>
                </a:lnTo>
                <a:lnTo>
                  <a:pt x="32" y="97"/>
                </a:lnTo>
                <a:lnTo>
                  <a:pt x="26" y="100"/>
                </a:lnTo>
                <a:lnTo>
                  <a:pt x="20" y="104"/>
                </a:lnTo>
                <a:lnTo>
                  <a:pt x="16" y="109"/>
                </a:lnTo>
                <a:lnTo>
                  <a:pt x="11" y="114"/>
                </a:lnTo>
                <a:lnTo>
                  <a:pt x="5" y="116"/>
                </a:lnTo>
                <a:lnTo>
                  <a:pt x="0" y="117"/>
                </a:lnTo>
                <a:lnTo>
                  <a:pt x="13" y="125"/>
                </a:lnTo>
                <a:lnTo>
                  <a:pt x="20" y="128"/>
                </a:lnTo>
                <a:lnTo>
                  <a:pt x="28" y="131"/>
                </a:lnTo>
                <a:lnTo>
                  <a:pt x="45" y="132"/>
                </a:lnTo>
                <a:lnTo>
                  <a:pt x="34" y="136"/>
                </a:lnTo>
                <a:lnTo>
                  <a:pt x="48" y="139"/>
                </a:lnTo>
                <a:lnTo>
                  <a:pt x="58" y="140"/>
                </a:lnTo>
                <a:lnTo>
                  <a:pt x="68" y="140"/>
                </a:lnTo>
                <a:lnTo>
                  <a:pt x="84" y="139"/>
                </a:lnTo>
                <a:lnTo>
                  <a:pt x="97" y="139"/>
                </a:lnTo>
                <a:lnTo>
                  <a:pt x="112" y="137"/>
                </a:lnTo>
                <a:lnTo>
                  <a:pt x="121" y="134"/>
                </a:lnTo>
                <a:lnTo>
                  <a:pt x="146" y="123"/>
                </a:lnTo>
                <a:lnTo>
                  <a:pt x="179" y="103"/>
                </a:lnTo>
                <a:lnTo>
                  <a:pt x="200" y="88"/>
                </a:lnTo>
                <a:lnTo>
                  <a:pt x="210" y="76"/>
                </a:lnTo>
                <a:lnTo>
                  <a:pt x="220" y="64"/>
                </a:lnTo>
                <a:lnTo>
                  <a:pt x="230" y="51"/>
                </a:lnTo>
                <a:lnTo>
                  <a:pt x="250" y="23"/>
                </a:lnTo>
                <a:lnTo>
                  <a:pt x="193" y="7"/>
                </a:lnTo>
              </a:path>
            </a:pathLst>
          </a:custGeom>
          <a:solidFill>
            <a:srgbClr val="FFF6D9"/>
          </a:solidFill>
          <a:ln w="25400" cap="rnd" cmpd="sng">
            <a:solidFill>
              <a:srgbClr val="000000"/>
            </a:solidFill>
            <a:prstDash val="solid"/>
            <a:round/>
            <a:headEnd/>
            <a:tailEnd/>
          </a:ln>
          <a:effectLst/>
        </p:spPr>
        <p:txBody>
          <a:bodyPr/>
          <a:lstStyle/>
          <a:p>
            <a:endParaRPr lang="en-US"/>
          </a:p>
        </p:txBody>
      </p:sp>
      <p:sp>
        <p:nvSpPr>
          <p:cNvPr id="5207" name="Freeform 87"/>
          <p:cNvSpPr>
            <a:spLocks/>
          </p:cNvSpPr>
          <p:nvPr/>
        </p:nvSpPr>
        <p:spPr bwMode="auto">
          <a:xfrm>
            <a:off x="2074863" y="2922588"/>
            <a:ext cx="331787" cy="127000"/>
          </a:xfrm>
          <a:custGeom>
            <a:avLst/>
            <a:gdLst/>
            <a:ahLst/>
            <a:cxnLst>
              <a:cxn ang="0">
                <a:pos x="208" y="0"/>
              </a:cxn>
              <a:cxn ang="0">
                <a:pos x="191" y="18"/>
              </a:cxn>
              <a:cxn ang="0">
                <a:pos x="178" y="30"/>
              </a:cxn>
              <a:cxn ang="0">
                <a:pos x="159" y="44"/>
              </a:cxn>
              <a:cxn ang="0">
                <a:pos x="140" y="57"/>
              </a:cxn>
              <a:cxn ang="0">
                <a:pos x="120" y="67"/>
              </a:cxn>
              <a:cxn ang="0">
                <a:pos x="106" y="72"/>
              </a:cxn>
              <a:cxn ang="0">
                <a:pos x="90" y="76"/>
              </a:cxn>
              <a:cxn ang="0">
                <a:pos x="77" y="78"/>
              </a:cxn>
              <a:cxn ang="0">
                <a:pos x="61" y="79"/>
              </a:cxn>
              <a:cxn ang="0">
                <a:pos x="41" y="78"/>
              </a:cxn>
              <a:cxn ang="0">
                <a:pos x="25" y="75"/>
              </a:cxn>
              <a:cxn ang="0">
                <a:pos x="13" y="71"/>
              </a:cxn>
              <a:cxn ang="0">
                <a:pos x="0" y="66"/>
              </a:cxn>
            </a:cxnLst>
            <a:rect l="0" t="0" r="r" b="b"/>
            <a:pathLst>
              <a:path w="209" h="80">
                <a:moveTo>
                  <a:pt x="208" y="0"/>
                </a:moveTo>
                <a:lnTo>
                  <a:pt x="191" y="18"/>
                </a:lnTo>
                <a:lnTo>
                  <a:pt x="178" y="30"/>
                </a:lnTo>
                <a:lnTo>
                  <a:pt x="159" y="44"/>
                </a:lnTo>
                <a:lnTo>
                  <a:pt x="140" y="57"/>
                </a:lnTo>
                <a:lnTo>
                  <a:pt x="120" y="67"/>
                </a:lnTo>
                <a:lnTo>
                  <a:pt x="106" y="72"/>
                </a:lnTo>
                <a:lnTo>
                  <a:pt x="90" y="76"/>
                </a:lnTo>
                <a:lnTo>
                  <a:pt x="77" y="78"/>
                </a:lnTo>
                <a:lnTo>
                  <a:pt x="61" y="79"/>
                </a:lnTo>
                <a:lnTo>
                  <a:pt x="41" y="78"/>
                </a:lnTo>
                <a:lnTo>
                  <a:pt x="25" y="75"/>
                </a:lnTo>
                <a:lnTo>
                  <a:pt x="13" y="71"/>
                </a:lnTo>
                <a:lnTo>
                  <a:pt x="0" y="6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08" name="Freeform 88"/>
          <p:cNvSpPr>
            <a:spLocks/>
          </p:cNvSpPr>
          <p:nvPr/>
        </p:nvSpPr>
        <p:spPr bwMode="auto">
          <a:xfrm>
            <a:off x="2095500" y="3019425"/>
            <a:ext cx="114300" cy="12700"/>
          </a:xfrm>
          <a:custGeom>
            <a:avLst/>
            <a:gdLst/>
            <a:ahLst/>
            <a:cxnLst>
              <a:cxn ang="0">
                <a:pos x="0" y="0"/>
              </a:cxn>
              <a:cxn ang="0">
                <a:pos x="12" y="4"/>
              </a:cxn>
              <a:cxn ang="0">
                <a:pos x="29" y="7"/>
              </a:cxn>
              <a:cxn ang="0">
                <a:pos x="44" y="7"/>
              </a:cxn>
              <a:cxn ang="0">
                <a:pos x="59" y="6"/>
              </a:cxn>
              <a:cxn ang="0">
                <a:pos x="71" y="4"/>
              </a:cxn>
            </a:cxnLst>
            <a:rect l="0" t="0" r="r" b="b"/>
            <a:pathLst>
              <a:path w="72" h="8">
                <a:moveTo>
                  <a:pt x="0" y="0"/>
                </a:moveTo>
                <a:lnTo>
                  <a:pt x="12" y="4"/>
                </a:lnTo>
                <a:lnTo>
                  <a:pt x="29" y="7"/>
                </a:lnTo>
                <a:lnTo>
                  <a:pt x="44" y="7"/>
                </a:lnTo>
                <a:lnTo>
                  <a:pt x="59" y="6"/>
                </a:lnTo>
                <a:lnTo>
                  <a:pt x="71" y="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09" name="Freeform 89"/>
          <p:cNvSpPr>
            <a:spLocks/>
          </p:cNvSpPr>
          <p:nvPr/>
        </p:nvSpPr>
        <p:spPr bwMode="auto">
          <a:xfrm>
            <a:off x="2228850" y="2919413"/>
            <a:ext cx="168275" cy="101600"/>
          </a:xfrm>
          <a:custGeom>
            <a:avLst/>
            <a:gdLst/>
            <a:ahLst/>
            <a:cxnLst>
              <a:cxn ang="0">
                <a:pos x="0" y="63"/>
              </a:cxn>
              <a:cxn ang="0">
                <a:pos x="20" y="57"/>
              </a:cxn>
              <a:cxn ang="0">
                <a:pos x="37" y="49"/>
              </a:cxn>
              <a:cxn ang="0">
                <a:pos x="51" y="41"/>
              </a:cxn>
              <a:cxn ang="0">
                <a:pos x="68" y="30"/>
              </a:cxn>
              <a:cxn ang="0">
                <a:pos x="84" y="18"/>
              </a:cxn>
              <a:cxn ang="0">
                <a:pos x="105" y="0"/>
              </a:cxn>
            </a:cxnLst>
            <a:rect l="0" t="0" r="r" b="b"/>
            <a:pathLst>
              <a:path w="106" h="64">
                <a:moveTo>
                  <a:pt x="0" y="63"/>
                </a:moveTo>
                <a:lnTo>
                  <a:pt x="20" y="57"/>
                </a:lnTo>
                <a:lnTo>
                  <a:pt x="37" y="49"/>
                </a:lnTo>
                <a:lnTo>
                  <a:pt x="51" y="41"/>
                </a:lnTo>
                <a:lnTo>
                  <a:pt x="68" y="30"/>
                </a:lnTo>
                <a:lnTo>
                  <a:pt x="84" y="18"/>
                </a:lnTo>
                <a:lnTo>
                  <a:pt x="105"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10" name="Freeform 90"/>
          <p:cNvSpPr>
            <a:spLocks/>
          </p:cNvSpPr>
          <p:nvPr/>
        </p:nvSpPr>
        <p:spPr bwMode="auto">
          <a:xfrm>
            <a:off x="2112963" y="2925763"/>
            <a:ext cx="258762" cy="85725"/>
          </a:xfrm>
          <a:custGeom>
            <a:avLst/>
            <a:gdLst/>
            <a:ahLst/>
            <a:cxnLst>
              <a:cxn ang="0">
                <a:pos x="162" y="0"/>
              </a:cxn>
              <a:cxn ang="0">
                <a:pos x="136" y="18"/>
              </a:cxn>
              <a:cxn ang="0">
                <a:pos x="121" y="28"/>
              </a:cxn>
              <a:cxn ang="0">
                <a:pos x="104" y="36"/>
              </a:cxn>
              <a:cxn ang="0">
                <a:pos x="86" y="43"/>
              </a:cxn>
              <a:cxn ang="0">
                <a:pos x="73" y="48"/>
              </a:cxn>
              <a:cxn ang="0">
                <a:pos x="60" y="51"/>
              </a:cxn>
              <a:cxn ang="0">
                <a:pos x="48" y="52"/>
              </a:cxn>
              <a:cxn ang="0">
                <a:pos x="36" y="53"/>
              </a:cxn>
              <a:cxn ang="0">
                <a:pos x="24" y="52"/>
              </a:cxn>
              <a:cxn ang="0">
                <a:pos x="11" y="51"/>
              </a:cxn>
              <a:cxn ang="0">
                <a:pos x="0" y="47"/>
              </a:cxn>
            </a:cxnLst>
            <a:rect l="0" t="0" r="r" b="b"/>
            <a:pathLst>
              <a:path w="163" h="54">
                <a:moveTo>
                  <a:pt x="162" y="0"/>
                </a:moveTo>
                <a:lnTo>
                  <a:pt x="136" y="18"/>
                </a:lnTo>
                <a:lnTo>
                  <a:pt x="121" y="28"/>
                </a:lnTo>
                <a:lnTo>
                  <a:pt x="104" y="36"/>
                </a:lnTo>
                <a:lnTo>
                  <a:pt x="86" y="43"/>
                </a:lnTo>
                <a:lnTo>
                  <a:pt x="73" y="48"/>
                </a:lnTo>
                <a:lnTo>
                  <a:pt x="60" y="51"/>
                </a:lnTo>
                <a:lnTo>
                  <a:pt x="48" y="52"/>
                </a:lnTo>
                <a:lnTo>
                  <a:pt x="36" y="53"/>
                </a:lnTo>
                <a:lnTo>
                  <a:pt x="24" y="52"/>
                </a:lnTo>
                <a:lnTo>
                  <a:pt x="11" y="51"/>
                </a:lnTo>
                <a:lnTo>
                  <a:pt x="0" y="4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11" name="Freeform 91"/>
          <p:cNvSpPr>
            <a:spLocks/>
          </p:cNvSpPr>
          <p:nvPr/>
        </p:nvSpPr>
        <p:spPr bwMode="auto">
          <a:xfrm>
            <a:off x="2176463" y="2914650"/>
            <a:ext cx="192087" cy="68263"/>
          </a:xfrm>
          <a:custGeom>
            <a:avLst/>
            <a:gdLst/>
            <a:ahLst/>
            <a:cxnLst>
              <a:cxn ang="0">
                <a:pos x="0" y="42"/>
              </a:cxn>
              <a:cxn ang="0">
                <a:pos x="8" y="42"/>
              </a:cxn>
              <a:cxn ang="0">
                <a:pos x="20" y="42"/>
              </a:cxn>
              <a:cxn ang="0">
                <a:pos x="33" y="40"/>
              </a:cxn>
              <a:cxn ang="0">
                <a:pos x="48" y="36"/>
              </a:cxn>
              <a:cxn ang="0">
                <a:pos x="63" y="31"/>
              </a:cxn>
              <a:cxn ang="0">
                <a:pos x="75" y="26"/>
              </a:cxn>
              <a:cxn ang="0">
                <a:pos x="90" y="18"/>
              </a:cxn>
              <a:cxn ang="0">
                <a:pos x="101" y="13"/>
              </a:cxn>
              <a:cxn ang="0">
                <a:pos x="120" y="0"/>
              </a:cxn>
            </a:cxnLst>
            <a:rect l="0" t="0" r="r" b="b"/>
            <a:pathLst>
              <a:path w="121" h="43">
                <a:moveTo>
                  <a:pt x="0" y="42"/>
                </a:moveTo>
                <a:lnTo>
                  <a:pt x="8" y="42"/>
                </a:lnTo>
                <a:lnTo>
                  <a:pt x="20" y="42"/>
                </a:lnTo>
                <a:lnTo>
                  <a:pt x="33" y="40"/>
                </a:lnTo>
                <a:lnTo>
                  <a:pt x="48" y="36"/>
                </a:lnTo>
                <a:lnTo>
                  <a:pt x="63" y="31"/>
                </a:lnTo>
                <a:lnTo>
                  <a:pt x="75" y="26"/>
                </a:lnTo>
                <a:lnTo>
                  <a:pt x="90" y="18"/>
                </a:lnTo>
                <a:lnTo>
                  <a:pt x="101" y="13"/>
                </a:lnTo>
                <a:lnTo>
                  <a:pt x="12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12" name="Freeform 92"/>
          <p:cNvSpPr>
            <a:spLocks/>
          </p:cNvSpPr>
          <p:nvPr/>
        </p:nvSpPr>
        <p:spPr bwMode="auto">
          <a:xfrm>
            <a:off x="2193925" y="2913063"/>
            <a:ext cx="160338" cy="46037"/>
          </a:xfrm>
          <a:custGeom>
            <a:avLst/>
            <a:gdLst/>
            <a:ahLst/>
            <a:cxnLst>
              <a:cxn ang="0">
                <a:pos x="100" y="0"/>
              </a:cxn>
              <a:cxn ang="0">
                <a:pos x="87" y="8"/>
              </a:cxn>
              <a:cxn ang="0">
                <a:pos x="79" y="12"/>
              </a:cxn>
              <a:cxn ang="0">
                <a:pos x="66" y="17"/>
              </a:cxn>
              <a:cxn ang="0">
                <a:pos x="54" y="22"/>
              </a:cxn>
              <a:cxn ang="0">
                <a:pos x="46" y="24"/>
              </a:cxn>
              <a:cxn ang="0">
                <a:pos x="34" y="26"/>
              </a:cxn>
              <a:cxn ang="0">
                <a:pos x="21" y="28"/>
              </a:cxn>
              <a:cxn ang="0">
                <a:pos x="12" y="28"/>
              </a:cxn>
              <a:cxn ang="0">
                <a:pos x="0" y="28"/>
              </a:cxn>
            </a:cxnLst>
            <a:rect l="0" t="0" r="r" b="b"/>
            <a:pathLst>
              <a:path w="101" h="29">
                <a:moveTo>
                  <a:pt x="100" y="0"/>
                </a:moveTo>
                <a:lnTo>
                  <a:pt x="87" y="8"/>
                </a:lnTo>
                <a:lnTo>
                  <a:pt x="79" y="12"/>
                </a:lnTo>
                <a:lnTo>
                  <a:pt x="66" y="17"/>
                </a:lnTo>
                <a:lnTo>
                  <a:pt x="54" y="22"/>
                </a:lnTo>
                <a:lnTo>
                  <a:pt x="46" y="24"/>
                </a:lnTo>
                <a:lnTo>
                  <a:pt x="34" y="26"/>
                </a:lnTo>
                <a:lnTo>
                  <a:pt x="21" y="28"/>
                </a:lnTo>
                <a:lnTo>
                  <a:pt x="12" y="28"/>
                </a:lnTo>
                <a:lnTo>
                  <a:pt x="0" y="2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13" name="Freeform 93"/>
          <p:cNvSpPr>
            <a:spLocks/>
          </p:cNvSpPr>
          <p:nvPr/>
        </p:nvSpPr>
        <p:spPr bwMode="auto">
          <a:xfrm>
            <a:off x="2208213" y="2916238"/>
            <a:ext cx="111125" cy="17462"/>
          </a:xfrm>
          <a:custGeom>
            <a:avLst/>
            <a:gdLst/>
            <a:ahLst/>
            <a:cxnLst>
              <a:cxn ang="0">
                <a:pos x="0" y="9"/>
              </a:cxn>
              <a:cxn ang="0">
                <a:pos x="10" y="10"/>
              </a:cxn>
              <a:cxn ang="0">
                <a:pos x="25" y="9"/>
              </a:cxn>
              <a:cxn ang="0">
                <a:pos x="41" y="7"/>
              </a:cxn>
              <a:cxn ang="0">
                <a:pos x="52" y="4"/>
              </a:cxn>
              <a:cxn ang="0">
                <a:pos x="69" y="0"/>
              </a:cxn>
            </a:cxnLst>
            <a:rect l="0" t="0" r="r" b="b"/>
            <a:pathLst>
              <a:path w="70" h="11">
                <a:moveTo>
                  <a:pt x="0" y="9"/>
                </a:moveTo>
                <a:lnTo>
                  <a:pt x="10" y="10"/>
                </a:lnTo>
                <a:lnTo>
                  <a:pt x="25" y="9"/>
                </a:lnTo>
                <a:lnTo>
                  <a:pt x="41" y="7"/>
                </a:lnTo>
                <a:lnTo>
                  <a:pt x="52" y="4"/>
                </a:lnTo>
                <a:lnTo>
                  <a:pt x="69"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14" name="Freeform 94"/>
          <p:cNvSpPr>
            <a:spLocks/>
          </p:cNvSpPr>
          <p:nvPr/>
        </p:nvSpPr>
        <p:spPr bwMode="auto">
          <a:xfrm>
            <a:off x="2235200" y="2889250"/>
            <a:ext cx="117475" cy="25400"/>
          </a:xfrm>
          <a:custGeom>
            <a:avLst/>
            <a:gdLst/>
            <a:ahLst/>
            <a:cxnLst>
              <a:cxn ang="0">
                <a:pos x="73" y="0"/>
              </a:cxn>
              <a:cxn ang="0">
                <a:pos x="60" y="6"/>
              </a:cxn>
              <a:cxn ang="0">
                <a:pos x="48" y="9"/>
              </a:cxn>
              <a:cxn ang="0">
                <a:pos x="35" y="13"/>
              </a:cxn>
              <a:cxn ang="0">
                <a:pos x="21" y="14"/>
              </a:cxn>
              <a:cxn ang="0">
                <a:pos x="11" y="15"/>
              </a:cxn>
              <a:cxn ang="0">
                <a:pos x="0" y="14"/>
              </a:cxn>
            </a:cxnLst>
            <a:rect l="0" t="0" r="r" b="b"/>
            <a:pathLst>
              <a:path w="74" h="16">
                <a:moveTo>
                  <a:pt x="73" y="0"/>
                </a:moveTo>
                <a:lnTo>
                  <a:pt x="60" y="6"/>
                </a:lnTo>
                <a:lnTo>
                  <a:pt x="48" y="9"/>
                </a:lnTo>
                <a:lnTo>
                  <a:pt x="35" y="13"/>
                </a:lnTo>
                <a:lnTo>
                  <a:pt x="21" y="14"/>
                </a:lnTo>
                <a:lnTo>
                  <a:pt x="11" y="15"/>
                </a:lnTo>
                <a:lnTo>
                  <a:pt x="0" y="1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15" name="Freeform 95"/>
          <p:cNvSpPr>
            <a:spLocks/>
          </p:cNvSpPr>
          <p:nvPr/>
        </p:nvSpPr>
        <p:spPr bwMode="auto">
          <a:xfrm>
            <a:off x="2266950" y="2876550"/>
            <a:ext cx="80963" cy="17463"/>
          </a:xfrm>
          <a:custGeom>
            <a:avLst/>
            <a:gdLst/>
            <a:ahLst/>
            <a:cxnLst>
              <a:cxn ang="0">
                <a:pos x="50" y="0"/>
              </a:cxn>
              <a:cxn ang="0">
                <a:pos x="34" y="5"/>
              </a:cxn>
              <a:cxn ang="0">
                <a:pos x="22" y="8"/>
              </a:cxn>
              <a:cxn ang="0">
                <a:pos x="9" y="10"/>
              </a:cxn>
              <a:cxn ang="0">
                <a:pos x="0" y="10"/>
              </a:cxn>
            </a:cxnLst>
            <a:rect l="0" t="0" r="r" b="b"/>
            <a:pathLst>
              <a:path w="51" h="11">
                <a:moveTo>
                  <a:pt x="50" y="0"/>
                </a:moveTo>
                <a:lnTo>
                  <a:pt x="34" y="5"/>
                </a:lnTo>
                <a:lnTo>
                  <a:pt x="22" y="8"/>
                </a:lnTo>
                <a:lnTo>
                  <a:pt x="9" y="10"/>
                </a:lnTo>
                <a:lnTo>
                  <a:pt x="0" y="1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16" name="Freeform 96"/>
          <p:cNvSpPr>
            <a:spLocks/>
          </p:cNvSpPr>
          <p:nvPr/>
        </p:nvSpPr>
        <p:spPr bwMode="auto">
          <a:xfrm>
            <a:off x="2278063" y="2867025"/>
            <a:ext cx="76200" cy="11113"/>
          </a:xfrm>
          <a:custGeom>
            <a:avLst/>
            <a:gdLst/>
            <a:ahLst/>
            <a:cxnLst>
              <a:cxn ang="0">
                <a:pos x="47" y="0"/>
              </a:cxn>
              <a:cxn ang="0">
                <a:pos x="39" y="2"/>
              </a:cxn>
              <a:cxn ang="0">
                <a:pos x="27" y="5"/>
              </a:cxn>
              <a:cxn ang="0">
                <a:pos x="13" y="6"/>
              </a:cxn>
              <a:cxn ang="0">
                <a:pos x="0" y="6"/>
              </a:cxn>
            </a:cxnLst>
            <a:rect l="0" t="0" r="r" b="b"/>
            <a:pathLst>
              <a:path w="48" h="7">
                <a:moveTo>
                  <a:pt x="47" y="0"/>
                </a:moveTo>
                <a:lnTo>
                  <a:pt x="39" y="2"/>
                </a:lnTo>
                <a:lnTo>
                  <a:pt x="27" y="5"/>
                </a:lnTo>
                <a:lnTo>
                  <a:pt x="13" y="6"/>
                </a:lnTo>
                <a:lnTo>
                  <a:pt x="0" y="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17" name="Freeform 97"/>
          <p:cNvSpPr>
            <a:spLocks/>
          </p:cNvSpPr>
          <p:nvPr/>
        </p:nvSpPr>
        <p:spPr bwMode="auto">
          <a:xfrm>
            <a:off x="2200275" y="2903538"/>
            <a:ext cx="231775" cy="153987"/>
          </a:xfrm>
          <a:custGeom>
            <a:avLst/>
            <a:gdLst/>
            <a:ahLst/>
            <a:cxnLst>
              <a:cxn ang="0">
                <a:pos x="0" y="96"/>
              </a:cxn>
              <a:cxn ang="0">
                <a:pos x="15" y="95"/>
              </a:cxn>
              <a:cxn ang="0">
                <a:pos x="29" y="92"/>
              </a:cxn>
              <a:cxn ang="0">
                <a:pos x="44" y="87"/>
              </a:cxn>
              <a:cxn ang="0">
                <a:pos x="55" y="81"/>
              </a:cxn>
              <a:cxn ang="0">
                <a:pos x="73" y="73"/>
              </a:cxn>
              <a:cxn ang="0">
                <a:pos x="84" y="67"/>
              </a:cxn>
              <a:cxn ang="0">
                <a:pos x="95" y="57"/>
              </a:cxn>
              <a:cxn ang="0">
                <a:pos x="104" y="51"/>
              </a:cxn>
              <a:cxn ang="0">
                <a:pos x="118" y="35"/>
              </a:cxn>
              <a:cxn ang="0">
                <a:pos x="125" y="28"/>
              </a:cxn>
              <a:cxn ang="0">
                <a:pos x="132" y="19"/>
              </a:cxn>
              <a:cxn ang="0">
                <a:pos x="145" y="0"/>
              </a:cxn>
            </a:cxnLst>
            <a:rect l="0" t="0" r="r" b="b"/>
            <a:pathLst>
              <a:path w="146" h="97">
                <a:moveTo>
                  <a:pt x="0" y="96"/>
                </a:moveTo>
                <a:lnTo>
                  <a:pt x="15" y="95"/>
                </a:lnTo>
                <a:lnTo>
                  <a:pt x="29" y="92"/>
                </a:lnTo>
                <a:lnTo>
                  <a:pt x="44" y="87"/>
                </a:lnTo>
                <a:lnTo>
                  <a:pt x="55" y="81"/>
                </a:lnTo>
                <a:lnTo>
                  <a:pt x="73" y="73"/>
                </a:lnTo>
                <a:lnTo>
                  <a:pt x="84" y="67"/>
                </a:lnTo>
                <a:lnTo>
                  <a:pt x="95" y="57"/>
                </a:lnTo>
                <a:lnTo>
                  <a:pt x="104" y="51"/>
                </a:lnTo>
                <a:lnTo>
                  <a:pt x="118" y="35"/>
                </a:lnTo>
                <a:lnTo>
                  <a:pt x="125" y="28"/>
                </a:lnTo>
                <a:lnTo>
                  <a:pt x="132" y="19"/>
                </a:lnTo>
                <a:lnTo>
                  <a:pt x="145"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18" name="Freeform 98"/>
          <p:cNvSpPr>
            <a:spLocks/>
          </p:cNvSpPr>
          <p:nvPr/>
        </p:nvSpPr>
        <p:spPr bwMode="auto">
          <a:xfrm>
            <a:off x="2290763" y="2857500"/>
            <a:ext cx="55562" cy="4763"/>
          </a:xfrm>
          <a:custGeom>
            <a:avLst/>
            <a:gdLst/>
            <a:ahLst/>
            <a:cxnLst>
              <a:cxn ang="0">
                <a:pos x="34" y="1"/>
              </a:cxn>
              <a:cxn ang="0">
                <a:pos x="21" y="2"/>
              </a:cxn>
              <a:cxn ang="0">
                <a:pos x="7" y="1"/>
              </a:cxn>
              <a:cxn ang="0">
                <a:pos x="0" y="0"/>
              </a:cxn>
            </a:cxnLst>
            <a:rect l="0" t="0" r="r" b="b"/>
            <a:pathLst>
              <a:path w="35" h="3">
                <a:moveTo>
                  <a:pt x="34" y="1"/>
                </a:moveTo>
                <a:lnTo>
                  <a:pt x="21" y="2"/>
                </a:lnTo>
                <a:lnTo>
                  <a:pt x="7" y="1"/>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19" name="Freeform 99"/>
          <p:cNvSpPr>
            <a:spLocks/>
          </p:cNvSpPr>
          <p:nvPr/>
        </p:nvSpPr>
        <p:spPr bwMode="auto">
          <a:xfrm>
            <a:off x="2152650" y="2419350"/>
            <a:ext cx="411163" cy="231775"/>
          </a:xfrm>
          <a:custGeom>
            <a:avLst/>
            <a:gdLst/>
            <a:ahLst/>
            <a:cxnLst>
              <a:cxn ang="0">
                <a:pos x="0" y="93"/>
              </a:cxn>
              <a:cxn ang="0">
                <a:pos x="4" y="94"/>
              </a:cxn>
              <a:cxn ang="0">
                <a:pos x="10" y="93"/>
              </a:cxn>
              <a:cxn ang="0">
                <a:pos x="17" y="88"/>
              </a:cxn>
              <a:cxn ang="0">
                <a:pos x="19" y="86"/>
              </a:cxn>
              <a:cxn ang="0">
                <a:pos x="24" y="84"/>
              </a:cxn>
              <a:cxn ang="0">
                <a:pos x="30" y="84"/>
              </a:cxn>
              <a:cxn ang="0">
                <a:pos x="38" y="84"/>
              </a:cxn>
              <a:cxn ang="0">
                <a:pos x="43" y="83"/>
              </a:cxn>
              <a:cxn ang="0">
                <a:pos x="50" y="82"/>
              </a:cxn>
              <a:cxn ang="0">
                <a:pos x="54" y="79"/>
              </a:cxn>
              <a:cxn ang="0">
                <a:pos x="59" y="76"/>
              </a:cxn>
              <a:cxn ang="0">
                <a:pos x="65" y="70"/>
              </a:cxn>
              <a:cxn ang="0">
                <a:pos x="71" y="65"/>
              </a:cxn>
              <a:cxn ang="0">
                <a:pos x="78" y="62"/>
              </a:cxn>
              <a:cxn ang="0">
                <a:pos x="86" y="60"/>
              </a:cxn>
              <a:cxn ang="0">
                <a:pos x="107" y="55"/>
              </a:cxn>
              <a:cxn ang="0">
                <a:pos x="113" y="53"/>
              </a:cxn>
              <a:cxn ang="0">
                <a:pos x="118" y="50"/>
              </a:cxn>
              <a:cxn ang="0">
                <a:pos x="120" y="47"/>
              </a:cxn>
              <a:cxn ang="0">
                <a:pos x="120" y="41"/>
              </a:cxn>
              <a:cxn ang="0">
                <a:pos x="122" y="37"/>
              </a:cxn>
              <a:cxn ang="0">
                <a:pos x="125" y="33"/>
              </a:cxn>
              <a:cxn ang="0">
                <a:pos x="128" y="30"/>
              </a:cxn>
              <a:cxn ang="0">
                <a:pos x="131" y="27"/>
              </a:cxn>
              <a:cxn ang="0">
                <a:pos x="135" y="24"/>
              </a:cxn>
              <a:cxn ang="0">
                <a:pos x="137" y="20"/>
              </a:cxn>
              <a:cxn ang="0">
                <a:pos x="138" y="17"/>
              </a:cxn>
              <a:cxn ang="0">
                <a:pos x="138" y="12"/>
              </a:cxn>
              <a:cxn ang="0">
                <a:pos x="139" y="9"/>
              </a:cxn>
              <a:cxn ang="0">
                <a:pos x="141" y="6"/>
              </a:cxn>
              <a:cxn ang="0">
                <a:pos x="144" y="4"/>
              </a:cxn>
              <a:cxn ang="0">
                <a:pos x="149" y="4"/>
              </a:cxn>
              <a:cxn ang="0">
                <a:pos x="153" y="6"/>
              </a:cxn>
              <a:cxn ang="0">
                <a:pos x="155" y="6"/>
              </a:cxn>
              <a:cxn ang="0">
                <a:pos x="157" y="4"/>
              </a:cxn>
              <a:cxn ang="0">
                <a:pos x="159" y="2"/>
              </a:cxn>
              <a:cxn ang="0">
                <a:pos x="159" y="0"/>
              </a:cxn>
              <a:cxn ang="0">
                <a:pos x="165" y="3"/>
              </a:cxn>
              <a:cxn ang="0">
                <a:pos x="172" y="8"/>
              </a:cxn>
              <a:cxn ang="0">
                <a:pos x="180" y="15"/>
              </a:cxn>
              <a:cxn ang="0">
                <a:pos x="188" y="24"/>
              </a:cxn>
              <a:cxn ang="0">
                <a:pos x="195" y="32"/>
              </a:cxn>
              <a:cxn ang="0">
                <a:pos x="201" y="37"/>
              </a:cxn>
              <a:cxn ang="0">
                <a:pos x="210" y="44"/>
              </a:cxn>
              <a:cxn ang="0">
                <a:pos x="221" y="52"/>
              </a:cxn>
              <a:cxn ang="0">
                <a:pos x="228" y="60"/>
              </a:cxn>
              <a:cxn ang="0">
                <a:pos x="236" y="69"/>
              </a:cxn>
              <a:cxn ang="0">
                <a:pos x="242" y="78"/>
              </a:cxn>
              <a:cxn ang="0">
                <a:pos x="247" y="87"/>
              </a:cxn>
              <a:cxn ang="0">
                <a:pos x="251" y="97"/>
              </a:cxn>
              <a:cxn ang="0">
                <a:pos x="253" y="109"/>
              </a:cxn>
              <a:cxn ang="0">
                <a:pos x="256" y="122"/>
              </a:cxn>
              <a:cxn ang="0">
                <a:pos x="258" y="138"/>
              </a:cxn>
              <a:cxn ang="0">
                <a:pos x="258" y="145"/>
              </a:cxn>
              <a:cxn ang="0">
                <a:pos x="16" y="140"/>
              </a:cxn>
              <a:cxn ang="0">
                <a:pos x="0" y="93"/>
              </a:cxn>
            </a:cxnLst>
            <a:rect l="0" t="0" r="r" b="b"/>
            <a:pathLst>
              <a:path w="259" h="146">
                <a:moveTo>
                  <a:pt x="0" y="93"/>
                </a:moveTo>
                <a:lnTo>
                  <a:pt x="4" y="94"/>
                </a:lnTo>
                <a:lnTo>
                  <a:pt x="10" y="93"/>
                </a:lnTo>
                <a:lnTo>
                  <a:pt x="17" y="88"/>
                </a:lnTo>
                <a:lnTo>
                  <a:pt x="19" y="86"/>
                </a:lnTo>
                <a:lnTo>
                  <a:pt x="24" y="84"/>
                </a:lnTo>
                <a:lnTo>
                  <a:pt x="30" y="84"/>
                </a:lnTo>
                <a:lnTo>
                  <a:pt x="38" y="84"/>
                </a:lnTo>
                <a:lnTo>
                  <a:pt x="43" y="83"/>
                </a:lnTo>
                <a:lnTo>
                  <a:pt x="50" y="82"/>
                </a:lnTo>
                <a:lnTo>
                  <a:pt x="54" y="79"/>
                </a:lnTo>
                <a:lnTo>
                  <a:pt x="59" y="76"/>
                </a:lnTo>
                <a:lnTo>
                  <a:pt x="65" y="70"/>
                </a:lnTo>
                <a:lnTo>
                  <a:pt x="71" y="65"/>
                </a:lnTo>
                <a:lnTo>
                  <a:pt x="78" y="62"/>
                </a:lnTo>
                <a:lnTo>
                  <a:pt x="86" y="60"/>
                </a:lnTo>
                <a:lnTo>
                  <a:pt x="107" y="55"/>
                </a:lnTo>
                <a:lnTo>
                  <a:pt x="113" y="53"/>
                </a:lnTo>
                <a:lnTo>
                  <a:pt x="118" y="50"/>
                </a:lnTo>
                <a:lnTo>
                  <a:pt x="120" y="47"/>
                </a:lnTo>
                <a:lnTo>
                  <a:pt x="120" y="41"/>
                </a:lnTo>
                <a:lnTo>
                  <a:pt x="122" y="37"/>
                </a:lnTo>
                <a:lnTo>
                  <a:pt x="125" y="33"/>
                </a:lnTo>
                <a:lnTo>
                  <a:pt x="128" y="30"/>
                </a:lnTo>
                <a:lnTo>
                  <a:pt x="131" y="27"/>
                </a:lnTo>
                <a:lnTo>
                  <a:pt x="135" y="24"/>
                </a:lnTo>
                <a:lnTo>
                  <a:pt x="137" y="20"/>
                </a:lnTo>
                <a:lnTo>
                  <a:pt x="138" y="17"/>
                </a:lnTo>
                <a:lnTo>
                  <a:pt x="138" y="12"/>
                </a:lnTo>
                <a:lnTo>
                  <a:pt x="139" y="9"/>
                </a:lnTo>
                <a:lnTo>
                  <a:pt x="141" y="6"/>
                </a:lnTo>
                <a:lnTo>
                  <a:pt x="144" y="4"/>
                </a:lnTo>
                <a:lnTo>
                  <a:pt x="149" y="4"/>
                </a:lnTo>
                <a:lnTo>
                  <a:pt x="153" y="6"/>
                </a:lnTo>
                <a:lnTo>
                  <a:pt x="155" y="6"/>
                </a:lnTo>
                <a:lnTo>
                  <a:pt x="157" y="4"/>
                </a:lnTo>
                <a:lnTo>
                  <a:pt x="159" y="2"/>
                </a:lnTo>
                <a:lnTo>
                  <a:pt x="159" y="0"/>
                </a:lnTo>
                <a:lnTo>
                  <a:pt x="165" y="3"/>
                </a:lnTo>
                <a:lnTo>
                  <a:pt x="172" y="8"/>
                </a:lnTo>
                <a:lnTo>
                  <a:pt x="180" y="15"/>
                </a:lnTo>
                <a:lnTo>
                  <a:pt x="188" y="24"/>
                </a:lnTo>
                <a:lnTo>
                  <a:pt x="195" y="32"/>
                </a:lnTo>
                <a:lnTo>
                  <a:pt x="201" y="37"/>
                </a:lnTo>
                <a:lnTo>
                  <a:pt x="210" y="44"/>
                </a:lnTo>
                <a:lnTo>
                  <a:pt x="221" y="52"/>
                </a:lnTo>
                <a:lnTo>
                  <a:pt x="228" y="60"/>
                </a:lnTo>
                <a:lnTo>
                  <a:pt x="236" y="69"/>
                </a:lnTo>
                <a:lnTo>
                  <a:pt x="242" y="78"/>
                </a:lnTo>
                <a:lnTo>
                  <a:pt x="247" y="87"/>
                </a:lnTo>
                <a:lnTo>
                  <a:pt x="251" y="97"/>
                </a:lnTo>
                <a:lnTo>
                  <a:pt x="253" y="109"/>
                </a:lnTo>
                <a:lnTo>
                  <a:pt x="256" y="122"/>
                </a:lnTo>
                <a:lnTo>
                  <a:pt x="258" y="138"/>
                </a:lnTo>
                <a:lnTo>
                  <a:pt x="258" y="145"/>
                </a:lnTo>
                <a:lnTo>
                  <a:pt x="16" y="140"/>
                </a:lnTo>
                <a:lnTo>
                  <a:pt x="0" y="93"/>
                </a:lnTo>
              </a:path>
            </a:pathLst>
          </a:custGeom>
          <a:solidFill>
            <a:srgbClr val="FFF6D9"/>
          </a:solidFill>
          <a:ln w="25400" cap="rnd" cmpd="sng">
            <a:solidFill>
              <a:srgbClr val="000000"/>
            </a:solidFill>
            <a:prstDash val="solid"/>
            <a:round/>
            <a:headEnd/>
            <a:tailEnd/>
          </a:ln>
          <a:effectLst/>
        </p:spPr>
        <p:txBody>
          <a:bodyPr/>
          <a:lstStyle/>
          <a:p>
            <a:endParaRPr lang="en-US"/>
          </a:p>
        </p:txBody>
      </p:sp>
      <p:sp>
        <p:nvSpPr>
          <p:cNvPr id="5220" name="Freeform 100"/>
          <p:cNvSpPr>
            <a:spLocks/>
          </p:cNvSpPr>
          <p:nvPr/>
        </p:nvSpPr>
        <p:spPr bwMode="auto">
          <a:xfrm>
            <a:off x="2171700" y="2498725"/>
            <a:ext cx="390525" cy="133350"/>
          </a:xfrm>
          <a:custGeom>
            <a:avLst/>
            <a:gdLst/>
            <a:ahLst/>
            <a:cxnLst>
              <a:cxn ang="0">
                <a:pos x="0" y="48"/>
              </a:cxn>
              <a:cxn ang="0">
                <a:pos x="18" y="46"/>
              </a:cxn>
              <a:cxn ang="0">
                <a:pos x="30" y="43"/>
              </a:cxn>
              <a:cxn ang="0">
                <a:pos x="38" y="39"/>
              </a:cxn>
              <a:cxn ang="0">
                <a:pos x="44" y="37"/>
              </a:cxn>
              <a:cxn ang="0">
                <a:pos x="57" y="35"/>
              </a:cxn>
              <a:cxn ang="0">
                <a:pos x="67" y="33"/>
              </a:cxn>
              <a:cxn ang="0">
                <a:pos x="78" y="28"/>
              </a:cxn>
              <a:cxn ang="0">
                <a:pos x="87" y="24"/>
              </a:cxn>
              <a:cxn ang="0">
                <a:pos x="96" y="18"/>
              </a:cxn>
              <a:cxn ang="0">
                <a:pos x="101" y="16"/>
              </a:cxn>
              <a:cxn ang="0">
                <a:pos x="110" y="15"/>
              </a:cxn>
              <a:cxn ang="0">
                <a:pos x="118" y="16"/>
              </a:cxn>
              <a:cxn ang="0">
                <a:pos x="125" y="15"/>
              </a:cxn>
              <a:cxn ang="0">
                <a:pos x="132" y="13"/>
              </a:cxn>
              <a:cxn ang="0">
                <a:pos x="143" y="7"/>
              </a:cxn>
              <a:cxn ang="0">
                <a:pos x="154" y="4"/>
              </a:cxn>
              <a:cxn ang="0">
                <a:pos x="162" y="4"/>
              </a:cxn>
              <a:cxn ang="0">
                <a:pos x="173" y="4"/>
              </a:cxn>
              <a:cxn ang="0">
                <a:pos x="182" y="2"/>
              </a:cxn>
              <a:cxn ang="0">
                <a:pos x="191" y="0"/>
              </a:cxn>
              <a:cxn ang="0">
                <a:pos x="200" y="0"/>
              </a:cxn>
              <a:cxn ang="0">
                <a:pos x="207" y="3"/>
              </a:cxn>
              <a:cxn ang="0">
                <a:pos x="214" y="8"/>
              </a:cxn>
              <a:cxn ang="0">
                <a:pos x="220" y="14"/>
              </a:cxn>
              <a:cxn ang="0">
                <a:pos x="225" y="20"/>
              </a:cxn>
              <a:cxn ang="0">
                <a:pos x="231" y="30"/>
              </a:cxn>
              <a:cxn ang="0">
                <a:pos x="237" y="42"/>
              </a:cxn>
              <a:cxn ang="0">
                <a:pos x="239" y="50"/>
              </a:cxn>
              <a:cxn ang="0">
                <a:pos x="242" y="60"/>
              </a:cxn>
              <a:cxn ang="0">
                <a:pos x="244" y="71"/>
              </a:cxn>
              <a:cxn ang="0">
                <a:pos x="245" y="83"/>
              </a:cxn>
              <a:cxn ang="0">
                <a:pos x="24" y="58"/>
              </a:cxn>
              <a:cxn ang="0">
                <a:pos x="0" y="48"/>
              </a:cxn>
            </a:cxnLst>
            <a:rect l="0" t="0" r="r" b="b"/>
            <a:pathLst>
              <a:path w="246" h="84">
                <a:moveTo>
                  <a:pt x="0" y="48"/>
                </a:moveTo>
                <a:lnTo>
                  <a:pt x="18" y="46"/>
                </a:lnTo>
                <a:lnTo>
                  <a:pt x="30" y="43"/>
                </a:lnTo>
                <a:lnTo>
                  <a:pt x="38" y="39"/>
                </a:lnTo>
                <a:lnTo>
                  <a:pt x="44" y="37"/>
                </a:lnTo>
                <a:lnTo>
                  <a:pt x="57" y="35"/>
                </a:lnTo>
                <a:lnTo>
                  <a:pt x="67" y="33"/>
                </a:lnTo>
                <a:lnTo>
                  <a:pt x="78" y="28"/>
                </a:lnTo>
                <a:lnTo>
                  <a:pt x="87" y="24"/>
                </a:lnTo>
                <a:lnTo>
                  <a:pt x="96" y="18"/>
                </a:lnTo>
                <a:lnTo>
                  <a:pt x="101" y="16"/>
                </a:lnTo>
                <a:lnTo>
                  <a:pt x="110" y="15"/>
                </a:lnTo>
                <a:lnTo>
                  <a:pt x="118" y="16"/>
                </a:lnTo>
                <a:lnTo>
                  <a:pt x="125" y="15"/>
                </a:lnTo>
                <a:lnTo>
                  <a:pt x="132" y="13"/>
                </a:lnTo>
                <a:lnTo>
                  <a:pt x="143" y="7"/>
                </a:lnTo>
                <a:lnTo>
                  <a:pt x="154" y="4"/>
                </a:lnTo>
                <a:lnTo>
                  <a:pt x="162" y="4"/>
                </a:lnTo>
                <a:lnTo>
                  <a:pt x="173" y="4"/>
                </a:lnTo>
                <a:lnTo>
                  <a:pt x="182" y="2"/>
                </a:lnTo>
                <a:lnTo>
                  <a:pt x="191" y="0"/>
                </a:lnTo>
                <a:lnTo>
                  <a:pt x="200" y="0"/>
                </a:lnTo>
                <a:lnTo>
                  <a:pt x="207" y="3"/>
                </a:lnTo>
                <a:lnTo>
                  <a:pt x="214" y="8"/>
                </a:lnTo>
                <a:lnTo>
                  <a:pt x="220" y="14"/>
                </a:lnTo>
                <a:lnTo>
                  <a:pt x="225" y="20"/>
                </a:lnTo>
                <a:lnTo>
                  <a:pt x="231" y="30"/>
                </a:lnTo>
                <a:lnTo>
                  <a:pt x="237" y="42"/>
                </a:lnTo>
                <a:lnTo>
                  <a:pt x="239" y="50"/>
                </a:lnTo>
                <a:lnTo>
                  <a:pt x="242" y="60"/>
                </a:lnTo>
                <a:lnTo>
                  <a:pt x="244" y="71"/>
                </a:lnTo>
                <a:lnTo>
                  <a:pt x="245" y="83"/>
                </a:lnTo>
                <a:lnTo>
                  <a:pt x="24" y="58"/>
                </a:lnTo>
                <a:lnTo>
                  <a:pt x="0" y="48"/>
                </a:lnTo>
              </a:path>
            </a:pathLst>
          </a:custGeom>
          <a:solidFill>
            <a:srgbClr val="FF5F00"/>
          </a:solidFill>
          <a:ln w="9525" cap="rnd">
            <a:noFill/>
            <a:round/>
            <a:headEnd/>
            <a:tailEnd/>
          </a:ln>
          <a:effectLst/>
        </p:spPr>
        <p:txBody>
          <a:bodyPr/>
          <a:lstStyle/>
          <a:p>
            <a:endParaRPr lang="en-US"/>
          </a:p>
        </p:txBody>
      </p:sp>
      <p:sp>
        <p:nvSpPr>
          <p:cNvPr id="5221" name="Freeform 101"/>
          <p:cNvSpPr>
            <a:spLocks/>
          </p:cNvSpPr>
          <p:nvPr/>
        </p:nvSpPr>
        <p:spPr bwMode="auto">
          <a:xfrm>
            <a:off x="2486025" y="2489200"/>
            <a:ext cx="74613" cy="125413"/>
          </a:xfrm>
          <a:custGeom>
            <a:avLst/>
            <a:gdLst/>
            <a:ahLst/>
            <a:cxnLst>
              <a:cxn ang="0">
                <a:pos x="0" y="0"/>
              </a:cxn>
              <a:cxn ang="0">
                <a:pos x="11" y="8"/>
              </a:cxn>
              <a:cxn ang="0">
                <a:pos x="18" y="16"/>
              </a:cxn>
              <a:cxn ang="0">
                <a:pos x="26" y="25"/>
              </a:cxn>
              <a:cxn ang="0">
                <a:pos x="32" y="34"/>
              </a:cxn>
              <a:cxn ang="0">
                <a:pos x="37" y="43"/>
              </a:cxn>
              <a:cxn ang="0">
                <a:pos x="41" y="53"/>
              </a:cxn>
              <a:cxn ang="0">
                <a:pos x="43" y="65"/>
              </a:cxn>
              <a:cxn ang="0">
                <a:pos x="46" y="78"/>
              </a:cxn>
            </a:cxnLst>
            <a:rect l="0" t="0" r="r" b="b"/>
            <a:pathLst>
              <a:path w="47" h="79">
                <a:moveTo>
                  <a:pt x="0" y="0"/>
                </a:moveTo>
                <a:lnTo>
                  <a:pt x="11" y="8"/>
                </a:lnTo>
                <a:lnTo>
                  <a:pt x="18" y="16"/>
                </a:lnTo>
                <a:lnTo>
                  <a:pt x="26" y="25"/>
                </a:lnTo>
                <a:lnTo>
                  <a:pt x="32" y="34"/>
                </a:lnTo>
                <a:lnTo>
                  <a:pt x="37" y="43"/>
                </a:lnTo>
                <a:lnTo>
                  <a:pt x="41" y="53"/>
                </a:lnTo>
                <a:lnTo>
                  <a:pt x="43" y="65"/>
                </a:lnTo>
                <a:lnTo>
                  <a:pt x="46" y="78"/>
                </a:lnTo>
              </a:path>
            </a:pathLst>
          </a:custGeom>
          <a:noFill/>
          <a:ln w="25400" cap="rnd" cmpd="sng">
            <a:solidFill>
              <a:srgbClr val="000000"/>
            </a:solidFill>
            <a:prstDash val="solid"/>
            <a:round/>
            <a:headEnd type="none" w="sm" len="sm"/>
            <a:tailEnd type="none" w="sm" len="sm"/>
          </a:ln>
          <a:effectLst/>
        </p:spPr>
        <p:txBody>
          <a:bodyPr/>
          <a:lstStyle/>
          <a:p>
            <a:endParaRPr lang="en-US"/>
          </a:p>
        </p:txBody>
      </p:sp>
      <p:sp>
        <p:nvSpPr>
          <p:cNvPr id="5222" name="Freeform 102"/>
          <p:cNvSpPr>
            <a:spLocks/>
          </p:cNvSpPr>
          <p:nvPr/>
        </p:nvSpPr>
        <p:spPr bwMode="auto">
          <a:xfrm>
            <a:off x="2501900" y="2516188"/>
            <a:ext cx="42863" cy="96837"/>
          </a:xfrm>
          <a:custGeom>
            <a:avLst/>
            <a:gdLst/>
            <a:ahLst/>
            <a:cxnLst>
              <a:cxn ang="0">
                <a:pos x="0" y="0"/>
              </a:cxn>
              <a:cxn ang="0">
                <a:pos x="13" y="17"/>
              </a:cxn>
              <a:cxn ang="0">
                <a:pos x="18" y="26"/>
              </a:cxn>
              <a:cxn ang="0">
                <a:pos x="24" y="44"/>
              </a:cxn>
              <a:cxn ang="0">
                <a:pos x="26" y="60"/>
              </a:cxn>
            </a:cxnLst>
            <a:rect l="0" t="0" r="r" b="b"/>
            <a:pathLst>
              <a:path w="27" h="61">
                <a:moveTo>
                  <a:pt x="0" y="0"/>
                </a:moveTo>
                <a:lnTo>
                  <a:pt x="13" y="17"/>
                </a:lnTo>
                <a:lnTo>
                  <a:pt x="18" y="26"/>
                </a:lnTo>
                <a:lnTo>
                  <a:pt x="24" y="44"/>
                </a:lnTo>
                <a:lnTo>
                  <a:pt x="26" y="6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3" name="Freeform 103"/>
          <p:cNvSpPr>
            <a:spLocks/>
          </p:cNvSpPr>
          <p:nvPr/>
        </p:nvSpPr>
        <p:spPr bwMode="auto">
          <a:xfrm>
            <a:off x="2395538" y="2438400"/>
            <a:ext cx="138112" cy="161925"/>
          </a:xfrm>
          <a:custGeom>
            <a:avLst/>
            <a:gdLst/>
            <a:ahLst/>
            <a:cxnLst>
              <a:cxn ang="0">
                <a:pos x="0" y="0"/>
              </a:cxn>
              <a:cxn ang="0">
                <a:pos x="9" y="7"/>
              </a:cxn>
              <a:cxn ang="0">
                <a:pos x="25" y="21"/>
              </a:cxn>
              <a:cxn ang="0">
                <a:pos x="39" y="32"/>
              </a:cxn>
              <a:cxn ang="0">
                <a:pos x="60" y="50"/>
              </a:cxn>
              <a:cxn ang="0">
                <a:pos x="71" y="64"/>
              </a:cxn>
              <a:cxn ang="0">
                <a:pos x="76" y="74"/>
              </a:cxn>
              <a:cxn ang="0">
                <a:pos x="81" y="85"/>
              </a:cxn>
              <a:cxn ang="0">
                <a:pos x="86" y="101"/>
              </a:cxn>
            </a:cxnLst>
            <a:rect l="0" t="0" r="r" b="b"/>
            <a:pathLst>
              <a:path w="87" h="102">
                <a:moveTo>
                  <a:pt x="0" y="0"/>
                </a:moveTo>
                <a:lnTo>
                  <a:pt x="9" y="7"/>
                </a:lnTo>
                <a:lnTo>
                  <a:pt x="25" y="21"/>
                </a:lnTo>
                <a:lnTo>
                  <a:pt x="39" y="32"/>
                </a:lnTo>
                <a:lnTo>
                  <a:pt x="60" y="50"/>
                </a:lnTo>
                <a:lnTo>
                  <a:pt x="71" y="64"/>
                </a:lnTo>
                <a:lnTo>
                  <a:pt x="76" y="74"/>
                </a:lnTo>
                <a:lnTo>
                  <a:pt x="81" y="85"/>
                </a:lnTo>
                <a:lnTo>
                  <a:pt x="86" y="10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4" name="Freeform 104"/>
          <p:cNvSpPr>
            <a:spLocks/>
          </p:cNvSpPr>
          <p:nvPr/>
        </p:nvSpPr>
        <p:spPr bwMode="auto">
          <a:xfrm>
            <a:off x="2371725" y="2444750"/>
            <a:ext cx="142875" cy="161925"/>
          </a:xfrm>
          <a:custGeom>
            <a:avLst/>
            <a:gdLst/>
            <a:ahLst/>
            <a:cxnLst>
              <a:cxn ang="0">
                <a:pos x="0" y="0"/>
              </a:cxn>
              <a:cxn ang="0">
                <a:pos x="11" y="6"/>
              </a:cxn>
              <a:cxn ang="0">
                <a:pos x="19" y="11"/>
              </a:cxn>
              <a:cxn ang="0">
                <a:pos x="30" y="20"/>
              </a:cxn>
              <a:cxn ang="0">
                <a:pos x="38" y="27"/>
              </a:cxn>
              <a:cxn ang="0">
                <a:pos x="50" y="37"/>
              </a:cxn>
              <a:cxn ang="0">
                <a:pos x="59" y="45"/>
              </a:cxn>
              <a:cxn ang="0">
                <a:pos x="71" y="61"/>
              </a:cxn>
              <a:cxn ang="0">
                <a:pos x="77" y="70"/>
              </a:cxn>
              <a:cxn ang="0">
                <a:pos x="81" y="79"/>
              </a:cxn>
              <a:cxn ang="0">
                <a:pos x="87" y="93"/>
              </a:cxn>
              <a:cxn ang="0">
                <a:pos x="89" y="101"/>
              </a:cxn>
            </a:cxnLst>
            <a:rect l="0" t="0" r="r" b="b"/>
            <a:pathLst>
              <a:path w="90" h="102">
                <a:moveTo>
                  <a:pt x="0" y="0"/>
                </a:moveTo>
                <a:lnTo>
                  <a:pt x="11" y="6"/>
                </a:lnTo>
                <a:lnTo>
                  <a:pt x="19" y="11"/>
                </a:lnTo>
                <a:lnTo>
                  <a:pt x="30" y="20"/>
                </a:lnTo>
                <a:lnTo>
                  <a:pt x="38" y="27"/>
                </a:lnTo>
                <a:lnTo>
                  <a:pt x="50" y="37"/>
                </a:lnTo>
                <a:lnTo>
                  <a:pt x="59" y="45"/>
                </a:lnTo>
                <a:lnTo>
                  <a:pt x="71" y="61"/>
                </a:lnTo>
                <a:lnTo>
                  <a:pt x="77" y="70"/>
                </a:lnTo>
                <a:lnTo>
                  <a:pt x="81" y="79"/>
                </a:lnTo>
                <a:lnTo>
                  <a:pt x="87" y="93"/>
                </a:lnTo>
                <a:lnTo>
                  <a:pt x="89" y="10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5" name="Freeform 105"/>
          <p:cNvSpPr>
            <a:spLocks/>
          </p:cNvSpPr>
          <p:nvPr/>
        </p:nvSpPr>
        <p:spPr bwMode="auto">
          <a:xfrm>
            <a:off x="2363788" y="2459038"/>
            <a:ext cx="120650" cy="119062"/>
          </a:xfrm>
          <a:custGeom>
            <a:avLst/>
            <a:gdLst/>
            <a:ahLst/>
            <a:cxnLst>
              <a:cxn ang="0">
                <a:pos x="0" y="0"/>
              </a:cxn>
              <a:cxn ang="0">
                <a:pos x="23" y="14"/>
              </a:cxn>
              <a:cxn ang="0">
                <a:pos x="40" y="26"/>
              </a:cxn>
              <a:cxn ang="0">
                <a:pos x="55" y="41"/>
              </a:cxn>
              <a:cxn ang="0">
                <a:pos x="69" y="62"/>
              </a:cxn>
              <a:cxn ang="0">
                <a:pos x="75" y="74"/>
              </a:cxn>
            </a:cxnLst>
            <a:rect l="0" t="0" r="r" b="b"/>
            <a:pathLst>
              <a:path w="76" h="75">
                <a:moveTo>
                  <a:pt x="0" y="0"/>
                </a:moveTo>
                <a:lnTo>
                  <a:pt x="23" y="14"/>
                </a:lnTo>
                <a:lnTo>
                  <a:pt x="40" y="26"/>
                </a:lnTo>
                <a:lnTo>
                  <a:pt x="55" y="41"/>
                </a:lnTo>
                <a:lnTo>
                  <a:pt x="69" y="62"/>
                </a:lnTo>
                <a:lnTo>
                  <a:pt x="75" y="7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6" name="Freeform 106"/>
          <p:cNvSpPr>
            <a:spLocks/>
          </p:cNvSpPr>
          <p:nvPr/>
        </p:nvSpPr>
        <p:spPr bwMode="auto">
          <a:xfrm>
            <a:off x="2351088" y="2473325"/>
            <a:ext cx="114300" cy="107950"/>
          </a:xfrm>
          <a:custGeom>
            <a:avLst/>
            <a:gdLst/>
            <a:ahLst/>
            <a:cxnLst>
              <a:cxn ang="0">
                <a:pos x="0" y="0"/>
              </a:cxn>
              <a:cxn ang="0">
                <a:pos x="25" y="14"/>
              </a:cxn>
              <a:cxn ang="0">
                <a:pos x="48" y="31"/>
              </a:cxn>
              <a:cxn ang="0">
                <a:pos x="60" y="45"/>
              </a:cxn>
              <a:cxn ang="0">
                <a:pos x="64" y="52"/>
              </a:cxn>
              <a:cxn ang="0">
                <a:pos x="71" y="67"/>
              </a:cxn>
            </a:cxnLst>
            <a:rect l="0" t="0" r="r" b="b"/>
            <a:pathLst>
              <a:path w="72" h="68">
                <a:moveTo>
                  <a:pt x="0" y="0"/>
                </a:moveTo>
                <a:lnTo>
                  <a:pt x="25" y="14"/>
                </a:lnTo>
                <a:lnTo>
                  <a:pt x="48" y="31"/>
                </a:lnTo>
                <a:lnTo>
                  <a:pt x="60" y="45"/>
                </a:lnTo>
                <a:lnTo>
                  <a:pt x="64" y="52"/>
                </a:lnTo>
                <a:lnTo>
                  <a:pt x="71" y="6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7" name="Freeform 107"/>
          <p:cNvSpPr>
            <a:spLocks/>
          </p:cNvSpPr>
          <p:nvPr/>
        </p:nvSpPr>
        <p:spPr bwMode="auto">
          <a:xfrm>
            <a:off x="2343150" y="2493963"/>
            <a:ext cx="106363" cy="77787"/>
          </a:xfrm>
          <a:custGeom>
            <a:avLst/>
            <a:gdLst/>
            <a:ahLst/>
            <a:cxnLst>
              <a:cxn ang="0">
                <a:pos x="66" y="48"/>
              </a:cxn>
              <a:cxn ang="0">
                <a:pos x="60" y="40"/>
              </a:cxn>
              <a:cxn ang="0">
                <a:pos x="45" y="27"/>
              </a:cxn>
              <a:cxn ang="0">
                <a:pos x="18" y="11"/>
              </a:cxn>
              <a:cxn ang="0">
                <a:pos x="0" y="0"/>
              </a:cxn>
            </a:cxnLst>
            <a:rect l="0" t="0" r="r" b="b"/>
            <a:pathLst>
              <a:path w="67" h="49">
                <a:moveTo>
                  <a:pt x="66" y="48"/>
                </a:moveTo>
                <a:lnTo>
                  <a:pt x="60" y="40"/>
                </a:lnTo>
                <a:lnTo>
                  <a:pt x="45" y="27"/>
                </a:lnTo>
                <a:lnTo>
                  <a:pt x="18" y="11"/>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8" name="Freeform 108"/>
          <p:cNvSpPr>
            <a:spLocks/>
          </p:cNvSpPr>
          <p:nvPr/>
        </p:nvSpPr>
        <p:spPr bwMode="auto">
          <a:xfrm>
            <a:off x="2336800" y="2511425"/>
            <a:ext cx="76200" cy="47625"/>
          </a:xfrm>
          <a:custGeom>
            <a:avLst/>
            <a:gdLst/>
            <a:ahLst/>
            <a:cxnLst>
              <a:cxn ang="0">
                <a:pos x="0" y="0"/>
              </a:cxn>
              <a:cxn ang="0">
                <a:pos x="11" y="7"/>
              </a:cxn>
              <a:cxn ang="0">
                <a:pos x="19" y="13"/>
              </a:cxn>
              <a:cxn ang="0">
                <a:pos x="31" y="18"/>
              </a:cxn>
              <a:cxn ang="0">
                <a:pos x="47" y="29"/>
              </a:cxn>
            </a:cxnLst>
            <a:rect l="0" t="0" r="r" b="b"/>
            <a:pathLst>
              <a:path w="48" h="30">
                <a:moveTo>
                  <a:pt x="0" y="0"/>
                </a:moveTo>
                <a:lnTo>
                  <a:pt x="11" y="7"/>
                </a:lnTo>
                <a:lnTo>
                  <a:pt x="19" y="13"/>
                </a:lnTo>
                <a:lnTo>
                  <a:pt x="31" y="18"/>
                </a:lnTo>
                <a:lnTo>
                  <a:pt x="47" y="2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29" name="Freeform 109"/>
          <p:cNvSpPr>
            <a:spLocks/>
          </p:cNvSpPr>
          <p:nvPr/>
        </p:nvSpPr>
        <p:spPr bwMode="auto">
          <a:xfrm>
            <a:off x="2289175" y="2514600"/>
            <a:ext cx="85725" cy="41275"/>
          </a:xfrm>
          <a:custGeom>
            <a:avLst/>
            <a:gdLst/>
            <a:ahLst/>
            <a:cxnLst>
              <a:cxn ang="0">
                <a:pos x="53" y="25"/>
              </a:cxn>
              <a:cxn ang="0">
                <a:pos x="36" y="15"/>
              </a:cxn>
              <a:cxn ang="0">
                <a:pos x="18" y="5"/>
              </a:cxn>
              <a:cxn ang="0">
                <a:pos x="7" y="1"/>
              </a:cxn>
              <a:cxn ang="0">
                <a:pos x="0" y="0"/>
              </a:cxn>
            </a:cxnLst>
            <a:rect l="0" t="0" r="r" b="b"/>
            <a:pathLst>
              <a:path w="54" h="26">
                <a:moveTo>
                  <a:pt x="53" y="25"/>
                </a:moveTo>
                <a:lnTo>
                  <a:pt x="36" y="15"/>
                </a:lnTo>
                <a:lnTo>
                  <a:pt x="18" y="5"/>
                </a:lnTo>
                <a:lnTo>
                  <a:pt x="7" y="1"/>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30" name="Freeform 110"/>
          <p:cNvSpPr>
            <a:spLocks/>
          </p:cNvSpPr>
          <p:nvPr/>
        </p:nvSpPr>
        <p:spPr bwMode="auto">
          <a:xfrm>
            <a:off x="2263775" y="2524125"/>
            <a:ext cx="79375" cy="33338"/>
          </a:xfrm>
          <a:custGeom>
            <a:avLst/>
            <a:gdLst/>
            <a:ahLst/>
            <a:cxnLst>
              <a:cxn ang="0">
                <a:pos x="0" y="0"/>
              </a:cxn>
              <a:cxn ang="0">
                <a:pos x="16" y="1"/>
              </a:cxn>
              <a:cxn ang="0">
                <a:pos x="34" y="8"/>
              </a:cxn>
              <a:cxn ang="0">
                <a:pos x="49" y="20"/>
              </a:cxn>
            </a:cxnLst>
            <a:rect l="0" t="0" r="r" b="b"/>
            <a:pathLst>
              <a:path w="50" h="21">
                <a:moveTo>
                  <a:pt x="0" y="0"/>
                </a:moveTo>
                <a:lnTo>
                  <a:pt x="16" y="1"/>
                </a:lnTo>
                <a:lnTo>
                  <a:pt x="34" y="8"/>
                </a:lnTo>
                <a:lnTo>
                  <a:pt x="49" y="2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31" name="Freeform 111"/>
          <p:cNvSpPr>
            <a:spLocks/>
          </p:cNvSpPr>
          <p:nvPr/>
        </p:nvSpPr>
        <p:spPr bwMode="auto">
          <a:xfrm>
            <a:off x="2252663" y="2532063"/>
            <a:ext cx="68262" cy="28575"/>
          </a:xfrm>
          <a:custGeom>
            <a:avLst/>
            <a:gdLst/>
            <a:ahLst/>
            <a:cxnLst>
              <a:cxn ang="0">
                <a:pos x="42" y="17"/>
              </a:cxn>
              <a:cxn ang="0">
                <a:pos x="33" y="12"/>
              </a:cxn>
              <a:cxn ang="0">
                <a:pos x="21" y="5"/>
              </a:cxn>
              <a:cxn ang="0">
                <a:pos x="10" y="2"/>
              </a:cxn>
              <a:cxn ang="0">
                <a:pos x="0" y="0"/>
              </a:cxn>
            </a:cxnLst>
            <a:rect l="0" t="0" r="r" b="b"/>
            <a:pathLst>
              <a:path w="43" h="18">
                <a:moveTo>
                  <a:pt x="42" y="17"/>
                </a:moveTo>
                <a:lnTo>
                  <a:pt x="33" y="12"/>
                </a:lnTo>
                <a:lnTo>
                  <a:pt x="21" y="5"/>
                </a:lnTo>
                <a:lnTo>
                  <a:pt x="10" y="2"/>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32" name="Freeform 112"/>
          <p:cNvSpPr>
            <a:spLocks/>
          </p:cNvSpPr>
          <p:nvPr/>
        </p:nvSpPr>
        <p:spPr bwMode="auto">
          <a:xfrm>
            <a:off x="2239963" y="2546350"/>
            <a:ext cx="53975" cy="17463"/>
          </a:xfrm>
          <a:custGeom>
            <a:avLst/>
            <a:gdLst/>
            <a:ahLst/>
            <a:cxnLst>
              <a:cxn ang="0">
                <a:pos x="0" y="0"/>
              </a:cxn>
              <a:cxn ang="0">
                <a:pos x="8" y="0"/>
              </a:cxn>
              <a:cxn ang="0">
                <a:pos x="14" y="2"/>
              </a:cxn>
              <a:cxn ang="0">
                <a:pos x="23" y="5"/>
              </a:cxn>
              <a:cxn ang="0">
                <a:pos x="33" y="10"/>
              </a:cxn>
            </a:cxnLst>
            <a:rect l="0" t="0" r="r" b="b"/>
            <a:pathLst>
              <a:path w="34" h="11">
                <a:moveTo>
                  <a:pt x="0" y="0"/>
                </a:moveTo>
                <a:lnTo>
                  <a:pt x="8" y="0"/>
                </a:lnTo>
                <a:lnTo>
                  <a:pt x="14" y="2"/>
                </a:lnTo>
                <a:lnTo>
                  <a:pt x="23" y="5"/>
                </a:lnTo>
                <a:lnTo>
                  <a:pt x="33" y="1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33" name="Freeform 113"/>
          <p:cNvSpPr>
            <a:spLocks/>
          </p:cNvSpPr>
          <p:nvPr/>
        </p:nvSpPr>
        <p:spPr bwMode="auto">
          <a:xfrm>
            <a:off x="2219325" y="2551113"/>
            <a:ext cx="44450" cy="19050"/>
          </a:xfrm>
          <a:custGeom>
            <a:avLst/>
            <a:gdLst/>
            <a:ahLst/>
            <a:cxnLst>
              <a:cxn ang="0">
                <a:pos x="27" y="11"/>
              </a:cxn>
              <a:cxn ang="0">
                <a:pos x="17" y="6"/>
              </a:cxn>
              <a:cxn ang="0">
                <a:pos x="7" y="2"/>
              </a:cxn>
              <a:cxn ang="0">
                <a:pos x="0" y="0"/>
              </a:cxn>
            </a:cxnLst>
            <a:rect l="0" t="0" r="r" b="b"/>
            <a:pathLst>
              <a:path w="28" h="12">
                <a:moveTo>
                  <a:pt x="27" y="11"/>
                </a:moveTo>
                <a:lnTo>
                  <a:pt x="17" y="6"/>
                </a:lnTo>
                <a:lnTo>
                  <a:pt x="7" y="2"/>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34" name="Freeform 114"/>
          <p:cNvSpPr>
            <a:spLocks/>
          </p:cNvSpPr>
          <p:nvPr/>
        </p:nvSpPr>
        <p:spPr bwMode="auto">
          <a:xfrm>
            <a:off x="2181225" y="2559050"/>
            <a:ext cx="65088" cy="17463"/>
          </a:xfrm>
          <a:custGeom>
            <a:avLst/>
            <a:gdLst/>
            <a:ahLst/>
            <a:cxnLst>
              <a:cxn ang="0">
                <a:pos x="0" y="0"/>
              </a:cxn>
              <a:cxn ang="0">
                <a:pos x="6" y="0"/>
              </a:cxn>
              <a:cxn ang="0">
                <a:pos x="14" y="0"/>
              </a:cxn>
              <a:cxn ang="0">
                <a:pos x="19" y="2"/>
              </a:cxn>
              <a:cxn ang="0">
                <a:pos x="25" y="4"/>
              </a:cxn>
              <a:cxn ang="0">
                <a:pos x="35" y="8"/>
              </a:cxn>
              <a:cxn ang="0">
                <a:pos x="40" y="10"/>
              </a:cxn>
            </a:cxnLst>
            <a:rect l="0" t="0" r="r" b="b"/>
            <a:pathLst>
              <a:path w="41" h="11">
                <a:moveTo>
                  <a:pt x="0" y="0"/>
                </a:moveTo>
                <a:lnTo>
                  <a:pt x="6" y="0"/>
                </a:lnTo>
                <a:lnTo>
                  <a:pt x="14" y="0"/>
                </a:lnTo>
                <a:lnTo>
                  <a:pt x="19" y="2"/>
                </a:lnTo>
                <a:lnTo>
                  <a:pt x="25" y="4"/>
                </a:lnTo>
                <a:lnTo>
                  <a:pt x="35" y="8"/>
                </a:lnTo>
                <a:lnTo>
                  <a:pt x="40" y="1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35" name="Freeform 115"/>
          <p:cNvSpPr>
            <a:spLocks/>
          </p:cNvSpPr>
          <p:nvPr/>
        </p:nvSpPr>
        <p:spPr bwMode="auto">
          <a:xfrm>
            <a:off x="2166938" y="2566988"/>
            <a:ext cx="52387" cy="11112"/>
          </a:xfrm>
          <a:custGeom>
            <a:avLst/>
            <a:gdLst/>
            <a:ahLst/>
            <a:cxnLst>
              <a:cxn ang="0">
                <a:pos x="32" y="6"/>
              </a:cxn>
              <a:cxn ang="0">
                <a:pos x="27" y="4"/>
              </a:cxn>
              <a:cxn ang="0">
                <a:pos x="19" y="2"/>
              </a:cxn>
              <a:cxn ang="0">
                <a:pos x="12" y="0"/>
              </a:cxn>
              <a:cxn ang="0">
                <a:pos x="6" y="0"/>
              </a:cxn>
              <a:cxn ang="0">
                <a:pos x="0" y="0"/>
              </a:cxn>
            </a:cxnLst>
            <a:rect l="0" t="0" r="r" b="b"/>
            <a:pathLst>
              <a:path w="33" h="7">
                <a:moveTo>
                  <a:pt x="32" y="6"/>
                </a:moveTo>
                <a:lnTo>
                  <a:pt x="27" y="4"/>
                </a:lnTo>
                <a:lnTo>
                  <a:pt x="19" y="2"/>
                </a:lnTo>
                <a:lnTo>
                  <a:pt x="12" y="0"/>
                </a:lnTo>
                <a:lnTo>
                  <a:pt x="6"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36" name="Freeform 116"/>
          <p:cNvSpPr>
            <a:spLocks/>
          </p:cNvSpPr>
          <p:nvPr/>
        </p:nvSpPr>
        <p:spPr bwMode="auto">
          <a:xfrm>
            <a:off x="2419350" y="2439988"/>
            <a:ext cx="74613" cy="66675"/>
          </a:xfrm>
          <a:custGeom>
            <a:avLst/>
            <a:gdLst/>
            <a:ahLst/>
            <a:cxnLst>
              <a:cxn ang="0">
                <a:pos x="46" y="41"/>
              </a:cxn>
              <a:cxn ang="0">
                <a:pos x="38" y="34"/>
              </a:cxn>
              <a:cxn ang="0">
                <a:pos x="26" y="26"/>
              </a:cxn>
              <a:cxn ang="0">
                <a:pos x="13" y="12"/>
              </a:cxn>
              <a:cxn ang="0">
                <a:pos x="0" y="0"/>
              </a:cxn>
            </a:cxnLst>
            <a:rect l="0" t="0" r="r" b="b"/>
            <a:pathLst>
              <a:path w="47" h="42">
                <a:moveTo>
                  <a:pt x="46" y="41"/>
                </a:moveTo>
                <a:lnTo>
                  <a:pt x="38" y="34"/>
                </a:lnTo>
                <a:lnTo>
                  <a:pt x="26" y="26"/>
                </a:lnTo>
                <a:lnTo>
                  <a:pt x="13" y="12"/>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37" name="Freeform 117"/>
          <p:cNvSpPr>
            <a:spLocks/>
          </p:cNvSpPr>
          <p:nvPr/>
        </p:nvSpPr>
        <p:spPr bwMode="auto">
          <a:xfrm>
            <a:off x="1601788" y="2513013"/>
            <a:ext cx="671512" cy="487362"/>
          </a:xfrm>
          <a:custGeom>
            <a:avLst/>
            <a:gdLst/>
            <a:ahLst/>
            <a:cxnLst>
              <a:cxn ang="0">
                <a:pos x="385" y="39"/>
              </a:cxn>
              <a:cxn ang="0">
                <a:pos x="362" y="36"/>
              </a:cxn>
              <a:cxn ang="0">
                <a:pos x="315" y="17"/>
              </a:cxn>
              <a:cxn ang="0">
                <a:pos x="268" y="5"/>
              </a:cxn>
              <a:cxn ang="0">
                <a:pos x="198" y="0"/>
              </a:cxn>
              <a:cxn ang="0">
                <a:pos x="152" y="1"/>
              </a:cxn>
              <a:cxn ang="0">
                <a:pos x="131" y="5"/>
              </a:cxn>
              <a:cxn ang="0">
                <a:pos x="119" y="12"/>
              </a:cxn>
              <a:cxn ang="0">
                <a:pos x="88" y="23"/>
              </a:cxn>
              <a:cxn ang="0">
                <a:pos x="58" y="35"/>
              </a:cxn>
              <a:cxn ang="0">
                <a:pos x="38" y="49"/>
              </a:cxn>
              <a:cxn ang="0">
                <a:pos x="16" y="68"/>
              </a:cxn>
              <a:cxn ang="0">
                <a:pos x="4" y="83"/>
              </a:cxn>
              <a:cxn ang="0">
                <a:pos x="0" y="97"/>
              </a:cxn>
              <a:cxn ang="0">
                <a:pos x="20" y="85"/>
              </a:cxn>
              <a:cxn ang="0">
                <a:pos x="40" y="85"/>
              </a:cxn>
              <a:cxn ang="0">
                <a:pos x="61" y="83"/>
              </a:cxn>
              <a:cxn ang="0">
                <a:pos x="82" y="77"/>
              </a:cxn>
              <a:cxn ang="0">
                <a:pos x="95" y="97"/>
              </a:cxn>
              <a:cxn ang="0">
                <a:pos x="130" y="118"/>
              </a:cxn>
              <a:cxn ang="0">
                <a:pos x="161" y="121"/>
              </a:cxn>
              <a:cxn ang="0">
                <a:pos x="196" y="115"/>
              </a:cxn>
              <a:cxn ang="0">
                <a:pos x="212" y="113"/>
              </a:cxn>
              <a:cxn ang="0">
                <a:pos x="233" y="117"/>
              </a:cxn>
              <a:cxn ang="0">
                <a:pos x="250" y="117"/>
              </a:cxn>
              <a:cxn ang="0">
                <a:pos x="268" y="126"/>
              </a:cxn>
              <a:cxn ang="0">
                <a:pos x="273" y="138"/>
              </a:cxn>
              <a:cxn ang="0">
                <a:pos x="270" y="149"/>
              </a:cxn>
              <a:cxn ang="0">
                <a:pos x="261" y="155"/>
              </a:cxn>
              <a:cxn ang="0">
                <a:pos x="237" y="166"/>
              </a:cxn>
              <a:cxn ang="0">
                <a:pos x="226" y="174"/>
              </a:cxn>
              <a:cxn ang="0">
                <a:pos x="218" y="200"/>
              </a:cxn>
              <a:cxn ang="0">
                <a:pos x="203" y="217"/>
              </a:cxn>
              <a:cxn ang="0">
                <a:pos x="186" y="241"/>
              </a:cxn>
              <a:cxn ang="0">
                <a:pos x="175" y="247"/>
              </a:cxn>
              <a:cxn ang="0">
                <a:pos x="153" y="246"/>
              </a:cxn>
              <a:cxn ang="0">
                <a:pos x="147" y="246"/>
              </a:cxn>
              <a:cxn ang="0">
                <a:pos x="137" y="250"/>
              </a:cxn>
              <a:cxn ang="0">
                <a:pos x="123" y="251"/>
              </a:cxn>
              <a:cxn ang="0">
                <a:pos x="99" y="250"/>
              </a:cxn>
              <a:cxn ang="0">
                <a:pos x="77" y="257"/>
              </a:cxn>
              <a:cxn ang="0">
                <a:pos x="66" y="266"/>
              </a:cxn>
              <a:cxn ang="0">
                <a:pos x="69" y="266"/>
              </a:cxn>
              <a:cxn ang="0">
                <a:pos x="89" y="263"/>
              </a:cxn>
              <a:cxn ang="0">
                <a:pos x="110" y="270"/>
              </a:cxn>
              <a:cxn ang="0">
                <a:pos x="127" y="278"/>
              </a:cxn>
              <a:cxn ang="0">
                <a:pos x="137" y="279"/>
              </a:cxn>
              <a:cxn ang="0">
                <a:pos x="144" y="285"/>
              </a:cxn>
              <a:cxn ang="0">
                <a:pos x="151" y="297"/>
              </a:cxn>
              <a:cxn ang="0">
                <a:pos x="164" y="304"/>
              </a:cxn>
              <a:cxn ang="0">
                <a:pos x="186" y="305"/>
              </a:cxn>
              <a:cxn ang="0">
                <a:pos x="204" y="299"/>
              </a:cxn>
              <a:cxn ang="0">
                <a:pos x="236" y="272"/>
              </a:cxn>
              <a:cxn ang="0">
                <a:pos x="247" y="261"/>
              </a:cxn>
              <a:cxn ang="0">
                <a:pos x="293" y="242"/>
              </a:cxn>
              <a:cxn ang="0">
                <a:pos x="334" y="217"/>
              </a:cxn>
              <a:cxn ang="0">
                <a:pos x="359" y="181"/>
              </a:cxn>
              <a:cxn ang="0">
                <a:pos x="371" y="152"/>
              </a:cxn>
              <a:cxn ang="0">
                <a:pos x="380" y="118"/>
              </a:cxn>
              <a:cxn ang="0">
                <a:pos x="387" y="107"/>
              </a:cxn>
              <a:cxn ang="0">
                <a:pos x="399" y="103"/>
              </a:cxn>
              <a:cxn ang="0">
                <a:pos x="422" y="57"/>
              </a:cxn>
            </a:cxnLst>
            <a:rect l="0" t="0" r="r" b="b"/>
            <a:pathLst>
              <a:path w="423" h="307">
                <a:moveTo>
                  <a:pt x="400" y="39"/>
                </a:moveTo>
                <a:lnTo>
                  <a:pt x="385" y="39"/>
                </a:lnTo>
                <a:lnTo>
                  <a:pt x="373" y="38"/>
                </a:lnTo>
                <a:lnTo>
                  <a:pt x="362" y="36"/>
                </a:lnTo>
                <a:lnTo>
                  <a:pt x="348" y="31"/>
                </a:lnTo>
                <a:lnTo>
                  <a:pt x="315" y="17"/>
                </a:lnTo>
                <a:lnTo>
                  <a:pt x="298" y="12"/>
                </a:lnTo>
                <a:lnTo>
                  <a:pt x="268" y="5"/>
                </a:lnTo>
                <a:lnTo>
                  <a:pt x="233" y="2"/>
                </a:lnTo>
                <a:lnTo>
                  <a:pt x="198" y="0"/>
                </a:lnTo>
                <a:lnTo>
                  <a:pt x="170" y="0"/>
                </a:lnTo>
                <a:lnTo>
                  <a:pt x="152" y="1"/>
                </a:lnTo>
                <a:lnTo>
                  <a:pt x="139" y="3"/>
                </a:lnTo>
                <a:lnTo>
                  <a:pt x="131" y="5"/>
                </a:lnTo>
                <a:lnTo>
                  <a:pt x="124" y="9"/>
                </a:lnTo>
                <a:lnTo>
                  <a:pt x="119" y="12"/>
                </a:lnTo>
                <a:lnTo>
                  <a:pt x="112" y="15"/>
                </a:lnTo>
                <a:lnTo>
                  <a:pt x="88" y="23"/>
                </a:lnTo>
                <a:lnTo>
                  <a:pt x="71" y="28"/>
                </a:lnTo>
                <a:lnTo>
                  <a:pt x="58" y="35"/>
                </a:lnTo>
                <a:lnTo>
                  <a:pt x="47" y="42"/>
                </a:lnTo>
                <a:lnTo>
                  <a:pt x="38" y="49"/>
                </a:lnTo>
                <a:lnTo>
                  <a:pt x="28" y="60"/>
                </a:lnTo>
                <a:lnTo>
                  <a:pt x="16" y="68"/>
                </a:lnTo>
                <a:lnTo>
                  <a:pt x="10" y="74"/>
                </a:lnTo>
                <a:lnTo>
                  <a:pt x="4" y="83"/>
                </a:lnTo>
                <a:lnTo>
                  <a:pt x="1" y="90"/>
                </a:lnTo>
                <a:lnTo>
                  <a:pt x="0" y="97"/>
                </a:lnTo>
                <a:lnTo>
                  <a:pt x="10" y="89"/>
                </a:lnTo>
                <a:lnTo>
                  <a:pt x="20" y="85"/>
                </a:lnTo>
                <a:lnTo>
                  <a:pt x="32" y="84"/>
                </a:lnTo>
                <a:lnTo>
                  <a:pt x="40" y="85"/>
                </a:lnTo>
                <a:lnTo>
                  <a:pt x="50" y="85"/>
                </a:lnTo>
                <a:lnTo>
                  <a:pt x="61" y="83"/>
                </a:lnTo>
                <a:lnTo>
                  <a:pt x="69" y="81"/>
                </a:lnTo>
                <a:lnTo>
                  <a:pt x="82" y="77"/>
                </a:lnTo>
                <a:lnTo>
                  <a:pt x="86" y="85"/>
                </a:lnTo>
                <a:lnTo>
                  <a:pt x="95" y="97"/>
                </a:lnTo>
                <a:lnTo>
                  <a:pt x="107" y="107"/>
                </a:lnTo>
                <a:lnTo>
                  <a:pt x="130" y="118"/>
                </a:lnTo>
                <a:lnTo>
                  <a:pt x="146" y="121"/>
                </a:lnTo>
                <a:lnTo>
                  <a:pt x="161" y="121"/>
                </a:lnTo>
                <a:lnTo>
                  <a:pt x="174" y="120"/>
                </a:lnTo>
                <a:lnTo>
                  <a:pt x="196" y="115"/>
                </a:lnTo>
                <a:lnTo>
                  <a:pt x="203" y="114"/>
                </a:lnTo>
                <a:lnTo>
                  <a:pt x="212" y="113"/>
                </a:lnTo>
                <a:lnTo>
                  <a:pt x="222" y="115"/>
                </a:lnTo>
                <a:lnTo>
                  <a:pt x="233" y="117"/>
                </a:lnTo>
                <a:lnTo>
                  <a:pt x="240" y="117"/>
                </a:lnTo>
                <a:lnTo>
                  <a:pt x="250" y="117"/>
                </a:lnTo>
                <a:lnTo>
                  <a:pt x="260" y="121"/>
                </a:lnTo>
                <a:lnTo>
                  <a:pt x="268" y="126"/>
                </a:lnTo>
                <a:lnTo>
                  <a:pt x="271" y="131"/>
                </a:lnTo>
                <a:lnTo>
                  <a:pt x="273" y="138"/>
                </a:lnTo>
                <a:lnTo>
                  <a:pt x="273" y="143"/>
                </a:lnTo>
                <a:lnTo>
                  <a:pt x="270" y="149"/>
                </a:lnTo>
                <a:lnTo>
                  <a:pt x="266" y="152"/>
                </a:lnTo>
                <a:lnTo>
                  <a:pt x="261" y="155"/>
                </a:lnTo>
                <a:lnTo>
                  <a:pt x="244" y="162"/>
                </a:lnTo>
                <a:lnTo>
                  <a:pt x="237" y="166"/>
                </a:lnTo>
                <a:lnTo>
                  <a:pt x="229" y="169"/>
                </a:lnTo>
                <a:lnTo>
                  <a:pt x="226" y="174"/>
                </a:lnTo>
                <a:lnTo>
                  <a:pt x="222" y="193"/>
                </a:lnTo>
                <a:lnTo>
                  <a:pt x="218" y="200"/>
                </a:lnTo>
                <a:lnTo>
                  <a:pt x="208" y="212"/>
                </a:lnTo>
                <a:lnTo>
                  <a:pt x="203" y="217"/>
                </a:lnTo>
                <a:lnTo>
                  <a:pt x="196" y="230"/>
                </a:lnTo>
                <a:lnTo>
                  <a:pt x="186" y="241"/>
                </a:lnTo>
                <a:lnTo>
                  <a:pt x="180" y="245"/>
                </a:lnTo>
                <a:lnTo>
                  <a:pt x="175" y="247"/>
                </a:lnTo>
                <a:lnTo>
                  <a:pt x="168" y="248"/>
                </a:lnTo>
                <a:lnTo>
                  <a:pt x="153" y="246"/>
                </a:lnTo>
                <a:lnTo>
                  <a:pt x="150" y="245"/>
                </a:lnTo>
                <a:lnTo>
                  <a:pt x="147" y="246"/>
                </a:lnTo>
                <a:lnTo>
                  <a:pt x="143" y="248"/>
                </a:lnTo>
                <a:lnTo>
                  <a:pt x="137" y="250"/>
                </a:lnTo>
                <a:lnTo>
                  <a:pt x="131" y="251"/>
                </a:lnTo>
                <a:lnTo>
                  <a:pt x="123" y="251"/>
                </a:lnTo>
                <a:lnTo>
                  <a:pt x="110" y="250"/>
                </a:lnTo>
                <a:lnTo>
                  <a:pt x="99" y="250"/>
                </a:lnTo>
                <a:lnTo>
                  <a:pt x="85" y="253"/>
                </a:lnTo>
                <a:lnTo>
                  <a:pt x="77" y="257"/>
                </a:lnTo>
                <a:lnTo>
                  <a:pt x="71" y="261"/>
                </a:lnTo>
                <a:lnTo>
                  <a:pt x="66" y="266"/>
                </a:lnTo>
                <a:lnTo>
                  <a:pt x="63" y="269"/>
                </a:lnTo>
                <a:lnTo>
                  <a:pt x="69" y="266"/>
                </a:lnTo>
                <a:lnTo>
                  <a:pt x="77" y="264"/>
                </a:lnTo>
                <a:lnTo>
                  <a:pt x="89" y="263"/>
                </a:lnTo>
                <a:lnTo>
                  <a:pt x="100" y="265"/>
                </a:lnTo>
                <a:lnTo>
                  <a:pt x="110" y="270"/>
                </a:lnTo>
                <a:lnTo>
                  <a:pt x="122" y="277"/>
                </a:lnTo>
                <a:lnTo>
                  <a:pt x="127" y="278"/>
                </a:lnTo>
                <a:lnTo>
                  <a:pt x="132" y="279"/>
                </a:lnTo>
                <a:lnTo>
                  <a:pt x="137" y="279"/>
                </a:lnTo>
                <a:lnTo>
                  <a:pt x="142" y="279"/>
                </a:lnTo>
                <a:lnTo>
                  <a:pt x="144" y="285"/>
                </a:lnTo>
                <a:lnTo>
                  <a:pt x="147" y="292"/>
                </a:lnTo>
                <a:lnTo>
                  <a:pt x="151" y="297"/>
                </a:lnTo>
                <a:lnTo>
                  <a:pt x="157" y="301"/>
                </a:lnTo>
                <a:lnTo>
                  <a:pt x="164" y="304"/>
                </a:lnTo>
                <a:lnTo>
                  <a:pt x="173" y="306"/>
                </a:lnTo>
                <a:lnTo>
                  <a:pt x="186" y="305"/>
                </a:lnTo>
                <a:lnTo>
                  <a:pt x="196" y="303"/>
                </a:lnTo>
                <a:lnTo>
                  <a:pt x="204" y="299"/>
                </a:lnTo>
                <a:lnTo>
                  <a:pt x="223" y="286"/>
                </a:lnTo>
                <a:lnTo>
                  <a:pt x="236" y="272"/>
                </a:lnTo>
                <a:lnTo>
                  <a:pt x="240" y="266"/>
                </a:lnTo>
                <a:lnTo>
                  <a:pt x="247" y="261"/>
                </a:lnTo>
                <a:lnTo>
                  <a:pt x="260" y="255"/>
                </a:lnTo>
                <a:lnTo>
                  <a:pt x="293" y="242"/>
                </a:lnTo>
                <a:lnTo>
                  <a:pt x="316" y="229"/>
                </a:lnTo>
                <a:lnTo>
                  <a:pt x="334" y="217"/>
                </a:lnTo>
                <a:lnTo>
                  <a:pt x="348" y="198"/>
                </a:lnTo>
                <a:lnTo>
                  <a:pt x="359" y="181"/>
                </a:lnTo>
                <a:lnTo>
                  <a:pt x="366" y="167"/>
                </a:lnTo>
                <a:lnTo>
                  <a:pt x="371" y="152"/>
                </a:lnTo>
                <a:lnTo>
                  <a:pt x="375" y="131"/>
                </a:lnTo>
                <a:lnTo>
                  <a:pt x="380" y="118"/>
                </a:lnTo>
                <a:lnTo>
                  <a:pt x="384" y="110"/>
                </a:lnTo>
                <a:lnTo>
                  <a:pt x="387" y="107"/>
                </a:lnTo>
                <a:lnTo>
                  <a:pt x="393" y="104"/>
                </a:lnTo>
                <a:lnTo>
                  <a:pt x="399" y="103"/>
                </a:lnTo>
                <a:lnTo>
                  <a:pt x="409" y="103"/>
                </a:lnTo>
                <a:lnTo>
                  <a:pt x="422" y="57"/>
                </a:lnTo>
                <a:lnTo>
                  <a:pt x="400" y="39"/>
                </a:lnTo>
              </a:path>
            </a:pathLst>
          </a:custGeom>
          <a:solidFill>
            <a:srgbClr val="FFF6D9"/>
          </a:solidFill>
          <a:ln w="25400" cap="rnd" cmpd="sng">
            <a:solidFill>
              <a:srgbClr val="000000"/>
            </a:solidFill>
            <a:prstDash val="solid"/>
            <a:round/>
            <a:headEnd/>
            <a:tailEnd/>
          </a:ln>
          <a:effectLst/>
        </p:spPr>
        <p:txBody>
          <a:bodyPr/>
          <a:lstStyle/>
          <a:p>
            <a:endParaRPr lang="en-US"/>
          </a:p>
        </p:txBody>
      </p:sp>
      <p:sp>
        <p:nvSpPr>
          <p:cNvPr id="5238" name="Freeform 118"/>
          <p:cNvSpPr>
            <a:spLocks/>
          </p:cNvSpPr>
          <p:nvPr/>
        </p:nvSpPr>
        <p:spPr bwMode="auto">
          <a:xfrm>
            <a:off x="1638300" y="2598738"/>
            <a:ext cx="95250" cy="39687"/>
          </a:xfrm>
          <a:custGeom>
            <a:avLst/>
            <a:gdLst/>
            <a:ahLst/>
            <a:cxnLst>
              <a:cxn ang="0">
                <a:pos x="59" y="24"/>
              </a:cxn>
              <a:cxn ang="0">
                <a:pos x="56" y="18"/>
              </a:cxn>
              <a:cxn ang="0">
                <a:pos x="53" y="13"/>
              </a:cxn>
              <a:cxn ang="0">
                <a:pos x="49" y="8"/>
              </a:cxn>
              <a:cxn ang="0">
                <a:pos x="43" y="5"/>
              </a:cxn>
              <a:cxn ang="0">
                <a:pos x="38" y="2"/>
              </a:cxn>
              <a:cxn ang="0">
                <a:pos x="31" y="1"/>
              </a:cxn>
              <a:cxn ang="0">
                <a:pos x="22" y="0"/>
              </a:cxn>
              <a:cxn ang="0">
                <a:pos x="13" y="2"/>
              </a:cxn>
              <a:cxn ang="0">
                <a:pos x="6" y="5"/>
              </a:cxn>
              <a:cxn ang="0">
                <a:pos x="0" y="9"/>
              </a:cxn>
            </a:cxnLst>
            <a:rect l="0" t="0" r="r" b="b"/>
            <a:pathLst>
              <a:path w="60" h="25">
                <a:moveTo>
                  <a:pt x="59" y="24"/>
                </a:moveTo>
                <a:lnTo>
                  <a:pt x="56" y="18"/>
                </a:lnTo>
                <a:lnTo>
                  <a:pt x="53" y="13"/>
                </a:lnTo>
                <a:lnTo>
                  <a:pt x="49" y="8"/>
                </a:lnTo>
                <a:lnTo>
                  <a:pt x="43" y="5"/>
                </a:lnTo>
                <a:lnTo>
                  <a:pt x="38" y="2"/>
                </a:lnTo>
                <a:lnTo>
                  <a:pt x="31" y="1"/>
                </a:lnTo>
                <a:lnTo>
                  <a:pt x="22" y="0"/>
                </a:lnTo>
                <a:lnTo>
                  <a:pt x="13" y="2"/>
                </a:lnTo>
                <a:lnTo>
                  <a:pt x="6" y="5"/>
                </a:lnTo>
                <a:lnTo>
                  <a:pt x="0" y="9"/>
                </a:lnTo>
              </a:path>
            </a:pathLst>
          </a:custGeom>
          <a:noFill/>
          <a:ln w="25400" cap="rnd" cmpd="sng">
            <a:solidFill>
              <a:srgbClr val="000000"/>
            </a:solidFill>
            <a:prstDash val="solid"/>
            <a:round/>
            <a:headEnd type="none" w="sm" len="sm"/>
            <a:tailEnd type="none" w="sm" len="sm"/>
          </a:ln>
          <a:effectLst/>
        </p:spPr>
        <p:txBody>
          <a:bodyPr/>
          <a:lstStyle/>
          <a:p>
            <a:endParaRPr lang="en-US"/>
          </a:p>
        </p:txBody>
      </p:sp>
      <p:sp>
        <p:nvSpPr>
          <p:cNvPr id="5239" name="Freeform 119"/>
          <p:cNvSpPr>
            <a:spLocks/>
          </p:cNvSpPr>
          <p:nvPr/>
        </p:nvSpPr>
        <p:spPr bwMode="auto">
          <a:xfrm>
            <a:off x="1779588" y="2909888"/>
            <a:ext cx="49212" cy="47625"/>
          </a:xfrm>
          <a:custGeom>
            <a:avLst/>
            <a:gdLst/>
            <a:ahLst/>
            <a:cxnLst>
              <a:cxn ang="0">
                <a:pos x="30" y="29"/>
              </a:cxn>
              <a:cxn ang="0">
                <a:pos x="26" y="19"/>
              </a:cxn>
              <a:cxn ang="0">
                <a:pos x="21" y="12"/>
              </a:cxn>
              <a:cxn ang="0">
                <a:pos x="13" y="4"/>
              </a:cxn>
              <a:cxn ang="0">
                <a:pos x="4" y="0"/>
              </a:cxn>
              <a:cxn ang="0">
                <a:pos x="0" y="0"/>
              </a:cxn>
            </a:cxnLst>
            <a:rect l="0" t="0" r="r" b="b"/>
            <a:pathLst>
              <a:path w="31" h="30">
                <a:moveTo>
                  <a:pt x="30" y="29"/>
                </a:moveTo>
                <a:lnTo>
                  <a:pt x="26" y="19"/>
                </a:lnTo>
                <a:lnTo>
                  <a:pt x="21" y="12"/>
                </a:lnTo>
                <a:lnTo>
                  <a:pt x="13" y="4"/>
                </a:lnTo>
                <a:lnTo>
                  <a:pt x="4" y="0"/>
                </a:lnTo>
                <a:lnTo>
                  <a:pt x="0" y="0"/>
                </a:lnTo>
              </a:path>
            </a:pathLst>
          </a:custGeom>
          <a:noFill/>
          <a:ln w="25400" cap="rnd" cmpd="sng">
            <a:solidFill>
              <a:srgbClr val="000000"/>
            </a:solidFill>
            <a:prstDash val="solid"/>
            <a:round/>
            <a:headEnd type="none" w="sm" len="sm"/>
            <a:tailEnd type="none" w="sm" len="sm"/>
          </a:ln>
          <a:effectLst/>
        </p:spPr>
        <p:txBody>
          <a:bodyPr/>
          <a:lstStyle/>
          <a:p>
            <a:endParaRPr lang="en-US"/>
          </a:p>
        </p:txBody>
      </p:sp>
      <p:sp>
        <p:nvSpPr>
          <p:cNvPr id="5240" name="Freeform 120"/>
          <p:cNvSpPr>
            <a:spLocks/>
          </p:cNvSpPr>
          <p:nvPr/>
        </p:nvSpPr>
        <p:spPr bwMode="auto">
          <a:xfrm>
            <a:off x="2046288" y="2541588"/>
            <a:ext cx="242887" cy="254000"/>
          </a:xfrm>
          <a:custGeom>
            <a:avLst/>
            <a:gdLst/>
            <a:ahLst/>
            <a:cxnLst>
              <a:cxn ang="0">
                <a:pos x="121" y="21"/>
              </a:cxn>
              <a:cxn ang="0">
                <a:pos x="104" y="21"/>
              </a:cxn>
              <a:cxn ang="0">
                <a:pos x="95" y="20"/>
              </a:cxn>
              <a:cxn ang="0">
                <a:pos x="85" y="19"/>
              </a:cxn>
              <a:cxn ang="0">
                <a:pos x="82" y="18"/>
              </a:cxn>
              <a:cxn ang="0">
                <a:pos x="68" y="13"/>
              </a:cxn>
              <a:cxn ang="0">
                <a:pos x="52" y="6"/>
              </a:cxn>
              <a:cxn ang="0">
                <a:pos x="38" y="0"/>
              </a:cxn>
              <a:cxn ang="0">
                <a:pos x="35" y="2"/>
              </a:cxn>
              <a:cxn ang="0">
                <a:pos x="31" y="4"/>
              </a:cxn>
              <a:cxn ang="0">
                <a:pos x="27" y="5"/>
              </a:cxn>
              <a:cxn ang="0">
                <a:pos x="24" y="7"/>
              </a:cxn>
              <a:cxn ang="0">
                <a:pos x="21" y="11"/>
              </a:cxn>
              <a:cxn ang="0">
                <a:pos x="21" y="17"/>
              </a:cxn>
              <a:cxn ang="0">
                <a:pos x="19" y="25"/>
              </a:cxn>
              <a:cxn ang="0">
                <a:pos x="16" y="29"/>
              </a:cxn>
              <a:cxn ang="0">
                <a:pos x="9" y="33"/>
              </a:cxn>
              <a:cxn ang="0">
                <a:pos x="2" y="38"/>
              </a:cxn>
              <a:cxn ang="0">
                <a:pos x="1" y="41"/>
              </a:cxn>
              <a:cxn ang="0">
                <a:pos x="0" y="44"/>
              </a:cxn>
              <a:cxn ang="0">
                <a:pos x="2" y="47"/>
              </a:cxn>
              <a:cxn ang="0">
                <a:pos x="7" y="51"/>
              </a:cxn>
              <a:cxn ang="0">
                <a:pos x="14" y="57"/>
              </a:cxn>
              <a:cxn ang="0">
                <a:pos x="20" y="62"/>
              </a:cxn>
              <a:cxn ang="0">
                <a:pos x="24" y="65"/>
              </a:cxn>
              <a:cxn ang="0">
                <a:pos x="40" y="72"/>
              </a:cxn>
              <a:cxn ang="0">
                <a:pos x="45" y="76"/>
              </a:cxn>
              <a:cxn ang="0">
                <a:pos x="48" y="81"/>
              </a:cxn>
              <a:cxn ang="0">
                <a:pos x="46" y="86"/>
              </a:cxn>
              <a:cxn ang="0">
                <a:pos x="41" y="91"/>
              </a:cxn>
              <a:cxn ang="0">
                <a:pos x="39" y="94"/>
              </a:cxn>
              <a:cxn ang="0">
                <a:pos x="39" y="99"/>
              </a:cxn>
              <a:cxn ang="0">
                <a:pos x="43" y="106"/>
              </a:cxn>
              <a:cxn ang="0">
                <a:pos x="44" y="111"/>
              </a:cxn>
              <a:cxn ang="0">
                <a:pos x="43" y="115"/>
              </a:cxn>
              <a:cxn ang="0">
                <a:pos x="40" y="120"/>
              </a:cxn>
              <a:cxn ang="0">
                <a:pos x="38" y="125"/>
              </a:cxn>
              <a:cxn ang="0">
                <a:pos x="41" y="129"/>
              </a:cxn>
              <a:cxn ang="0">
                <a:pos x="46" y="134"/>
              </a:cxn>
              <a:cxn ang="0">
                <a:pos x="52" y="135"/>
              </a:cxn>
              <a:cxn ang="0">
                <a:pos x="57" y="139"/>
              </a:cxn>
              <a:cxn ang="0">
                <a:pos x="60" y="149"/>
              </a:cxn>
              <a:cxn ang="0">
                <a:pos x="64" y="156"/>
              </a:cxn>
              <a:cxn ang="0">
                <a:pos x="71" y="159"/>
              </a:cxn>
              <a:cxn ang="0">
                <a:pos x="79" y="158"/>
              </a:cxn>
              <a:cxn ang="0">
                <a:pos x="82" y="157"/>
              </a:cxn>
              <a:cxn ang="0">
                <a:pos x="88" y="141"/>
              </a:cxn>
              <a:cxn ang="0">
                <a:pos x="92" y="127"/>
              </a:cxn>
              <a:cxn ang="0">
                <a:pos x="94" y="116"/>
              </a:cxn>
              <a:cxn ang="0">
                <a:pos x="97" y="106"/>
              </a:cxn>
              <a:cxn ang="0">
                <a:pos x="100" y="100"/>
              </a:cxn>
              <a:cxn ang="0">
                <a:pos x="104" y="91"/>
              </a:cxn>
              <a:cxn ang="0">
                <a:pos x="109" y="87"/>
              </a:cxn>
              <a:cxn ang="0">
                <a:pos x="118" y="85"/>
              </a:cxn>
              <a:cxn ang="0">
                <a:pos x="129" y="85"/>
              </a:cxn>
              <a:cxn ang="0">
                <a:pos x="152" y="44"/>
              </a:cxn>
              <a:cxn ang="0">
                <a:pos x="121" y="21"/>
              </a:cxn>
            </a:cxnLst>
            <a:rect l="0" t="0" r="r" b="b"/>
            <a:pathLst>
              <a:path w="153" h="160">
                <a:moveTo>
                  <a:pt x="121" y="21"/>
                </a:moveTo>
                <a:lnTo>
                  <a:pt x="104" y="21"/>
                </a:lnTo>
                <a:lnTo>
                  <a:pt x="95" y="20"/>
                </a:lnTo>
                <a:lnTo>
                  <a:pt x="85" y="19"/>
                </a:lnTo>
                <a:lnTo>
                  <a:pt x="82" y="18"/>
                </a:lnTo>
                <a:lnTo>
                  <a:pt x="68" y="13"/>
                </a:lnTo>
                <a:lnTo>
                  <a:pt x="52" y="6"/>
                </a:lnTo>
                <a:lnTo>
                  <a:pt x="38" y="0"/>
                </a:lnTo>
                <a:lnTo>
                  <a:pt x="35" y="2"/>
                </a:lnTo>
                <a:lnTo>
                  <a:pt x="31" y="4"/>
                </a:lnTo>
                <a:lnTo>
                  <a:pt x="27" y="5"/>
                </a:lnTo>
                <a:lnTo>
                  <a:pt x="24" y="7"/>
                </a:lnTo>
                <a:lnTo>
                  <a:pt x="21" y="11"/>
                </a:lnTo>
                <a:lnTo>
                  <a:pt x="21" y="17"/>
                </a:lnTo>
                <a:lnTo>
                  <a:pt x="19" y="25"/>
                </a:lnTo>
                <a:lnTo>
                  <a:pt x="16" y="29"/>
                </a:lnTo>
                <a:lnTo>
                  <a:pt x="9" y="33"/>
                </a:lnTo>
                <a:lnTo>
                  <a:pt x="2" y="38"/>
                </a:lnTo>
                <a:lnTo>
                  <a:pt x="1" y="41"/>
                </a:lnTo>
                <a:lnTo>
                  <a:pt x="0" y="44"/>
                </a:lnTo>
                <a:lnTo>
                  <a:pt x="2" y="47"/>
                </a:lnTo>
                <a:lnTo>
                  <a:pt x="7" y="51"/>
                </a:lnTo>
                <a:lnTo>
                  <a:pt x="14" y="57"/>
                </a:lnTo>
                <a:lnTo>
                  <a:pt x="20" y="62"/>
                </a:lnTo>
                <a:lnTo>
                  <a:pt x="24" y="65"/>
                </a:lnTo>
                <a:lnTo>
                  <a:pt x="40" y="72"/>
                </a:lnTo>
                <a:lnTo>
                  <a:pt x="45" y="76"/>
                </a:lnTo>
                <a:lnTo>
                  <a:pt x="48" y="81"/>
                </a:lnTo>
                <a:lnTo>
                  <a:pt x="46" y="86"/>
                </a:lnTo>
                <a:lnTo>
                  <a:pt x="41" y="91"/>
                </a:lnTo>
                <a:lnTo>
                  <a:pt x="39" y="94"/>
                </a:lnTo>
                <a:lnTo>
                  <a:pt x="39" y="99"/>
                </a:lnTo>
                <a:lnTo>
                  <a:pt x="43" y="106"/>
                </a:lnTo>
                <a:lnTo>
                  <a:pt x="44" y="111"/>
                </a:lnTo>
                <a:lnTo>
                  <a:pt x="43" y="115"/>
                </a:lnTo>
                <a:lnTo>
                  <a:pt x="40" y="120"/>
                </a:lnTo>
                <a:lnTo>
                  <a:pt x="38" y="125"/>
                </a:lnTo>
                <a:lnTo>
                  <a:pt x="41" y="129"/>
                </a:lnTo>
                <a:lnTo>
                  <a:pt x="46" y="134"/>
                </a:lnTo>
                <a:lnTo>
                  <a:pt x="52" y="135"/>
                </a:lnTo>
                <a:lnTo>
                  <a:pt x="57" y="139"/>
                </a:lnTo>
                <a:lnTo>
                  <a:pt x="60" y="149"/>
                </a:lnTo>
                <a:lnTo>
                  <a:pt x="64" y="156"/>
                </a:lnTo>
                <a:lnTo>
                  <a:pt x="71" y="159"/>
                </a:lnTo>
                <a:lnTo>
                  <a:pt x="79" y="158"/>
                </a:lnTo>
                <a:lnTo>
                  <a:pt x="82" y="157"/>
                </a:lnTo>
                <a:lnTo>
                  <a:pt x="88" y="141"/>
                </a:lnTo>
                <a:lnTo>
                  <a:pt x="92" y="127"/>
                </a:lnTo>
                <a:lnTo>
                  <a:pt x="94" y="116"/>
                </a:lnTo>
                <a:lnTo>
                  <a:pt x="97" y="106"/>
                </a:lnTo>
                <a:lnTo>
                  <a:pt x="100" y="100"/>
                </a:lnTo>
                <a:lnTo>
                  <a:pt x="104" y="91"/>
                </a:lnTo>
                <a:lnTo>
                  <a:pt x="109" y="87"/>
                </a:lnTo>
                <a:lnTo>
                  <a:pt x="118" y="85"/>
                </a:lnTo>
                <a:lnTo>
                  <a:pt x="129" y="85"/>
                </a:lnTo>
                <a:lnTo>
                  <a:pt x="152" y="44"/>
                </a:lnTo>
                <a:lnTo>
                  <a:pt x="121" y="21"/>
                </a:lnTo>
              </a:path>
            </a:pathLst>
          </a:custGeom>
          <a:solidFill>
            <a:srgbClr val="FF4F00"/>
          </a:solidFill>
          <a:ln w="9525" cap="rnd">
            <a:noFill/>
            <a:round/>
            <a:headEnd/>
            <a:tailEnd/>
          </a:ln>
          <a:effectLst/>
        </p:spPr>
        <p:txBody>
          <a:bodyPr/>
          <a:lstStyle/>
          <a:p>
            <a:endParaRPr lang="en-US"/>
          </a:p>
        </p:txBody>
      </p:sp>
      <p:sp>
        <p:nvSpPr>
          <p:cNvPr id="5241" name="Freeform 121"/>
          <p:cNvSpPr>
            <a:spLocks/>
          </p:cNvSpPr>
          <p:nvPr/>
        </p:nvSpPr>
        <p:spPr bwMode="auto">
          <a:xfrm>
            <a:off x="1606550" y="2622550"/>
            <a:ext cx="119063" cy="30163"/>
          </a:xfrm>
          <a:custGeom>
            <a:avLst/>
            <a:gdLst/>
            <a:ahLst/>
            <a:cxnLst>
              <a:cxn ang="0">
                <a:pos x="74" y="0"/>
              </a:cxn>
              <a:cxn ang="0">
                <a:pos x="68" y="3"/>
              </a:cxn>
              <a:cxn ang="0">
                <a:pos x="49" y="5"/>
              </a:cxn>
              <a:cxn ang="0">
                <a:pos x="36" y="6"/>
              </a:cxn>
              <a:cxn ang="0">
                <a:pos x="28" y="7"/>
              </a:cxn>
              <a:cxn ang="0">
                <a:pos x="11" y="12"/>
              </a:cxn>
              <a:cxn ang="0">
                <a:pos x="0" y="18"/>
              </a:cxn>
            </a:cxnLst>
            <a:rect l="0" t="0" r="r" b="b"/>
            <a:pathLst>
              <a:path w="75" h="19">
                <a:moveTo>
                  <a:pt x="74" y="0"/>
                </a:moveTo>
                <a:lnTo>
                  <a:pt x="68" y="3"/>
                </a:lnTo>
                <a:lnTo>
                  <a:pt x="49" y="5"/>
                </a:lnTo>
                <a:lnTo>
                  <a:pt x="36" y="6"/>
                </a:lnTo>
                <a:lnTo>
                  <a:pt x="28" y="7"/>
                </a:lnTo>
                <a:lnTo>
                  <a:pt x="11" y="12"/>
                </a:lnTo>
                <a:lnTo>
                  <a:pt x="0" y="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42" name="Freeform 122"/>
          <p:cNvSpPr>
            <a:spLocks/>
          </p:cNvSpPr>
          <p:nvPr/>
        </p:nvSpPr>
        <p:spPr bwMode="auto">
          <a:xfrm>
            <a:off x="1611313" y="2606675"/>
            <a:ext cx="96837" cy="34925"/>
          </a:xfrm>
          <a:custGeom>
            <a:avLst/>
            <a:gdLst/>
            <a:ahLst/>
            <a:cxnLst>
              <a:cxn ang="0">
                <a:pos x="0" y="21"/>
              </a:cxn>
              <a:cxn ang="0">
                <a:pos x="11" y="16"/>
              </a:cxn>
              <a:cxn ang="0">
                <a:pos x="23" y="12"/>
              </a:cxn>
              <a:cxn ang="0">
                <a:pos x="39" y="8"/>
              </a:cxn>
              <a:cxn ang="0">
                <a:pos x="51" y="4"/>
              </a:cxn>
              <a:cxn ang="0">
                <a:pos x="60" y="0"/>
              </a:cxn>
            </a:cxnLst>
            <a:rect l="0" t="0" r="r" b="b"/>
            <a:pathLst>
              <a:path w="61" h="22">
                <a:moveTo>
                  <a:pt x="0" y="21"/>
                </a:moveTo>
                <a:lnTo>
                  <a:pt x="11" y="16"/>
                </a:lnTo>
                <a:lnTo>
                  <a:pt x="23" y="12"/>
                </a:lnTo>
                <a:lnTo>
                  <a:pt x="39" y="8"/>
                </a:lnTo>
                <a:lnTo>
                  <a:pt x="51" y="4"/>
                </a:lnTo>
                <a:lnTo>
                  <a:pt x="6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43" name="Freeform 123"/>
          <p:cNvSpPr>
            <a:spLocks/>
          </p:cNvSpPr>
          <p:nvPr/>
        </p:nvSpPr>
        <p:spPr bwMode="auto">
          <a:xfrm>
            <a:off x="1624013" y="2600325"/>
            <a:ext cx="65087" cy="25400"/>
          </a:xfrm>
          <a:custGeom>
            <a:avLst/>
            <a:gdLst/>
            <a:ahLst/>
            <a:cxnLst>
              <a:cxn ang="0">
                <a:pos x="40" y="0"/>
              </a:cxn>
              <a:cxn ang="0">
                <a:pos x="31" y="2"/>
              </a:cxn>
              <a:cxn ang="0">
                <a:pos x="24" y="4"/>
              </a:cxn>
              <a:cxn ang="0">
                <a:pos x="15" y="7"/>
              </a:cxn>
              <a:cxn ang="0">
                <a:pos x="8" y="10"/>
              </a:cxn>
              <a:cxn ang="0">
                <a:pos x="0" y="15"/>
              </a:cxn>
            </a:cxnLst>
            <a:rect l="0" t="0" r="r" b="b"/>
            <a:pathLst>
              <a:path w="41" h="16">
                <a:moveTo>
                  <a:pt x="40" y="0"/>
                </a:moveTo>
                <a:lnTo>
                  <a:pt x="31" y="2"/>
                </a:lnTo>
                <a:lnTo>
                  <a:pt x="24" y="4"/>
                </a:lnTo>
                <a:lnTo>
                  <a:pt x="15" y="7"/>
                </a:lnTo>
                <a:lnTo>
                  <a:pt x="8" y="10"/>
                </a:lnTo>
                <a:lnTo>
                  <a:pt x="0" y="15"/>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44" name="Freeform 124"/>
          <p:cNvSpPr>
            <a:spLocks/>
          </p:cNvSpPr>
          <p:nvPr/>
        </p:nvSpPr>
        <p:spPr bwMode="auto">
          <a:xfrm>
            <a:off x="1709738" y="2924175"/>
            <a:ext cx="115887" cy="25400"/>
          </a:xfrm>
          <a:custGeom>
            <a:avLst/>
            <a:gdLst/>
            <a:ahLst/>
            <a:cxnLst>
              <a:cxn ang="0">
                <a:pos x="72" y="15"/>
              </a:cxn>
              <a:cxn ang="0">
                <a:pos x="62" y="14"/>
              </a:cxn>
              <a:cxn ang="0">
                <a:pos x="51" y="10"/>
              </a:cxn>
              <a:cxn ang="0">
                <a:pos x="39" y="4"/>
              </a:cxn>
              <a:cxn ang="0">
                <a:pos x="32" y="1"/>
              </a:cxn>
              <a:cxn ang="0">
                <a:pos x="20" y="0"/>
              </a:cxn>
              <a:cxn ang="0">
                <a:pos x="8" y="1"/>
              </a:cxn>
              <a:cxn ang="0">
                <a:pos x="0" y="5"/>
              </a:cxn>
            </a:cxnLst>
            <a:rect l="0" t="0" r="r" b="b"/>
            <a:pathLst>
              <a:path w="73" h="16">
                <a:moveTo>
                  <a:pt x="72" y="15"/>
                </a:moveTo>
                <a:lnTo>
                  <a:pt x="62" y="14"/>
                </a:lnTo>
                <a:lnTo>
                  <a:pt x="51" y="10"/>
                </a:lnTo>
                <a:lnTo>
                  <a:pt x="39" y="4"/>
                </a:lnTo>
                <a:lnTo>
                  <a:pt x="32" y="1"/>
                </a:lnTo>
                <a:lnTo>
                  <a:pt x="20" y="0"/>
                </a:lnTo>
                <a:lnTo>
                  <a:pt x="8" y="1"/>
                </a:lnTo>
                <a:lnTo>
                  <a:pt x="0" y="5"/>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45" name="Freeform 125"/>
          <p:cNvSpPr>
            <a:spLocks/>
          </p:cNvSpPr>
          <p:nvPr/>
        </p:nvSpPr>
        <p:spPr bwMode="auto">
          <a:xfrm>
            <a:off x="1733550" y="2916238"/>
            <a:ext cx="85725" cy="19050"/>
          </a:xfrm>
          <a:custGeom>
            <a:avLst/>
            <a:gdLst/>
            <a:ahLst/>
            <a:cxnLst>
              <a:cxn ang="0">
                <a:pos x="53" y="11"/>
              </a:cxn>
              <a:cxn ang="0">
                <a:pos x="43" y="10"/>
              </a:cxn>
              <a:cxn ang="0">
                <a:pos x="30" y="7"/>
              </a:cxn>
              <a:cxn ang="0">
                <a:pos x="20" y="2"/>
              </a:cxn>
              <a:cxn ang="0">
                <a:pos x="12" y="0"/>
              </a:cxn>
              <a:cxn ang="0">
                <a:pos x="5" y="0"/>
              </a:cxn>
              <a:cxn ang="0">
                <a:pos x="0" y="0"/>
              </a:cxn>
            </a:cxnLst>
            <a:rect l="0" t="0" r="r" b="b"/>
            <a:pathLst>
              <a:path w="54" h="12">
                <a:moveTo>
                  <a:pt x="53" y="11"/>
                </a:moveTo>
                <a:lnTo>
                  <a:pt x="43" y="10"/>
                </a:lnTo>
                <a:lnTo>
                  <a:pt x="30" y="7"/>
                </a:lnTo>
                <a:lnTo>
                  <a:pt x="20" y="2"/>
                </a:lnTo>
                <a:lnTo>
                  <a:pt x="12" y="0"/>
                </a:lnTo>
                <a:lnTo>
                  <a:pt x="5"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46" name="Freeform 126"/>
          <p:cNvSpPr>
            <a:spLocks/>
          </p:cNvSpPr>
          <p:nvPr/>
        </p:nvSpPr>
        <p:spPr bwMode="auto">
          <a:xfrm>
            <a:off x="1752600" y="2911475"/>
            <a:ext cx="47625" cy="6350"/>
          </a:xfrm>
          <a:custGeom>
            <a:avLst/>
            <a:gdLst/>
            <a:ahLst/>
            <a:cxnLst>
              <a:cxn ang="0">
                <a:pos x="29" y="3"/>
              </a:cxn>
              <a:cxn ang="0">
                <a:pos x="20" y="2"/>
              </a:cxn>
              <a:cxn ang="0">
                <a:pos x="12" y="1"/>
              </a:cxn>
              <a:cxn ang="0">
                <a:pos x="7" y="0"/>
              </a:cxn>
              <a:cxn ang="0">
                <a:pos x="0" y="0"/>
              </a:cxn>
            </a:cxnLst>
            <a:rect l="0" t="0" r="r" b="b"/>
            <a:pathLst>
              <a:path w="30" h="4">
                <a:moveTo>
                  <a:pt x="29" y="3"/>
                </a:moveTo>
                <a:lnTo>
                  <a:pt x="20" y="2"/>
                </a:lnTo>
                <a:lnTo>
                  <a:pt x="12" y="1"/>
                </a:lnTo>
                <a:lnTo>
                  <a:pt x="7" y="0"/>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47" name="Freeform 127"/>
          <p:cNvSpPr>
            <a:spLocks/>
          </p:cNvSpPr>
          <p:nvPr/>
        </p:nvSpPr>
        <p:spPr bwMode="auto">
          <a:xfrm>
            <a:off x="2035175" y="2770188"/>
            <a:ext cx="136525" cy="125412"/>
          </a:xfrm>
          <a:custGeom>
            <a:avLst/>
            <a:gdLst/>
            <a:ahLst/>
            <a:cxnLst>
              <a:cxn ang="0">
                <a:pos x="85" y="0"/>
              </a:cxn>
              <a:cxn ang="0">
                <a:pos x="78" y="11"/>
              </a:cxn>
              <a:cxn ang="0">
                <a:pos x="67" y="27"/>
              </a:cxn>
              <a:cxn ang="0">
                <a:pos x="46" y="46"/>
              </a:cxn>
              <a:cxn ang="0">
                <a:pos x="28" y="57"/>
              </a:cxn>
              <a:cxn ang="0">
                <a:pos x="13" y="66"/>
              </a:cxn>
              <a:cxn ang="0">
                <a:pos x="5" y="71"/>
              </a:cxn>
              <a:cxn ang="0">
                <a:pos x="0" y="78"/>
              </a:cxn>
            </a:cxnLst>
            <a:rect l="0" t="0" r="r" b="b"/>
            <a:pathLst>
              <a:path w="86" h="79">
                <a:moveTo>
                  <a:pt x="85" y="0"/>
                </a:moveTo>
                <a:lnTo>
                  <a:pt x="78" y="11"/>
                </a:lnTo>
                <a:lnTo>
                  <a:pt x="67" y="27"/>
                </a:lnTo>
                <a:lnTo>
                  <a:pt x="46" y="46"/>
                </a:lnTo>
                <a:lnTo>
                  <a:pt x="28" y="57"/>
                </a:lnTo>
                <a:lnTo>
                  <a:pt x="13" y="66"/>
                </a:lnTo>
                <a:lnTo>
                  <a:pt x="5" y="71"/>
                </a:lnTo>
                <a:lnTo>
                  <a:pt x="0" y="7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48" name="Freeform 128"/>
          <p:cNvSpPr>
            <a:spLocks/>
          </p:cNvSpPr>
          <p:nvPr/>
        </p:nvSpPr>
        <p:spPr bwMode="auto">
          <a:xfrm>
            <a:off x="2000250" y="2693988"/>
            <a:ext cx="195263" cy="231775"/>
          </a:xfrm>
          <a:custGeom>
            <a:avLst/>
            <a:gdLst/>
            <a:ahLst/>
            <a:cxnLst>
              <a:cxn ang="0">
                <a:pos x="122" y="0"/>
              </a:cxn>
              <a:cxn ang="0">
                <a:pos x="120" y="12"/>
              </a:cxn>
              <a:cxn ang="0">
                <a:pos x="110" y="35"/>
              </a:cxn>
              <a:cxn ang="0">
                <a:pos x="101" y="49"/>
              </a:cxn>
              <a:cxn ang="0">
                <a:pos x="93" y="59"/>
              </a:cxn>
              <a:cxn ang="0">
                <a:pos x="84" y="67"/>
              </a:cxn>
              <a:cxn ang="0">
                <a:pos x="54" y="85"/>
              </a:cxn>
              <a:cxn ang="0">
                <a:pos x="42" y="93"/>
              </a:cxn>
              <a:cxn ang="0">
                <a:pos x="36" y="99"/>
              </a:cxn>
              <a:cxn ang="0">
                <a:pos x="29" y="107"/>
              </a:cxn>
              <a:cxn ang="0">
                <a:pos x="12" y="132"/>
              </a:cxn>
              <a:cxn ang="0">
                <a:pos x="5" y="142"/>
              </a:cxn>
              <a:cxn ang="0">
                <a:pos x="0" y="145"/>
              </a:cxn>
            </a:cxnLst>
            <a:rect l="0" t="0" r="r" b="b"/>
            <a:pathLst>
              <a:path w="123" h="146">
                <a:moveTo>
                  <a:pt x="122" y="0"/>
                </a:moveTo>
                <a:lnTo>
                  <a:pt x="120" y="12"/>
                </a:lnTo>
                <a:lnTo>
                  <a:pt x="110" y="35"/>
                </a:lnTo>
                <a:lnTo>
                  <a:pt x="101" y="49"/>
                </a:lnTo>
                <a:lnTo>
                  <a:pt x="93" y="59"/>
                </a:lnTo>
                <a:lnTo>
                  <a:pt x="84" y="67"/>
                </a:lnTo>
                <a:lnTo>
                  <a:pt x="54" y="85"/>
                </a:lnTo>
                <a:lnTo>
                  <a:pt x="42" y="93"/>
                </a:lnTo>
                <a:lnTo>
                  <a:pt x="36" y="99"/>
                </a:lnTo>
                <a:lnTo>
                  <a:pt x="29" y="107"/>
                </a:lnTo>
                <a:lnTo>
                  <a:pt x="12" y="132"/>
                </a:lnTo>
                <a:lnTo>
                  <a:pt x="5" y="142"/>
                </a:lnTo>
                <a:lnTo>
                  <a:pt x="0" y="145"/>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49" name="Freeform 129"/>
          <p:cNvSpPr>
            <a:spLocks/>
          </p:cNvSpPr>
          <p:nvPr/>
        </p:nvSpPr>
        <p:spPr bwMode="auto">
          <a:xfrm>
            <a:off x="1985963" y="2713038"/>
            <a:ext cx="200025" cy="222250"/>
          </a:xfrm>
          <a:custGeom>
            <a:avLst/>
            <a:gdLst/>
            <a:ahLst/>
            <a:cxnLst>
              <a:cxn ang="0">
                <a:pos x="0" y="139"/>
              </a:cxn>
              <a:cxn ang="0">
                <a:pos x="5" y="133"/>
              </a:cxn>
              <a:cxn ang="0">
                <a:pos x="11" y="121"/>
              </a:cxn>
              <a:cxn ang="0">
                <a:pos x="20" y="100"/>
              </a:cxn>
              <a:cxn ang="0">
                <a:pos x="26" y="91"/>
              </a:cxn>
              <a:cxn ang="0">
                <a:pos x="33" y="83"/>
              </a:cxn>
              <a:cxn ang="0">
                <a:pos x="44" y="75"/>
              </a:cxn>
              <a:cxn ang="0">
                <a:pos x="76" y="57"/>
              </a:cxn>
              <a:cxn ang="0">
                <a:pos x="94" y="45"/>
              </a:cxn>
              <a:cxn ang="0">
                <a:pos x="106" y="33"/>
              </a:cxn>
              <a:cxn ang="0">
                <a:pos x="117" y="16"/>
              </a:cxn>
              <a:cxn ang="0">
                <a:pos x="125" y="0"/>
              </a:cxn>
            </a:cxnLst>
            <a:rect l="0" t="0" r="r" b="b"/>
            <a:pathLst>
              <a:path w="126" h="140">
                <a:moveTo>
                  <a:pt x="0" y="139"/>
                </a:moveTo>
                <a:lnTo>
                  <a:pt x="5" y="133"/>
                </a:lnTo>
                <a:lnTo>
                  <a:pt x="11" y="121"/>
                </a:lnTo>
                <a:lnTo>
                  <a:pt x="20" y="100"/>
                </a:lnTo>
                <a:lnTo>
                  <a:pt x="26" y="91"/>
                </a:lnTo>
                <a:lnTo>
                  <a:pt x="33" y="83"/>
                </a:lnTo>
                <a:lnTo>
                  <a:pt x="44" y="75"/>
                </a:lnTo>
                <a:lnTo>
                  <a:pt x="76" y="57"/>
                </a:lnTo>
                <a:lnTo>
                  <a:pt x="94" y="45"/>
                </a:lnTo>
                <a:lnTo>
                  <a:pt x="106" y="33"/>
                </a:lnTo>
                <a:lnTo>
                  <a:pt x="117" y="16"/>
                </a:lnTo>
                <a:lnTo>
                  <a:pt x="125"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50" name="Freeform 130"/>
          <p:cNvSpPr>
            <a:spLocks/>
          </p:cNvSpPr>
          <p:nvPr/>
        </p:nvSpPr>
        <p:spPr bwMode="auto">
          <a:xfrm>
            <a:off x="1965325" y="2830513"/>
            <a:ext cx="95250" cy="127000"/>
          </a:xfrm>
          <a:custGeom>
            <a:avLst/>
            <a:gdLst/>
            <a:ahLst/>
            <a:cxnLst>
              <a:cxn ang="0">
                <a:pos x="59" y="0"/>
              </a:cxn>
              <a:cxn ang="0">
                <a:pos x="40" y="12"/>
              </a:cxn>
              <a:cxn ang="0">
                <a:pos x="29" y="21"/>
              </a:cxn>
              <a:cxn ang="0">
                <a:pos x="24" y="28"/>
              </a:cxn>
              <a:cxn ang="0">
                <a:pos x="20" y="35"/>
              </a:cxn>
              <a:cxn ang="0">
                <a:pos x="17" y="44"/>
              </a:cxn>
              <a:cxn ang="0">
                <a:pos x="9" y="65"/>
              </a:cxn>
              <a:cxn ang="0">
                <a:pos x="0" y="79"/>
              </a:cxn>
            </a:cxnLst>
            <a:rect l="0" t="0" r="r" b="b"/>
            <a:pathLst>
              <a:path w="60" h="80">
                <a:moveTo>
                  <a:pt x="59" y="0"/>
                </a:moveTo>
                <a:lnTo>
                  <a:pt x="40" y="12"/>
                </a:lnTo>
                <a:lnTo>
                  <a:pt x="29" y="21"/>
                </a:lnTo>
                <a:lnTo>
                  <a:pt x="24" y="28"/>
                </a:lnTo>
                <a:lnTo>
                  <a:pt x="20" y="35"/>
                </a:lnTo>
                <a:lnTo>
                  <a:pt x="17" y="44"/>
                </a:lnTo>
                <a:lnTo>
                  <a:pt x="9" y="65"/>
                </a:lnTo>
                <a:lnTo>
                  <a:pt x="0" y="7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51" name="Freeform 131"/>
          <p:cNvSpPr>
            <a:spLocks/>
          </p:cNvSpPr>
          <p:nvPr/>
        </p:nvSpPr>
        <p:spPr bwMode="auto">
          <a:xfrm>
            <a:off x="1858963" y="2844800"/>
            <a:ext cx="179387" cy="150813"/>
          </a:xfrm>
          <a:custGeom>
            <a:avLst/>
            <a:gdLst/>
            <a:ahLst/>
            <a:cxnLst>
              <a:cxn ang="0">
                <a:pos x="112" y="0"/>
              </a:cxn>
              <a:cxn ang="0">
                <a:pos x="101" y="7"/>
              </a:cxn>
              <a:cxn ang="0">
                <a:pos x="93" y="13"/>
              </a:cxn>
              <a:cxn ang="0">
                <a:pos x="85" y="21"/>
              </a:cxn>
              <a:cxn ang="0">
                <a:pos x="79" y="30"/>
              </a:cxn>
              <a:cxn ang="0">
                <a:pos x="62" y="61"/>
              </a:cxn>
              <a:cxn ang="0">
                <a:pos x="55" y="70"/>
              </a:cxn>
              <a:cxn ang="0">
                <a:pos x="49" y="78"/>
              </a:cxn>
              <a:cxn ang="0">
                <a:pos x="39" y="86"/>
              </a:cxn>
              <a:cxn ang="0">
                <a:pos x="27" y="92"/>
              </a:cxn>
              <a:cxn ang="0">
                <a:pos x="16" y="94"/>
              </a:cxn>
              <a:cxn ang="0">
                <a:pos x="9" y="94"/>
              </a:cxn>
              <a:cxn ang="0">
                <a:pos x="0" y="94"/>
              </a:cxn>
            </a:cxnLst>
            <a:rect l="0" t="0" r="r" b="b"/>
            <a:pathLst>
              <a:path w="113" h="95">
                <a:moveTo>
                  <a:pt x="112" y="0"/>
                </a:moveTo>
                <a:lnTo>
                  <a:pt x="101" y="7"/>
                </a:lnTo>
                <a:lnTo>
                  <a:pt x="93" y="13"/>
                </a:lnTo>
                <a:lnTo>
                  <a:pt x="85" y="21"/>
                </a:lnTo>
                <a:lnTo>
                  <a:pt x="79" y="30"/>
                </a:lnTo>
                <a:lnTo>
                  <a:pt x="62" y="61"/>
                </a:lnTo>
                <a:lnTo>
                  <a:pt x="55" y="70"/>
                </a:lnTo>
                <a:lnTo>
                  <a:pt x="49" y="78"/>
                </a:lnTo>
                <a:lnTo>
                  <a:pt x="39" y="86"/>
                </a:lnTo>
                <a:lnTo>
                  <a:pt x="27" y="92"/>
                </a:lnTo>
                <a:lnTo>
                  <a:pt x="16" y="94"/>
                </a:lnTo>
                <a:lnTo>
                  <a:pt x="9" y="94"/>
                </a:lnTo>
                <a:lnTo>
                  <a:pt x="0" y="9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52" name="Freeform 132"/>
          <p:cNvSpPr>
            <a:spLocks/>
          </p:cNvSpPr>
          <p:nvPr/>
        </p:nvSpPr>
        <p:spPr bwMode="auto">
          <a:xfrm>
            <a:off x="1835150" y="2662238"/>
            <a:ext cx="363538" cy="323850"/>
          </a:xfrm>
          <a:custGeom>
            <a:avLst/>
            <a:gdLst/>
            <a:ahLst/>
            <a:cxnLst>
              <a:cxn ang="0">
                <a:pos x="0" y="197"/>
              </a:cxn>
              <a:cxn ang="0">
                <a:pos x="7" y="201"/>
              </a:cxn>
              <a:cxn ang="0">
                <a:pos x="15" y="203"/>
              </a:cxn>
              <a:cxn ang="0">
                <a:pos x="27" y="202"/>
              </a:cxn>
              <a:cxn ang="0">
                <a:pos x="36" y="197"/>
              </a:cxn>
              <a:cxn ang="0">
                <a:pos x="53" y="183"/>
              </a:cxn>
              <a:cxn ang="0">
                <a:pos x="72" y="161"/>
              </a:cxn>
              <a:cxn ang="0">
                <a:pos x="82" y="146"/>
              </a:cxn>
              <a:cxn ang="0">
                <a:pos x="97" y="124"/>
              </a:cxn>
              <a:cxn ang="0">
                <a:pos x="104" y="117"/>
              </a:cxn>
              <a:cxn ang="0">
                <a:pos x="111" y="111"/>
              </a:cxn>
              <a:cxn ang="0">
                <a:pos x="121" y="103"/>
              </a:cxn>
              <a:cxn ang="0">
                <a:pos x="131" y="98"/>
              </a:cxn>
              <a:cxn ang="0">
                <a:pos x="157" y="84"/>
              </a:cxn>
              <a:cxn ang="0">
                <a:pos x="178" y="70"/>
              </a:cxn>
              <a:cxn ang="0">
                <a:pos x="198" y="52"/>
              </a:cxn>
              <a:cxn ang="0">
                <a:pos x="218" y="20"/>
              </a:cxn>
              <a:cxn ang="0">
                <a:pos x="228" y="0"/>
              </a:cxn>
            </a:cxnLst>
            <a:rect l="0" t="0" r="r" b="b"/>
            <a:pathLst>
              <a:path w="229" h="204">
                <a:moveTo>
                  <a:pt x="0" y="197"/>
                </a:moveTo>
                <a:lnTo>
                  <a:pt x="7" y="201"/>
                </a:lnTo>
                <a:lnTo>
                  <a:pt x="15" y="203"/>
                </a:lnTo>
                <a:lnTo>
                  <a:pt x="27" y="202"/>
                </a:lnTo>
                <a:lnTo>
                  <a:pt x="36" y="197"/>
                </a:lnTo>
                <a:lnTo>
                  <a:pt x="53" y="183"/>
                </a:lnTo>
                <a:lnTo>
                  <a:pt x="72" y="161"/>
                </a:lnTo>
                <a:lnTo>
                  <a:pt x="82" y="146"/>
                </a:lnTo>
                <a:lnTo>
                  <a:pt x="97" y="124"/>
                </a:lnTo>
                <a:lnTo>
                  <a:pt x="104" y="117"/>
                </a:lnTo>
                <a:lnTo>
                  <a:pt x="111" y="111"/>
                </a:lnTo>
                <a:lnTo>
                  <a:pt x="121" y="103"/>
                </a:lnTo>
                <a:lnTo>
                  <a:pt x="131" y="98"/>
                </a:lnTo>
                <a:lnTo>
                  <a:pt x="157" y="84"/>
                </a:lnTo>
                <a:lnTo>
                  <a:pt x="178" y="70"/>
                </a:lnTo>
                <a:lnTo>
                  <a:pt x="198" y="52"/>
                </a:lnTo>
                <a:lnTo>
                  <a:pt x="218" y="20"/>
                </a:lnTo>
                <a:lnTo>
                  <a:pt x="228"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53" name="Freeform 133"/>
          <p:cNvSpPr>
            <a:spLocks/>
          </p:cNvSpPr>
          <p:nvPr/>
        </p:nvSpPr>
        <p:spPr bwMode="auto">
          <a:xfrm>
            <a:off x="1827213" y="2700338"/>
            <a:ext cx="346075" cy="258762"/>
          </a:xfrm>
          <a:custGeom>
            <a:avLst/>
            <a:gdLst/>
            <a:ahLst/>
            <a:cxnLst>
              <a:cxn ang="0">
                <a:pos x="217" y="0"/>
              </a:cxn>
              <a:cxn ang="0">
                <a:pos x="197" y="23"/>
              </a:cxn>
              <a:cxn ang="0">
                <a:pos x="179" y="40"/>
              </a:cxn>
              <a:cxn ang="0">
                <a:pos x="156" y="53"/>
              </a:cxn>
              <a:cxn ang="0">
                <a:pos x="126" y="66"/>
              </a:cxn>
              <a:cxn ang="0">
                <a:pos x="104" y="80"/>
              </a:cxn>
              <a:cxn ang="0">
                <a:pos x="92" y="94"/>
              </a:cxn>
              <a:cxn ang="0">
                <a:pos x="82" y="110"/>
              </a:cxn>
              <a:cxn ang="0">
                <a:pos x="62" y="138"/>
              </a:cxn>
              <a:cxn ang="0">
                <a:pos x="49" y="151"/>
              </a:cxn>
              <a:cxn ang="0">
                <a:pos x="42" y="156"/>
              </a:cxn>
              <a:cxn ang="0">
                <a:pos x="33" y="161"/>
              </a:cxn>
              <a:cxn ang="0">
                <a:pos x="23" y="162"/>
              </a:cxn>
              <a:cxn ang="0">
                <a:pos x="13" y="162"/>
              </a:cxn>
              <a:cxn ang="0">
                <a:pos x="5" y="161"/>
              </a:cxn>
              <a:cxn ang="0">
                <a:pos x="0" y="158"/>
              </a:cxn>
            </a:cxnLst>
            <a:rect l="0" t="0" r="r" b="b"/>
            <a:pathLst>
              <a:path w="218" h="163">
                <a:moveTo>
                  <a:pt x="217" y="0"/>
                </a:moveTo>
                <a:lnTo>
                  <a:pt x="197" y="23"/>
                </a:lnTo>
                <a:lnTo>
                  <a:pt x="179" y="40"/>
                </a:lnTo>
                <a:lnTo>
                  <a:pt x="156" y="53"/>
                </a:lnTo>
                <a:lnTo>
                  <a:pt x="126" y="66"/>
                </a:lnTo>
                <a:lnTo>
                  <a:pt x="104" y="80"/>
                </a:lnTo>
                <a:lnTo>
                  <a:pt x="92" y="94"/>
                </a:lnTo>
                <a:lnTo>
                  <a:pt x="82" y="110"/>
                </a:lnTo>
                <a:lnTo>
                  <a:pt x="62" y="138"/>
                </a:lnTo>
                <a:lnTo>
                  <a:pt x="49" y="151"/>
                </a:lnTo>
                <a:lnTo>
                  <a:pt x="42" y="156"/>
                </a:lnTo>
                <a:lnTo>
                  <a:pt x="33" y="161"/>
                </a:lnTo>
                <a:lnTo>
                  <a:pt x="23" y="162"/>
                </a:lnTo>
                <a:lnTo>
                  <a:pt x="13" y="162"/>
                </a:lnTo>
                <a:lnTo>
                  <a:pt x="5" y="161"/>
                </a:lnTo>
                <a:lnTo>
                  <a:pt x="0" y="15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54" name="Freeform 134"/>
          <p:cNvSpPr>
            <a:spLocks/>
          </p:cNvSpPr>
          <p:nvPr/>
        </p:nvSpPr>
        <p:spPr bwMode="auto">
          <a:xfrm>
            <a:off x="1812925" y="2667000"/>
            <a:ext cx="366713" cy="268288"/>
          </a:xfrm>
          <a:custGeom>
            <a:avLst/>
            <a:gdLst/>
            <a:ahLst/>
            <a:cxnLst>
              <a:cxn ang="0">
                <a:pos x="0" y="164"/>
              </a:cxn>
              <a:cxn ang="0">
                <a:pos x="14" y="168"/>
              </a:cxn>
              <a:cxn ang="0">
                <a:pos x="26" y="168"/>
              </a:cxn>
              <a:cxn ang="0">
                <a:pos x="41" y="166"/>
              </a:cxn>
              <a:cxn ang="0">
                <a:pos x="52" y="161"/>
              </a:cxn>
              <a:cxn ang="0">
                <a:pos x="64" y="152"/>
              </a:cxn>
              <a:cxn ang="0">
                <a:pos x="81" y="136"/>
              </a:cxn>
              <a:cxn ang="0">
                <a:pos x="94" y="120"/>
              </a:cxn>
              <a:cxn ang="0">
                <a:pos x="110" y="97"/>
              </a:cxn>
              <a:cxn ang="0">
                <a:pos x="126" y="83"/>
              </a:cxn>
              <a:cxn ang="0">
                <a:pos x="142" y="70"/>
              </a:cxn>
              <a:cxn ang="0">
                <a:pos x="162" y="59"/>
              </a:cxn>
              <a:cxn ang="0">
                <a:pos x="175" y="52"/>
              </a:cxn>
              <a:cxn ang="0">
                <a:pos x="187" y="45"/>
              </a:cxn>
              <a:cxn ang="0">
                <a:pos x="198" y="37"/>
              </a:cxn>
              <a:cxn ang="0">
                <a:pos x="208" y="28"/>
              </a:cxn>
              <a:cxn ang="0">
                <a:pos x="218" y="17"/>
              </a:cxn>
              <a:cxn ang="0">
                <a:pos x="225" y="9"/>
              </a:cxn>
              <a:cxn ang="0">
                <a:pos x="230" y="0"/>
              </a:cxn>
            </a:cxnLst>
            <a:rect l="0" t="0" r="r" b="b"/>
            <a:pathLst>
              <a:path w="231" h="169">
                <a:moveTo>
                  <a:pt x="0" y="164"/>
                </a:moveTo>
                <a:lnTo>
                  <a:pt x="14" y="168"/>
                </a:lnTo>
                <a:lnTo>
                  <a:pt x="26" y="168"/>
                </a:lnTo>
                <a:lnTo>
                  <a:pt x="41" y="166"/>
                </a:lnTo>
                <a:lnTo>
                  <a:pt x="52" y="161"/>
                </a:lnTo>
                <a:lnTo>
                  <a:pt x="64" y="152"/>
                </a:lnTo>
                <a:lnTo>
                  <a:pt x="81" y="136"/>
                </a:lnTo>
                <a:lnTo>
                  <a:pt x="94" y="120"/>
                </a:lnTo>
                <a:lnTo>
                  <a:pt x="110" y="97"/>
                </a:lnTo>
                <a:lnTo>
                  <a:pt x="126" y="83"/>
                </a:lnTo>
                <a:lnTo>
                  <a:pt x="142" y="70"/>
                </a:lnTo>
                <a:lnTo>
                  <a:pt x="162" y="59"/>
                </a:lnTo>
                <a:lnTo>
                  <a:pt x="175" y="52"/>
                </a:lnTo>
                <a:lnTo>
                  <a:pt x="187" y="45"/>
                </a:lnTo>
                <a:lnTo>
                  <a:pt x="198" y="37"/>
                </a:lnTo>
                <a:lnTo>
                  <a:pt x="208" y="28"/>
                </a:lnTo>
                <a:lnTo>
                  <a:pt x="218" y="17"/>
                </a:lnTo>
                <a:lnTo>
                  <a:pt x="225" y="9"/>
                </a:lnTo>
                <a:lnTo>
                  <a:pt x="23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55" name="Freeform 135"/>
          <p:cNvSpPr>
            <a:spLocks/>
          </p:cNvSpPr>
          <p:nvPr/>
        </p:nvSpPr>
        <p:spPr bwMode="auto">
          <a:xfrm>
            <a:off x="1895475" y="2659063"/>
            <a:ext cx="280988" cy="239712"/>
          </a:xfrm>
          <a:custGeom>
            <a:avLst/>
            <a:gdLst/>
            <a:ahLst/>
            <a:cxnLst>
              <a:cxn ang="0">
                <a:pos x="176" y="0"/>
              </a:cxn>
              <a:cxn ang="0">
                <a:pos x="157" y="17"/>
              </a:cxn>
              <a:cxn ang="0">
                <a:pos x="145" y="26"/>
              </a:cxn>
              <a:cxn ang="0">
                <a:pos x="125" y="39"/>
              </a:cxn>
              <a:cxn ang="0">
                <a:pos x="102" y="53"/>
              </a:cxn>
              <a:cxn ang="0">
                <a:pos x="86" y="64"/>
              </a:cxn>
              <a:cxn ang="0">
                <a:pos x="67" y="78"/>
              </a:cxn>
              <a:cxn ang="0">
                <a:pos x="61" y="86"/>
              </a:cxn>
              <a:cxn ang="0">
                <a:pos x="54" y="96"/>
              </a:cxn>
              <a:cxn ang="0">
                <a:pos x="45" y="113"/>
              </a:cxn>
              <a:cxn ang="0">
                <a:pos x="38" y="122"/>
              </a:cxn>
              <a:cxn ang="0">
                <a:pos x="21" y="136"/>
              </a:cxn>
              <a:cxn ang="0">
                <a:pos x="0" y="150"/>
              </a:cxn>
            </a:cxnLst>
            <a:rect l="0" t="0" r="r" b="b"/>
            <a:pathLst>
              <a:path w="177" h="151">
                <a:moveTo>
                  <a:pt x="176" y="0"/>
                </a:moveTo>
                <a:lnTo>
                  <a:pt x="157" y="17"/>
                </a:lnTo>
                <a:lnTo>
                  <a:pt x="145" y="26"/>
                </a:lnTo>
                <a:lnTo>
                  <a:pt x="125" y="39"/>
                </a:lnTo>
                <a:lnTo>
                  <a:pt x="102" y="53"/>
                </a:lnTo>
                <a:lnTo>
                  <a:pt x="86" y="64"/>
                </a:lnTo>
                <a:lnTo>
                  <a:pt x="67" y="78"/>
                </a:lnTo>
                <a:lnTo>
                  <a:pt x="61" y="86"/>
                </a:lnTo>
                <a:lnTo>
                  <a:pt x="54" y="96"/>
                </a:lnTo>
                <a:lnTo>
                  <a:pt x="45" y="113"/>
                </a:lnTo>
                <a:lnTo>
                  <a:pt x="38" y="122"/>
                </a:lnTo>
                <a:lnTo>
                  <a:pt x="21" y="136"/>
                </a:lnTo>
                <a:lnTo>
                  <a:pt x="0" y="15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56" name="Freeform 136"/>
          <p:cNvSpPr>
            <a:spLocks/>
          </p:cNvSpPr>
          <p:nvPr/>
        </p:nvSpPr>
        <p:spPr bwMode="auto">
          <a:xfrm>
            <a:off x="1951038" y="2754313"/>
            <a:ext cx="74612" cy="76200"/>
          </a:xfrm>
          <a:custGeom>
            <a:avLst/>
            <a:gdLst/>
            <a:ahLst/>
            <a:cxnLst>
              <a:cxn ang="0">
                <a:pos x="0" y="47"/>
              </a:cxn>
              <a:cxn ang="0">
                <a:pos x="6" y="40"/>
              </a:cxn>
              <a:cxn ang="0">
                <a:pos x="15" y="28"/>
              </a:cxn>
              <a:cxn ang="0">
                <a:pos x="20" y="19"/>
              </a:cxn>
              <a:cxn ang="0">
                <a:pos x="28" y="12"/>
              </a:cxn>
              <a:cxn ang="0">
                <a:pos x="43" y="2"/>
              </a:cxn>
              <a:cxn ang="0">
                <a:pos x="46" y="0"/>
              </a:cxn>
            </a:cxnLst>
            <a:rect l="0" t="0" r="r" b="b"/>
            <a:pathLst>
              <a:path w="47" h="48">
                <a:moveTo>
                  <a:pt x="0" y="47"/>
                </a:moveTo>
                <a:lnTo>
                  <a:pt x="6" y="40"/>
                </a:lnTo>
                <a:lnTo>
                  <a:pt x="15" y="28"/>
                </a:lnTo>
                <a:lnTo>
                  <a:pt x="20" y="19"/>
                </a:lnTo>
                <a:lnTo>
                  <a:pt x="28" y="12"/>
                </a:lnTo>
                <a:lnTo>
                  <a:pt x="43" y="2"/>
                </a:lnTo>
                <a:lnTo>
                  <a:pt x="4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57" name="Freeform 137"/>
          <p:cNvSpPr>
            <a:spLocks/>
          </p:cNvSpPr>
          <p:nvPr/>
        </p:nvSpPr>
        <p:spPr bwMode="auto">
          <a:xfrm>
            <a:off x="2035175" y="2668588"/>
            <a:ext cx="117475" cy="66675"/>
          </a:xfrm>
          <a:custGeom>
            <a:avLst/>
            <a:gdLst/>
            <a:ahLst/>
            <a:cxnLst>
              <a:cxn ang="0">
                <a:pos x="0" y="41"/>
              </a:cxn>
              <a:cxn ang="0">
                <a:pos x="10" y="33"/>
              </a:cxn>
              <a:cxn ang="0">
                <a:pos x="37" y="17"/>
              </a:cxn>
              <a:cxn ang="0">
                <a:pos x="73" y="0"/>
              </a:cxn>
            </a:cxnLst>
            <a:rect l="0" t="0" r="r" b="b"/>
            <a:pathLst>
              <a:path w="74" h="42">
                <a:moveTo>
                  <a:pt x="0" y="41"/>
                </a:moveTo>
                <a:lnTo>
                  <a:pt x="10" y="33"/>
                </a:lnTo>
                <a:lnTo>
                  <a:pt x="37" y="17"/>
                </a:lnTo>
                <a:lnTo>
                  <a:pt x="73"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58" name="Freeform 138"/>
          <p:cNvSpPr>
            <a:spLocks/>
          </p:cNvSpPr>
          <p:nvPr/>
        </p:nvSpPr>
        <p:spPr bwMode="auto">
          <a:xfrm>
            <a:off x="1939925" y="2651125"/>
            <a:ext cx="254000" cy="42863"/>
          </a:xfrm>
          <a:custGeom>
            <a:avLst/>
            <a:gdLst/>
            <a:ahLst/>
            <a:cxnLst>
              <a:cxn ang="0">
                <a:pos x="159" y="0"/>
              </a:cxn>
              <a:cxn ang="0">
                <a:pos x="141" y="5"/>
              </a:cxn>
              <a:cxn ang="0">
                <a:pos x="125" y="10"/>
              </a:cxn>
              <a:cxn ang="0">
                <a:pos x="107" y="13"/>
              </a:cxn>
              <a:cxn ang="0">
                <a:pos x="81" y="17"/>
              </a:cxn>
              <a:cxn ang="0">
                <a:pos x="43" y="21"/>
              </a:cxn>
              <a:cxn ang="0">
                <a:pos x="17" y="23"/>
              </a:cxn>
              <a:cxn ang="0">
                <a:pos x="0" y="26"/>
              </a:cxn>
            </a:cxnLst>
            <a:rect l="0" t="0" r="r" b="b"/>
            <a:pathLst>
              <a:path w="160" h="27">
                <a:moveTo>
                  <a:pt x="159" y="0"/>
                </a:moveTo>
                <a:lnTo>
                  <a:pt x="141" y="5"/>
                </a:lnTo>
                <a:lnTo>
                  <a:pt x="125" y="10"/>
                </a:lnTo>
                <a:lnTo>
                  <a:pt x="107" y="13"/>
                </a:lnTo>
                <a:lnTo>
                  <a:pt x="81" y="17"/>
                </a:lnTo>
                <a:lnTo>
                  <a:pt x="43" y="21"/>
                </a:lnTo>
                <a:lnTo>
                  <a:pt x="17" y="23"/>
                </a:lnTo>
                <a:lnTo>
                  <a:pt x="0" y="2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59" name="Freeform 139"/>
          <p:cNvSpPr>
            <a:spLocks/>
          </p:cNvSpPr>
          <p:nvPr/>
        </p:nvSpPr>
        <p:spPr bwMode="auto">
          <a:xfrm>
            <a:off x="2035175" y="2659063"/>
            <a:ext cx="133350" cy="52387"/>
          </a:xfrm>
          <a:custGeom>
            <a:avLst/>
            <a:gdLst/>
            <a:ahLst/>
            <a:cxnLst>
              <a:cxn ang="0">
                <a:pos x="0" y="32"/>
              </a:cxn>
              <a:cxn ang="0">
                <a:pos x="19" y="23"/>
              </a:cxn>
              <a:cxn ang="0">
                <a:pos x="44" y="12"/>
              </a:cxn>
              <a:cxn ang="0">
                <a:pos x="61" y="6"/>
              </a:cxn>
              <a:cxn ang="0">
                <a:pos x="83" y="0"/>
              </a:cxn>
            </a:cxnLst>
            <a:rect l="0" t="0" r="r" b="b"/>
            <a:pathLst>
              <a:path w="84" h="33">
                <a:moveTo>
                  <a:pt x="0" y="32"/>
                </a:moveTo>
                <a:lnTo>
                  <a:pt x="19" y="23"/>
                </a:lnTo>
                <a:lnTo>
                  <a:pt x="44" y="12"/>
                </a:lnTo>
                <a:lnTo>
                  <a:pt x="61" y="6"/>
                </a:lnTo>
                <a:lnTo>
                  <a:pt x="83"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60" name="Freeform 140"/>
          <p:cNvSpPr>
            <a:spLocks/>
          </p:cNvSpPr>
          <p:nvPr/>
        </p:nvSpPr>
        <p:spPr bwMode="auto">
          <a:xfrm>
            <a:off x="1809750" y="2641600"/>
            <a:ext cx="379413" cy="60325"/>
          </a:xfrm>
          <a:custGeom>
            <a:avLst/>
            <a:gdLst/>
            <a:ahLst/>
            <a:cxnLst>
              <a:cxn ang="0">
                <a:pos x="238" y="0"/>
              </a:cxn>
              <a:cxn ang="0">
                <a:pos x="219" y="0"/>
              </a:cxn>
              <a:cxn ang="0">
                <a:pos x="185" y="2"/>
              </a:cxn>
              <a:cxn ang="0">
                <a:pos x="155" y="4"/>
              </a:cxn>
              <a:cxn ang="0">
                <a:pos x="121" y="10"/>
              </a:cxn>
              <a:cxn ang="0">
                <a:pos x="95" y="15"/>
              </a:cxn>
              <a:cxn ang="0">
                <a:pos x="63" y="23"/>
              </a:cxn>
              <a:cxn ang="0">
                <a:pos x="42" y="28"/>
              </a:cxn>
              <a:cxn ang="0">
                <a:pos x="19" y="34"/>
              </a:cxn>
              <a:cxn ang="0">
                <a:pos x="0" y="37"/>
              </a:cxn>
            </a:cxnLst>
            <a:rect l="0" t="0" r="r" b="b"/>
            <a:pathLst>
              <a:path w="239" h="38">
                <a:moveTo>
                  <a:pt x="238" y="0"/>
                </a:moveTo>
                <a:lnTo>
                  <a:pt x="219" y="0"/>
                </a:lnTo>
                <a:lnTo>
                  <a:pt x="185" y="2"/>
                </a:lnTo>
                <a:lnTo>
                  <a:pt x="155" y="4"/>
                </a:lnTo>
                <a:lnTo>
                  <a:pt x="121" y="10"/>
                </a:lnTo>
                <a:lnTo>
                  <a:pt x="95" y="15"/>
                </a:lnTo>
                <a:lnTo>
                  <a:pt x="63" y="23"/>
                </a:lnTo>
                <a:lnTo>
                  <a:pt x="42" y="28"/>
                </a:lnTo>
                <a:lnTo>
                  <a:pt x="19" y="34"/>
                </a:lnTo>
                <a:lnTo>
                  <a:pt x="0" y="3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61" name="Freeform 141"/>
          <p:cNvSpPr>
            <a:spLocks/>
          </p:cNvSpPr>
          <p:nvPr/>
        </p:nvSpPr>
        <p:spPr bwMode="auto">
          <a:xfrm>
            <a:off x="1773238" y="2633663"/>
            <a:ext cx="393700" cy="52387"/>
          </a:xfrm>
          <a:custGeom>
            <a:avLst/>
            <a:gdLst/>
            <a:ahLst/>
            <a:cxnLst>
              <a:cxn ang="0">
                <a:pos x="0" y="32"/>
              </a:cxn>
              <a:cxn ang="0">
                <a:pos x="17" y="25"/>
              </a:cxn>
              <a:cxn ang="0">
                <a:pos x="36" y="19"/>
              </a:cxn>
              <a:cxn ang="0">
                <a:pos x="68" y="12"/>
              </a:cxn>
              <a:cxn ang="0">
                <a:pos x="96" y="9"/>
              </a:cxn>
              <a:cxn ang="0">
                <a:pos x="143" y="7"/>
              </a:cxn>
              <a:cxn ang="0">
                <a:pos x="171" y="5"/>
              </a:cxn>
              <a:cxn ang="0">
                <a:pos x="198" y="2"/>
              </a:cxn>
              <a:cxn ang="0">
                <a:pos x="218" y="0"/>
              </a:cxn>
              <a:cxn ang="0">
                <a:pos x="247" y="0"/>
              </a:cxn>
            </a:cxnLst>
            <a:rect l="0" t="0" r="r" b="b"/>
            <a:pathLst>
              <a:path w="248" h="33">
                <a:moveTo>
                  <a:pt x="0" y="32"/>
                </a:moveTo>
                <a:lnTo>
                  <a:pt x="17" y="25"/>
                </a:lnTo>
                <a:lnTo>
                  <a:pt x="36" y="19"/>
                </a:lnTo>
                <a:lnTo>
                  <a:pt x="68" y="12"/>
                </a:lnTo>
                <a:lnTo>
                  <a:pt x="96" y="9"/>
                </a:lnTo>
                <a:lnTo>
                  <a:pt x="143" y="7"/>
                </a:lnTo>
                <a:lnTo>
                  <a:pt x="171" y="5"/>
                </a:lnTo>
                <a:lnTo>
                  <a:pt x="198" y="2"/>
                </a:lnTo>
                <a:lnTo>
                  <a:pt x="218" y="0"/>
                </a:lnTo>
                <a:lnTo>
                  <a:pt x="247"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62" name="Freeform 142"/>
          <p:cNvSpPr>
            <a:spLocks/>
          </p:cNvSpPr>
          <p:nvPr/>
        </p:nvSpPr>
        <p:spPr bwMode="auto">
          <a:xfrm>
            <a:off x="1752600" y="2616200"/>
            <a:ext cx="449263" cy="50800"/>
          </a:xfrm>
          <a:custGeom>
            <a:avLst/>
            <a:gdLst/>
            <a:ahLst/>
            <a:cxnLst>
              <a:cxn ang="0">
                <a:pos x="282" y="3"/>
              </a:cxn>
              <a:cxn ang="0">
                <a:pos x="236" y="0"/>
              </a:cxn>
              <a:cxn ang="0">
                <a:pos x="214" y="1"/>
              </a:cxn>
              <a:cxn ang="0">
                <a:pos x="192" y="3"/>
              </a:cxn>
              <a:cxn ang="0">
                <a:pos x="169" y="5"/>
              </a:cxn>
              <a:cxn ang="0">
                <a:pos x="133" y="6"/>
              </a:cxn>
              <a:cxn ang="0">
                <a:pos x="98" y="7"/>
              </a:cxn>
              <a:cxn ang="0">
                <a:pos x="61" y="11"/>
              </a:cxn>
              <a:cxn ang="0">
                <a:pos x="27" y="20"/>
              </a:cxn>
              <a:cxn ang="0">
                <a:pos x="8" y="26"/>
              </a:cxn>
              <a:cxn ang="0">
                <a:pos x="0" y="31"/>
              </a:cxn>
            </a:cxnLst>
            <a:rect l="0" t="0" r="r" b="b"/>
            <a:pathLst>
              <a:path w="283" h="32">
                <a:moveTo>
                  <a:pt x="282" y="3"/>
                </a:moveTo>
                <a:lnTo>
                  <a:pt x="236" y="0"/>
                </a:lnTo>
                <a:lnTo>
                  <a:pt x="214" y="1"/>
                </a:lnTo>
                <a:lnTo>
                  <a:pt x="192" y="3"/>
                </a:lnTo>
                <a:lnTo>
                  <a:pt x="169" y="5"/>
                </a:lnTo>
                <a:lnTo>
                  <a:pt x="133" y="6"/>
                </a:lnTo>
                <a:lnTo>
                  <a:pt x="98" y="7"/>
                </a:lnTo>
                <a:lnTo>
                  <a:pt x="61" y="11"/>
                </a:lnTo>
                <a:lnTo>
                  <a:pt x="27" y="20"/>
                </a:lnTo>
                <a:lnTo>
                  <a:pt x="8" y="26"/>
                </a:lnTo>
                <a:lnTo>
                  <a:pt x="0" y="3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63" name="Freeform 143"/>
          <p:cNvSpPr>
            <a:spLocks/>
          </p:cNvSpPr>
          <p:nvPr/>
        </p:nvSpPr>
        <p:spPr bwMode="auto">
          <a:xfrm>
            <a:off x="1727200" y="2601913"/>
            <a:ext cx="485775" cy="26987"/>
          </a:xfrm>
          <a:custGeom>
            <a:avLst/>
            <a:gdLst/>
            <a:ahLst/>
            <a:cxnLst>
              <a:cxn ang="0">
                <a:pos x="0" y="16"/>
              </a:cxn>
              <a:cxn ang="0">
                <a:pos x="20" y="12"/>
              </a:cxn>
              <a:cxn ang="0">
                <a:pos x="44" y="8"/>
              </a:cxn>
              <a:cxn ang="0">
                <a:pos x="87" y="5"/>
              </a:cxn>
              <a:cxn ang="0">
                <a:pos x="122" y="1"/>
              </a:cxn>
              <a:cxn ang="0">
                <a:pos x="165" y="0"/>
              </a:cxn>
              <a:cxn ang="0">
                <a:pos x="211" y="1"/>
              </a:cxn>
              <a:cxn ang="0">
                <a:pos x="237" y="2"/>
              </a:cxn>
              <a:cxn ang="0">
                <a:pos x="250" y="4"/>
              </a:cxn>
              <a:cxn ang="0">
                <a:pos x="265" y="5"/>
              </a:cxn>
              <a:cxn ang="0">
                <a:pos x="284" y="8"/>
              </a:cxn>
              <a:cxn ang="0">
                <a:pos x="299" y="10"/>
              </a:cxn>
              <a:cxn ang="0">
                <a:pos x="305" y="12"/>
              </a:cxn>
            </a:cxnLst>
            <a:rect l="0" t="0" r="r" b="b"/>
            <a:pathLst>
              <a:path w="306" h="17">
                <a:moveTo>
                  <a:pt x="0" y="16"/>
                </a:moveTo>
                <a:lnTo>
                  <a:pt x="20" y="12"/>
                </a:lnTo>
                <a:lnTo>
                  <a:pt x="44" y="8"/>
                </a:lnTo>
                <a:lnTo>
                  <a:pt x="87" y="5"/>
                </a:lnTo>
                <a:lnTo>
                  <a:pt x="122" y="1"/>
                </a:lnTo>
                <a:lnTo>
                  <a:pt x="165" y="0"/>
                </a:lnTo>
                <a:lnTo>
                  <a:pt x="211" y="1"/>
                </a:lnTo>
                <a:lnTo>
                  <a:pt x="237" y="2"/>
                </a:lnTo>
                <a:lnTo>
                  <a:pt x="250" y="4"/>
                </a:lnTo>
                <a:lnTo>
                  <a:pt x="265" y="5"/>
                </a:lnTo>
                <a:lnTo>
                  <a:pt x="284" y="8"/>
                </a:lnTo>
                <a:lnTo>
                  <a:pt x="299" y="10"/>
                </a:lnTo>
                <a:lnTo>
                  <a:pt x="305" y="1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64" name="Freeform 144"/>
          <p:cNvSpPr>
            <a:spLocks/>
          </p:cNvSpPr>
          <p:nvPr/>
        </p:nvSpPr>
        <p:spPr bwMode="auto">
          <a:xfrm>
            <a:off x="1716088" y="2578100"/>
            <a:ext cx="501650" cy="34925"/>
          </a:xfrm>
          <a:custGeom>
            <a:avLst/>
            <a:gdLst/>
            <a:ahLst/>
            <a:cxnLst>
              <a:cxn ang="0">
                <a:pos x="315" y="20"/>
              </a:cxn>
              <a:cxn ang="0">
                <a:pos x="283" y="13"/>
              </a:cxn>
              <a:cxn ang="0">
                <a:pos x="263" y="9"/>
              </a:cxn>
              <a:cxn ang="0">
                <a:pos x="239" y="5"/>
              </a:cxn>
              <a:cxn ang="0">
                <a:pos x="217" y="2"/>
              </a:cxn>
              <a:cxn ang="0">
                <a:pos x="200" y="1"/>
              </a:cxn>
              <a:cxn ang="0">
                <a:pos x="177" y="0"/>
              </a:cxn>
              <a:cxn ang="0">
                <a:pos x="154" y="0"/>
              </a:cxn>
              <a:cxn ang="0">
                <a:pos x="124" y="0"/>
              </a:cxn>
              <a:cxn ang="0">
                <a:pos x="99" y="0"/>
              </a:cxn>
              <a:cxn ang="0">
                <a:pos x="77" y="1"/>
              </a:cxn>
              <a:cxn ang="0">
                <a:pos x="58" y="4"/>
              </a:cxn>
              <a:cxn ang="0">
                <a:pos x="45" y="6"/>
              </a:cxn>
              <a:cxn ang="0">
                <a:pos x="24" y="10"/>
              </a:cxn>
              <a:cxn ang="0">
                <a:pos x="11" y="15"/>
              </a:cxn>
              <a:cxn ang="0">
                <a:pos x="0" y="21"/>
              </a:cxn>
            </a:cxnLst>
            <a:rect l="0" t="0" r="r" b="b"/>
            <a:pathLst>
              <a:path w="316" h="22">
                <a:moveTo>
                  <a:pt x="315" y="20"/>
                </a:moveTo>
                <a:lnTo>
                  <a:pt x="283" y="13"/>
                </a:lnTo>
                <a:lnTo>
                  <a:pt x="263" y="9"/>
                </a:lnTo>
                <a:lnTo>
                  <a:pt x="239" y="5"/>
                </a:lnTo>
                <a:lnTo>
                  <a:pt x="217" y="2"/>
                </a:lnTo>
                <a:lnTo>
                  <a:pt x="200" y="1"/>
                </a:lnTo>
                <a:lnTo>
                  <a:pt x="177" y="0"/>
                </a:lnTo>
                <a:lnTo>
                  <a:pt x="154" y="0"/>
                </a:lnTo>
                <a:lnTo>
                  <a:pt x="124" y="0"/>
                </a:lnTo>
                <a:lnTo>
                  <a:pt x="99" y="0"/>
                </a:lnTo>
                <a:lnTo>
                  <a:pt x="77" y="1"/>
                </a:lnTo>
                <a:lnTo>
                  <a:pt x="58" y="4"/>
                </a:lnTo>
                <a:lnTo>
                  <a:pt x="45" y="6"/>
                </a:lnTo>
                <a:lnTo>
                  <a:pt x="24" y="10"/>
                </a:lnTo>
                <a:lnTo>
                  <a:pt x="11" y="15"/>
                </a:lnTo>
                <a:lnTo>
                  <a:pt x="0" y="2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65" name="Freeform 145"/>
          <p:cNvSpPr>
            <a:spLocks/>
          </p:cNvSpPr>
          <p:nvPr/>
        </p:nvSpPr>
        <p:spPr bwMode="auto">
          <a:xfrm>
            <a:off x="1668463" y="2555875"/>
            <a:ext cx="514350" cy="46038"/>
          </a:xfrm>
          <a:custGeom>
            <a:avLst/>
            <a:gdLst/>
            <a:ahLst/>
            <a:cxnLst>
              <a:cxn ang="0">
                <a:pos x="323" y="22"/>
              </a:cxn>
              <a:cxn ang="0">
                <a:pos x="302" y="17"/>
              </a:cxn>
              <a:cxn ang="0">
                <a:pos x="274" y="9"/>
              </a:cxn>
              <a:cxn ang="0">
                <a:pos x="261" y="5"/>
              </a:cxn>
              <a:cxn ang="0">
                <a:pos x="241" y="2"/>
              </a:cxn>
              <a:cxn ang="0">
                <a:pos x="217" y="0"/>
              </a:cxn>
              <a:cxn ang="0">
                <a:pos x="200" y="0"/>
              </a:cxn>
              <a:cxn ang="0">
                <a:pos x="184" y="1"/>
              </a:cxn>
              <a:cxn ang="0">
                <a:pos x="164" y="4"/>
              </a:cxn>
              <a:cxn ang="0">
                <a:pos x="147" y="6"/>
              </a:cxn>
              <a:cxn ang="0">
                <a:pos x="119" y="7"/>
              </a:cxn>
              <a:cxn ang="0">
                <a:pos x="102" y="7"/>
              </a:cxn>
              <a:cxn ang="0">
                <a:pos x="73" y="9"/>
              </a:cxn>
              <a:cxn ang="0">
                <a:pos x="55" y="11"/>
              </a:cxn>
              <a:cxn ang="0">
                <a:pos x="36" y="15"/>
              </a:cxn>
              <a:cxn ang="0">
                <a:pos x="19" y="21"/>
              </a:cxn>
              <a:cxn ang="0">
                <a:pos x="6" y="25"/>
              </a:cxn>
              <a:cxn ang="0">
                <a:pos x="0" y="28"/>
              </a:cxn>
            </a:cxnLst>
            <a:rect l="0" t="0" r="r" b="b"/>
            <a:pathLst>
              <a:path w="324" h="29">
                <a:moveTo>
                  <a:pt x="323" y="22"/>
                </a:moveTo>
                <a:lnTo>
                  <a:pt x="302" y="17"/>
                </a:lnTo>
                <a:lnTo>
                  <a:pt x="274" y="9"/>
                </a:lnTo>
                <a:lnTo>
                  <a:pt x="261" y="5"/>
                </a:lnTo>
                <a:lnTo>
                  <a:pt x="241" y="2"/>
                </a:lnTo>
                <a:lnTo>
                  <a:pt x="217" y="0"/>
                </a:lnTo>
                <a:lnTo>
                  <a:pt x="200" y="0"/>
                </a:lnTo>
                <a:lnTo>
                  <a:pt x="184" y="1"/>
                </a:lnTo>
                <a:lnTo>
                  <a:pt x="164" y="4"/>
                </a:lnTo>
                <a:lnTo>
                  <a:pt x="147" y="6"/>
                </a:lnTo>
                <a:lnTo>
                  <a:pt x="119" y="7"/>
                </a:lnTo>
                <a:lnTo>
                  <a:pt x="102" y="7"/>
                </a:lnTo>
                <a:lnTo>
                  <a:pt x="73" y="9"/>
                </a:lnTo>
                <a:lnTo>
                  <a:pt x="55" y="11"/>
                </a:lnTo>
                <a:lnTo>
                  <a:pt x="36" y="15"/>
                </a:lnTo>
                <a:lnTo>
                  <a:pt x="19" y="21"/>
                </a:lnTo>
                <a:lnTo>
                  <a:pt x="6" y="25"/>
                </a:lnTo>
                <a:lnTo>
                  <a:pt x="0" y="2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66" name="Freeform 146"/>
          <p:cNvSpPr>
            <a:spLocks/>
          </p:cNvSpPr>
          <p:nvPr/>
        </p:nvSpPr>
        <p:spPr bwMode="auto">
          <a:xfrm>
            <a:off x="1739900" y="2530475"/>
            <a:ext cx="466725" cy="58738"/>
          </a:xfrm>
          <a:custGeom>
            <a:avLst/>
            <a:gdLst/>
            <a:ahLst/>
            <a:cxnLst>
              <a:cxn ang="0">
                <a:pos x="0" y="20"/>
              </a:cxn>
              <a:cxn ang="0">
                <a:pos x="18" y="14"/>
              </a:cxn>
              <a:cxn ang="0">
                <a:pos x="42" y="8"/>
              </a:cxn>
              <a:cxn ang="0">
                <a:pos x="74" y="2"/>
              </a:cxn>
              <a:cxn ang="0">
                <a:pos x="102" y="0"/>
              </a:cxn>
              <a:cxn ang="0">
                <a:pos x="134" y="0"/>
              </a:cxn>
              <a:cxn ang="0">
                <a:pos x="159" y="1"/>
              </a:cxn>
              <a:cxn ang="0">
                <a:pos x="193" y="7"/>
              </a:cxn>
              <a:cxn ang="0">
                <a:pos x="215" y="12"/>
              </a:cxn>
              <a:cxn ang="0">
                <a:pos x="232" y="15"/>
              </a:cxn>
              <a:cxn ang="0">
                <a:pos x="250" y="21"/>
              </a:cxn>
              <a:cxn ang="0">
                <a:pos x="270" y="28"/>
              </a:cxn>
              <a:cxn ang="0">
                <a:pos x="282" y="33"/>
              </a:cxn>
              <a:cxn ang="0">
                <a:pos x="293" y="36"/>
              </a:cxn>
            </a:cxnLst>
            <a:rect l="0" t="0" r="r" b="b"/>
            <a:pathLst>
              <a:path w="294" h="37">
                <a:moveTo>
                  <a:pt x="0" y="20"/>
                </a:moveTo>
                <a:lnTo>
                  <a:pt x="18" y="14"/>
                </a:lnTo>
                <a:lnTo>
                  <a:pt x="42" y="8"/>
                </a:lnTo>
                <a:lnTo>
                  <a:pt x="74" y="2"/>
                </a:lnTo>
                <a:lnTo>
                  <a:pt x="102" y="0"/>
                </a:lnTo>
                <a:lnTo>
                  <a:pt x="134" y="0"/>
                </a:lnTo>
                <a:lnTo>
                  <a:pt x="159" y="1"/>
                </a:lnTo>
                <a:lnTo>
                  <a:pt x="193" y="7"/>
                </a:lnTo>
                <a:lnTo>
                  <a:pt x="215" y="12"/>
                </a:lnTo>
                <a:lnTo>
                  <a:pt x="232" y="15"/>
                </a:lnTo>
                <a:lnTo>
                  <a:pt x="250" y="21"/>
                </a:lnTo>
                <a:lnTo>
                  <a:pt x="270" y="28"/>
                </a:lnTo>
                <a:lnTo>
                  <a:pt x="282" y="33"/>
                </a:lnTo>
                <a:lnTo>
                  <a:pt x="293" y="3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67" name="Freeform 147"/>
          <p:cNvSpPr>
            <a:spLocks/>
          </p:cNvSpPr>
          <p:nvPr/>
        </p:nvSpPr>
        <p:spPr bwMode="auto">
          <a:xfrm>
            <a:off x="2193925" y="2552700"/>
            <a:ext cx="550863" cy="393700"/>
          </a:xfrm>
          <a:custGeom>
            <a:avLst/>
            <a:gdLst/>
            <a:ahLst/>
            <a:cxnLst>
              <a:cxn ang="0">
                <a:pos x="27" y="78"/>
              </a:cxn>
              <a:cxn ang="0">
                <a:pos x="41" y="79"/>
              </a:cxn>
              <a:cxn ang="0">
                <a:pos x="49" y="87"/>
              </a:cxn>
              <a:cxn ang="0">
                <a:pos x="54" y="99"/>
              </a:cxn>
              <a:cxn ang="0">
                <a:pos x="67" y="149"/>
              </a:cxn>
              <a:cxn ang="0">
                <a:pos x="76" y="170"/>
              </a:cxn>
              <a:cxn ang="0">
                <a:pos x="92" y="191"/>
              </a:cxn>
              <a:cxn ang="0">
                <a:pos x="111" y="207"/>
              </a:cxn>
              <a:cxn ang="0">
                <a:pos x="134" y="218"/>
              </a:cxn>
              <a:cxn ang="0">
                <a:pos x="170" y="230"/>
              </a:cxn>
              <a:cxn ang="0">
                <a:pos x="208" y="241"/>
              </a:cxn>
              <a:cxn ang="0">
                <a:pos x="237" y="245"/>
              </a:cxn>
              <a:cxn ang="0">
                <a:pos x="272" y="246"/>
              </a:cxn>
              <a:cxn ang="0">
                <a:pos x="298" y="245"/>
              </a:cxn>
              <a:cxn ang="0">
                <a:pos x="313" y="242"/>
              </a:cxn>
              <a:cxn ang="0">
                <a:pos x="327" y="239"/>
              </a:cxn>
              <a:cxn ang="0">
                <a:pos x="336" y="231"/>
              </a:cxn>
              <a:cxn ang="0">
                <a:pos x="342" y="226"/>
              </a:cxn>
              <a:cxn ang="0">
                <a:pos x="341" y="219"/>
              </a:cxn>
              <a:cxn ang="0">
                <a:pos x="346" y="212"/>
              </a:cxn>
              <a:cxn ang="0">
                <a:pos x="343" y="206"/>
              </a:cxn>
              <a:cxn ang="0">
                <a:pos x="340" y="187"/>
              </a:cxn>
              <a:cxn ang="0">
                <a:pos x="338" y="169"/>
              </a:cxn>
              <a:cxn ang="0">
                <a:pos x="335" y="161"/>
              </a:cxn>
              <a:cxn ang="0">
                <a:pos x="327" y="148"/>
              </a:cxn>
              <a:cxn ang="0">
                <a:pos x="317" y="125"/>
              </a:cxn>
              <a:cxn ang="0">
                <a:pos x="298" y="98"/>
              </a:cxn>
              <a:cxn ang="0">
                <a:pos x="264" y="63"/>
              </a:cxn>
              <a:cxn ang="0">
                <a:pos x="217" y="31"/>
              </a:cxn>
              <a:cxn ang="0">
                <a:pos x="180" y="13"/>
              </a:cxn>
              <a:cxn ang="0">
                <a:pos x="156" y="6"/>
              </a:cxn>
              <a:cxn ang="0">
                <a:pos x="129" y="1"/>
              </a:cxn>
              <a:cxn ang="0">
                <a:pos x="95" y="1"/>
              </a:cxn>
              <a:cxn ang="0">
                <a:pos x="66" y="6"/>
              </a:cxn>
              <a:cxn ang="0">
                <a:pos x="47" y="11"/>
              </a:cxn>
              <a:cxn ang="0">
                <a:pos x="29" y="13"/>
              </a:cxn>
              <a:cxn ang="0">
                <a:pos x="12" y="17"/>
              </a:cxn>
              <a:cxn ang="0">
                <a:pos x="2" y="34"/>
              </a:cxn>
              <a:cxn ang="0">
                <a:pos x="0" y="54"/>
              </a:cxn>
              <a:cxn ang="0">
                <a:pos x="13" y="76"/>
              </a:cxn>
              <a:cxn ang="0">
                <a:pos x="20" y="79"/>
              </a:cxn>
            </a:cxnLst>
            <a:rect l="0" t="0" r="r" b="b"/>
            <a:pathLst>
              <a:path w="347" h="248">
                <a:moveTo>
                  <a:pt x="20" y="79"/>
                </a:moveTo>
                <a:lnTo>
                  <a:pt x="27" y="78"/>
                </a:lnTo>
                <a:lnTo>
                  <a:pt x="34" y="78"/>
                </a:lnTo>
                <a:lnTo>
                  <a:pt x="41" y="79"/>
                </a:lnTo>
                <a:lnTo>
                  <a:pt x="45" y="83"/>
                </a:lnTo>
                <a:lnTo>
                  <a:pt x="49" y="87"/>
                </a:lnTo>
                <a:lnTo>
                  <a:pt x="52" y="95"/>
                </a:lnTo>
                <a:lnTo>
                  <a:pt x="54" y="99"/>
                </a:lnTo>
                <a:lnTo>
                  <a:pt x="61" y="130"/>
                </a:lnTo>
                <a:lnTo>
                  <a:pt x="67" y="149"/>
                </a:lnTo>
                <a:lnTo>
                  <a:pt x="71" y="160"/>
                </a:lnTo>
                <a:lnTo>
                  <a:pt x="76" y="170"/>
                </a:lnTo>
                <a:lnTo>
                  <a:pt x="84" y="181"/>
                </a:lnTo>
                <a:lnTo>
                  <a:pt x="92" y="191"/>
                </a:lnTo>
                <a:lnTo>
                  <a:pt x="101" y="200"/>
                </a:lnTo>
                <a:lnTo>
                  <a:pt x="111" y="207"/>
                </a:lnTo>
                <a:lnTo>
                  <a:pt x="123" y="214"/>
                </a:lnTo>
                <a:lnTo>
                  <a:pt x="134" y="218"/>
                </a:lnTo>
                <a:lnTo>
                  <a:pt x="147" y="224"/>
                </a:lnTo>
                <a:lnTo>
                  <a:pt x="170" y="230"/>
                </a:lnTo>
                <a:lnTo>
                  <a:pt x="193" y="237"/>
                </a:lnTo>
                <a:lnTo>
                  <a:pt x="208" y="241"/>
                </a:lnTo>
                <a:lnTo>
                  <a:pt x="224" y="245"/>
                </a:lnTo>
                <a:lnTo>
                  <a:pt x="237" y="245"/>
                </a:lnTo>
                <a:lnTo>
                  <a:pt x="257" y="245"/>
                </a:lnTo>
                <a:lnTo>
                  <a:pt x="272" y="246"/>
                </a:lnTo>
                <a:lnTo>
                  <a:pt x="286" y="247"/>
                </a:lnTo>
                <a:lnTo>
                  <a:pt x="298" y="245"/>
                </a:lnTo>
                <a:lnTo>
                  <a:pt x="306" y="244"/>
                </a:lnTo>
                <a:lnTo>
                  <a:pt x="313" y="242"/>
                </a:lnTo>
                <a:lnTo>
                  <a:pt x="322" y="240"/>
                </a:lnTo>
                <a:lnTo>
                  <a:pt x="327" y="239"/>
                </a:lnTo>
                <a:lnTo>
                  <a:pt x="330" y="236"/>
                </a:lnTo>
                <a:lnTo>
                  <a:pt x="336" y="231"/>
                </a:lnTo>
                <a:lnTo>
                  <a:pt x="341" y="228"/>
                </a:lnTo>
                <a:lnTo>
                  <a:pt x="342" y="226"/>
                </a:lnTo>
                <a:lnTo>
                  <a:pt x="342" y="223"/>
                </a:lnTo>
                <a:lnTo>
                  <a:pt x="341" y="219"/>
                </a:lnTo>
                <a:lnTo>
                  <a:pt x="344" y="216"/>
                </a:lnTo>
                <a:lnTo>
                  <a:pt x="346" y="212"/>
                </a:lnTo>
                <a:lnTo>
                  <a:pt x="345" y="209"/>
                </a:lnTo>
                <a:lnTo>
                  <a:pt x="343" y="206"/>
                </a:lnTo>
                <a:lnTo>
                  <a:pt x="342" y="198"/>
                </a:lnTo>
                <a:lnTo>
                  <a:pt x="340" y="187"/>
                </a:lnTo>
                <a:lnTo>
                  <a:pt x="336" y="175"/>
                </a:lnTo>
                <a:lnTo>
                  <a:pt x="338" y="169"/>
                </a:lnTo>
                <a:lnTo>
                  <a:pt x="337" y="165"/>
                </a:lnTo>
                <a:lnTo>
                  <a:pt x="335" y="161"/>
                </a:lnTo>
                <a:lnTo>
                  <a:pt x="330" y="157"/>
                </a:lnTo>
                <a:lnTo>
                  <a:pt x="327" y="148"/>
                </a:lnTo>
                <a:lnTo>
                  <a:pt x="322" y="136"/>
                </a:lnTo>
                <a:lnTo>
                  <a:pt x="317" y="125"/>
                </a:lnTo>
                <a:lnTo>
                  <a:pt x="310" y="113"/>
                </a:lnTo>
                <a:lnTo>
                  <a:pt x="298" y="98"/>
                </a:lnTo>
                <a:lnTo>
                  <a:pt x="281" y="79"/>
                </a:lnTo>
                <a:lnTo>
                  <a:pt x="264" y="63"/>
                </a:lnTo>
                <a:lnTo>
                  <a:pt x="245" y="48"/>
                </a:lnTo>
                <a:lnTo>
                  <a:pt x="217" y="31"/>
                </a:lnTo>
                <a:lnTo>
                  <a:pt x="199" y="21"/>
                </a:lnTo>
                <a:lnTo>
                  <a:pt x="180" y="13"/>
                </a:lnTo>
                <a:lnTo>
                  <a:pt x="169" y="9"/>
                </a:lnTo>
                <a:lnTo>
                  <a:pt x="156" y="6"/>
                </a:lnTo>
                <a:lnTo>
                  <a:pt x="139" y="3"/>
                </a:lnTo>
                <a:lnTo>
                  <a:pt x="129" y="1"/>
                </a:lnTo>
                <a:lnTo>
                  <a:pt x="113" y="0"/>
                </a:lnTo>
                <a:lnTo>
                  <a:pt x="95" y="1"/>
                </a:lnTo>
                <a:lnTo>
                  <a:pt x="79" y="3"/>
                </a:lnTo>
                <a:lnTo>
                  <a:pt x="66" y="6"/>
                </a:lnTo>
                <a:lnTo>
                  <a:pt x="54" y="9"/>
                </a:lnTo>
                <a:lnTo>
                  <a:pt x="47" y="11"/>
                </a:lnTo>
                <a:lnTo>
                  <a:pt x="35" y="13"/>
                </a:lnTo>
                <a:lnTo>
                  <a:pt x="29" y="13"/>
                </a:lnTo>
                <a:lnTo>
                  <a:pt x="21" y="14"/>
                </a:lnTo>
                <a:lnTo>
                  <a:pt x="12" y="17"/>
                </a:lnTo>
                <a:lnTo>
                  <a:pt x="6" y="26"/>
                </a:lnTo>
                <a:lnTo>
                  <a:pt x="2" y="34"/>
                </a:lnTo>
                <a:lnTo>
                  <a:pt x="0" y="44"/>
                </a:lnTo>
                <a:lnTo>
                  <a:pt x="0" y="54"/>
                </a:lnTo>
                <a:lnTo>
                  <a:pt x="6" y="66"/>
                </a:lnTo>
                <a:lnTo>
                  <a:pt x="13" y="76"/>
                </a:lnTo>
                <a:lnTo>
                  <a:pt x="17" y="78"/>
                </a:lnTo>
                <a:lnTo>
                  <a:pt x="20" y="79"/>
                </a:lnTo>
              </a:path>
            </a:pathLst>
          </a:custGeom>
          <a:solidFill>
            <a:srgbClr val="FF4700"/>
          </a:solidFill>
          <a:ln w="25400" cap="rnd" cmpd="sng">
            <a:solidFill>
              <a:srgbClr val="000000"/>
            </a:solidFill>
            <a:prstDash val="solid"/>
            <a:round/>
            <a:headEnd/>
            <a:tailEnd/>
          </a:ln>
          <a:effectLst/>
        </p:spPr>
        <p:txBody>
          <a:bodyPr/>
          <a:lstStyle/>
          <a:p>
            <a:endParaRPr lang="en-US"/>
          </a:p>
        </p:txBody>
      </p:sp>
      <p:sp>
        <p:nvSpPr>
          <p:cNvPr id="5268" name="Freeform 148"/>
          <p:cNvSpPr>
            <a:spLocks/>
          </p:cNvSpPr>
          <p:nvPr/>
        </p:nvSpPr>
        <p:spPr bwMode="auto">
          <a:xfrm>
            <a:off x="2190750" y="2574925"/>
            <a:ext cx="42863" cy="107950"/>
          </a:xfrm>
          <a:custGeom>
            <a:avLst/>
            <a:gdLst/>
            <a:ahLst/>
            <a:cxnLst>
              <a:cxn ang="0">
                <a:pos x="24" y="9"/>
              </a:cxn>
              <a:cxn ang="0">
                <a:pos x="26" y="0"/>
              </a:cxn>
              <a:cxn ang="0">
                <a:pos x="14" y="0"/>
              </a:cxn>
              <a:cxn ang="0">
                <a:pos x="3" y="13"/>
              </a:cxn>
              <a:cxn ang="0">
                <a:pos x="0" y="41"/>
              </a:cxn>
              <a:cxn ang="0">
                <a:pos x="8" y="58"/>
              </a:cxn>
              <a:cxn ang="0">
                <a:pos x="14" y="67"/>
              </a:cxn>
              <a:cxn ang="0">
                <a:pos x="24" y="63"/>
              </a:cxn>
              <a:cxn ang="0">
                <a:pos x="14" y="32"/>
              </a:cxn>
              <a:cxn ang="0">
                <a:pos x="24" y="9"/>
              </a:cxn>
            </a:cxnLst>
            <a:rect l="0" t="0" r="r" b="b"/>
            <a:pathLst>
              <a:path w="27" h="68">
                <a:moveTo>
                  <a:pt x="24" y="9"/>
                </a:moveTo>
                <a:lnTo>
                  <a:pt x="26" y="0"/>
                </a:lnTo>
                <a:lnTo>
                  <a:pt x="14" y="0"/>
                </a:lnTo>
                <a:lnTo>
                  <a:pt x="3" y="13"/>
                </a:lnTo>
                <a:lnTo>
                  <a:pt x="0" y="41"/>
                </a:lnTo>
                <a:lnTo>
                  <a:pt x="8" y="58"/>
                </a:lnTo>
                <a:lnTo>
                  <a:pt x="14" y="67"/>
                </a:lnTo>
                <a:lnTo>
                  <a:pt x="24" y="63"/>
                </a:lnTo>
                <a:lnTo>
                  <a:pt x="14" y="32"/>
                </a:lnTo>
                <a:lnTo>
                  <a:pt x="24" y="9"/>
                </a:lnTo>
              </a:path>
            </a:pathLst>
          </a:custGeom>
          <a:solidFill>
            <a:srgbClr val="FF4F00"/>
          </a:solidFill>
          <a:ln w="9525" cap="rnd">
            <a:noFill/>
            <a:round/>
            <a:headEnd/>
            <a:tailEnd/>
          </a:ln>
          <a:effectLst/>
        </p:spPr>
        <p:txBody>
          <a:bodyPr/>
          <a:lstStyle/>
          <a:p>
            <a:endParaRPr lang="en-US"/>
          </a:p>
        </p:txBody>
      </p:sp>
      <p:sp>
        <p:nvSpPr>
          <p:cNvPr id="5269" name="Freeform 149"/>
          <p:cNvSpPr>
            <a:spLocks/>
          </p:cNvSpPr>
          <p:nvPr/>
        </p:nvSpPr>
        <p:spPr bwMode="auto">
          <a:xfrm>
            <a:off x="2192338" y="2633663"/>
            <a:ext cx="531812" cy="312737"/>
          </a:xfrm>
          <a:custGeom>
            <a:avLst/>
            <a:gdLst/>
            <a:ahLst/>
            <a:cxnLst>
              <a:cxn ang="0">
                <a:pos x="9" y="35"/>
              </a:cxn>
              <a:cxn ang="0">
                <a:pos x="7" y="23"/>
              </a:cxn>
              <a:cxn ang="0">
                <a:pos x="1" y="11"/>
              </a:cxn>
              <a:cxn ang="0">
                <a:pos x="0" y="2"/>
              </a:cxn>
              <a:cxn ang="0">
                <a:pos x="3" y="10"/>
              </a:cxn>
              <a:cxn ang="0">
                <a:pos x="15" y="22"/>
              </a:cxn>
              <a:cxn ang="0">
                <a:pos x="30" y="23"/>
              </a:cxn>
              <a:cxn ang="0">
                <a:pos x="44" y="24"/>
              </a:cxn>
              <a:cxn ang="0">
                <a:pos x="62" y="39"/>
              </a:cxn>
              <a:cxn ang="0">
                <a:pos x="69" y="77"/>
              </a:cxn>
              <a:cxn ang="0">
                <a:pos x="79" y="109"/>
              </a:cxn>
              <a:cxn ang="0">
                <a:pos x="100" y="137"/>
              </a:cxn>
              <a:cxn ang="0">
                <a:pos x="122" y="154"/>
              </a:cxn>
              <a:cxn ang="0">
                <a:pos x="178" y="169"/>
              </a:cxn>
              <a:cxn ang="0">
                <a:pos x="194" y="174"/>
              </a:cxn>
              <a:cxn ang="0">
                <a:pos x="209" y="183"/>
              </a:cxn>
              <a:cxn ang="0">
                <a:pos x="247" y="189"/>
              </a:cxn>
              <a:cxn ang="0">
                <a:pos x="290" y="193"/>
              </a:cxn>
              <a:cxn ang="0">
                <a:pos x="319" y="187"/>
              </a:cxn>
              <a:cxn ang="0">
                <a:pos x="326" y="185"/>
              </a:cxn>
              <a:cxn ang="0">
                <a:pos x="328" y="188"/>
              </a:cxn>
              <a:cxn ang="0">
                <a:pos x="305" y="193"/>
              </a:cxn>
              <a:cxn ang="0">
                <a:pos x="285" y="196"/>
              </a:cxn>
              <a:cxn ang="0">
                <a:pos x="248" y="194"/>
              </a:cxn>
              <a:cxn ang="0">
                <a:pos x="224" y="193"/>
              </a:cxn>
              <a:cxn ang="0">
                <a:pos x="172" y="179"/>
              </a:cxn>
              <a:cxn ang="0">
                <a:pos x="102" y="149"/>
              </a:cxn>
              <a:cxn ang="0">
                <a:pos x="77" y="119"/>
              </a:cxn>
              <a:cxn ang="0">
                <a:pos x="62" y="78"/>
              </a:cxn>
              <a:cxn ang="0">
                <a:pos x="54" y="45"/>
              </a:cxn>
              <a:cxn ang="0">
                <a:pos x="47" y="32"/>
              </a:cxn>
              <a:cxn ang="0">
                <a:pos x="35" y="27"/>
              </a:cxn>
              <a:cxn ang="0">
                <a:pos x="23" y="28"/>
              </a:cxn>
              <a:cxn ang="0">
                <a:pos x="14" y="32"/>
              </a:cxn>
              <a:cxn ang="0">
                <a:pos x="8" y="40"/>
              </a:cxn>
            </a:cxnLst>
            <a:rect l="0" t="0" r="r" b="b"/>
            <a:pathLst>
              <a:path w="335" h="197">
                <a:moveTo>
                  <a:pt x="8" y="40"/>
                </a:moveTo>
                <a:lnTo>
                  <a:pt x="9" y="35"/>
                </a:lnTo>
                <a:lnTo>
                  <a:pt x="8" y="29"/>
                </a:lnTo>
                <a:lnTo>
                  <a:pt x="7" y="23"/>
                </a:lnTo>
                <a:lnTo>
                  <a:pt x="5" y="20"/>
                </a:lnTo>
                <a:lnTo>
                  <a:pt x="1" y="11"/>
                </a:lnTo>
                <a:lnTo>
                  <a:pt x="0" y="6"/>
                </a:lnTo>
                <a:lnTo>
                  <a:pt x="0" y="2"/>
                </a:lnTo>
                <a:lnTo>
                  <a:pt x="0" y="0"/>
                </a:lnTo>
                <a:lnTo>
                  <a:pt x="3" y="10"/>
                </a:lnTo>
                <a:lnTo>
                  <a:pt x="10" y="19"/>
                </a:lnTo>
                <a:lnTo>
                  <a:pt x="15" y="22"/>
                </a:lnTo>
                <a:lnTo>
                  <a:pt x="21" y="23"/>
                </a:lnTo>
                <a:lnTo>
                  <a:pt x="30" y="23"/>
                </a:lnTo>
                <a:lnTo>
                  <a:pt x="38" y="23"/>
                </a:lnTo>
                <a:lnTo>
                  <a:pt x="44" y="24"/>
                </a:lnTo>
                <a:lnTo>
                  <a:pt x="56" y="31"/>
                </a:lnTo>
                <a:lnTo>
                  <a:pt x="62" y="39"/>
                </a:lnTo>
                <a:lnTo>
                  <a:pt x="65" y="50"/>
                </a:lnTo>
                <a:lnTo>
                  <a:pt x="69" y="77"/>
                </a:lnTo>
                <a:lnTo>
                  <a:pt x="71" y="91"/>
                </a:lnTo>
                <a:lnTo>
                  <a:pt x="79" y="109"/>
                </a:lnTo>
                <a:lnTo>
                  <a:pt x="94" y="131"/>
                </a:lnTo>
                <a:lnTo>
                  <a:pt x="100" y="137"/>
                </a:lnTo>
                <a:lnTo>
                  <a:pt x="112" y="147"/>
                </a:lnTo>
                <a:lnTo>
                  <a:pt x="122" y="154"/>
                </a:lnTo>
                <a:lnTo>
                  <a:pt x="142" y="163"/>
                </a:lnTo>
                <a:lnTo>
                  <a:pt x="178" y="169"/>
                </a:lnTo>
                <a:lnTo>
                  <a:pt x="188" y="171"/>
                </a:lnTo>
                <a:lnTo>
                  <a:pt x="194" y="174"/>
                </a:lnTo>
                <a:lnTo>
                  <a:pt x="203" y="180"/>
                </a:lnTo>
                <a:lnTo>
                  <a:pt x="209" y="183"/>
                </a:lnTo>
                <a:lnTo>
                  <a:pt x="215" y="185"/>
                </a:lnTo>
                <a:lnTo>
                  <a:pt x="247" y="189"/>
                </a:lnTo>
                <a:lnTo>
                  <a:pt x="268" y="192"/>
                </a:lnTo>
                <a:lnTo>
                  <a:pt x="290" y="193"/>
                </a:lnTo>
                <a:lnTo>
                  <a:pt x="310" y="189"/>
                </a:lnTo>
                <a:lnTo>
                  <a:pt x="319" y="187"/>
                </a:lnTo>
                <a:lnTo>
                  <a:pt x="323" y="186"/>
                </a:lnTo>
                <a:lnTo>
                  <a:pt x="326" y="185"/>
                </a:lnTo>
                <a:lnTo>
                  <a:pt x="334" y="183"/>
                </a:lnTo>
                <a:lnTo>
                  <a:pt x="328" y="188"/>
                </a:lnTo>
                <a:lnTo>
                  <a:pt x="323" y="190"/>
                </a:lnTo>
                <a:lnTo>
                  <a:pt x="305" y="193"/>
                </a:lnTo>
                <a:lnTo>
                  <a:pt x="292" y="195"/>
                </a:lnTo>
                <a:lnTo>
                  <a:pt x="285" y="196"/>
                </a:lnTo>
                <a:lnTo>
                  <a:pt x="259" y="194"/>
                </a:lnTo>
                <a:lnTo>
                  <a:pt x="248" y="194"/>
                </a:lnTo>
                <a:lnTo>
                  <a:pt x="229" y="194"/>
                </a:lnTo>
                <a:lnTo>
                  <a:pt x="224" y="193"/>
                </a:lnTo>
                <a:lnTo>
                  <a:pt x="207" y="190"/>
                </a:lnTo>
                <a:lnTo>
                  <a:pt x="172" y="179"/>
                </a:lnTo>
                <a:lnTo>
                  <a:pt x="113" y="156"/>
                </a:lnTo>
                <a:lnTo>
                  <a:pt x="102" y="149"/>
                </a:lnTo>
                <a:lnTo>
                  <a:pt x="85" y="130"/>
                </a:lnTo>
                <a:lnTo>
                  <a:pt x="77" y="119"/>
                </a:lnTo>
                <a:lnTo>
                  <a:pt x="69" y="99"/>
                </a:lnTo>
                <a:lnTo>
                  <a:pt x="62" y="78"/>
                </a:lnTo>
                <a:lnTo>
                  <a:pt x="59" y="65"/>
                </a:lnTo>
                <a:lnTo>
                  <a:pt x="54" y="45"/>
                </a:lnTo>
                <a:lnTo>
                  <a:pt x="50" y="36"/>
                </a:lnTo>
                <a:lnTo>
                  <a:pt x="47" y="32"/>
                </a:lnTo>
                <a:lnTo>
                  <a:pt x="42" y="28"/>
                </a:lnTo>
                <a:lnTo>
                  <a:pt x="35" y="27"/>
                </a:lnTo>
                <a:lnTo>
                  <a:pt x="29" y="26"/>
                </a:lnTo>
                <a:lnTo>
                  <a:pt x="23" y="28"/>
                </a:lnTo>
                <a:lnTo>
                  <a:pt x="18" y="29"/>
                </a:lnTo>
                <a:lnTo>
                  <a:pt x="14" y="32"/>
                </a:lnTo>
                <a:lnTo>
                  <a:pt x="11" y="36"/>
                </a:lnTo>
                <a:lnTo>
                  <a:pt x="8" y="40"/>
                </a:lnTo>
              </a:path>
            </a:pathLst>
          </a:custGeom>
          <a:solidFill>
            <a:srgbClr val="BE3000"/>
          </a:solidFill>
          <a:ln w="9525" cap="rnd">
            <a:noFill/>
            <a:round/>
            <a:headEnd/>
            <a:tailEnd/>
          </a:ln>
          <a:effectLst/>
        </p:spPr>
        <p:txBody>
          <a:bodyPr/>
          <a:lstStyle/>
          <a:p>
            <a:endParaRPr lang="en-US"/>
          </a:p>
        </p:txBody>
      </p:sp>
      <p:sp>
        <p:nvSpPr>
          <p:cNvPr id="5270" name="Freeform 150"/>
          <p:cNvSpPr>
            <a:spLocks/>
          </p:cNvSpPr>
          <p:nvPr/>
        </p:nvSpPr>
        <p:spPr bwMode="auto">
          <a:xfrm>
            <a:off x="2192338" y="2571750"/>
            <a:ext cx="65087" cy="50800"/>
          </a:xfrm>
          <a:custGeom>
            <a:avLst/>
            <a:gdLst/>
            <a:ahLst/>
            <a:cxnLst>
              <a:cxn ang="0">
                <a:pos x="40" y="0"/>
              </a:cxn>
              <a:cxn ang="0">
                <a:pos x="29" y="2"/>
              </a:cxn>
              <a:cxn ang="0">
                <a:pos x="18" y="5"/>
              </a:cxn>
              <a:cxn ang="0">
                <a:pos x="11" y="8"/>
              </a:cxn>
              <a:cxn ang="0">
                <a:pos x="6" y="12"/>
              </a:cxn>
              <a:cxn ang="0">
                <a:pos x="4" y="14"/>
              </a:cxn>
              <a:cxn ang="0">
                <a:pos x="1" y="22"/>
              </a:cxn>
              <a:cxn ang="0">
                <a:pos x="0" y="31"/>
              </a:cxn>
              <a:cxn ang="0">
                <a:pos x="0" y="21"/>
              </a:cxn>
              <a:cxn ang="0">
                <a:pos x="2" y="15"/>
              </a:cxn>
              <a:cxn ang="0">
                <a:pos x="4" y="8"/>
              </a:cxn>
              <a:cxn ang="0">
                <a:pos x="4" y="5"/>
              </a:cxn>
              <a:cxn ang="0">
                <a:pos x="2" y="1"/>
              </a:cxn>
              <a:cxn ang="0">
                <a:pos x="14" y="2"/>
              </a:cxn>
              <a:cxn ang="0">
                <a:pos x="23" y="2"/>
              </a:cxn>
              <a:cxn ang="0">
                <a:pos x="40" y="0"/>
              </a:cxn>
            </a:cxnLst>
            <a:rect l="0" t="0" r="r" b="b"/>
            <a:pathLst>
              <a:path w="41" h="32">
                <a:moveTo>
                  <a:pt x="40" y="0"/>
                </a:moveTo>
                <a:lnTo>
                  <a:pt x="29" y="2"/>
                </a:lnTo>
                <a:lnTo>
                  <a:pt x="18" y="5"/>
                </a:lnTo>
                <a:lnTo>
                  <a:pt x="11" y="8"/>
                </a:lnTo>
                <a:lnTo>
                  <a:pt x="6" y="12"/>
                </a:lnTo>
                <a:lnTo>
                  <a:pt x="4" y="14"/>
                </a:lnTo>
                <a:lnTo>
                  <a:pt x="1" y="22"/>
                </a:lnTo>
                <a:lnTo>
                  <a:pt x="0" y="31"/>
                </a:lnTo>
                <a:lnTo>
                  <a:pt x="0" y="21"/>
                </a:lnTo>
                <a:lnTo>
                  <a:pt x="2" y="15"/>
                </a:lnTo>
                <a:lnTo>
                  <a:pt x="4" y="8"/>
                </a:lnTo>
                <a:lnTo>
                  <a:pt x="4" y="5"/>
                </a:lnTo>
                <a:lnTo>
                  <a:pt x="2" y="1"/>
                </a:lnTo>
                <a:lnTo>
                  <a:pt x="14" y="2"/>
                </a:lnTo>
                <a:lnTo>
                  <a:pt x="23" y="2"/>
                </a:lnTo>
                <a:lnTo>
                  <a:pt x="40" y="0"/>
                </a:lnTo>
              </a:path>
            </a:pathLst>
          </a:custGeom>
          <a:solidFill>
            <a:srgbClr val="BE3000"/>
          </a:solidFill>
          <a:ln w="9525" cap="rnd">
            <a:noFill/>
            <a:round/>
            <a:headEnd/>
            <a:tailEnd/>
          </a:ln>
          <a:effectLst/>
        </p:spPr>
        <p:txBody>
          <a:bodyPr/>
          <a:lstStyle/>
          <a:p>
            <a:endParaRPr lang="en-US"/>
          </a:p>
        </p:txBody>
      </p:sp>
      <p:sp>
        <p:nvSpPr>
          <p:cNvPr id="5271" name="Freeform 151"/>
          <p:cNvSpPr>
            <a:spLocks/>
          </p:cNvSpPr>
          <p:nvPr/>
        </p:nvSpPr>
        <p:spPr bwMode="auto">
          <a:xfrm>
            <a:off x="2154238" y="2676525"/>
            <a:ext cx="98425" cy="152400"/>
          </a:xfrm>
          <a:custGeom>
            <a:avLst/>
            <a:gdLst/>
            <a:ahLst/>
            <a:cxnLst>
              <a:cxn ang="0">
                <a:pos x="0" y="95"/>
              </a:cxn>
              <a:cxn ang="0">
                <a:pos x="11" y="78"/>
              </a:cxn>
              <a:cxn ang="0">
                <a:pos x="18" y="64"/>
              </a:cxn>
              <a:cxn ang="0">
                <a:pos x="23" y="49"/>
              </a:cxn>
              <a:cxn ang="0">
                <a:pos x="27" y="28"/>
              </a:cxn>
              <a:cxn ang="0">
                <a:pos x="32" y="15"/>
              </a:cxn>
              <a:cxn ang="0">
                <a:pos x="36" y="7"/>
              </a:cxn>
              <a:cxn ang="0">
                <a:pos x="39" y="4"/>
              </a:cxn>
              <a:cxn ang="0">
                <a:pos x="45" y="1"/>
              </a:cxn>
              <a:cxn ang="0">
                <a:pos x="51" y="0"/>
              </a:cxn>
              <a:cxn ang="0">
                <a:pos x="61" y="0"/>
              </a:cxn>
            </a:cxnLst>
            <a:rect l="0" t="0" r="r" b="b"/>
            <a:pathLst>
              <a:path w="62" h="96">
                <a:moveTo>
                  <a:pt x="0" y="95"/>
                </a:moveTo>
                <a:lnTo>
                  <a:pt x="11" y="78"/>
                </a:lnTo>
                <a:lnTo>
                  <a:pt x="18" y="64"/>
                </a:lnTo>
                <a:lnTo>
                  <a:pt x="23" y="49"/>
                </a:lnTo>
                <a:lnTo>
                  <a:pt x="27" y="28"/>
                </a:lnTo>
                <a:lnTo>
                  <a:pt x="32" y="15"/>
                </a:lnTo>
                <a:lnTo>
                  <a:pt x="36" y="7"/>
                </a:lnTo>
                <a:lnTo>
                  <a:pt x="39" y="4"/>
                </a:lnTo>
                <a:lnTo>
                  <a:pt x="45" y="1"/>
                </a:lnTo>
                <a:lnTo>
                  <a:pt x="51" y="0"/>
                </a:lnTo>
                <a:lnTo>
                  <a:pt x="61" y="0"/>
                </a:lnTo>
              </a:path>
            </a:pathLst>
          </a:custGeom>
          <a:noFill/>
          <a:ln w="25400" cap="rnd" cmpd="sng">
            <a:solidFill>
              <a:srgbClr val="000000"/>
            </a:solidFill>
            <a:prstDash val="solid"/>
            <a:round/>
            <a:headEnd type="none" w="sm" len="sm"/>
            <a:tailEnd type="none" w="sm" len="sm"/>
          </a:ln>
          <a:effectLst/>
        </p:spPr>
        <p:txBody>
          <a:bodyPr/>
          <a:lstStyle/>
          <a:p>
            <a:endParaRPr lang="en-US"/>
          </a:p>
        </p:txBody>
      </p:sp>
      <p:sp>
        <p:nvSpPr>
          <p:cNvPr id="5272" name="Freeform 152"/>
          <p:cNvSpPr>
            <a:spLocks/>
          </p:cNvSpPr>
          <p:nvPr/>
        </p:nvSpPr>
        <p:spPr bwMode="auto">
          <a:xfrm>
            <a:off x="2236788" y="2676525"/>
            <a:ext cx="487362" cy="269875"/>
          </a:xfrm>
          <a:custGeom>
            <a:avLst/>
            <a:gdLst/>
            <a:ahLst/>
            <a:cxnLst>
              <a:cxn ang="0">
                <a:pos x="0" y="0"/>
              </a:cxn>
              <a:cxn ang="0">
                <a:pos x="7" y="0"/>
              </a:cxn>
              <a:cxn ang="0">
                <a:pos x="14" y="1"/>
              </a:cxn>
              <a:cxn ang="0">
                <a:pos x="18" y="5"/>
              </a:cxn>
              <a:cxn ang="0">
                <a:pos x="22" y="9"/>
              </a:cxn>
              <a:cxn ang="0">
                <a:pos x="25" y="17"/>
              </a:cxn>
              <a:cxn ang="0">
                <a:pos x="27" y="21"/>
              </a:cxn>
              <a:cxn ang="0">
                <a:pos x="34" y="52"/>
              </a:cxn>
              <a:cxn ang="0">
                <a:pos x="40" y="71"/>
              </a:cxn>
              <a:cxn ang="0">
                <a:pos x="44" y="82"/>
              </a:cxn>
              <a:cxn ang="0">
                <a:pos x="49" y="92"/>
              </a:cxn>
              <a:cxn ang="0">
                <a:pos x="57" y="103"/>
              </a:cxn>
              <a:cxn ang="0">
                <a:pos x="65" y="113"/>
              </a:cxn>
              <a:cxn ang="0">
                <a:pos x="74" y="122"/>
              </a:cxn>
              <a:cxn ang="0">
                <a:pos x="84" y="129"/>
              </a:cxn>
              <a:cxn ang="0">
                <a:pos x="143" y="152"/>
              </a:cxn>
              <a:cxn ang="0">
                <a:pos x="166" y="159"/>
              </a:cxn>
              <a:cxn ang="0">
                <a:pos x="181" y="163"/>
              </a:cxn>
              <a:cxn ang="0">
                <a:pos x="197" y="167"/>
              </a:cxn>
              <a:cxn ang="0">
                <a:pos x="210" y="167"/>
              </a:cxn>
              <a:cxn ang="0">
                <a:pos x="230" y="167"/>
              </a:cxn>
              <a:cxn ang="0">
                <a:pos x="245" y="168"/>
              </a:cxn>
              <a:cxn ang="0">
                <a:pos x="259" y="169"/>
              </a:cxn>
              <a:cxn ang="0">
                <a:pos x="271" y="167"/>
              </a:cxn>
              <a:cxn ang="0">
                <a:pos x="279" y="166"/>
              </a:cxn>
              <a:cxn ang="0">
                <a:pos x="286" y="164"/>
              </a:cxn>
              <a:cxn ang="0">
                <a:pos x="295" y="162"/>
              </a:cxn>
              <a:cxn ang="0">
                <a:pos x="300" y="161"/>
              </a:cxn>
              <a:cxn ang="0">
                <a:pos x="303" y="158"/>
              </a:cxn>
              <a:cxn ang="0">
                <a:pos x="306" y="156"/>
              </a:cxn>
            </a:cxnLst>
            <a:rect l="0" t="0" r="r" b="b"/>
            <a:pathLst>
              <a:path w="307" h="170">
                <a:moveTo>
                  <a:pt x="0" y="0"/>
                </a:moveTo>
                <a:lnTo>
                  <a:pt x="7" y="0"/>
                </a:lnTo>
                <a:lnTo>
                  <a:pt x="14" y="1"/>
                </a:lnTo>
                <a:lnTo>
                  <a:pt x="18" y="5"/>
                </a:lnTo>
                <a:lnTo>
                  <a:pt x="22" y="9"/>
                </a:lnTo>
                <a:lnTo>
                  <a:pt x="25" y="17"/>
                </a:lnTo>
                <a:lnTo>
                  <a:pt x="27" y="21"/>
                </a:lnTo>
                <a:lnTo>
                  <a:pt x="34" y="52"/>
                </a:lnTo>
                <a:lnTo>
                  <a:pt x="40" y="71"/>
                </a:lnTo>
                <a:lnTo>
                  <a:pt x="44" y="82"/>
                </a:lnTo>
                <a:lnTo>
                  <a:pt x="49" y="92"/>
                </a:lnTo>
                <a:lnTo>
                  <a:pt x="57" y="103"/>
                </a:lnTo>
                <a:lnTo>
                  <a:pt x="65" y="113"/>
                </a:lnTo>
                <a:lnTo>
                  <a:pt x="74" y="122"/>
                </a:lnTo>
                <a:lnTo>
                  <a:pt x="84" y="129"/>
                </a:lnTo>
                <a:lnTo>
                  <a:pt x="143" y="152"/>
                </a:lnTo>
                <a:lnTo>
                  <a:pt x="166" y="159"/>
                </a:lnTo>
                <a:lnTo>
                  <a:pt x="181" y="163"/>
                </a:lnTo>
                <a:lnTo>
                  <a:pt x="197" y="167"/>
                </a:lnTo>
                <a:lnTo>
                  <a:pt x="210" y="167"/>
                </a:lnTo>
                <a:lnTo>
                  <a:pt x="230" y="167"/>
                </a:lnTo>
                <a:lnTo>
                  <a:pt x="245" y="168"/>
                </a:lnTo>
                <a:lnTo>
                  <a:pt x="259" y="169"/>
                </a:lnTo>
                <a:lnTo>
                  <a:pt x="271" y="167"/>
                </a:lnTo>
                <a:lnTo>
                  <a:pt x="279" y="166"/>
                </a:lnTo>
                <a:lnTo>
                  <a:pt x="286" y="164"/>
                </a:lnTo>
                <a:lnTo>
                  <a:pt x="295" y="162"/>
                </a:lnTo>
                <a:lnTo>
                  <a:pt x="300" y="161"/>
                </a:lnTo>
                <a:lnTo>
                  <a:pt x="303" y="158"/>
                </a:lnTo>
                <a:lnTo>
                  <a:pt x="306" y="156"/>
                </a:lnTo>
              </a:path>
            </a:pathLst>
          </a:custGeom>
          <a:noFill/>
          <a:ln w="25400" cap="rnd" cmpd="sng">
            <a:solidFill>
              <a:srgbClr val="000000"/>
            </a:solidFill>
            <a:prstDash val="solid"/>
            <a:round/>
            <a:headEnd type="none" w="sm" len="sm"/>
            <a:tailEnd type="none" w="sm" len="sm"/>
          </a:ln>
          <a:effectLst/>
        </p:spPr>
        <p:txBody>
          <a:bodyPr/>
          <a:lstStyle/>
          <a:p>
            <a:endParaRPr lang="en-US"/>
          </a:p>
        </p:txBody>
      </p:sp>
      <p:sp>
        <p:nvSpPr>
          <p:cNvPr id="5273" name="Freeform 153"/>
          <p:cNvSpPr>
            <a:spLocks/>
          </p:cNvSpPr>
          <p:nvPr/>
        </p:nvSpPr>
        <p:spPr bwMode="auto">
          <a:xfrm>
            <a:off x="2227263" y="2570163"/>
            <a:ext cx="42862" cy="6350"/>
          </a:xfrm>
          <a:custGeom>
            <a:avLst/>
            <a:gdLst/>
            <a:ahLst/>
            <a:cxnLst>
              <a:cxn ang="0">
                <a:pos x="26" y="0"/>
              </a:cxn>
              <a:cxn ang="0">
                <a:pos x="14" y="2"/>
              </a:cxn>
              <a:cxn ang="0">
                <a:pos x="8" y="2"/>
              </a:cxn>
              <a:cxn ang="0">
                <a:pos x="0" y="3"/>
              </a:cxn>
            </a:cxnLst>
            <a:rect l="0" t="0" r="r" b="b"/>
            <a:pathLst>
              <a:path w="27" h="4">
                <a:moveTo>
                  <a:pt x="26" y="0"/>
                </a:moveTo>
                <a:lnTo>
                  <a:pt x="14" y="2"/>
                </a:lnTo>
                <a:lnTo>
                  <a:pt x="8" y="2"/>
                </a:lnTo>
                <a:lnTo>
                  <a:pt x="0" y="3"/>
                </a:lnTo>
              </a:path>
            </a:pathLst>
          </a:custGeom>
          <a:noFill/>
          <a:ln w="25400" cap="rnd" cmpd="sng">
            <a:solidFill>
              <a:srgbClr val="000000"/>
            </a:solidFill>
            <a:prstDash val="solid"/>
            <a:round/>
            <a:headEnd type="none" w="sm" len="sm"/>
            <a:tailEnd type="none" w="sm" len="sm"/>
          </a:ln>
          <a:effectLst/>
        </p:spPr>
        <p:txBody>
          <a:bodyPr/>
          <a:lstStyle/>
          <a:p>
            <a:endParaRPr lang="en-US"/>
          </a:p>
        </p:txBody>
      </p:sp>
      <p:sp>
        <p:nvSpPr>
          <p:cNvPr id="5274" name="Freeform 154"/>
          <p:cNvSpPr>
            <a:spLocks/>
          </p:cNvSpPr>
          <p:nvPr/>
        </p:nvSpPr>
        <p:spPr bwMode="auto">
          <a:xfrm>
            <a:off x="2074863" y="2532063"/>
            <a:ext cx="163512" cy="44450"/>
          </a:xfrm>
          <a:custGeom>
            <a:avLst/>
            <a:gdLst/>
            <a:ahLst/>
            <a:cxnLst>
              <a:cxn ang="0">
                <a:pos x="102" y="27"/>
              </a:cxn>
              <a:cxn ang="0">
                <a:pos x="87" y="27"/>
              </a:cxn>
              <a:cxn ang="0">
                <a:pos x="75" y="26"/>
              </a:cxn>
              <a:cxn ang="0">
                <a:pos x="64" y="24"/>
              </a:cxn>
              <a:cxn ang="0">
                <a:pos x="50" y="19"/>
              </a:cxn>
              <a:cxn ang="0">
                <a:pos x="17" y="5"/>
              </a:cxn>
              <a:cxn ang="0">
                <a:pos x="0" y="0"/>
              </a:cxn>
            </a:cxnLst>
            <a:rect l="0" t="0" r="r" b="b"/>
            <a:pathLst>
              <a:path w="103" h="28">
                <a:moveTo>
                  <a:pt x="102" y="27"/>
                </a:moveTo>
                <a:lnTo>
                  <a:pt x="87" y="27"/>
                </a:lnTo>
                <a:lnTo>
                  <a:pt x="75" y="26"/>
                </a:lnTo>
                <a:lnTo>
                  <a:pt x="64" y="24"/>
                </a:lnTo>
                <a:lnTo>
                  <a:pt x="50" y="19"/>
                </a:lnTo>
                <a:lnTo>
                  <a:pt x="17" y="5"/>
                </a:lnTo>
                <a:lnTo>
                  <a:pt x="0" y="0"/>
                </a:lnTo>
              </a:path>
            </a:pathLst>
          </a:custGeom>
          <a:noFill/>
          <a:ln w="25400" cap="rnd" cmpd="sng">
            <a:solidFill>
              <a:srgbClr val="000000"/>
            </a:solidFill>
            <a:prstDash val="solid"/>
            <a:round/>
            <a:headEnd type="none" w="sm" len="sm"/>
            <a:tailEnd type="none" w="sm" len="sm"/>
          </a:ln>
          <a:effectLst/>
        </p:spPr>
        <p:txBody>
          <a:bodyPr/>
          <a:lstStyle/>
          <a:p>
            <a:endParaRPr lang="en-US"/>
          </a:p>
        </p:txBody>
      </p:sp>
      <p:sp>
        <p:nvSpPr>
          <p:cNvPr id="5275" name="Freeform 155"/>
          <p:cNvSpPr>
            <a:spLocks/>
          </p:cNvSpPr>
          <p:nvPr/>
        </p:nvSpPr>
        <p:spPr bwMode="auto">
          <a:xfrm>
            <a:off x="2647950" y="2840038"/>
            <a:ext cx="28575" cy="15875"/>
          </a:xfrm>
          <a:custGeom>
            <a:avLst/>
            <a:gdLst/>
            <a:ahLst/>
            <a:cxnLst>
              <a:cxn ang="0">
                <a:pos x="0" y="0"/>
              </a:cxn>
              <a:cxn ang="0">
                <a:pos x="1" y="6"/>
              </a:cxn>
              <a:cxn ang="0">
                <a:pos x="7" y="9"/>
              </a:cxn>
              <a:cxn ang="0">
                <a:pos x="12" y="9"/>
              </a:cxn>
              <a:cxn ang="0">
                <a:pos x="17" y="6"/>
              </a:cxn>
            </a:cxnLst>
            <a:rect l="0" t="0" r="r" b="b"/>
            <a:pathLst>
              <a:path w="18" h="10">
                <a:moveTo>
                  <a:pt x="0" y="0"/>
                </a:moveTo>
                <a:lnTo>
                  <a:pt x="1" y="6"/>
                </a:lnTo>
                <a:lnTo>
                  <a:pt x="7" y="9"/>
                </a:lnTo>
                <a:lnTo>
                  <a:pt x="12" y="9"/>
                </a:lnTo>
                <a:lnTo>
                  <a:pt x="17" y="6"/>
                </a:lnTo>
              </a:path>
            </a:pathLst>
          </a:custGeom>
          <a:noFill/>
          <a:ln w="25400" cap="rnd" cmpd="sng">
            <a:solidFill>
              <a:srgbClr val="000000"/>
            </a:solidFill>
            <a:prstDash val="solid"/>
            <a:round/>
            <a:headEnd type="none" w="sm" len="sm"/>
            <a:tailEnd type="none" w="sm" len="sm"/>
          </a:ln>
          <a:effectLst/>
        </p:spPr>
        <p:txBody>
          <a:bodyPr/>
          <a:lstStyle/>
          <a:p>
            <a:endParaRPr lang="en-US"/>
          </a:p>
        </p:txBody>
      </p:sp>
      <p:sp>
        <p:nvSpPr>
          <p:cNvPr id="5276" name="Freeform 156"/>
          <p:cNvSpPr>
            <a:spLocks/>
          </p:cNvSpPr>
          <p:nvPr/>
        </p:nvSpPr>
        <p:spPr bwMode="auto">
          <a:xfrm>
            <a:off x="2662238" y="2833688"/>
            <a:ext cx="7937" cy="12700"/>
          </a:xfrm>
          <a:custGeom>
            <a:avLst/>
            <a:gdLst/>
            <a:ahLst/>
            <a:cxnLst>
              <a:cxn ang="0">
                <a:pos x="0" y="0"/>
              </a:cxn>
              <a:cxn ang="0">
                <a:pos x="0" y="4"/>
              </a:cxn>
              <a:cxn ang="0">
                <a:pos x="2" y="6"/>
              </a:cxn>
              <a:cxn ang="0">
                <a:pos x="4" y="7"/>
              </a:cxn>
            </a:cxnLst>
            <a:rect l="0" t="0" r="r" b="b"/>
            <a:pathLst>
              <a:path w="5" h="8">
                <a:moveTo>
                  <a:pt x="0" y="0"/>
                </a:moveTo>
                <a:lnTo>
                  <a:pt x="0" y="4"/>
                </a:lnTo>
                <a:lnTo>
                  <a:pt x="2" y="6"/>
                </a:lnTo>
                <a:lnTo>
                  <a:pt x="4" y="7"/>
                </a:lnTo>
              </a:path>
            </a:pathLst>
          </a:custGeom>
          <a:noFill/>
          <a:ln w="25400" cap="rnd" cmpd="sng">
            <a:solidFill>
              <a:srgbClr val="000000"/>
            </a:solidFill>
            <a:prstDash val="solid"/>
            <a:round/>
            <a:headEnd type="none" w="sm" len="sm"/>
            <a:tailEnd type="none" w="sm" len="sm"/>
          </a:ln>
          <a:effectLst/>
        </p:spPr>
        <p:txBody>
          <a:bodyPr/>
          <a:lstStyle/>
          <a:p>
            <a:endParaRPr lang="en-US"/>
          </a:p>
        </p:txBody>
      </p:sp>
      <p:sp>
        <p:nvSpPr>
          <p:cNvPr id="5277" name="Freeform 157"/>
          <p:cNvSpPr>
            <a:spLocks/>
          </p:cNvSpPr>
          <p:nvPr/>
        </p:nvSpPr>
        <p:spPr bwMode="auto">
          <a:xfrm>
            <a:off x="2628900" y="2878138"/>
            <a:ext cx="111125" cy="52387"/>
          </a:xfrm>
          <a:custGeom>
            <a:avLst/>
            <a:gdLst/>
            <a:ahLst/>
            <a:cxnLst>
              <a:cxn ang="0">
                <a:pos x="69" y="1"/>
              </a:cxn>
              <a:cxn ang="0">
                <a:pos x="65" y="0"/>
              </a:cxn>
              <a:cxn ang="0">
                <a:pos x="61" y="1"/>
              </a:cxn>
              <a:cxn ang="0">
                <a:pos x="57" y="3"/>
              </a:cxn>
              <a:cxn ang="0">
                <a:pos x="52" y="5"/>
              </a:cxn>
              <a:cxn ang="0">
                <a:pos x="42" y="7"/>
              </a:cxn>
              <a:cxn ang="0">
                <a:pos x="36" y="8"/>
              </a:cxn>
              <a:cxn ang="0">
                <a:pos x="33" y="9"/>
              </a:cxn>
              <a:cxn ang="0">
                <a:pos x="29" y="11"/>
              </a:cxn>
              <a:cxn ang="0">
                <a:pos x="26" y="13"/>
              </a:cxn>
              <a:cxn ang="0">
                <a:pos x="20" y="21"/>
              </a:cxn>
              <a:cxn ang="0">
                <a:pos x="16" y="24"/>
              </a:cxn>
              <a:cxn ang="0">
                <a:pos x="11" y="26"/>
              </a:cxn>
              <a:cxn ang="0">
                <a:pos x="5" y="25"/>
              </a:cxn>
              <a:cxn ang="0">
                <a:pos x="3" y="25"/>
              </a:cxn>
              <a:cxn ang="0">
                <a:pos x="1" y="26"/>
              </a:cxn>
              <a:cxn ang="0">
                <a:pos x="0" y="30"/>
              </a:cxn>
              <a:cxn ang="0">
                <a:pos x="1" y="32"/>
              </a:cxn>
            </a:cxnLst>
            <a:rect l="0" t="0" r="r" b="b"/>
            <a:pathLst>
              <a:path w="70" h="33">
                <a:moveTo>
                  <a:pt x="69" y="1"/>
                </a:moveTo>
                <a:lnTo>
                  <a:pt x="65" y="0"/>
                </a:lnTo>
                <a:lnTo>
                  <a:pt x="61" y="1"/>
                </a:lnTo>
                <a:lnTo>
                  <a:pt x="57" y="3"/>
                </a:lnTo>
                <a:lnTo>
                  <a:pt x="52" y="5"/>
                </a:lnTo>
                <a:lnTo>
                  <a:pt x="42" y="7"/>
                </a:lnTo>
                <a:lnTo>
                  <a:pt x="36" y="8"/>
                </a:lnTo>
                <a:lnTo>
                  <a:pt x="33" y="9"/>
                </a:lnTo>
                <a:lnTo>
                  <a:pt x="29" y="11"/>
                </a:lnTo>
                <a:lnTo>
                  <a:pt x="26" y="13"/>
                </a:lnTo>
                <a:lnTo>
                  <a:pt x="20" y="21"/>
                </a:lnTo>
                <a:lnTo>
                  <a:pt x="16" y="24"/>
                </a:lnTo>
                <a:lnTo>
                  <a:pt x="11" y="26"/>
                </a:lnTo>
                <a:lnTo>
                  <a:pt x="5" y="25"/>
                </a:lnTo>
                <a:lnTo>
                  <a:pt x="3" y="25"/>
                </a:lnTo>
                <a:lnTo>
                  <a:pt x="1" y="26"/>
                </a:lnTo>
                <a:lnTo>
                  <a:pt x="0" y="30"/>
                </a:lnTo>
                <a:lnTo>
                  <a:pt x="1" y="32"/>
                </a:lnTo>
              </a:path>
            </a:pathLst>
          </a:custGeom>
          <a:noFill/>
          <a:ln w="25400" cap="rnd" cmpd="sng">
            <a:solidFill>
              <a:srgbClr val="000000"/>
            </a:solidFill>
            <a:prstDash val="solid"/>
            <a:round/>
            <a:headEnd type="none" w="sm" len="sm"/>
            <a:tailEnd type="none" w="sm" len="sm"/>
          </a:ln>
          <a:effectLst/>
        </p:spPr>
        <p:txBody>
          <a:bodyPr/>
          <a:lstStyle/>
          <a:p>
            <a:endParaRPr lang="en-US"/>
          </a:p>
        </p:txBody>
      </p:sp>
      <p:sp>
        <p:nvSpPr>
          <p:cNvPr id="5278" name="Freeform 158"/>
          <p:cNvSpPr>
            <a:spLocks/>
          </p:cNvSpPr>
          <p:nvPr/>
        </p:nvSpPr>
        <p:spPr bwMode="auto">
          <a:xfrm>
            <a:off x="2651125" y="2900363"/>
            <a:ext cx="87313" cy="28575"/>
          </a:xfrm>
          <a:custGeom>
            <a:avLst/>
            <a:gdLst/>
            <a:ahLst/>
            <a:cxnLst>
              <a:cxn ang="0">
                <a:pos x="54" y="0"/>
              </a:cxn>
              <a:cxn ang="0">
                <a:pos x="45" y="2"/>
              </a:cxn>
              <a:cxn ang="0">
                <a:pos x="32" y="5"/>
              </a:cxn>
              <a:cxn ang="0">
                <a:pos x="15" y="10"/>
              </a:cxn>
              <a:cxn ang="0">
                <a:pos x="5" y="14"/>
              </a:cxn>
              <a:cxn ang="0">
                <a:pos x="0" y="17"/>
              </a:cxn>
            </a:cxnLst>
            <a:rect l="0" t="0" r="r" b="b"/>
            <a:pathLst>
              <a:path w="55" h="18">
                <a:moveTo>
                  <a:pt x="54" y="0"/>
                </a:moveTo>
                <a:lnTo>
                  <a:pt x="45" y="2"/>
                </a:lnTo>
                <a:lnTo>
                  <a:pt x="32" y="5"/>
                </a:lnTo>
                <a:lnTo>
                  <a:pt x="15" y="10"/>
                </a:lnTo>
                <a:lnTo>
                  <a:pt x="5" y="14"/>
                </a:lnTo>
                <a:lnTo>
                  <a:pt x="0" y="1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79" name="Oval 159"/>
          <p:cNvSpPr>
            <a:spLocks noChangeArrowheads="1"/>
          </p:cNvSpPr>
          <p:nvPr/>
        </p:nvSpPr>
        <p:spPr bwMode="auto">
          <a:xfrm>
            <a:off x="2568575" y="2816225"/>
            <a:ext cx="41275" cy="53975"/>
          </a:xfrm>
          <a:prstGeom prst="ellipse">
            <a:avLst/>
          </a:prstGeom>
          <a:solidFill>
            <a:srgbClr val="7F0000"/>
          </a:solidFill>
          <a:ln w="12700">
            <a:solidFill>
              <a:srgbClr val="000000"/>
            </a:solidFill>
            <a:round/>
            <a:headEnd/>
            <a:tailEnd/>
          </a:ln>
          <a:effectLst/>
        </p:spPr>
        <p:txBody>
          <a:bodyPr wrap="none" anchor="ctr"/>
          <a:lstStyle/>
          <a:p>
            <a:endParaRPr lang="en-US"/>
          </a:p>
        </p:txBody>
      </p:sp>
      <p:sp>
        <p:nvSpPr>
          <p:cNvPr id="5280" name="Oval 160"/>
          <p:cNvSpPr>
            <a:spLocks noChangeArrowheads="1"/>
          </p:cNvSpPr>
          <p:nvPr/>
        </p:nvSpPr>
        <p:spPr bwMode="auto">
          <a:xfrm>
            <a:off x="2573338" y="2817813"/>
            <a:ext cx="34925" cy="50800"/>
          </a:xfrm>
          <a:prstGeom prst="ellipse">
            <a:avLst/>
          </a:prstGeom>
          <a:solidFill>
            <a:srgbClr val="FFDF00"/>
          </a:solidFill>
          <a:ln w="12700">
            <a:solidFill>
              <a:srgbClr val="000000"/>
            </a:solidFill>
            <a:round/>
            <a:headEnd/>
            <a:tailEnd/>
          </a:ln>
          <a:effectLst/>
        </p:spPr>
        <p:txBody>
          <a:bodyPr wrap="none" anchor="ctr"/>
          <a:lstStyle/>
          <a:p>
            <a:endParaRPr lang="en-US"/>
          </a:p>
        </p:txBody>
      </p:sp>
      <p:sp>
        <p:nvSpPr>
          <p:cNvPr id="5281" name="Oval 161"/>
          <p:cNvSpPr>
            <a:spLocks noChangeArrowheads="1"/>
          </p:cNvSpPr>
          <p:nvPr/>
        </p:nvSpPr>
        <p:spPr bwMode="auto">
          <a:xfrm>
            <a:off x="2586038" y="2835275"/>
            <a:ext cx="6350" cy="15875"/>
          </a:xfrm>
          <a:prstGeom prst="ellipse">
            <a:avLst/>
          </a:prstGeom>
          <a:solidFill>
            <a:srgbClr val="5F0000"/>
          </a:solidFill>
          <a:ln w="12700">
            <a:solidFill>
              <a:srgbClr val="000000"/>
            </a:solidFill>
            <a:round/>
            <a:headEnd/>
            <a:tailEnd/>
          </a:ln>
          <a:effectLst/>
        </p:spPr>
        <p:txBody>
          <a:bodyPr wrap="none" anchor="ctr"/>
          <a:lstStyle/>
          <a:p>
            <a:endParaRPr lang="en-US"/>
          </a:p>
        </p:txBody>
      </p:sp>
      <p:sp>
        <p:nvSpPr>
          <p:cNvPr id="5282" name="Oval 162"/>
          <p:cNvSpPr>
            <a:spLocks noChangeArrowheads="1"/>
          </p:cNvSpPr>
          <p:nvPr/>
        </p:nvSpPr>
        <p:spPr bwMode="auto">
          <a:xfrm>
            <a:off x="2590800" y="2824163"/>
            <a:ext cx="15875" cy="19050"/>
          </a:xfrm>
          <a:prstGeom prst="ellipse">
            <a:avLst/>
          </a:prstGeom>
          <a:solidFill>
            <a:srgbClr val="FFFFFF"/>
          </a:solidFill>
          <a:ln w="9525">
            <a:noFill/>
            <a:round/>
            <a:headEnd/>
            <a:tailEnd/>
          </a:ln>
          <a:effectLst/>
        </p:spPr>
        <p:txBody>
          <a:bodyPr wrap="none" anchor="ctr"/>
          <a:lstStyle/>
          <a:p>
            <a:endParaRPr lang="en-US"/>
          </a:p>
        </p:txBody>
      </p:sp>
      <p:sp>
        <p:nvSpPr>
          <p:cNvPr id="5283" name="Freeform 163"/>
          <p:cNvSpPr>
            <a:spLocks/>
          </p:cNvSpPr>
          <p:nvPr/>
        </p:nvSpPr>
        <p:spPr bwMode="auto">
          <a:xfrm>
            <a:off x="2316163" y="2868613"/>
            <a:ext cx="161925" cy="66675"/>
          </a:xfrm>
          <a:custGeom>
            <a:avLst/>
            <a:gdLst/>
            <a:ahLst/>
            <a:cxnLst>
              <a:cxn ang="0">
                <a:pos x="95" y="19"/>
              </a:cxn>
              <a:cxn ang="0">
                <a:pos x="82" y="18"/>
              </a:cxn>
              <a:cxn ang="0">
                <a:pos x="59" y="13"/>
              </a:cxn>
              <a:cxn ang="0">
                <a:pos x="29" y="4"/>
              </a:cxn>
              <a:cxn ang="0">
                <a:pos x="15" y="0"/>
              </a:cxn>
              <a:cxn ang="0">
                <a:pos x="12" y="0"/>
              </a:cxn>
              <a:cxn ang="0">
                <a:pos x="9" y="2"/>
              </a:cxn>
              <a:cxn ang="0">
                <a:pos x="7" y="4"/>
              </a:cxn>
              <a:cxn ang="0">
                <a:pos x="3" y="13"/>
              </a:cxn>
              <a:cxn ang="0">
                <a:pos x="1" y="18"/>
              </a:cxn>
              <a:cxn ang="0">
                <a:pos x="1" y="23"/>
              </a:cxn>
              <a:cxn ang="0">
                <a:pos x="0" y="27"/>
              </a:cxn>
              <a:cxn ang="0">
                <a:pos x="1" y="31"/>
              </a:cxn>
              <a:cxn ang="0">
                <a:pos x="3" y="36"/>
              </a:cxn>
              <a:cxn ang="0">
                <a:pos x="7" y="39"/>
              </a:cxn>
              <a:cxn ang="0">
                <a:pos x="14" y="41"/>
              </a:cxn>
              <a:cxn ang="0">
                <a:pos x="26" y="41"/>
              </a:cxn>
              <a:cxn ang="0">
                <a:pos x="37" y="41"/>
              </a:cxn>
              <a:cxn ang="0">
                <a:pos x="58" y="39"/>
              </a:cxn>
              <a:cxn ang="0">
                <a:pos x="80" y="33"/>
              </a:cxn>
              <a:cxn ang="0">
                <a:pos x="101" y="27"/>
              </a:cxn>
              <a:cxn ang="0">
                <a:pos x="97" y="23"/>
              </a:cxn>
              <a:cxn ang="0">
                <a:pos x="95" y="19"/>
              </a:cxn>
            </a:cxnLst>
            <a:rect l="0" t="0" r="r" b="b"/>
            <a:pathLst>
              <a:path w="102" h="42">
                <a:moveTo>
                  <a:pt x="95" y="19"/>
                </a:moveTo>
                <a:lnTo>
                  <a:pt x="82" y="18"/>
                </a:lnTo>
                <a:lnTo>
                  <a:pt x="59" y="13"/>
                </a:lnTo>
                <a:lnTo>
                  <a:pt x="29" y="4"/>
                </a:lnTo>
                <a:lnTo>
                  <a:pt x="15" y="0"/>
                </a:lnTo>
                <a:lnTo>
                  <a:pt x="12" y="0"/>
                </a:lnTo>
                <a:lnTo>
                  <a:pt x="9" y="2"/>
                </a:lnTo>
                <a:lnTo>
                  <a:pt x="7" y="4"/>
                </a:lnTo>
                <a:lnTo>
                  <a:pt x="3" y="13"/>
                </a:lnTo>
                <a:lnTo>
                  <a:pt x="1" y="18"/>
                </a:lnTo>
                <a:lnTo>
                  <a:pt x="1" y="23"/>
                </a:lnTo>
                <a:lnTo>
                  <a:pt x="0" y="27"/>
                </a:lnTo>
                <a:lnTo>
                  <a:pt x="1" y="31"/>
                </a:lnTo>
                <a:lnTo>
                  <a:pt x="3" y="36"/>
                </a:lnTo>
                <a:lnTo>
                  <a:pt x="7" y="39"/>
                </a:lnTo>
                <a:lnTo>
                  <a:pt x="14" y="41"/>
                </a:lnTo>
                <a:lnTo>
                  <a:pt x="26" y="41"/>
                </a:lnTo>
                <a:lnTo>
                  <a:pt x="37" y="41"/>
                </a:lnTo>
                <a:lnTo>
                  <a:pt x="58" y="39"/>
                </a:lnTo>
                <a:lnTo>
                  <a:pt x="80" y="33"/>
                </a:lnTo>
                <a:lnTo>
                  <a:pt x="101" y="27"/>
                </a:lnTo>
                <a:lnTo>
                  <a:pt x="97" y="23"/>
                </a:lnTo>
                <a:lnTo>
                  <a:pt x="95" y="19"/>
                </a:lnTo>
              </a:path>
            </a:pathLst>
          </a:custGeom>
          <a:solidFill>
            <a:srgbClr val="FFF9E8"/>
          </a:solidFill>
          <a:ln w="25400" cap="rnd" cmpd="sng">
            <a:solidFill>
              <a:srgbClr val="000000"/>
            </a:solidFill>
            <a:prstDash val="solid"/>
            <a:round/>
            <a:headEnd/>
            <a:tailEnd/>
          </a:ln>
          <a:effectLst/>
        </p:spPr>
        <p:txBody>
          <a:bodyPr/>
          <a:lstStyle/>
          <a:p>
            <a:endParaRPr lang="en-US"/>
          </a:p>
        </p:txBody>
      </p:sp>
      <p:sp>
        <p:nvSpPr>
          <p:cNvPr id="5284" name="Freeform 164"/>
          <p:cNvSpPr>
            <a:spLocks/>
          </p:cNvSpPr>
          <p:nvPr/>
        </p:nvSpPr>
        <p:spPr bwMode="auto">
          <a:xfrm>
            <a:off x="2368550" y="2882900"/>
            <a:ext cx="109538" cy="49213"/>
          </a:xfrm>
          <a:custGeom>
            <a:avLst/>
            <a:gdLst/>
            <a:ahLst/>
            <a:cxnLst>
              <a:cxn ang="0">
                <a:pos x="62" y="10"/>
              </a:cxn>
              <a:cxn ang="0">
                <a:pos x="51" y="9"/>
              </a:cxn>
              <a:cxn ang="0">
                <a:pos x="41" y="7"/>
              </a:cxn>
              <a:cxn ang="0">
                <a:pos x="23" y="4"/>
              </a:cxn>
              <a:cxn ang="0">
                <a:pos x="13" y="0"/>
              </a:cxn>
              <a:cxn ang="0">
                <a:pos x="8" y="2"/>
              </a:cxn>
              <a:cxn ang="0">
                <a:pos x="2" y="3"/>
              </a:cxn>
              <a:cxn ang="0">
                <a:pos x="0" y="3"/>
              </a:cxn>
              <a:cxn ang="0">
                <a:pos x="0" y="4"/>
              </a:cxn>
              <a:cxn ang="0">
                <a:pos x="13" y="9"/>
              </a:cxn>
              <a:cxn ang="0">
                <a:pos x="18" y="11"/>
              </a:cxn>
              <a:cxn ang="0">
                <a:pos x="14" y="12"/>
              </a:cxn>
              <a:cxn ang="0">
                <a:pos x="5" y="15"/>
              </a:cxn>
              <a:cxn ang="0">
                <a:pos x="4" y="16"/>
              </a:cxn>
              <a:cxn ang="0">
                <a:pos x="7" y="17"/>
              </a:cxn>
              <a:cxn ang="0">
                <a:pos x="11" y="18"/>
              </a:cxn>
              <a:cxn ang="0">
                <a:pos x="24" y="20"/>
              </a:cxn>
              <a:cxn ang="0">
                <a:pos x="29" y="23"/>
              </a:cxn>
              <a:cxn ang="0">
                <a:pos x="30" y="27"/>
              </a:cxn>
              <a:cxn ang="0">
                <a:pos x="27" y="30"/>
              </a:cxn>
              <a:cxn ang="0">
                <a:pos x="39" y="27"/>
              </a:cxn>
              <a:cxn ang="0">
                <a:pos x="52" y="23"/>
              </a:cxn>
              <a:cxn ang="0">
                <a:pos x="62" y="20"/>
              </a:cxn>
              <a:cxn ang="0">
                <a:pos x="68" y="18"/>
              </a:cxn>
              <a:cxn ang="0">
                <a:pos x="65" y="14"/>
              </a:cxn>
              <a:cxn ang="0">
                <a:pos x="62" y="10"/>
              </a:cxn>
            </a:cxnLst>
            <a:rect l="0" t="0" r="r" b="b"/>
            <a:pathLst>
              <a:path w="69" h="31">
                <a:moveTo>
                  <a:pt x="62" y="10"/>
                </a:moveTo>
                <a:lnTo>
                  <a:pt x="51" y="9"/>
                </a:lnTo>
                <a:lnTo>
                  <a:pt x="41" y="7"/>
                </a:lnTo>
                <a:lnTo>
                  <a:pt x="23" y="4"/>
                </a:lnTo>
                <a:lnTo>
                  <a:pt x="13" y="0"/>
                </a:lnTo>
                <a:lnTo>
                  <a:pt x="8" y="2"/>
                </a:lnTo>
                <a:lnTo>
                  <a:pt x="2" y="3"/>
                </a:lnTo>
                <a:lnTo>
                  <a:pt x="0" y="3"/>
                </a:lnTo>
                <a:lnTo>
                  <a:pt x="0" y="4"/>
                </a:lnTo>
                <a:lnTo>
                  <a:pt x="13" y="9"/>
                </a:lnTo>
                <a:lnTo>
                  <a:pt x="18" y="11"/>
                </a:lnTo>
                <a:lnTo>
                  <a:pt x="14" y="12"/>
                </a:lnTo>
                <a:lnTo>
                  <a:pt x="5" y="15"/>
                </a:lnTo>
                <a:lnTo>
                  <a:pt x="4" y="16"/>
                </a:lnTo>
                <a:lnTo>
                  <a:pt x="7" y="17"/>
                </a:lnTo>
                <a:lnTo>
                  <a:pt x="11" y="18"/>
                </a:lnTo>
                <a:lnTo>
                  <a:pt x="24" y="20"/>
                </a:lnTo>
                <a:lnTo>
                  <a:pt x="29" y="23"/>
                </a:lnTo>
                <a:lnTo>
                  <a:pt x="30" y="27"/>
                </a:lnTo>
                <a:lnTo>
                  <a:pt x="27" y="30"/>
                </a:lnTo>
                <a:lnTo>
                  <a:pt x="39" y="27"/>
                </a:lnTo>
                <a:lnTo>
                  <a:pt x="52" y="23"/>
                </a:lnTo>
                <a:lnTo>
                  <a:pt x="62" y="20"/>
                </a:lnTo>
                <a:lnTo>
                  <a:pt x="68" y="18"/>
                </a:lnTo>
                <a:lnTo>
                  <a:pt x="65" y="14"/>
                </a:lnTo>
                <a:lnTo>
                  <a:pt x="62" y="10"/>
                </a:lnTo>
              </a:path>
            </a:pathLst>
          </a:custGeom>
          <a:solidFill>
            <a:srgbClr val="FF5F00"/>
          </a:solidFill>
          <a:ln w="9525" cap="rnd">
            <a:noFill/>
            <a:round/>
            <a:headEnd/>
            <a:tailEnd/>
          </a:ln>
          <a:effectLst/>
        </p:spPr>
        <p:txBody>
          <a:bodyPr/>
          <a:lstStyle/>
          <a:p>
            <a:endParaRPr lang="en-US"/>
          </a:p>
        </p:txBody>
      </p:sp>
      <p:sp>
        <p:nvSpPr>
          <p:cNvPr id="5285" name="Freeform 165"/>
          <p:cNvSpPr>
            <a:spLocks/>
          </p:cNvSpPr>
          <p:nvPr/>
        </p:nvSpPr>
        <p:spPr bwMode="auto">
          <a:xfrm>
            <a:off x="2362200" y="2874963"/>
            <a:ext cx="106363" cy="25400"/>
          </a:xfrm>
          <a:custGeom>
            <a:avLst/>
            <a:gdLst/>
            <a:ahLst/>
            <a:cxnLst>
              <a:cxn ang="0">
                <a:pos x="66" y="15"/>
              </a:cxn>
              <a:cxn ang="0">
                <a:pos x="53" y="14"/>
              </a:cxn>
              <a:cxn ang="0">
                <a:pos x="30" y="9"/>
              </a:cxn>
              <a:cxn ang="0">
                <a:pos x="0" y="0"/>
              </a:cxn>
            </a:cxnLst>
            <a:rect l="0" t="0" r="r" b="b"/>
            <a:pathLst>
              <a:path w="67" h="16">
                <a:moveTo>
                  <a:pt x="66" y="15"/>
                </a:moveTo>
                <a:lnTo>
                  <a:pt x="53" y="14"/>
                </a:lnTo>
                <a:lnTo>
                  <a:pt x="30" y="9"/>
                </a:lnTo>
                <a:lnTo>
                  <a:pt x="0" y="0"/>
                </a:lnTo>
              </a:path>
            </a:pathLst>
          </a:custGeom>
          <a:noFill/>
          <a:ln w="25400" cap="rnd" cmpd="sng">
            <a:solidFill>
              <a:srgbClr val="000000"/>
            </a:solidFill>
            <a:prstDash val="solid"/>
            <a:round/>
            <a:headEnd type="none" w="sm" len="sm"/>
            <a:tailEnd type="none" w="sm" len="sm"/>
          </a:ln>
          <a:effectLst/>
        </p:spPr>
        <p:txBody>
          <a:bodyPr/>
          <a:lstStyle/>
          <a:p>
            <a:endParaRPr lang="en-US"/>
          </a:p>
        </p:txBody>
      </p:sp>
      <p:sp>
        <p:nvSpPr>
          <p:cNvPr id="5286" name="Freeform 166"/>
          <p:cNvSpPr>
            <a:spLocks/>
          </p:cNvSpPr>
          <p:nvPr/>
        </p:nvSpPr>
        <p:spPr bwMode="auto">
          <a:xfrm>
            <a:off x="2408238" y="2905125"/>
            <a:ext cx="69850" cy="26988"/>
          </a:xfrm>
          <a:custGeom>
            <a:avLst/>
            <a:gdLst/>
            <a:ahLst/>
            <a:cxnLst>
              <a:cxn ang="0">
                <a:pos x="0" y="16"/>
              </a:cxn>
              <a:cxn ang="0">
                <a:pos x="43" y="4"/>
              </a:cxn>
              <a:cxn ang="0">
                <a:pos x="39" y="0"/>
              </a:cxn>
            </a:cxnLst>
            <a:rect l="0" t="0" r="r" b="b"/>
            <a:pathLst>
              <a:path w="44" h="17">
                <a:moveTo>
                  <a:pt x="0" y="16"/>
                </a:moveTo>
                <a:lnTo>
                  <a:pt x="43" y="4"/>
                </a:lnTo>
                <a:lnTo>
                  <a:pt x="39" y="0"/>
                </a:lnTo>
              </a:path>
            </a:pathLst>
          </a:custGeom>
          <a:noFill/>
          <a:ln w="25400" cap="rnd" cmpd="sng">
            <a:solidFill>
              <a:srgbClr val="000000"/>
            </a:solidFill>
            <a:prstDash val="solid"/>
            <a:round/>
            <a:headEnd type="none" w="sm" len="sm"/>
            <a:tailEnd type="none" w="sm" len="sm"/>
          </a:ln>
          <a:effectLst/>
        </p:spPr>
        <p:txBody>
          <a:bodyPr/>
          <a:lstStyle/>
          <a:p>
            <a:endParaRPr lang="en-US"/>
          </a:p>
        </p:txBody>
      </p:sp>
      <p:sp>
        <p:nvSpPr>
          <p:cNvPr id="5287" name="Freeform 167"/>
          <p:cNvSpPr>
            <a:spLocks/>
          </p:cNvSpPr>
          <p:nvPr/>
        </p:nvSpPr>
        <p:spPr bwMode="auto">
          <a:xfrm>
            <a:off x="2317750" y="2908300"/>
            <a:ext cx="157163" cy="14288"/>
          </a:xfrm>
          <a:custGeom>
            <a:avLst/>
            <a:gdLst/>
            <a:ahLst/>
            <a:cxnLst>
              <a:cxn ang="0">
                <a:pos x="98" y="0"/>
              </a:cxn>
              <a:cxn ang="0">
                <a:pos x="76" y="4"/>
              </a:cxn>
              <a:cxn ang="0">
                <a:pos x="57" y="7"/>
              </a:cxn>
              <a:cxn ang="0">
                <a:pos x="38" y="8"/>
              </a:cxn>
              <a:cxn ang="0">
                <a:pos x="20" y="8"/>
              </a:cxn>
              <a:cxn ang="0">
                <a:pos x="7" y="6"/>
              </a:cxn>
              <a:cxn ang="0">
                <a:pos x="0" y="5"/>
              </a:cxn>
            </a:cxnLst>
            <a:rect l="0" t="0" r="r" b="b"/>
            <a:pathLst>
              <a:path w="99" h="9">
                <a:moveTo>
                  <a:pt x="98" y="0"/>
                </a:moveTo>
                <a:lnTo>
                  <a:pt x="76" y="4"/>
                </a:lnTo>
                <a:lnTo>
                  <a:pt x="57" y="7"/>
                </a:lnTo>
                <a:lnTo>
                  <a:pt x="38" y="8"/>
                </a:lnTo>
                <a:lnTo>
                  <a:pt x="20" y="8"/>
                </a:lnTo>
                <a:lnTo>
                  <a:pt x="7" y="6"/>
                </a:lnTo>
                <a:lnTo>
                  <a:pt x="0" y="5"/>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88" name="Freeform 168"/>
          <p:cNvSpPr>
            <a:spLocks/>
          </p:cNvSpPr>
          <p:nvPr/>
        </p:nvSpPr>
        <p:spPr bwMode="auto">
          <a:xfrm>
            <a:off x="2316163" y="2903538"/>
            <a:ext cx="155575" cy="11112"/>
          </a:xfrm>
          <a:custGeom>
            <a:avLst/>
            <a:gdLst/>
            <a:ahLst/>
            <a:cxnLst>
              <a:cxn ang="0">
                <a:pos x="97" y="1"/>
              </a:cxn>
              <a:cxn ang="0">
                <a:pos x="72" y="5"/>
              </a:cxn>
              <a:cxn ang="0">
                <a:pos x="45" y="6"/>
              </a:cxn>
              <a:cxn ang="0">
                <a:pos x="24" y="5"/>
              </a:cxn>
              <a:cxn ang="0">
                <a:pos x="12" y="3"/>
              </a:cxn>
              <a:cxn ang="0">
                <a:pos x="0" y="0"/>
              </a:cxn>
            </a:cxnLst>
            <a:rect l="0" t="0" r="r" b="b"/>
            <a:pathLst>
              <a:path w="98" h="7">
                <a:moveTo>
                  <a:pt x="97" y="1"/>
                </a:moveTo>
                <a:lnTo>
                  <a:pt x="72" y="5"/>
                </a:lnTo>
                <a:lnTo>
                  <a:pt x="45" y="6"/>
                </a:lnTo>
                <a:lnTo>
                  <a:pt x="24" y="5"/>
                </a:lnTo>
                <a:lnTo>
                  <a:pt x="12" y="3"/>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89" name="Freeform 169"/>
          <p:cNvSpPr>
            <a:spLocks/>
          </p:cNvSpPr>
          <p:nvPr/>
        </p:nvSpPr>
        <p:spPr bwMode="auto">
          <a:xfrm>
            <a:off x="2320925" y="2889250"/>
            <a:ext cx="150813" cy="19050"/>
          </a:xfrm>
          <a:custGeom>
            <a:avLst/>
            <a:gdLst/>
            <a:ahLst/>
            <a:cxnLst>
              <a:cxn ang="0">
                <a:pos x="0" y="0"/>
              </a:cxn>
              <a:cxn ang="0">
                <a:pos x="11" y="4"/>
              </a:cxn>
              <a:cxn ang="0">
                <a:pos x="22" y="7"/>
              </a:cxn>
              <a:cxn ang="0">
                <a:pos x="36" y="9"/>
              </a:cxn>
              <a:cxn ang="0">
                <a:pos x="54" y="11"/>
              </a:cxn>
              <a:cxn ang="0">
                <a:pos x="73" y="11"/>
              </a:cxn>
              <a:cxn ang="0">
                <a:pos x="87" y="10"/>
              </a:cxn>
              <a:cxn ang="0">
                <a:pos x="94" y="9"/>
              </a:cxn>
            </a:cxnLst>
            <a:rect l="0" t="0" r="r" b="b"/>
            <a:pathLst>
              <a:path w="95" h="12">
                <a:moveTo>
                  <a:pt x="0" y="0"/>
                </a:moveTo>
                <a:lnTo>
                  <a:pt x="11" y="4"/>
                </a:lnTo>
                <a:lnTo>
                  <a:pt x="22" y="7"/>
                </a:lnTo>
                <a:lnTo>
                  <a:pt x="36" y="9"/>
                </a:lnTo>
                <a:lnTo>
                  <a:pt x="54" y="11"/>
                </a:lnTo>
                <a:lnTo>
                  <a:pt x="73" y="11"/>
                </a:lnTo>
                <a:lnTo>
                  <a:pt x="87" y="10"/>
                </a:lnTo>
                <a:lnTo>
                  <a:pt x="94"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90" name="Freeform 170"/>
          <p:cNvSpPr>
            <a:spLocks/>
          </p:cNvSpPr>
          <p:nvPr/>
        </p:nvSpPr>
        <p:spPr bwMode="auto">
          <a:xfrm>
            <a:off x="2325688" y="2878138"/>
            <a:ext cx="144462" cy="25400"/>
          </a:xfrm>
          <a:custGeom>
            <a:avLst/>
            <a:gdLst/>
            <a:ahLst/>
            <a:cxnLst>
              <a:cxn ang="0">
                <a:pos x="90" y="15"/>
              </a:cxn>
              <a:cxn ang="0">
                <a:pos x="74" y="15"/>
              </a:cxn>
              <a:cxn ang="0">
                <a:pos x="61" y="14"/>
              </a:cxn>
              <a:cxn ang="0">
                <a:pos x="44" y="12"/>
              </a:cxn>
              <a:cxn ang="0">
                <a:pos x="30" y="9"/>
              </a:cxn>
              <a:cxn ang="0">
                <a:pos x="18" y="7"/>
              </a:cxn>
              <a:cxn ang="0">
                <a:pos x="6" y="2"/>
              </a:cxn>
              <a:cxn ang="0">
                <a:pos x="0" y="0"/>
              </a:cxn>
            </a:cxnLst>
            <a:rect l="0" t="0" r="r" b="b"/>
            <a:pathLst>
              <a:path w="91" h="16">
                <a:moveTo>
                  <a:pt x="90" y="15"/>
                </a:moveTo>
                <a:lnTo>
                  <a:pt x="74" y="15"/>
                </a:lnTo>
                <a:lnTo>
                  <a:pt x="61" y="14"/>
                </a:lnTo>
                <a:lnTo>
                  <a:pt x="44" y="12"/>
                </a:lnTo>
                <a:lnTo>
                  <a:pt x="30" y="9"/>
                </a:lnTo>
                <a:lnTo>
                  <a:pt x="18" y="7"/>
                </a:lnTo>
                <a:lnTo>
                  <a:pt x="6" y="2"/>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91" name="Freeform 171"/>
          <p:cNvSpPr>
            <a:spLocks/>
          </p:cNvSpPr>
          <p:nvPr/>
        </p:nvSpPr>
        <p:spPr bwMode="auto">
          <a:xfrm>
            <a:off x="2322513" y="2909888"/>
            <a:ext cx="150812" cy="20637"/>
          </a:xfrm>
          <a:custGeom>
            <a:avLst/>
            <a:gdLst/>
            <a:ahLst/>
            <a:cxnLst>
              <a:cxn ang="0">
                <a:pos x="94" y="0"/>
              </a:cxn>
              <a:cxn ang="0">
                <a:pos x="75" y="4"/>
              </a:cxn>
              <a:cxn ang="0">
                <a:pos x="47" y="10"/>
              </a:cxn>
              <a:cxn ang="0">
                <a:pos x="25" y="12"/>
              </a:cxn>
              <a:cxn ang="0">
                <a:pos x="9" y="11"/>
              </a:cxn>
              <a:cxn ang="0">
                <a:pos x="0" y="11"/>
              </a:cxn>
            </a:cxnLst>
            <a:rect l="0" t="0" r="r" b="b"/>
            <a:pathLst>
              <a:path w="95" h="13">
                <a:moveTo>
                  <a:pt x="94" y="0"/>
                </a:moveTo>
                <a:lnTo>
                  <a:pt x="75" y="4"/>
                </a:lnTo>
                <a:lnTo>
                  <a:pt x="47" y="10"/>
                </a:lnTo>
                <a:lnTo>
                  <a:pt x="25" y="12"/>
                </a:lnTo>
                <a:lnTo>
                  <a:pt x="9" y="11"/>
                </a:lnTo>
                <a:lnTo>
                  <a:pt x="0" y="1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92" name="Freeform 172"/>
          <p:cNvSpPr>
            <a:spLocks/>
          </p:cNvSpPr>
          <p:nvPr/>
        </p:nvSpPr>
        <p:spPr bwMode="auto">
          <a:xfrm>
            <a:off x="2208213" y="2586038"/>
            <a:ext cx="460375" cy="203200"/>
          </a:xfrm>
          <a:custGeom>
            <a:avLst/>
            <a:gdLst/>
            <a:ahLst/>
            <a:cxnLst>
              <a:cxn ang="0">
                <a:pos x="13" y="7"/>
              </a:cxn>
              <a:cxn ang="0">
                <a:pos x="30" y="3"/>
              </a:cxn>
              <a:cxn ang="0">
                <a:pos x="55" y="0"/>
              </a:cxn>
              <a:cxn ang="0">
                <a:pos x="86" y="0"/>
              </a:cxn>
              <a:cxn ang="0">
                <a:pos x="105" y="2"/>
              </a:cxn>
              <a:cxn ang="0">
                <a:pos x="119" y="3"/>
              </a:cxn>
              <a:cxn ang="0">
                <a:pos x="131" y="6"/>
              </a:cxn>
              <a:cxn ang="0">
                <a:pos x="152" y="12"/>
              </a:cxn>
              <a:cxn ang="0">
                <a:pos x="169" y="20"/>
              </a:cxn>
              <a:cxn ang="0">
                <a:pos x="202" y="37"/>
              </a:cxn>
              <a:cxn ang="0">
                <a:pos x="229" y="56"/>
              </a:cxn>
              <a:cxn ang="0">
                <a:pos x="251" y="77"/>
              </a:cxn>
              <a:cxn ang="0">
                <a:pos x="267" y="96"/>
              </a:cxn>
              <a:cxn ang="0">
                <a:pos x="275" y="107"/>
              </a:cxn>
              <a:cxn ang="0">
                <a:pos x="289" y="127"/>
              </a:cxn>
              <a:cxn ang="0">
                <a:pos x="280" y="120"/>
              </a:cxn>
              <a:cxn ang="0">
                <a:pos x="275" y="116"/>
              </a:cxn>
              <a:cxn ang="0">
                <a:pos x="266" y="113"/>
              </a:cxn>
              <a:cxn ang="0">
                <a:pos x="255" y="112"/>
              </a:cxn>
              <a:cxn ang="0">
                <a:pos x="246" y="110"/>
              </a:cxn>
              <a:cxn ang="0">
                <a:pos x="238" y="105"/>
              </a:cxn>
              <a:cxn ang="0">
                <a:pos x="225" y="94"/>
              </a:cxn>
              <a:cxn ang="0">
                <a:pos x="217" y="91"/>
              </a:cxn>
              <a:cxn ang="0">
                <a:pos x="204" y="88"/>
              </a:cxn>
              <a:cxn ang="0">
                <a:pos x="195" y="86"/>
              </a:cxn>
              <a:cxn ang="0">
                <a:pos x="186" y="82"/>
              </a:cxn>
              <a:cxn ang="0">
                <a:pos x="179" y="76"/>
              </a:cxn>
              <a:cxn ang="0">
                <a:pos x="168" y="64"/>
              </a:cxn>
              <a:cxn ang="0">
                <a:pos x="150" y="43"/>
              </a:cxn>
              <a:cxn ang="0">
                <a:pos x="142" y="35"/>
              </a:cxn>
              <a:cxn ang="0">
                <a:pos x="133" y="28"/>
              </a:cxn>
              <a:cxn ang="0">
                <a:pos x="123" y="23"/>
              </a:cxn>
              <a:cxn ang="0">
                <a:pos x="110" y="20"/>
              </a:cxn>
              <a:cxn ang="0">
                <a:pos x="95" y="17"/>
              </a:cxn>
              <a:cxn ang="0">
                <a:pos x="84" y="17"/>
              </a:cxn>
              <a:cxn ang="0">
                <a:pos x="63" y="19"/>
              </a:cxn>
              <a:cxn ang="0">
                <a:pos x="49" y="19"/>
              </a:cxn>
              <a:cxn ang="0">
                <a:pos x="41" y="18"/>
              </a:cxn>
              <a:cxn ang="0">
                <a:pos x="30" y="15"/>
              </a:cxn>
              <a:cxn ang="0">
                <a:pos x="21" y="12"/>
              </a:cxn>
              <a:cxn ang="0">
                <a:pos x="11" y="10"/>
              </a:cxn>
              <a:cxn ang="0">
                <a:pos x="0" y="10"/>
              </a:cxn>
              <a:cxn ang="0">
                <a:pos x="13" y="7"/>
              </a:cxn>
            </a:cxnLst>
            <a:rect l="0" t="0" r="r" b="b"/>
            <a:pathLst>
              <a:path w="290" h="128">
                <a:moveTo>
                  <a:pt x="13" y="7"/>
                </a:moveTo>
                <a:lnTo>
                  <a:pt x="30" y="3"/>
                </a:lnTo>
                <a:lnTo>
                  <a:pt x="55" y="0"/>
                </a:lnTo>
                <a:lnTo>
                  <a:pt x="86" y="0"/>
                </a:lnTo>
                <a:lnTo>
                  <a:pt x="105" y="2"/>
                </a:lnTo>
                <a:lnTo>
                  <a:pt x="119" y="3"/>
                </a:lnTo>
                <a:lnTo>
                  <a:pt x="131" y="6"/>
                </a:lnTo>
                <a:lnTo>
                  <a:pt x="152" y="12"/>
                </a:lnTo>
                <a:lnTo>
                  <a:pt x="169" y="20"/>
                </a:lnTo>
                <a:lnTo>
                  <a:pt x="202" y="37"/>
                </a:lnTo>
                <a:lnTo>
                  <a:pt x="229" y="56"/>
                </a:lnTo>
                <a:lnTo>
                  <a:pt x="251" y="77"/>
                </a:lnTo>
                <a:lnTo>
                  <a:pt x="267" y="96"/>
                </a:lnTo>
                <a:lnTo>
                  <a:pt x="275" y="107"/>
                </a:lnTo>
                <a:lnTo>
                  <a:pt x="289" y="127"/>
                </a:lnTo>
                <a:lnTo>
                  <a:pt x="280" y="120"/>
                </a:lnTo>
                <a:lnTo>
                  <a:pt x="275" y="116"/>
                </a:lnTo>
                <a:lnTo>
                  <a:pt x="266" y="113"/>
                </a:lnTo>
                <a:lnTo>
                  <a:pt x="255" y="112"/>
                </a:lnTo>
                <a:lnTo>
                  <a:pt x="246" y="110"/>
                </a:lnTo>
                <a:lnTo>
                  <a:pt x="238" y="105"/>
                </a:lnTo>
                <a:lnTo>
                  <a:pt x="225" y="94"/>
                </a:lnTo>
                <a:lnTo>
                  <a:pt x="217" y="91"/>
                </a:lnTo>
                <a:lnTo>
                  <a:pt x="204" y="88"/>
                </a:lnTo>
                <a:lnTo>
                  <a:pt x="195" y="86"/>
                </a:lnTo>
                <a:lnTo>
                  <a:pt x="186" y="82"/>
                </a:lnTo>
                <a:lnTo>
                  <a:pt x="179" y="76"/>
                </a:lnTo>
                <a:lnTo>
                  <a:pt x="168" y="64"/>
                </a:lnTo>
                <a:lnTo>
                  <a:pt x="150" y="43"/>
                </a:lnTo>
                <a:lnTo>
                  <a:pt x="142" y="35"/>
                </a:lnTo>
                <a:lnTo>
                  <a:pt x="133" y="28"/>
                </a:lnTo>
                <a:lnTo>
                  <a:pt x="123" y="23"/>
                </a:lnTo>
                <a:lnTo>
                  <a:pt x="110" y="20"/>
                </a:lnTo>
                <a:lnTo>
                  <a:pt x="95" y="17"/>
                </a:lnTo>
                <a:lnTo>
                  <a:pt x="84" y="17"/>
                </a:lnTo>
                <a:lnTo>
                  <a:pt x="63" y="19"/>
                </a:lnTo>
                <a:lnTo>
                  <a:pt x="49" y="19"/>
                </a:lnTo>
                <a:lnTo>
                  <a:pt x="41" y="18"/>
                </a:lnTo>
                <a:lnTo>
                  <a:pt x="30" y="15"/>
                </a:lnTo>
                <a:lnTo>
                  <a:pt x="21" y="12"/>
                </a:lnTo>
                <a:lnTo>
                  <a:pt x="11" y="10"/>
                </a:lnTo>
                <a:lnTo>
                  <a:pt x="0" y="10"/>
                </a:lnTo>
                <a:lnTo>
                  <a:pt x="13" y="7"/>
                </a:lnTo>
              </a:path>
            </a:pathLst>
          </a:custGeom>
          <a:solidFill>
            <a:srgbClr val="FFDF7F"/>
          </a:solidFill>
          <a:ln w="9525" cap="rnd">
            <a:noFill/>
            <a:round/>
            <a:headEnd/>
            <a:tailEnd/>
          </a:ln>
          <a:effectLst/>
        </p:spPr>
        <p:txBody>
          <a:bodyPr/>
          <a:lstStyle/>
          <a:p>
            <a:endParaRPr lang="en-US"/>
          </a:p>
        </p:txBody>
      </p:sp>
      <p:sp>
        <p:nvSpPr>
          <p:cNvPr id="5293" name="Freeform 173"/>
          <p:cNvSpPr>
            <a:spLocks/>
          </p:cNvSpPr>
          <p:nvPr/>
        </p:nvSpPr>
        <p:spPr bwMode="auto">
          <a:xfrm>
            <a:off x="2520950" y="2709863"/>
            <a:ext cx="152400" cy="231775"/>
          </a:xfrm>
          <a:custGeom>
            <a:avLst/>
            <a:gdLst/>
            <a:ahLst/>
            <a:cxnLst>
              <a:cxn ang="0">
                <a:pos x="18" y="145"/>
              </a:cxn>
              <a:cxn ang="0">
                <a:pos x="14" y="143"/>
              </a:cxn>
              <a:cxn ang="0">
                <a:pos x="7" y="135"/>
              </a:cxn>
              <a:cxn ang="0">
                <a:pos x="2" y="125"/>
              </a:cxn>
              <a:cxn ang="0">
                <a:pos x="0" y="112"/>
              </a:cxn>
              <a:cxn ang="0">
                <a:pos x="2" y="98"/>
              </a:cxn>
              <a:cxn ang="0">
                <a:pos x="4" y="89"/>
              </a:cxn>
              <a:cxn ang="0">
                <a:pos x="7" y="81"/>
              </a:cxn>
              <a:cxn ang="0">
                <a:pos x="12" y="74"/>
              </a:cxn>
              <a:cxn ang="0">
                <a:pos x="28" y="57"/>
              </a:cxn>
              <a:cxn ang="0">
                <a:pos x="34" y="45"/>
              </a:cxn>
              <a:cxn ang="0">
                <a:pos x="40" y="31"/>
              </a:cxn>
              <a:cxn ang="0">
                <a:pos x="44" y="22"/>
              </a:cxn>
              <a:cxn ang="0">
                <a:pos x="54" y="10"/>
              </a:cxn>
              <a:cxn ang="0">
                <a:pos x="63" y="4"/>
              </a:cxn>
              <a:cxn ang="0">
                <a:pos x="75" y="0"/>
              </a:cxn>
              <a:cxn ang="0">
                <a:pos x="88" y="0"/>
              </a:cxn>
              <a:cxn ang="0">
                <a:pos x="95" y="2"/>
              </a:cxn>
            </a:cxnLst>
            <a:rect l="0" t="0" r="r" b="b"/>
            <a:pathLst>
              <a:path w="96" h="146">
                <a:moveTo>
                  <a:pt x="18" y="145"/>
                </a:moveTo>
                <a:lnTo>
                  <a:pt x="14" y="143"/>
                </a:lnTo>
                <a:lnTo>
                  <a:pt x="7" y="135"/>
                </a:lnTo>
                <a:lnTo>
                  <a:pt x="2" y="125"/>
                </a:lnTo>
                <a:lnTo>
                  <a:pt x="0" y="112"/>
                </a:lnTo>
                <a:lnTo>
                  <a:pt x="2" y="98"/>
                </a:lnTo>
                <a:lnTo>
                  <a:pt x="4" y="89"/>
                </a:lnTo>
                <a:lnTo>
                  <a:pt x="7" y="81"/>
                </a:lnTo>
                <a:lnTo>
                  <a:pt x="12" y="74"/>
                </a:lnTo>
                <a:lnTo>
                  <a:pt x="28" y="57"/>
                </a:lnTo>
                <a:lnTo>
                  <a:pt x="34" y="45"/>
                </a:lnTo>
                <a:lnTo>
                  <a:pt x="40" y="31"/>
                </a:lnTo>
                <a:lnTo>
                  <a:pt x="44" y="22"/>
                </a:lnTo>
                <a:lnTo>
                  <a:pt x="54" y="10"/>
                </a:lnTo>
                <a:lnTo>
                  <a:pt x="63" y="4"/>
                </a:lnTo>
                <a:lnTo>
                  <a:pt x="75" y="0"/>
                </a:lnTo>
                <a:lnTo>
                  <a:pt x="88" y="0"/>
                </a:lnTo>
                <a:lnTo>
                  <a:pt x="95" y="2"/>
                </a:lnTo>
              </a:path>
            </a:pathLst>
          </a:custGeom>
          <a:noFill/>
          <a:ln w="25400" cap="rnd" cmpd="sng">
            <a:solidFill>
              <a:srgbClr val="000000"/>
            </a:solidFill>
            <a:prstDash val="solid"/>
            <a:round/>
            <a:headEnd type="none" w="sm" len="sm"/>
            <a:tailEnd type="none" w="sm" len="sm"/>
          </a:ln>
          <a:effectLst/>
        </p:spPr>
        <p:txBody>
          <a:bodyPr/>
          <a:lstStyle/>
          <a:p>
            <a:endParaRPr lang="en-US"/>
          </a:p>
        </p:txBody>
      </p:sp>
      <p:sp>
        <p:nvSpPr>
          <p:cNvPr id="5294" name="Freeform 174"/>
          <p:cNvSpPr>
            <a:spLocks/>
          </p:cNvSpPr>
          <p:nvPr/>
        </p:nvSpPr>
        <p:spPr bwMode="auto">
          <a:xfrm>
            <a:off x="2460625" y="2763838"/>
            <a:ext cx="109538" cy="168275"/>
          </a:xfrm>
          <a:custGeom>
            <a:avLst/>
            <a:gdLst/>
            <a:ahLst/>
            <a:cxnLst>
              <a:cxn ang="0">
                <a:pos x="49" y="9"/>
              </a:cxn>
              <a:cxn ang="0">
                <a:pos x="39" y="12"/>
              </a:cxn>
              <a:cxn ang="0">
                <a:pos x="27" y="17"/>
              </a:cxn>
              <a:cxn ang="0">
                <a:pos x="17" y="23"/>
              </a:cxn>
              <a:cxn ang="0">
                <a:pos x="11" y="29"/>
              </a:cxn>
              <a:cxn ang="0">
                <a:pos x="7" y="36"/>
              </a:cxn>
              <a:cxn ang="0">
                <a:pos x="2" y="47"/>
              </a:cxn>
              <a:cxn ang="0">
                <a:pos x="0" y="57"/>
              </a:cxn>
              <a:cxn ang="0">
                <a:pos x="1" y="71"/>
              </a:cxn>
              <a:cxn ang="0">
                <a:pos x="4" y="85"/>
              </a:cxn>
              <a:cxn ang="0">
                <a:pos x="8" y="91"/>
              </a:cxn>
              <a:cxn ang="0">
                <a:pos x="13" y="96"/>
              </a:cxn>
              <a:cxn ang="0">
                <a:pos x="19" y="101"/>
              </a:cxn>
              <a:cxn ang="0">
                <a:pos x="29" y="105"/>
              </a:cxn>
              <a:cxn ang="0">
                <a:pos x="22" y="101"/>
              </a:cxn>
              <a:cxn ang="0">
                <a:pos x="17" y="95"/>
              </a:cxn>
              <a:cxn ang="0">
                <a:pos x="13" y="88"/>
              </a:cxn>
              <a:cxn ang="0">
                <a:pos x="10" y="75"/>
              </a:cxn>
              <a:cxn ang="0">
                <a:pos x="10" y="61"/>
              </a:cxn>
              <a:cxn ang="0">
                <a:pos x="12" y="48"/>
              </a:cxn>
              <a:cxn ang="0">
                <a:pos x="15" y="41"/>
              </a:cxn>
              <a:cxn ang="0">
                <a:pos x="22" y="32"/>
              </a:cxn>
              <a:cxn ang="0">
                <a:pos x="31" y="23"/>
              </a:cxn>
              <a:cxn ang="0">
                <a:pos x="37" y="20"/>
              </a:cxn>
              <a:cxn ang="0">
                <a:pos x="51" y="14"/>
              </a:cxn>
              <a:cxn ang="0">
                <a:pos x="62" y="7"/>
              </a:cxn>
              <a:cxn ang="0">
                <a:pos x="65" y="5"/>
              </a:cxn>
              <a:cxn ang="0">
                <a:pos x="68" y="0"/>
              </a:cxn>
            </a:cxnLst>
            <a:rect l="0" t="0" r="r" b="b"/>
            <a:pathLst>
              <a:path w="69" h="106">
                <a:moveTo>
                  <a:pt x="49" y="9"/>
                </a:moveTo>
                <a:lnTo>
                  <a:pt x="39" y="12"/>
                </a:lnTo>
                <a:lnTo>
                  <a:pt x="27" y="17"/>
                </a:lnTo>
                <a:lnTo>
                  <a:pt x="17" y="23"/>
                </a:lnTo>
                <a:lnTo>
                  <a:pt x="11" y="29"/>
                </a:lnTo>
                <a:lnTo>
                  <a:pt x="7" y="36"/>
                </a:lnTo>
                <a:lnTo>
                  <a:pt x="2" y="47"/>
                </a:lnTo>
                <a:lnTo>
                  <a:pt x="0" y="57"/>
                </a:lnTo>
                <a:lnTo>
                  <a:pt x="1" y="71"/>
                </a:lnTo>
                <a:lnTo>
                  <a:pt x="4" y="85"/>
                </a:lnTo>
                <a:lnTo>
                  <a:pt x="8" y="91"/>
                </a:lnTo>
                <a:lnTo>
                  <a:pt x="13" y="96"/>
                </a:lnTo>
                <a:lnTo>
                  <a:pt x="19" y="101"/>
                </a:lnTo>
                <a:lnTo>
                  <a:pt x="29" y="105"/>
                </a:lnTo>
                <a:lnTo>
                  <a:pt x="22" y="101"/>
                </a:lnTo>
                <a:lnTo>
                  <a:pt x="17" y="95"/>
                </a:lnTo>
                <a:lnTo>
                  <a:pt x="13" y="88"/>
                </a:lnTo>
                <a:lnTo>
                  <a:pt x="10" y="75"/>
                </a:lnTo>
                <a:lnTo>
                  <a:pt x="10" y="61"/>
                </a:lnTo>
                <a:lnTo>
                  <a:pt x="12" y="48"/>
                </a:lnTo>
                <a:lnTo>
                  <a:pt x="15" y="41"/>
                </a:lnTo>
                <a:lnTo>
                  <a:pt x="22" y="32"/>
                </a:lnTo>
                <a:lnTo>
                  <a:pt x="31" y="23"/>
                </a:lnTo>
                <a:lnTo>
                  <a:pt x="37" y="20"/>
                </a:lnTo>
                <a:lnTo>
                  <a:pt x="51" y="14"/>
                </a:lnTo>
                <a:lnTo>
                  <a:pt x="62" y="7"/>
                </a:lnTo>
                <a:lnTo>
                  <a:pt x="65" y="5"/>
                </a:lnTo>
                <a:lnTo>
                  <a:pt x="68" y="0"/>
                </a:lnTo>
              </a:path>
            </a:pathLst>
          </a:custGeom>
          <a:noFill/>
          <a:ln w="25400" cap="rnd" cmpd="sng">
            <a:solidFill>
              <a:srgbClr val="000000"/>
            </a:solidFill>
            <a:prstDash val="solid"/>
            <a:round/>
            <a:headEnd type="none" w="sm" len="sm"/>
            <a:tailEnd type="none" w="sm" len="sm"/>
          </a:ln>
          <a:effectLst/>
        </p:spPr>
        <p:txBody>
          <a:bodyPr/>
          <a:lstStyle/>
          <a:p>
            <a:endParaRPr lang="en-US"/>
          </a:p>
        </p:txBody>
      </p:sp>
      <p:sp>
        <p:nvSpPr>
          <p:cNvPr id="5295" name="Freeform 175"/>
          <p:cNvSpPr>
            <a:spLocks/>
          </p:cNvSpPr>
          <p:nvPr/>
        </p:nvSpPr>
        <p:spPr bwMode="auto">
          <a:xfrm>
            <a:off x="2246313" y="2571750"/>
            <a:ext cx="7937" cy="28575"/>
          </a:xfrm>
          <a:custGeom>
            <a:avLst/>
            <a:gdLst/>
            <a:ahLst/>
            <a:cxnLst>
              <a:cxn ang="0">
                <a:pos x="4" y="0"/>
              </a:cxn>
              <a:cxn ang="0">
                <a:pos x="1" y="4"/>
              </a:cxn>
              <a:cxn ang="0">
                <a:pos x="0" y="11"/>
              </a:cxn>
              <a:cxn ang="0">
                <a:pos x="1" y="17"/>
              </a:cxn>
            </a:cxnLst>
            <a:rect l="0" t="0" r="r" b="b"/>
            <a:pathLst>
              <a:path w="5" h="18">
                <a:moveTo>
                  <a:pt x="4" y="0"/>
                </a:moveTo>
                <a:lnTo>
                  <a:pt x="1" y="4"/>
                </a:lnTo>
                <a:lnTo>
                  <a:pt x="0" y="11"/>
                </a:lnTo>
                <a:lnTo>
                  <a:pt x="1" y="1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96" name="Freeform 176"/>
          <p:cNvSpPr>
            <a:spLocks/>
          </p:cNvSpPr>
          <p:nvPr/>
        </p:nvSpPr>
        <p:spPr bwMode="auto">
          <a:xfrm>
            <a:off x="2271713" y="2565400"/>
            <a:ext cx="17462" cy="30163"/>
          </a:xfrm>
          <a:custGeom>
            <a:avLst/>
            <a:gdLst/>
            <a:ahLst/>
            <a:cxnLst>
              <a:cxn ang="0">
                <a:pos x="10" y="0"/>
              </a:cxn>
              <a:cxn ang="0">
                <a:pos x="6" y="2"/>
              </a:cxn>
              <a:cxn ang="0">
                <a:pos x="1" y="9"/>
              </a:cxn>
              <a:cxn ang="0">
                <a:pos x="0" y="18"/>
              </a:cxn>
            </a:cxnLst>
            <a:rect l="0" t="0" r="r" b="b"/>
            <a:pathLst>
              <a:path w="11" h="19">
                <a:moveTo>
                  <a:pt x="10" y="0"/>
                </a:moveTo>
                <a:lnTo>
                  <a:pt x="6" y="2"/>
                </a:lnTo>
                <a:lnTo>
                  <a:pt x="1" y="9"/>
                </a:lnTo>
                <a:lnTo>
                  <a:pt x="0" y="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97" name="Freeform 177"/>
          <p:cNvSpPr>
            <a:spLocks/>
          </p:cNvSpPr>
          <p:nvPr/>
        </p:nvSpPr>
        <p:spPr bwMode="auto">
          <a:xfrm>
            <a:off x="2295525" y="2559050"/>
            <a:ext cx="19050" cy="39688"/>
          </a:xfrm>
          <a:custGeom>
            <a:avLst/>
            <a:gdLst/>
            <a:ahLst/>
            <a:cxnLst>
              <a:cxn ang="0">
                <a:pos x="11" y="0"/>
              </a:cxn>
              <a:cxn ang="0">
                <a:pos x="4" y="5"/>
              </a:cxn>
              <a:cxn ang="0">
                <a:pos x="1" y="9"/>
              </a:cxn>
              <a:cxn ang="0">
                <a:pos x="0" y="16"/>
              </a:cxn>
              <a:cxn ang="0">
                <a:pos x="2" y="24"/>
              </a:cxn>
            </a:cxnLst>
            <a:rect l="0" t="0" r="r" b="b"/>
            <a:pathLst>
              <a:path w="12" h="25">
                <a:moveTo>
                  <a:pt x="11" y="0"/>
                </a:moveTo>
                <a:lnTo>
                  <a:pt x="4" y="5"/>
                </a:lnTo>
                <a:lnTo>
                  <a:pt x="1" y="9"/>
                </a:lnTo>
                <a:lnTo>
                  <a:pt x="0" y="16"/>
                </a:lnTo>
                <a:lnTo>
                  <a:pt x="2" y="2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98" name="Freeform 178"/>
          <p:cNvSpPr>
            <a:spLocks/>
          </p:cNvSpPr>
          <p:nvPr/>
        </p:nvSpPr>
        <p:spPr bwMode="auto">
          <a:xfrm>
            <a:off x="2311400" y="2555875"/>
            <a:ext cx="28575" cy="31750"/>
          </a:xfrm>
          <a:custGeom>
            <a:avLst/>
            <a:gdLst/>
            <a:ahLst/>
            <a:cxnLst>
              <a:cxn ang="0">
                <a:pos x="17" y="0"/>
              </a:cxn>
              <a:cxn ang="0">
                <a:pos x="9" y="5"/>
              </a:cxn>
              <a:cxn ang="0">
                <a:pos x="3" y="10"/>
              </a:cxn>
              <a:cxn ang="0">
                <a:pos x="0" y="19"/>
              </a:cxn>
            </a:cxnLst>
            <a:rect l="0" t="0" r="r" b="b"/>
            <a:pathLst>
              <a:path w="18" h="20">
                <a:moveTo>
                  <a:pt x="17" y="0"/>
                </a:moveTo>
                <a:lnTo>
                  <a:pt x="9" y="5"/>
                </a:lnTo>
                <a:lnTo>
                  <a:pt x="3" y="10"/>
                </a:lnTo>
                <a:lnTo>
                  <a:pt x="0" y="1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299" name="Freeform 179"/>
          <p:cNvSpPr>
            <a:spLocks/>
          </p:cNvSpPr>
          <p:nvPr/>
        </p:nvSpPr>
        <p:spPr bwMode="auto">
          <a:xfrm>
            <a:off x="2343150" y="2554288"/>
            <a:ext cx="17463" cy="38100"/>
          </a:xfrm>
          <a:custGeom>
            <a:avLst/>
            <a:gdLst/>
            <a:ahLst/>
            <a:cxnLst>
              <a:cxn ang="0">
                <a:pos x="10" y="0"/>
              </a:cxn>
              <a:cxn ang="0">
                <a:pos x="5" y="3"/>
              </a:cxn>
              <a:cxn ang="0">
                <a:pos x="2" y="6"/>
              </a:cxn>
              <a:cxn ang="0">
                <a:pos x="0" y="10"/>
              </a:cxn>
              <a:cxn ang="0">
                <a:pos x="1" y="16"/>
              </a:cxn>
              <a:cxn ang="0">
                <a:pos x="6" y="23"/>
              </a:cxn>
            </a:cxnLst>
            <a:rect l="0" t="0" r="r" b="b"/>
            <a:pathLst>
              <a:path w="11" h="24">
                <a:moveTo>
                  <a:pt x="10" y="0"/>
                </a:moveTo>
                <a:lnTo>
                  <a:pt x="5" y="3"/>
                </a:lnTo>
                <a:lnTo>
                  <a:pt x="2" y="6"/>
                </a:lnTo>
                <a:lnTo>
                  <a:pt x="0" y="10"/>
                </a:lnTo>
                <a:lnTo>
                  <a:pt x="1" y="16"/>
                </a:lnTo>
                <a:lnTo>
                  <a:pt x="6" y="2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00" name="Freeform 180"/>
          <p:cNvSpPr>
            <a:spLocks/>
          </p:cNvSpPr>
          <p:nvPr/>
        </p:nvSpPr>
        <p:spPr bwMode="auto">
          <a:xfrm>
            <a:off x="2324100" y="2570163"/>
            <a:ext cx="20638" cy="42862"/>
          </a:xfrm>
          <a:custGeom>
            <a:avLst/>
            <a:gdLst/>
            <a:ahLst/>
            <a:cxnLst>
              <a:cxn ang="0">
                <a:pos x="12" y="0"/>
              </a:cxn>
              <a:cxn ang="0">
                <a:pos x="6" y="3"/>
              </a:cxn>
              <a:cxn ang="0">
                <a:pos x="2" y="7"/>
              </a:cxn>
              <a:cxn ang="0">
                <a:pos x="0" y="14"/>
              </a:cxn>
              <a:cxn ang="0">
                <a:pos x="1" y="21"/>
              </a:cxn>
              <a:cxn ang="0">
                <a:pos x="5" y="26"/>
              </a:cxn>
            </a:cxnLst>
            <a:rect l="0" t="0" r="r" b="b"/>
            <a:pathLst>
              <a:path w="13" h="27">
                <a:moveTo>
                  <a:pt x="12" y="0"/>
                </a:moveTo>
                <a:lnTo>
                  <a:pt x="6" y="3"/>
                </a:lnTo>
                <a:lnTo>
                  <a:pt x="2" y="7"/>
                </a:lnTo>
                <a:lnTo>
                  <a:pt x="0" y="14"/>
                </a:lnTo>
                <a:lnTo>
                  <a:pt x="1" y="21"/>
                </a:lnTo>
                <a:lnTo>
                  <a:pt x="5" y="2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01" name="Freeform 181"/>
          <p:cNvSpPr>
            <a:spLocks/>
          </p:cNvSpPr>
          <p:nvPr/>
        </p:nvSpPr>
        <p:spPr bwMode="auto">
          <a:xfrm>
            <a:off x="2351088" y="2576513"/>
            <a:ext cx="12700" cy="34925"/>
          </a:xfrm>
          <a:custGeom>
            <a:avLst/>
            <a:gdLst/>
            <a:ahLst/>
            <a:cxnLst>
              <a:cxn ang="0">
                <a:pos x="7" y="0"/>
              </a:cxn>
              <a:cxn ang="0">
                <a:pos x="3" y="5"/>
              </a:cxn>
              <a:cxn ang="0">
                <a:pos x="0" y="10"/>
              </a:cxn>
              <a:cxn ang="0">
                <a:pos x="1" y="17"/>
              </a:cxn>
              <a:cxn ang="0">
                <a:pos x="4" y="21"/>
              </a:cxn>
            </a:cxnLst>
            <a:rect l="0" t="0" r="r" b="b"/>
            <a:pathLst>
              <a:path w="8" h="22">
                <a:moveTo>
                  <a:pt x="7" y="0"/>
                </a:moveTo>
                <a:lnTo>
                  <a:pt x="3" y="5"/>
                </a:lnTo>
                <a:lnTo>
                  <a:pt x="0" y="10"/>
                </a:lnTo>
                <a:lnTo>
                  <a:pt x="1" y="17"/>
                </a:lnTo>
                <a:lnTo>
                  <a:pt x="4" y="2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02" name="Freeform 182"/>
          <p:cNvSpPr>
            <a:spLocks/>
          </p:cNvSpPr>
          <p:nvPr/>
        </p:nvSpPr>
        <p:spPr bwMode="auto">
          <a:xfrm>
            <a:off x="2228850" y="2644775"/>
            <a:ext cx="9525" cy="30163"/>
          </a:xfrm>
          <a:custGeom>
            <a:avLst/>
            <a:gdLst/>
            <a:ahLst/>
            <a:cxnLst>
              <a:cxn ang="0">
                <a:pos x="4" y="18"/>
              </a:cxn>
              <a:cxn ang="0">
                <a:pos x="1" y="14"/>
              </a:cxn>
              <a:cxn ang="0">
                <a:pos x="0" y="9"/>
              </a:cxn>
              <a:cxn ang="0">
                <a:pos x="1" y="2"/>
              </a:cxn>
              <a:cxn ang="0">
                <a:pos x="5" y="0"/>
              </a:cxn>
            </a:cxnLst>
            <a:rect l="0" t="0" r="r" b="b"/>
            <a:pathLst>
              <a:path w="6" h="19">
                <a:moveTo>
                  <a:pt x="4" y="18"/>
                </a:moveTo>
                <a:lnTo>
                  <a:pt x="1" y="14"/>
                </a:lnTo>
                <a:lnTo>
                  <a:pt x="0" y="9"/>
                </a:lnTo>
                <a:lnTo>
                  <a:pt x="1" y="2"/>
                </a:lnTo>
                <a:lnTo>
                  <a:pt x="5"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03" name="Freeform 183"/>
          <p:cNvSpPr>
            <a:spLocks/>
          </p:cNvSpPr>
          <p:nvPr/>
        </p:nvSpPr>
        <p:spPr bwMode="auto">
          <a:xfrm>
            <a:off x="2249488" y="2638425"/>
            <a:ext cx="7937" cy="36513"/>
          </a:xfrm>
          <a:custGeom>
            <a:avLst/>
            <a:gdLst/>
            <a:ahLst/>
            <a:cxnLst>
              <a:cxn ang="0">
                <a:pos x="4" y="0"/>
              </a:cxn>
              <a:cxn ang="0">
                <a:pos x="1" y="3"/>
              </a:cxn>
              <a:cxn ang="0">
                <a:pos x="0" y="9"/>
              </a:cxn>
              <a:cxn ang="0">
                <a:pos x="0" y="16"/>
              </a:cxn>
              <a:cxn ang="0">
                <a:pos x="4" y="22"/>
              </a:cxn>
            </a:cxnLst>
            <a:rect l="0" t="0" r="r" b="b"/>
            <a:pathLst>
              <a:path w="5" h="23">
                <a:moveTo>
                  <a:pt x="4" y="0"/>
                </a:moveTo>
                <a:lnTo>
                  <a:pt x="1" y="3"/>
                </a:lnTo>
                <a:lnTo>
                  <a:pt x="0" y="9"/>
                </a:lnTo>
                <a:lnTo>
                  <a:pt x="0" y="16"/>
                </a:lnTo>
                <a:lnTo>
                  <a:pt x="4" y="2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04" name="Freeform 184"/>
          <p:cNvSpPr>
            <a:spLocks/>
          </p:cNvSpPr>
          <p:nvPr/>
        </p:nvSpPr>
        <p:spPr bwMode="auto">
          <a:xfrm>
            <a:off x="2271713" y="2633663"/>
            <a:ext cx="15875" cy="34925"/>
          </a:xfrm>
          <a:custGeom>
            <a:avLst/>
            <a:gdLst/>
            <a:ahLst/>
            <a:cxnLst>
              <a:cxn ang="0">
                <a:pos x="9" y="0"/>
              </a:cxn>
              <a:cxn ang="0">
                <a:pos x="3" y="4"/>
              </a:cxn>
              <a:cxn ang="0">
                <a:pos x="0" y="9"/>
              </a:cxn>
              <a:cxn ang="0">
                <a:pos x="0" y="16"/>
              </a:cxn>
              <a:cxn ang="0">
                <a:pos x="2" y="21"/>
              </a:cxn>
            </a:cxnLst>
            <a:rect l="0" t="0" r="r" b="b"/>
            <a:pathLst>
              <a:path w="10" h="22">
                <a:moveTo>
                  <a:pt x="9" y="0"/>
                </a:moveTo>
                <a:lnTo>
                  <a:pt x="3" y="4"/>
                </a:lnTo>
                <a:lnTo>
                  <a:pt x="0" y="9"/>
                </a:lnTo>
                <a:lnTo>
                  <a:pt x="0" y="16"/>
                </a:lnTo>
                <a:lnTo>
                  <a:pt x="2" y="2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05" name="Freeform 185"/>
          <p:cNvSpPr>
            <a:spLocks/>
          </p:cNvSpPr>
          <p:nvPr/>
        </p:nvSpPr>
        <p:spPr bwMode="auto">
          <a:xfrm>
            <a:off x="2286000" y="2662238"/>
            <a:ext cx="17463" cy="31750"/>
          </a:xfrm>
          <a:custGeom>
            <a:avLst/>
            <a:gdLst/>
            <a:ahLst/>
            <a:cxnLst>
              <a:cxn ang="0">
                <a:pos x="3" y="19"/>
              </a:cxn>
              <a:cxn ang="0">
                <a:pos x="0" y="14"/>
              </a:cxn>
              <a:cxn ang="0">
                <a:pos x="2" y="6"/>
              </a:cxn>
              <a:cxn ang="0">
                <a:pos x="6" y="2"/>
              </a:cxn>
              <a:cxn ang="0">
                <a:pos x="10" y="0"/>
              </a:cxn>
            </a:cxnLst>
            <a:rect l="0" t="0" r="r" b="b"/>
            <a:pathLst>
              <a:path w="11" h="20">
                <a:moveTo>
                  <a:pt x="3" y="19"/>
                </a:moveTo>
                <a:lnTo>
                  <a:pt x="0" y="14"/>
                </a:lnTo>
                <a:lnTo>
                  <a:pt x="2" y="6"/>
                </a:lnTo>
                <a:lnTo>
                  <a:pt x="6" y="2"/>
                </a:lnTo>
                <a:lnTo>
                  <a:pt x="1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06" name="Freeform 186"/>
          <p:cNvSpPr>
            <a:spLocks/>
          </p:cNvSpPr>
          <p:nvPr/>
        </p:nvSpPr>
        <p:spPr bwMode="auto">
          <a:xfrm>
            <a:off x="2298700" y="2635250"/>
            <a:ext cx="17463" cy="28575"/>
          </a:xfrm>
          <a:custGeom>
            <a:avLst/>
            <a:gdLst/>
            <a:ahLst/>
            <a:cxnLst>
              <a:cxn ang="0">
                <a:pos x="10" y="0"/>
              </a:cxn>
              <a:cxn ang="0">
                <a:pos x="5" y="3"/>
              </a:cxn>
              <a:cxn ang="0">
                <a:pos x="2" y="6"/>
              </a:cxn>
              <a:cxn ang="0">
                <a:pos x="0" y="10"/>
              </a:cxn>
              <a:cxn ang="0">
                <a:pos x="0" y="14"/>
              </a:cxn>
              <a:cxn ang="0">
                <a:pos x="2" y="17"/>
              </a:cxn>
            </a:cxnLst>
            <a:rect l="0" t="0" r="r" b="b"/>
            <a:pathLst>
              <a:path w="11" h="18">
                <a:moveTo>
                  <a:pt x="10" y="0"/>
                </a:moveTo>
                <a:lnTo>
                  <a:pt x="5" y="3"/>
                </a:lnTo>
                <a:lnTo>
                  <a:pt x="2" y="6"/>
                </a:lnTo>
                <a:lnTo>
                  <a:pt x="0" y="10"/>
                </a:lnTo>
                <a:lnTo>
                  <a:pt x="0" y="14"/>
                </a:lnTo>
                <a:lnTo>
                  <a:pt x="2" y="1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07" name="Freeform 187"/>
          <p:cNvSpPr>
            <a:spLocks/>
          </p:cNvSpPr>
          <p:nvPr/>
        </p:nvSpPr>
        <p:spPr bwMode="auto">
          <a:xfrm>
            <a:off x="2290763" y="2705100"/>
            <a:ext cx="12700" cy="33338"/>
          </a:xfrm>
          <a:custGeom>
            <a:avLst/>
            <a:gdLst/>
            <a:ahLst/>
            <a:cxnLst>
              <a:cxn ang="0">
                <a:pos x="2" y="20"/>
              </a:cxn>
              <a:cxn ang="0">
                <a:pos x="0" y="16"/>
              </a:cxn>
              <a:cxn ang="0">
                <a:pos x="0" y="12"/>
              </a:cxn>
              <a:cxn ang="0">
                <a:pos x="0" y="9"/>
              </a:cxn>
              <a:cxn ang="0">
                <a:pos x="2" y="5"/>
              </a:cxn>
              <a:cxn ang="0">
                <a:pos x="7" y="0"/>
              </a:cxn>
            </a:cxnLst>
            <a:rect l="0" t="0" r="r" b="b"/>
            <a:pathLst>
              <a:path w="8" h="21">
                <a:moveTo>
                  <a:pt x="2" y="20"/>
                </a:moveTo>
                <a:lnTo>
                  <a:pt x="0" y="16"/>
                </a:lnTo>
                <a:lnTo>
                  <a:pt x="0" y="12"/>
                </a:lnTo>
                <a:lnTo>
                  <a:pt x="0" y="9"/>
                </a:lnTo>
                <a:lnTo>
                  <a:pt x="2" y="5"/>
                </a:lnTo>
                <a:lnTo>
                  <a:pt x="7"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08" name="Freeform 188"/>
          <p:cNvSpPr>
            <a:spLocks/>
          </p:cNvSpPr>
          <p:nvPr/>
        </p:nvSpPr>
        <p:spPr bwMode="auto">
          <a:xfrm>
            <a:off x="2305050" y="2678113"/>
            <a:ext cx="17463" cy="33337"/>
          </a:xfrm>
          <a:custGeom>
            <a:avLst/>
            <a:gdLst/>
            <a:ahLst/>
            <a:cxnLst>
              <a:cxn ang="0">
                <a:pos x="1" y="20"/>
              </a:cxn>
              <a:cxn ang="0">
                <a:pos x="0" y="12"/>
              </a:cxn>
              <a:cxn ang="0">
                <a:pos x="3" y="4"/>
              </a:cxn>
              <a:cxn ang="0">
                <a:pos x="7" y="2"/>
              </a:cxn>
              <a:cxn ang="0">
                <a:pos x="10" y="0"/>
              </a:cxn>
            </a:cxnLst>
            <a:rect l="0" t="0" r="r" b="b"/>
            <a:pathLst>
              <a:path w="11" h="21">
                <a:moveTo>
                  <a:pt x="1" y="20"/>
                </a:moveTo>
                <a:lnTo>
                  <a:pt x="0" y="12"/>
                </a:lnTo>
                <a:lnTo>
                  <a:pt x="3" y="4"/>
                </a:lnTo>
                <a:lnTo>
                  <a:pt x="7" y="2"/>
                </a:lnTo>
                <a:lnTo>
                  <a:pt x="1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09" name="Freeform 189"/>
          <p:cNvSpPr>
            <a:spLocks/>
          </p:cNvSpPr>
          <p:nvPr/>
        </p:nvSpPr>
        <p:spPr bwMode="auto">
          <a:xfrm>
            <a:off x="2327275" y="2649538"/>
            <a:ext cx="17463" cy="36512"/>
          </a:xfrm>
          <a:custGeom>
            <a:avLst/>
            <a:gdLst/>
            <a:ahLst/>
            <a:cxnLst>
              <a:cxn ang="0">
                <a:pos x="2" y="22"/>
              </a:cxn>
              <a:cxn ang="0">
                <a:pos x="0" y="17"/>
              </a:cxn>
              <a:cxn ang="0">
                <a:pos x="2" y="10"/>
              </a:cxn>
              <a:cxn ang="0">
                <a:pos x="6" y="3"/>
              </a:cxn>
              <a:cxn ang="0">
                <a:pos x="10" y="0"/>
              </a:cxn>
            </a:cxnLst>
            <a:rect l="0" t="0" r="r" b="b"/>
            <a:pathLst>
              <a:path w="11" h="23">
                <a:moveTo>
                  <a:pt x="2" y="22"/>
                </a:moveTo>
                <a:lnTo>
                  <a:pt x="0" y="17"/>
                </a:lnTo>
                <a:lnTo>
                  <a:pt x="2" y="10"/>
                </a:lnTo>
                <a:lnTo>
                  <a:pt x="6" y="3"/>
                </a:lnTo>
                <a:lnTo>
                  <a:pt x="1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10" name="Freeform 190"/>
          <p:cNvSpPr>
            <a:spLocks/>
          </p:cNvSpPr>
          <p:nvPr/>
        </p:nvSpPr>
        <p:spPr bwMode="auto">
          <a:xfrm>
            <a:off x="2312988" y="2705100"/>
            <a:ext cx="30162" cy="39688"/>
          </a:xfrm>
          <a:custGeom>
            <a:avLst/>
            <a:gdLst/>
            <a:ahLst/>
            <a:cxnLst>
              <a:cxn ang="0">
                <a:pos x="18" y="0"/>
              </a:cxn>
              <a:cxn ang="0">
                <a:pos x="12" y="0"/>
              </a:cxn>
              <a:cxn ang="0">
                <a:pos x="7" y="3"/>
              </a:cxn>
              <a:cxn ang="0">
                <a:pos x="3" y="8"/>
              </a:cxn>
              <a:cxn ang="0">
                <a:pos x="0" y="16"/>
              </a:cxn>
              <a:cxn ang="0">
                <a:pos x="1" y="24"/>
              </a:cxn>
            </a:cxnLst>
            <a:rect l="0" t="0" r="r" b="b"/>
            <a:pathLst>
              <a:path w="19" h="25">
                <a:moveTo>
                  <a:pt x="18" y="0"/>
                </a:moveTo>
                <a:lnTo>
                  <a:pt x="12" y="0"/>
                </a:lnTo>
                <a:lnTo>
                  <a:pt x="7" y="3"/>
                </a:lnTo>
                <a:lnTo>
                  <a:pt x="3" y="8"/>
                </a:lnTo>
                <a:lnTo>
                  <a:pt x="0" y="16"/>
                </a:lnTo>
                <a:lnTo>
                  <a:pt x="1" y="2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11" name="Freeform 191"/>
          <p:cNvSpPr>
            <a:spLocks/>
          </p:cNvSpPr>
          <p:nvPr/>
        </p:nvSpPr>
        <p:spPr bwMode="auto">
          <a:xfrm>
            <a:off x="2306638" y="2746375"/>
            <a:ext cx="19050" cy="50800"/>
          </a:xfrm>
          <a:custGeom>
            <a:avLst/>
            <a:gdLst/>
            <a:ahLst/>
            <a:cxnLst>
              <a:cxn ang="0">
                <a:pos x="11" y="0"/>
              </a:cxn>
              <a:cxn ang="0">
                <a:pos x="7" y="3"/>
              </a:cxn>
              <a:cxn ang="0">
                <a:pos x="3" y="8"/>
              </a:cxn>
              <a:cxn ang="0">
                <a:pos x="0" y="14"/>
              </a:cxn>
              <a:cxn ang="0">
                <a:pos x="0" y="20"/>
              </a:cxn>
              <a:cxn ang="0">
                <a:pos x="0" y="28"/>
              </a:cxn>
              <a:cxn ang="0">
                <a:pos x="2" y="31"/>
              </a:cxn>
            </a:cxnLst>
            <a:rect l="0" t="0" r="r" b="b"/>
            <a:pathLst>
              <a:path w="12" h="32">
                <a:moveTo>
                  <a:pt x="11" y="0"/>
                </a:moveTo>
                <a:lnTo>
                  <a:pt x="7" y="3"/>
                </a:lnTo>
                <a:lnTo>
                  <a:pt x="3" y="8"/>
                </a:lnTo>
                <a:lnTo>
                  <a:pt x="0" y="14"/>
                </a:lnTo>
                <a:lnTo>
                  <a:pt x="0" y="20"/>
                </a:lnTo>
                <a:lnTo>
                  <a:pt x="0" y="28"/>
                </a:lnTo>
                <a:lnTo>
                  <a:pt x="2" y="3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12" name="Freeform 192"/>
          <p:cNvSpPr>
            <a:spLocks/>
          </p:cNvSpPr>
          <p:nvPr/>
        </p:nvSpPr>
        <p:spPr bwMode="auto">
          <a:xfrm>
            <a:off x="2335213" y="2725738"/>
            <a:ext cx="20637" cy="38100"/>
          </a:xfrm>
          <a:custGeom>
            <a:avLst/>
            <a:gdLst/>
            <a:ahLst/>
            <a:cxnLst>
              <a:cxn ang="0">
                <a:pos x="12" y="0"/>
              </a:cxn>
              <a:cxn ang="0">
                <a:pos x="7" y="2"/>
              </a:cxn>
              <a:cxn ang="0">
                <a:pos x="3" y="8"/>
              </a:cxn>
              <a:cxn ang="0">
                <a:pos x="0" y="15"/>
              </a:cxn>
              <a:cxn ang="0">
                <a:pos x="1" y="23"/>
              </a:cxn>
            </a:cxnLst>
            <a:rect l="0" t="0" r="r" b="b"/>
            <a:pathLst>
              <a:path w="13" h="24">
                <a:moveTo>
                  <a:pt x="12" y="0"/>
                </a:moveTo>
                <a:lnTo>
                  <a:pt x="7" y="2"/>
                </a:lnTo>
                <a:lnTo>
                  <a:pt x="3" y="8"/>
                </a:lnTo>
                <a:lnTo>
                  <a:pt x="0" y="15"/>
                </a:lnTo>
                <a:lnTo>
                  <a:pt x="1" y="2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13" name="Freeform 193"/>
          <p:cNvSpPr>
            <a:spLocks/>
          </p:cNvSpPr>
          <p:nvPr/>
        </p:nvSpPr>
        <p:spPr bwMode="auto">
          <a:xfrm>
            <a:off x="2346325" y="2740025"/>
            <a:ext cx="28575" cy="41275"/>
          </a:xfrm>
          <a:custGeom>
            <a:avLst/>
            <a:gdLst/>
            <a:ahLst/>
            <a:cxnLst>
              <a:cxn ang="0">
                <a:pos x="17" y="0"/>
              </a:cxn>
              <a:cxn ang="0">
                <a:pos x="13" y="0"/>
              </a:cxn>
              <a:cxn ang="0">
                <a:pos x="7" y="3"/>
              </a:cxn>
              <a:cxn ang="0">
                <a:pos x="2" y="11"/>
              </a:cxn>
              <a:cxn ang="0">
                <a:pos x="0" y="18"/>
              </a:cxn>
              <a:cxn ang="0">
                <a:pos x="2" y="25"/>
              </a:cxn>
            </a:cxnLst>
            <a:rect l="0" t="0" r="r" b="b"/>
            <a:pathLst>
              <a:path w="18" h="26">
                <a:moveTo>
                  <a:pt x="17" y="0"/>
                </a:moveTo>
                <a:lnTo>
                  <a:pt x="13" y="0"/>
                </a:lnTo>
                <a:lnTo>
                  <a:pt x="7" y="3"/>
                </a:lnTo>
                <a:lnTo>
                  <a:pt x="2" y="11"/>
                </a:lnTo>
                <a:lnTo>
                  <a:pt x="0" y="18"/>
                </a:lnTo>
                <a:lnTo>
                  <a:pt x="2" y="25"/>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14" name="Freeform 194"/>
          <p:cNvSpPr>
            <a:spLocks/>
          </p:cNvSpPr>
          <p:nvPr/>
        </p:nvSpPr>
        <p:spPr bwMode="auto">
          <a:xfrm>
            <a:off x="2327275" y="2768600"/>
            <a:ext cx="12700" cy="79375"/>
          </a:xfrm>
          <a:custGeom>
            <a:avLst/>
            <a:gdLst/>
            <a:ahLst/>
            <a:cxnLst>
              <a:cxn ang="0">
                <a:pos x="7" y="0"/>
              </a:cxn>
              <a:cxn ang="0">
                <a:pos x="4" y="3"/>
              </a:cxn>
              <a:cxn ang="0">
                <a:pos x="2" y="7"/>
              </a:cxn>
              <a:cxn ang="0">
                <a:pos x="0" y="11"/>
              </a:cxn>
              <a:cxn ang="0">
                <a:pos x="0" y="17"/>
              </a:cxn>
              <a:cxn ang="0">
                <a:pos x="2" y="21"/>
              </a:cxn>
              <a:cxn ang="0">
                <a:pos x="5" y="26"/>
              </a:cxn>
              <a:cxn ang="0">
                <a:pos x="2" y="29"/>
              </a:cxn>
              <a:cxn ang="0">
                <a:pos x="0" y="36"/>
              </a:cxn>
              <a:cxn ang="0">
                <a:pos x="0" y="42"/>
              </a:cxn>
              <a:cxn ang="0">
                <a:pos x="2" y="49"/>
              </a:cxn>
            </a:cxnLst>
            <a:rect l="0" t="0" r="r" b="b"/>
            <a:pathLst>
              <a:path w="8" h="50">
                <a:moveTo>
                  <a:pt x="7" y="0"/>
                </a:moveTo>
                <a:lnTo>
                  <a:pt x="4" y="3"/>
                </a:lnTo>
                <a:lnTo>
                  <a:pt x="2" y="7"/>
                </a:lnTo>
                <a:lnTo>
                  <a:pt x="0" y="11"/>
                </a:lnTo>
                <a:lnTo>
                  <a:pt x="0" y="17"/>
                </a:lnTo>
                <a:lnTo>
                  <a:pt x="2" y="21"/>
                </a:lnTo>
                <a:lnTo>
                  <a:pt x="5" y="26"/>
                </a:lnTo>
                <a:lnTo>
                  <a:pt x="2" y="29"/>
                </a:lnTo>
                <a:lnTo>
                  <a:pt x="0" y="36"/>
                </a:lnTo>
                <a:lnTo>
                  <a:pt x="0" y="42"/>
                </a:lnTo>
                <a:lnTo>
                  <a:pt x="2" y="4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15" name="Freeform 195"/>
          <p:cNvSpPr>
            <a:spLocks/>
          </p:cNvSpPr>
          <p:nvPr/>
        </p:nvSpPr>
        <p:spPr bwMode="auto">
          <a:xfrm>
            <a:off x="2366963" y="2755900"/>
            <a:ext cx="26987" cy="52388"/>
          </a:xfrm>
          <a:custGeom>
            <a:avLst/>
            <a:gdLst/>
            <a:ahLst/>
            <a:cxnLst>
              <a:cxn ang="0">
                <a:pos x="16" y="0"/>
              </a:cxn>
              <a:cxn ang="0">
                <a:pos x="11" y="1"/>
              </a:cxn>
              <a:cxn ang="0">
                <a:pos x="6" y="6"/>
              </a:cxn>
              <a:cxn ang="0">
                <a:pos x="2" y="14"/>
              </a:cxn>
              <a:cxn ang="0">
                <a:pos x="0" y="25"/>
              </a:cxn>
              <a:cxn ang="0">
                <a:pos x="2" y="32"/>
              </a:cxn>
            </a:cxnLst>
            <a:rect l="0" t="0" r="r" b="b"/>
            <a:pathLst>
              <a:path w="17" h="33">
                <a:moveTo>
                  <a:pt x="16" y="0"/>
                </a:moveTo>
                <a:lnTo>
                  <a:pt x="11" y="1"/>
                </a:lnTo>
                <a:lnTo>
                  <a:pt x="6" y="6"/>
                </a:lnTo>
                <a:lnTo>
                  <a:pt x="2" y="14"/>
                </a:lnTo>
                <a:lnTo>
                  <a:pt x="0" y="25"/>
                </a:lnTo>
                <a:lnTo>
                  <a:pt x="2" y="3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16" name="Freeform 196"/>
          <p:cNvSpPr>
            <a:spLocks/>
          </p:cNvSpPr>
          <p:nvPr/>
        </p:nvSpPr>
        <p:spPr bwMode="auto">
          <a:xfrm>
            <a:off x="2349500" y="2808288"/>
            <a:ext cx="9525" cy="42862"/>
          </a:xfrm>
          <a:custGeom>
            <a:avLst/>
            <a:gdLst/>
            <a:ahLst/>
            <a:cxnLst>
              <a:cxn ang="0">
                <a:pos x="5" y="0"/>
              </a:cxn>
              <a:cxn ang="0">
                <a:pos x="1" y="5"/>
              </a:cxn>
              <a:cxn ang="0">
                <a:pos x="0" y="16"/>
              </a:cxn>
              <a:cxn ang="0">
                <a:pos x="2" y="22"/>
              </a:cxn>
              <a:cxn ang="0">
                <a:pos x="3" y="26"/>
              </a:cxn>
            </a:cxnLst>
            <a:rect l="0" t="0" r="r" b="b"/>
            <a:pathLst>
              <a:path w="6" h="27">
                <a:moveTo>
                  <a:pt x="5" y="0"/>
                </a:moveTo>
                <a:lnTo>
                  <a:pt x="1" y="5"/>
                </a:lnTo>
                <a:lnTo>
                  <a:pt x="0" y="16"/>
                </a:lnTo>
                <a:lnTo>
                  <a:pt x="2" y="22"/>
                </a:lnTo>
                <a:lnTo>
                  <a:pt x="3" y="2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17" name="Freeform 197"/>
          <p:cNvSpPr>
            <a:spLocks/>
          </p:cNvSpPr>
          <p:nvPr/>
        </p:nvSpPr>
        <p:spPr bwMode="auto">
          <a:xfrm>
            <a:off x="2374900" y="2762250"/>
            <a:ext cx="42863" cy="96838"/>
          </a:xfrm>
          <a:custGeom>
            <a:avLst/>
            <a:gdLst/>
            <a:ahLst/>
            <a:cxnLst>
              <a:cxn ang="0">
                <a:pos x="26" y="0"/>
              </a:cxn>
              <a:cxn ang="0">
                <a:pos x="17" y="4"/>
              </a:cxn>
              <a:cxn ang="0">
                <a:pos x="11" y="12"/>
              </a:cxn>
              <a:cxn ang="0">
                <a:pos x="9" y="21"/>
              </a:cxn>
              <a:cxn ang="0">
                <a:pos x="9" y="28"/>
              </a:cxn>
              <a:cxn ang="0">
                <a:pos x="4" y="34"/>
              </a:cxn>
              <a:cxn ang="0">
                <a:pos x="1" y="41"/>
              </a:cxn>
              <a:cxn ang="0">
                <a:pos x="0" y="48"/>
              </a:cxn>
              <a:cxn ang="0">
                <a:pos x="2" y="54"/>
              </a:cxn>
              <a:cxn ang="0">
                <a:pos x="5" y="60"/>
              </a:cxn>
            </a:cxnLst>
            <a:rect l="0" t="0" r="r" b="b"/>
            <a:pathLst>
              <a:path w="27" h="61">
                <a:moveTo>
                  <a:pt x="26" y="0"/>
                </a:moveTo>
                <a:lnTo>
                  <a:pt x="17" y="4"/>
                </a:lnTo>
                <a:lnTo>
                  <a:pt x="11" y="12"/>
                </a:lnTo>
                <a:lnTo>
                  <a:pt x="9" y="21"/>
                </a:lnTo>
                <a:lnTo>
                  <a:pt x="9" y="28"/>
                </a:lnTo>
                <a:lnTo>
                  <a:pt x="4" y="34"/>
                </a:lnTo>
                <a:lnTo>
                  <a:pt x="1" y="41"/>
                </a:lnTo>
                <a:lnTo>
                  <a:pt x="0" y="48"/>
                </a:lnTo>
                <a:lnTo>
                  <a:pt x="2" y="54"/>
                </a:lnTo>
                <a:lnTo>
                  <a:pt x="5" y="6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18" name="Freeform 198"/>
          <p:cNvSpPr>
            <a:spLocks/>
          </p:cNvSpPr>
          <p:nvPr/>
        </p:nvSpPr>
        <p:spPr bwMode="auto">
          <a:xfrm>
            <a:off x="2400300" y="2806700"/>
            <a:ext cx="20638" cy="80963"/>
          </a:xfrm>
          <a:custGeom>
            <a:avLst/>
            <a:gdLst/>
            <a:ahLst/>
            <a:cxnLst>
              <a:cxn ang="0">
                <a:pos x="12" y="0"/>
              </a:cxn>
              <a:cxn ang="0">
                <a:pos x="8" y="3"/>
              </a:cxn>
              <a:cxn ang="0">
                <a:pos x="4" y="7"/>
              </a:cxn>
              <a:cxn ang="0">
                <a:pos x="1" y="12"/>
              </a:cxn>
              <a:cxn ang="0">
                <a:pos x="0" y="19"/>
              </a:cxn>
              <a:cxn ang="0">
                <a:pos x="0" y="24"/>
              </a:cxn>
              <a:cxn ang="0">
                <a:pos x="3" y="28"/>
              </a:cxn>
              <a:cxn ang="0">
                <a:pos x="1" y="32"/>
              </a:cxn>
              <a:cxn ang="0">
                <a:pos x="0" y="37"/>
              </a:cxn>
              <a:cxn ang="0">
                <a:pos x="0" y="42"/>
              </a:cxn>
              <a:cxn ang="0">
                <a:pos x="1" y="47"/>
              </a:cxn>
              <a:cxn ang="0">
                <a:pos x="5" y="50"/>
              </a:cxn>
            </a:cxnLst>
            <a:rect l="0" t="0" r="r" b="b"/>
            <a:pathLst>
              <a:path w="13" h="51">
                <a:moveTo>
                  <a:pt x="12" y="0"/>
                </a:moveTo>
                <a:lnTo>
                  <a:pt x="8" y="3"/>
                </a:lnTo>
                <a:lnTo>
                  <a:pt x="4" y="7"/>
                </a:lnTo>
                <a:lnTo>
                  <a:pt x="1" y="12"/>
                </a:lnTo>
                <a:lnTo>
                  <a:pt x="0" y="19"/>
                </a:lnTo>
                <a:lnTo>
                  <a:pt x="0" y="24"/>
                </a:lnTo>
                <a:lnTo>
                  <a:pt x="3" y="28"/>
                </a:lnTo>
                <a:lnTo>
                  <a:pt x="1" y="32"/>
                </a:lnTo>
                <a:lnTo>
                  <a:pt x="0" y="37"/>
                </a:lnTo>
                <a:lnTo>
                  <a:pt x="0" y="42"/>
                </a:lnTo>
                <a:lnTo>
                  <a:pt x="1" y="47"/>
                </a:lnTo>
                <a:lnTo>
                  <a:pt x="5" y="5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19" name="Freeform 199"/>
          <p:cNvSpPr>
            <a:spLocks/>
          </p:cNvSpPr>
          <p:nvPr/>
        </p:nvSpPr>
        <p:spPr bwMode="auto">
          <a:xfrm>
            <a:off x="2417763" y="2846388"/>
            <a:ext cx="9525" cy="39687"/>
          </a:xfrm>
          <a:custGeom>
            <a:avLst/>
            <a:gdLst/>
            <a:ahLst/>
            <a:cxnLst>
              <a:cxn ang="0">
                <a:pos x="5" y="0"/>
              </a:cxn>
              <a:cxn ang="0">
                <a:pos x="1" y="5"/>
              </a:cxn>
              <a:cxn ang="0">
                <a:pos x="0" y="14"/>
              </a:cxn>
              <a:cxn ang="0">
                <a:pos x="2" y="22"/>
              </a:cxn>
              <a:cxn ang="0">
                <a:pos x="4" y="24"/>
              </a:cxn>
            </a:cxnLst>
            <a:rect l="0" t="0" r="r" b="b"/>
            <a:pathLst>
              <a:path w="6" h="25">
                <a:moveTo>
                  <a:pt x="5" y="0"/>
                </a:moveTo>
                <a:lnTo>
                  <a:pt x="1" y="5"/>
                </a:lnTo>
                <a:lnTo>
                  <a:pt x="0" y="14"/>
                </a:lnTo>
                <a:lnTo>
                  <a:pt x="2" y="22"/>
                </a:lnTo>
                <a:lnTo>
                  <a:pt x="4" y="2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20" name="Freeform 200"/>
          <p:cNvSpPr>
            <a:spLocks/>
          </p:cNvSpPr>
          <p:nvPr/>
        </p:nvSpPr>
        <p:spPr bwMode="auto">
          <a:xfrm>
            <a:off x="2433638" y="2762250"/>
            <a:ext cx="19050" cy="90488"/>
          </a:xfrm>
          <a:custGeom>
            <a:avLst/>
            <a:gdLst/>
            <a:ahLst/>
            <a:cxnLst>
              <a:cxn ang="0">
                <a:pos x="11" y="0"/>
              </a:cxn>
              <a:cxn ang="0">
                <a:pos x="5" y="3"/>
              </a:cxn>
              <a:cxn ang="0">
                <a:pos x="2" y="8"/>
              </a:cxn>
              <a:cxn ang="0">
                <a:pos x="1" y="16"/>
              </a:cxn>
              <a:cxn ang="0">
                <a:pos x="2" y="23"/>
              </a:cxn>
              <a:cxn ang="0">
                <a:pos x="5" y="26"/>
              </a:cxn>
              <a:cxn ang="0">
                <a:pos x="2" y="32"/>
              </a:cxn>
              <a:cxn ang="0">
                <a:pos x="0" y="39"/>
              </a:cxn>
              <a:cxn ang="0">
                <a:pos x="1" y="50"/>
              </a:cxn>
              <a:cxn ang="0">
                <a:pos x="5" y="54"/>
              </a:cxn>
              <a:cxn ang="0">
                <a:pos x="11" y="56"/>
              </a:cxn>
            </a:cxnLst>
            <a:rect l="0" t="0" r="r" b="b"/>
            <a:pathLst>
              <a:path w="12" h="57">
                <a:moveTo>
                  <a:pt x="11" y="0"/>
                </a:moveTo>
                <a:lnTo>
                  <a:pt x="5" y="3"/>
                </a:lnTo>
                <a:lnTo>
                  <a:pt x="2" y="8"/>
                </a:lnTo>
                <a:lnTo>
                  <a:pt x="1" y="16"/>
                </a:lnTo>
                <a:lnTo>
                  <a:pt x="2" y="23"/>
                </a:lnTo>
                <a:lnTo>
                  <a:pt x="5" y="26"/>
                </a:lnTo>
                <a:lnTo>
                  <a:pt x="2" y="32"/>
                </a:lnTo>
                <a:lnTo>
                  <a:pt x="0" y="39"/>
                </a:lnTo>
                <a:lnTo>
                  <a:pt x="1" y="50"/>
                </a:lnTo>
                <a:lnTo>
                  <a:pt x="5" y="54"/>
                </a:lnTo>
                <a:lnTo>
                  <a:pt x="11" y="5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21" name="Freeform 201"/>
          <p:cNvSpPr>
            <a:spLocks/>
          </p:cNvSpPr>
          <p:nvPr/>
        </p:nvSpPr>
        <p:spPr bwMode="auto">
          <a:xfrm>
            <a:off x="2366963" y="2554288"/>
            <a:ext cx="28575" cy="76200"/>
          </a:xfrm>
          <a:custGeom>
            <a:avLst/>
            <a:gdLst/>
            <a:ahLst/>
            <a:cxnLst>
              <a:cxn ang="0">
                <a:pos x="17" y="0"/>
              </a:cxn>
              <a:cxn ang="0">
                <a:pos x="12" y="1"/>
              </a:cxn>
              <a:cxn ang="0">
                <a:pos x="6" y="6"/>
              </a:cxn>
              <a:cxn ang="0">
                <a:pos x="3" y="13"/>
              </a:cxn>
              <a:cxn ang="0">
                <a:pos x="3" y="20"/>
              </a:cxn>
              <a:cxn ang="0">
                <a:pos x="5" y="27"/>
              </a:cxn>
              <a:cxn ang="0">
                <a:pos x="2" y="30"/>
              </a:cxn>
              <a:cxn ang="0">
                <a:pos x="0" y="35"/>
              </a:cxn>
              <a:cxn ang="0">
                <a:pos x="0" y="40"/>
              </a:cxn>
              <a:cxn ang="0">
                <a:pos x="0" y="47"/>
              </a:cxn>
            </a:cxnLst>
            <a:rect l="0" t="0" r="r" b="b"/>
            <a:pathLst>
              <a:path w="18" h="48">
                <a:moveTo>
                  <a:pt x="17" y="0"/>
                </a:moveTo>
                <a:lnTo>
                  <a:pt x="12" y="1"/>
                </a:lnTo>
                <a:lnTo>
                  <a:pt x="6" y="6"/>
                </a:lnTo>
                <a:lnTo>
                  <a:pt x="3" y="13"/>
                </a:lnTo>
                <a:lnTo>
                  <a:pt x="3" y="20"/>
                </a:lnTo>
                <a:lnTo>
                  <a:pt x="5" y="27"/>
                </a:lnTo>
                <a:lnTo>
                  <a:pt x="2" y="30"/>
                </a:lnTo>
                <a:lnTo>
                  <a:pt x="0" y="35"/>
                </a:lnTo>
                <a:lnTo>
                  <a:pt x="0" y="40"/>
                </a:lnTo>
                <a:lnTo>
                  <a:pt x="0" y="4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22" name="Freeform 202"/>
          <p:cNvSpPr>
            <a:spLocks/>
          </p:cNvSpPr>
          <p:nvPr/>
        </p:nvSpPr>
        <p:spPr bwMode="auto">
          <a:xfrm>
            <a:off x="2389188" y="2557463"/>
            <a:ext cx="33337" cy="69850"/>
          </a:xfrm>
          <a:custGeom>
            <a:avLst/>
            <a:gdLst/>
            <a:ahLst/>
            <a:cxnLst>
              <a:cxn ang="0">
                <a:pos x="20" y="0"/>
              </a:cxn>
              <a:cxn ang="0">
                <a:pos x="16" y="1"/>
              </a:cxn>
              <a:cxn ang="0">
                <a:pos x="12" y="3"/>
              </a:cxn>
              <a:cxn ang="0">
                <a:pos x="8" y="7"/>
              </a:cxn>
              <a:cxn ang="0">
                <a:pos x="6" y="12"/>
              </a:cxn>
              <a:cxn ang="0">
                <a:pos x="6" y="19"/>
              </a:cxn>
              <a:cxn ang="0">
                <a:pos x="7" y="24"/>
              </a:cxn>
              <a:cxn ang="0">
                <a:pos x="3" y="27"/>
              </a:cxn>
              <a:cxn ang="0">
                <a:pos x="0" y="31"/>
              </a:cxn>
              <a:cxn ang="0">
                <a:pos x="0" y="37"/>
              </a:cxn>
              <a:cxn ang="0">
                <a:pos x="2" y="43"/>
              </a:cxn>
            </a:cxnLst>
            <a:rect l="0" t="0" r="r" b="b"/>
            <a:pathLst>
              <a:path w="21" h="44">
                <a:moveTo>
                  <a:pt x="20" y="0"/>
                </a:moveTo>
                <a:lnTo>
                  <a:pt x="16" y="1"/>
                </a:lnTo>
                <a:lnTo>
                  <a:pt x="12" y="3"/>
                </a:lnTo>
                <a:lnTo>
                  <a:pt x="8" y="7"/>
                </a:lnTo>
                <a:lnTo>
                  <a:pt x="6" y="12"/>
                </a:lnTo>
                <a:lnTo>
                  <a:pt x="6" y="19"/>
                </a:lnTo>
                <a:lnTo>
                  <a:pt x="7" y="24"/>
                </a:lnTo>
                <a:lnTo>
                  <a:pt x="3" y="27"/>
                </a:lnTo>
                <a:lnTo>
                  <a:pt x="0" y="31"/>
                </a:lnTo>
                <a:lnTo>
                  <a:pt x="0" y="37"/>
                </a:lnTo>
                <a:lnTo>
                  <a:pt x="2" y="4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23" name="Freeform 203"/>
          <p:cNvSpPr>
            <a:spLocks/>
          </p:cNvSpPr>
          <p:nvPr/>
        </p:nvSpPr>
        <p:spPr bwMode="auto">
          <a:xfrm>
            <a:off x="2408238" y="2586038"/>
            <a:ext cx="17462" cy="73025"/>
          </a:xfrm>
          <a:custGeom>
            <a:avLst/>
            <a:gdLst/>
            <a:ahLst/>
            <a:cxnLst>
              <a:cxn ang="0">
                <a:pos x="10" y="0"/>
              </a:cxn>
              <a:cxn ang="0">
                <a:pos x="5" y="2"/>
              </a:cxn>
              <a:cxn ang="0">
                <a:pos x="2" y="4"/>
              </a:cxn>
              <a:cxn ang="0">
                <a:pos x="1" y="8"/>
              </a:cxn>
              <a:cxn ang="0">
                <a:pos x="0" y="14"/>
              </a:cxn>
              <a:cxn ang="0">
                <a:pos x="3" y="21"/>
              </a:cxn>
              <a:cxn ang="0">
                <a:pos x="5" y="24"/>
              </a:cxn>
              <a:cxn ang="0">
                <a:pos x="2" y="27"/>
              </a:cxn>
              <a:cxn ang="0">
                <a:pos x="1" y="32"/>
              </a:cxn>
              <a:cxn ang="0">
                <a:pos x="1" y="39"/>
              </a:cxn>
              <a:cxn ang="0">
                <a:pos x="7" y="45"/>
              </a:cxn>
            </a:cxnLst>
            <a:rect l="0" t="0" r="r" b="b"/>
            <a:pathLst>
              <a:path w="11" h="46">
                <a:moveTo>
                  <a:pt x="10" y="0"/>
                </a:moveTo>
                <a:lnTo>
                  <a:pt x="5" y="2"/>
                </a:lnTo>
                <a:lnTo>
                  <a:pt x="2" y="4"/>
                </a:lnTo>
                <a:lnTo>
                  <a:pt x="1" y="8"/>
                </a:lnTo>
                <a:lnTo>
                  <a:pt x="0" y="14"/>
                </a:lnTo>
                <a:lnTo>
                  <a:pt x="3" y="21"/>
                </a:lnTo>
                <a:lnTo>
                  <a:pt x="5" y="24"/>
                </a:lnTo>
                <a:lnTo>
                  <a:pt x="2" y="27"/>
                </a:lnTo>
                <a:lnTo>
                  <a:pt x="1" y="32"/>
                </a:lnTo>
                <a:lnTo>
                  <a:pt x="1" y="39"/>
                </a:lnTo>
                <a:lnTo>
                  <a:pt x="7" y="45"/>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24" name="Freeform 204"/>
          <p:cNvSpPr>
            <a:spLocks/>
          </p:cNvSpPr>
          <p:nvPr/>
        </p:nvSpPr>
        <p:spPr bwMode="auto">
          <a:xfrm>
            <a:off x="2424113" y="2562225"/>
            <a:ext cx="20637" cy="39688"/>
          </a:xfrm>
          <a:custGeom>
            <a:avLst/>
            <a:gdLst/>
            <a:ahLst/>
            <a:cxnLst>
              <a:cxn ang="0">
                <a:pos x="12" y="0"/>
              </a:cxn>
              <a:cxn ang="0">
                <a:pos x="8" y="1"/>
              </a:cxn>
              <a:cxn ang="0">
                <a:pos x="4" y="3"/>
              </a:cxn>
              <a:cxn ang="0">
                <a:pos x="1" y="6"/>
              </a:cxn>
              <a:cxn ang="0">
                <a:pos x="0" y="13"/>
              </a:cxn>
              <a:cxn ang="0">
                <a:pos x="0" y="19"/>
              </a:cxn>
              <a:cxn ang="0">
                <a:pos x="2" y="24"/>
              </a:cxn>
            </a:cxnLst>
            <a:rect l="0" t="0" r="r" b="b"/>
            <a:pathLst>
              <a:path w="13" h="25">
                <a:moveTo>
                  <a:pt x="12" y="0"/>
                </a:moveTo>
                <a:lnTo>
                  <a:pt x="8" y="1"/>
                </a:lnTo>
                <a:lnTo>
                  <a:pt x="4" y="3"/>
                </a:lnTo>
                <a:lnTo>
                  <a:pt x="1" y="6"/>
                </a:lnTo>
                <a:lnTo>
                  <a:pt x="0" y="13"/>
                </a:lnTo>
                <a:lnTo>
                  <a:pt x="0" y="19"/>
                </a:lnTo>
                <a:lnTo>
                  <a:pt x="2" y="2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25" name="Freeform 205"/>
          <p:cNvSpPr>
            <a:spLocks/>
          </p:cNvSpPr>
          <p:nvPr/>
        </p:nvSpPr>
        <p:spPr bwMode="auto">
          <a:xfrm>
            <a:off x="2457450" y="2573338"/>
            <a:ext cx="25400" cy="44450"/>
          </a:xfrm>
          <a:custGeom>
            <a:avLst/>
            <a:gdLst/>
            <a:ahLst/>
            <a:cxnLst>
              <a:cxn ang="0">
                <a:pos x="15" y="0"/>
              </a:cxn>
              <a:cxn ang="0">
                <a:pos x="11" y="1"/>
              </a:cxn>
              <a:cxn ang="0">
                <a:pos x="6" y="3"/>
              </a:cxn>
              <a:cxn ang="0">
                <a:pos x="1" y="8"/>
              </a:cxn>
              <a:cxn ang="0">
                <a:pos x="0" y="13"/>
              </a:cxn>
              <a:cxn ang="0">
                <a:pos x="0" y="20"/>
              </a:cxn>
              <a:cxn ang="0">
                <a:pos x="3" y="27"/>
              </a:cxn>
            </a:cxnLst>
            <a:rect l="0" t="0" r="r" b="b"/>
            <a:pathLst>
              <a:path w="16" h="28">
                <a:moveTo>
                  <a:pt x="15" y="0"/>
                </a:moveTo>
                <a:lnTo>
                  <a:pt x="11" y="1"/>
                </a:lnTo>
                <a:lnTo>
                  <a:pt x="6" y="3"/>
                </a:lnTo>
                <a:lnTo>
                  <a:pt x="1" y="8"/>
                </a:lnTo>
                <a:lnTo>
                  <a:pt x="0" y="13"/>
                </a:lnTo>
                <a:lnTo>
                  <a:pt x="0" y="20"/>
                </a:lnTo>
                <a:lnTo>
                  <a:pt x="3" y="2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26" name="Freeform 206"/>
          <p:cNvSpPr>
            <a:spLocks/>
          </p:cNvSpPr>
          <p:nvPr/>
        </p:nvSpPr>
        <p:spPr bwMode="auto">
          <a:xfrm>
            <a:off x="2438400" y="2603500"/>
            <a:ext cx="20638" cy="44450"/>
          </a:xfrm>
          <a:custGeom>
            <a:avLst/>
            <a:gdLst/>
            <a:ahLst/>
            <a:cxnLst>
              <a:cxn ang="0">
                <a:pos x="12" y="0"/>
              </a:cxn>
              <a:cxn ang="0">
                <a:pos x="7" y="2"/>
              </a:cxn>
              <a:cxn ang="0">
                <a:pos x="2" y="5"/>
              </a:cxn>
              <a:cxn ang="0">
                <a:pos x="0" y="13"/>
              </a:cxn>
              <a:cxn ang="0">
                <a:pos x="1" y="20"/>
              </a:cxn>
              <a:cxn ang="0">
                <a:pos x="4" y="27"/>
              </a:cxn>
            </a:cxnLst>
            <a:rect l="0" t="0" r="r" b="b"/>
            <a:pathLst>
              <a:path w="13" h="28">
                <a:moveTo>
                  <a:pt x="12" y="0"/>
                </a:moveTo>
                <a:lnTo>
                  <a:pt x="7" y="2"/>
                </a:lnTo>
                <a:lnTo>
                  <a:pt x="2" y="5"/>
                </a:lnTo>
                <a:lnTo>
                  <a:pt x="0" y="13"/>
                </a:lnTo>
                <a:lnTo>
                  <a:pt x="1" y="20"/>
                </a:lnTo>
                <a:lnTo>
                  <a:pt x="4" y="2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27" name="Freeform 207"/>
          <p:cNvSpPr>
            <a:spLocks/>
          </p:cNvSpPr>
          <p:nvPr/>
        </p:nvSpPr>
        <p:spPr bwMode="auto">
          <a:xfrm>
            <a:off x="2484438" y="2586038"/>
            <a:ext cx="25400" cy="36512"/>
          </a:xfrm>
          <a:custGeom>
            <a:avLst/>
            <a:gdLst/>
            <a:ahLst/>
            <a:cxnLst>
              <a:cxn ang="0">
                <a:pos x="15" y="0"/>
              </a:cxn>
              <a:cxn ang="0">
                <a:pos x="9" y="1"/>
              </a:cxn>
              <a:cxn ang="0">
                <a:pos x="3" y="6"/>
              </a:cxn>
              <a:cxn ang="0">
                <a:pos x="0" y="13"/>
              </a:cxn>
              <a:cxn ang="0">
                <a:pos x="1" y="22"/>
              </a:cxn>
            </a:cxnLst>
            <a:rect l="0" t="0" r="r" b="b"/>
            <a:pathLst>
              <a:path w="16" h="23">
                <a:moveTo>
                  <a:pt x="15" y="0"/>
                </a:moveTo>
                <a:lnTo>
                  <a:pt x="9" y="1"/>
                </a:lnTo>
                <a:lnTo>
                  <a:pt x="3" y="6"/>
                </a:lnTo>
                <a:lnTo>
                  <a:pt x="0" y="13"/>
                </a:lnTo>
                <a:lnTo>
                  <a:pt x="1" y="2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28" name="Freeform 208"/>
          <p:cNvSpPr>
            <a:spLocks/>
          </p:cNvSpPr>
          <p:nvPr/>
        </p:nvSpPr>
        <p:spPr bwMode="auto">
          <a:xfrm>
            <a:off x="2484438" y="2616200"/>
            <a:ext cx="33337" cy="36513"/>
          </a:xfrm>
          <a:custGeom>
            <a:avLst/>
            <a:gdLst/>
            <a:ahLst/>
            <a:cxnLst>
              <a:cxn ang="0">
                <a:pos x="20" y="0"/>
              </a:cxn>
              <a:cxn ang="0">
                <a:pos x="12" y="1"/>
              </a:cxn>
              <a:cxn ang="0">
                <a:pos x="6" y="4"/>
              </a:cxn>
              <a:cxn ang="0">
                <a:pos x="2" y="9"/>
              </a:cxn>
              <a:cxn ang="0">
                <a:pos x="0" y="16"/>
              </a:cxn>
              <a:cxn ang="0">
                <a:pos x="0" y="22"/>
              </a:cxn>
            </a:cxnLst>
            <a:rect l="0" t="0" r="r" b="b"/>
            <a:pathLst>
              <a:path w="21" h="23">
                <a:moveTo>
                  <a:pt x="20" y="0"/>
                </a:moveTo>
                <a:lnTo>
                  <a:pt x="12" y="1"/>
                </a:lnTo>
                <a:lnTo>
                  <a:pt x="6" y="4"/>
                </a:lnTo>
                <a:lnTo>
                  <a:pt x="2" y="9"/>
                </a:lnTo>
                <a:lnTo>
                  <a:pt x="0" y="16"/>
                </a:lnTo>
                <a:lnTo>
                  <a:pt x="0" y="2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29" name="Freeform 209"/>
          <p:cNvSpPr>
            <a:spLocks/>
          </p:cNvSpPr>
          <p:nvPr/>
        </p:nvSpPr>
        <p:spPr bwMode="auto">
          <a:xfrm>
            <a:off x="2459038" y="2632075"/>
            <a:ext cx="30162" cy="39688"/>
          </a:xfrm>
          <a:custGeom>
            <a:avLst/>
            <a:gdLst/>
            <a:ahLst/>
            <a:cxnLst>
              <a:cxn ang="0">
                <a:pos x="18" y="0"/>
              </a:cxn>
              <a:cxn ang="0">
                <a:pos x="12" y="1"/>
              </a:cxn>
              <a:cxn ang="0">
                <a:pos x="7" y="3"/>
              </a:cxn>
              <a:cxn ang="0">
                <a:pos x="3" y="6"/>
              </a:cxn>
              <a:cxn ang="0">
                <a:pos x="1" y="11"/>
              </a:cxn>
              <a:cxn ang="0">
                <a:pos x="0" y="19"/>
              </a:cxn>
              <a:cxn ang="0">
                <a:pos x="2" y="24"/>
              </a:cxn>
            </a:cxnLst>
            <a:rect l="0" t="0" r="r" b="b"/>
            <a:pathLst>
              <a:path w="19" h="25">
                <a:moveTo>
                  <a:pt x="18" y="0"/>
                </a:moveTo>
                <a:lnTo>
                  <a:pt x="12" y="1"/>
                </a:lnTo>
                <a:lnTo>
                  <a:pt x="7" y="3"/>
                </a:lnTo>
                <a:lnTo>
                  <a:pt x="3" y="6"/>
                </a:lnTo>
                <a:lnTo>
                  <a:pt x="1" y="11"/>
                </a:lnTo>
                <a:lnTo>
                  <a:pt x="0" y="19"/>
                </a:lnTo>
                <a:lnTo>
                  <a:pt x="2" y="2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30" name="Freeform 210"/>
          <p:cNvSpPr>
            <a:spLocks/>
          </p:cNvSpPr>
          <p:nvPr/>
        </p:nvSpPr>
        <p:spPr bwMode="auto">
          <a:xfrm>
            <a:off x="2452688" y="2662238"/>
            <a:ext cx="31750" cy="39687"/>
          </a:xfrm>
          <a:custGeom>
            <a:avLst/>
            <a:gdLst/>
            <a:ahLst/>
            <a:cxnLst>
              <a:cxn ang="0">
                <a:pos x="19" y="0"/>
              </a:cxn>
              <a:cxn ang="0">
                <a:pos x="14" y="1"/>
              </a:cxn>
              <a:cxn ang="0">
                <a:pos x="9" y="3"/>
              </a:cxn>
              <a:cxn ang="0">
                <a:pos x="5" y="5"/>
              </a:cxn>
              <a:cxn ang="0">
                <a:pos x="2" y="12"/>
              </a:cxn>
              <a:cxn ang="0">
                <a:pos x="0" y="19"/>
              </a:cxn>
              <a:cxn ang="0">
                <a:pos x="1" y="24"/>
              </a:cxn>
            </a:cxnLst>
            <a:rect l="0" t="0" r="r" b="b"/>
            <a:pathLst>
              <a:path w="20" h="25">
                <a:moveTo>
                  <a:pt x="19" y="0"/>
                </a:moveTo>
                <a:lnTo>
                  <a:pt x="14" y="1"/>
                </a:lnTo>
                <a:lnTo>
                  <a:pt x="9" y="3"/>
                </a:lnTo>
                <a:lnTo>
                  <a:pt x="5" y="5"/>
                </a:lnTo>
                <a:lnTo>
                  <a:pt x="2" y="12"/>
                </a:lnTo>
                <a:lnTo>
                  <a:pt x="0" y="19"/>
                </a:lnTo>
                <a:lnTo>
                  <a:pt x="1" y="2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31" name="Freeform 211"/>
          <p:cNvSpPr>
            <a:spLocks/>
          </p:cNvSpPr>
          <p:nvPr/>
        </p:nvSpPr>
        <p:spPr bwMode="auto">
          <a:xfrm>
            <a:off x="2509838" y="2603500"/>
            <a:ext cx="36512" cy="42863"/>
          </a:xfrm>
          <a:custGeom>
            <a:avLst/>
            <a:gdLst/>
            <a:ahLst/>
            <a:cxnLst>
              <a:cxn ang="0">
                <a:pos x="22" y="1"/>
              </a:cxn>
              <a:cxn ang="0">
                <a:pos x="16" y="0"/>
              </a:cxn>
              <a:cxn ang="0">
                <a:pos x="10" y="2"/>
              </a:cxn>
              <a:cxn ang="0">
                <a:pos x="5" y="6"/>
              </a:cxn>
              <a:cxn ang="0">
                <a:pos x="2" y="11"/>
              </a:cxn>
              <a:cxn ang="0">
                <a:pos x="1" y="16"/>
              </a:cxn>
              <a:cxn ang="0">
                <a:pos x="0" y="21"/>
              </a:cxn>
              <a:cxn ang="0">
                <a:pos x="1" y="26"/>
              </a:cxn>
            </a:cxnLst>
            <a:rect l="0" t="0" r="r" b="b"/>
            <a:pathLst>
              <a:path w="23" h="27">
                <a:moveTo>
                  <a:pt x="22" y="1"/>
                </a:moveTo>
                <a:lnTo>
                  <a:pt x="16" y="0"/>
                </a:lnTo>
                <a:lnTo>
                  <a:pt x="10" y="2"/>
                </a:lnTo>
                <a:lnTo>
                  <a:pt x="5" y="6"/>
                </a:lnTo>
                <a:lnTo>
                  <a:pt x="2" y="11"/>
                </a:lnTo>
                <a:lnTo>
                  <a:pt x="1" y="16"/>
                </a:lnTo>
                <a:lnTo>
                  <a:pt x="0" y="21"/>
                </a:lnTo>
                <a:lnTo>
                  <a:pt x="1" y="2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32" name="Freeform 212"/>
          <p:cNvSpPr>
            <a:spLocks/>
          </p:cNvSpPr>
          <p:nvPr/>
        </p:nvSpPr>
        <p:spPr bwMode="auto">
          <a:xfrm>
            <a:off x="2498725" y="2654300"/>
            <a:ext cx="30163" cy="42863"/>
          </a:xfrm>
          <a:custGeom>
            <a:avLst/>
            <a:gdLst/>
            <a:ahLst/>
            <a:cxnLst>
              <a:cxn ang="0">
                <a:pos x="18" y="0"/>
              </a:cxn>
              <a:cxn ang="0">
                <a:pos x="12" y="2"/>
              </a:cxn>
              <a:cxn ang="0">
                <a:pos x="6" y="6"/>
              </a:cxn>
              <a:cxn ang="0">
                <a:pos x="1" y="12"/>
              </a:cxn>
              <a:cxn ang="0">
                <a:pos x="0" y="19"/>
              </a:cxn>
              <a:cxn ang="0">
                <a:pos x="0" y="26"/>
              </a:cxn>
            </a:cxnLst>
            <a:rect l="0" t="0" r="r" b="b"/>
            <a:pathLst>
              <a:path w="19" h="27">
                <a:moveTo>
                  <a:pt x="18" y="0"/>
                </a:moveTo>
                <a:lnTo>
                  <a:pt x="12" y="2"/>
                </a:lnTo>
                <a:lnTo>
                  <a:pt x="6" y="6"/>
                </a:lnTo>
                <a:lnTo>
                  <a:pt x="1" y="12"/>
                </a:lnTo>
                <a:lnTo>
                  <a:pt x="0" y="19"/>
                </a:lnTo>
                <a:lnTo>
                  <a:pt x="0" y="2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33" name="Freeform 213"/>
          <p:cNvSpPr>
            <a:spLocks/>
          </p:cNvSpPr>
          <p:nvPr/>
        </p:nvSpPr>
        <p:spPr bwMode="auto">
          <a:xfrm>
            <a:off x="2471738" y="2682875"/>
            <a:ext cx="28575" cy="34925"/>
          </a:xfrm>
          <a:custGeom>
            <a:avLst/>
            <a:gdLst/>
            <a:ahLst/>
            <a:cxnLst>
              <a:cxn ang="0">
                <a:pos x="17" y="0"/>
              </a:cxn>
              <a:cxn ang="0">
                <a:pos x="12" y="1"/>
              </a:cxn>
              <a:cxn ang="0">
                <a:pos x="5" y="6"/>
              </a:cxn>
              <a:cxn ang="0">
                <a:pos x="1" y="13"/>
              </a:cxn>
              <a:cxn ang="0">
                <a:pos x="0" y="21"/>
              </a:cxn>
            </a:cxnLst>
            <a:rect l="0" t="0" r="r" b="b"/>
            <a:pathLst>
              <a:path w="18" h="22">
                <a:moveTo>
                  <a:pt x="17" y="0"/>
                </a:moveTo>
                <a:lnTo>
                  <a:pt x="12" y="1"/>
                </a:lnTo>
                <a:lnTo>
                  <a:pt x="5" y="6"/>
                </a:lnTo>
                <a:lnTo>
                  <a:pt x="1" y="13"/>
                </a:lnTo>
                <a:lnTo>
                  <a:pt x="0" y="2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34" name="Freeform 214"/>
          <p:cNvSpPr>
            <a:spLocks/>
          </p:cNvSpPr>
          <p:nvPr/>
        </p:nvSpPr>
        <p:spPr bwMode="auto">
          <a:xfrm>
            <a:off x="2530475" y="2614613"/>
            <a:ext cx="30163" cy="39687"/>
          </a:xfrm>
          <a:custGeom>
            <a:avLst/>
            <a:gdLst/>
            <a:ahLst/>
            <a:cxnLst>
              <a:cxn ang="0">
                <a:pos x="18" y="0"/>
              </a:cxn>
              <a:cxn ang="0">
                <a:pos x="13" y="0"/>
              </a:cxn>
              <a:cxn ang="0">
                <a:pos x="8" y="1"/>
              </a:cxn>
              <a:cxn ang="0">
                <a:pos x="4" y="5"/>
              </a:cxn>
              <a:cxn ang="0">
                <a:pos x="1" y="9"/>
              </a:cxn>
              <a:cxn ang="0">
                <a:pos x="0" y="16"/>
              </a:cxn>
              <a:cxn ang="0">
                <a:pos x="2" y="24"/>
              </a:cxn>
            </a:cxnLst>
            <a:rect l="0" t="0" r="r" b="b"/>
            <a:pathLst>
              <a:path w="19" h="25">
                <a:moveTo>
                  <a:pt x="18" y="0"/>
                </a:moveTo>
                <a:lnTo>
                  <a:pt x="13" y="0"/>
                </a:lnTo>
                <a:lnTo>
                  <a:pt x="8" y="1"/>
                </a:lnTo>
                <a:lnTo>
                  <a:pt x="4" y="5"/>
                </a:lnTo>
                <a:lnTo>
                  <a:pt x="1" y="9"/>
                </a:lnTo>
                <a:lnTo>
                  <a:pt x="0" y="16"/>
                </a:lnTo>
                <a:lnTo>
                  <a:pt x="2" y="2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35" name="Freeform 215"/>
          <p:cNvSpPr>
            <a:spLocks/>
          </p:cNvSpPr>
          <p:nvPr/>
        </p:nvSpPr>
        <p:spPr bwMode="auto">
          <a:xfrm>
            <a:off x="2552700" y="2627313"/>
            <a:ext cx="28575" cy="42862"/>
          </a:xfrm>
          <a:custGeom>
            <a:avLst/>
            <a:gdLst/>
            <a:ahLst/>
            <a:cxnLst>
              <a:cxn ang="0">
                <a:pos x="17" y="0"/>
              </a:cxn>
              <a:cxn ang="0">
                <a:pos x="13" y="0"/>
              </a:cxn>
              <a:cxn ang="0">
                <a:pos x="5" y="3"/>
              </a:cxn>
              <a:cxn ang="0">
                <a:pos x="1" y="9"/>
              </a:cxn>
              <a:cxn ang="0">
                <a:pos x="0" y="18"/>
              </a:cxn>
              <a:cxn ang="0">
                <a:pos x="1" y="26"/>
              </a:cxn>
            </a:cxnLst>
            <a:rect l="0" t="0" r="r" b="b"/>
            <a:pathLst>
              <a:path w="18" h="27">
                <a:moveTo>
                  <a:pt x="17" y="0"/>
                </a:moveTo>
                <a:lnTo>
                  <a:pt x="13" y="0"/>
                </a:lnTo>
                <a:lnTo>
                  <a:pt x="5" y="3"/>
                </a:lnTo>
                <a:lnTo>
                  <a:pt x="1" y="9"/>
                </a:lnTo>
                <a:lnTo>
                  <a:pt x="0" y="18"/>
                </a:lnTo>
                <a:lnTo>
                  <a:pt x="1" y="2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36" name="Freeform 216"/>
          <p:cNvSpPr>
            <a:spLocks/>
          </p:cNvSpPr>
          <p:nvPr/>
        </p:nvSpPr>
        <p:spPr bwMode="auto">
          <a:xfrm>
            <a:off x="2479675" y="2649538"/>
            <a:ext cx="63500" cy="101600"/>
          </a:xfrm>
          <a:custGeom>
            <a:avLst/>
            <a:gdLst/>
            <a:ahLst/>
            <a:cxnLst>
              <a:cxn ang="0">
                <a:pos x="38" y="0"/>
              </a:cxn>
              <a:cxn ang="0">
                <a:pos x="33" y="6"/>
              </a:cxn>
              <a:cxn ang="0">
                <a:pos x="32" y="14"/>
              </a:cxn>
              <a:cxn ang="0">
                <a:pos x="34" y="22"/>
              </a:cxn>
              <a:cxn ang="0">
                <a:pos x="39" y="27"/>
              </a:cxn>
              <a:cxn ang="0">
                <a:pos x="34" y="27"/>
              </a:cxn>
              <a:cxn ang="0">
                <a:pos x="30" y="30"/>
              </a:cxn>
              <a:cxn ang="0">
                <a:pos x="26" y="34"/>
              </a:cxn>
              <a:cxn ang="0">
                <a:pos x="24" y="41"/>
              </a:cxn>
              <a:cxn ang="0">
                <a:pos x="25" y="48"/>
              </a:cxn>
              <a:cxn ang="0">
                <a:pos x="19" y="46"/>
              </a:cxn>
              <a:cxn ang="0">
                <a:pos x="12" y="46"/>
              </a:cxn>
              <a:cxn ang="0">
                <a:pos x="5" y="49"/>
              </a:cxn>
              <a:cxn ang="0">
                <a:pos x="1" y="54"/>
              </a:cxn>
              <a:cxn ang="0">
                <a:pos x="0" y="63"/>
              </a:cxn>
            </a:cxnLst>
            <a:rect l="0" t="0" r="r" b="b"/>
            <a:pathLst>
              <a:path w="40" h="64">
                <a:moveTo>
                  <a:pt x="38" y="0"/>
                </a:moveTo>
                <a:lnTo>
                  <a:pt x="33" y="6"/>
                </a:lnTo>
                <a:lnTo>
                  <a:pt x="32" y="14"/>
                </a:lnTo>
                <a:lnTo>
                  <a:pt x="34" y="22"/>
                </a:lnTo>
                <a:lnTo>
                  <a:pt x="39" y="27"/>
                </a:lnTo>
                <a:lnTo>
                  <a:pt x="34" y="27"/>
                </a:lnTo>
                <a:lnTo>
                  <a:pt x="30" y="30"/>
                </a:lnTo>
                <a:lnTo>
                  <a:pt x="26" y="34"/>
                </a:lnTo>
                <a:lnTo>
                  <a:pt x="24" y="41"/>
                </a:lnTo>
                <a:lnTo>
                  <a:pt x="25" y="48"/>
                </a:lnTo>
                <a:lnTo>
                  <a:pt x="19" y="46"/>
                </a:lnTo>
                <a:lnTo>
                  <a:pt x="12" y="46"/>
                </a:lnTo>
                <a:lnTo>
                  <a:pt x="5" y="49"/>
                </a:lnTo>
                <a:lnTo>
                  <a:pt x="1" y="54"/>
                </a:lnTo>
                <a:lnTo>
                  <a:pt x="0" y="6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37" name="Freeform 217"/>
          <p:cNvSpPr>
            <a:spLocks/>
          </p:cNvSpPr>
          <p:nvPr/>
        </p:nvSpPr>
        <p:spPr bwMode="auto">
          <a:xfrm>
            <a:off x="2573338" y="2646363"/>
            <a:ext cx="33337" cy="31750"/>
          </a:xfrm>
          <a:custGeom>
            <a:avLst/>
            <a:gdLst/>
            <a:ahLst/>
            <a:cxnLst>
              <a:cxn ang="0">
                <a:pos x="20" y="0"/>
              </a:cxn>
              <a:cxn ang="0">
                <a:pos x="17" y="0"/>
              </a:cxn>
              <a:cxn ang="0">
                <a:pos x="10" y="1"/>
              </a:cxn>
              <a:cxn ang="0">
                <a:pos x="2" y="7"/>
              </a:cxn>
              <a:cxn ang="0">
                <a:pos x="0" y="13"/>
              </a:cxn>
              <a:cxn ang="0">
                <a:pos x="0" y="19"/>
              </a:cxn>
            </a:cxnLst>
            <a:rect l="0" t="0" r="r" b="b"/>
            <a:pathLst>
              <a:path w="21" h="20">
                <a:moveTo>
                  <a:pt x="20" y="0"/>
                </a:moveTo>
                <a:lnTo>
                  <a:pt x="17" y="0"/>
                </a:lnTo>
                <a:lnTo>
                  <a:pt x="10" y="1"/>
                </a:lnTo>
                <a:lnTo>
                  <a:pt x="2" y="7"/>
                </a:lnTo>
                <a:lnTo>
                  <a:pt x="0" y="13"/>
                </a:lnTo>
                <a:lnTo>
                  <a:pt x="0" y="1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38" name="Freeform 218"/>
          <p:cNvSpPr>
            <a:spLocks/>
          </p:cNvSpPr>
          <p:nvPr/>
        </p:nvSpPr>
        <p:spPr bwMode="auto">
          <a:xfrm>
            <a:off x="2546350" y="2667000"/>
            <a:ext cx="28575" cy="39688"/>
          </a:xfrm>
          <a:custGeom>
            <a:avLst/>
            <a:gdLst/>
            <a:ahLst/>
            <a:cxnLst>
              <a:cxn ang="0">
                <a:pos x="17" y="0"/>
              </a:cxn>
              <a:cxn ang="0">
                <a:pos x="13" y="1"/>
              </a:cxn>
              <a:cxn ang="0">
                <a:pos x="8" y="2"/>
              </a:cxn>
              <a:cxn ang="0">
                <a:pos x="4" y="7"/>
              </a:cxn>
              <a:cxn ang="0">
                <a:pos x="0" y="16"/>
              </a:cxn>
              <a:cxn ang="0">
                <a:pos x="2" y="24"/>
              </a:cxn>
            </a:cxnLst>
            <a:rect l="0" t="0" r="r" b="b"/>
            <a:pathLst>
              <a:path w="18" h="25">
                <a:moveTo>
                  <a:pt x="17" y="0"/>
                </a:moveTo>
                <a:lnTo>
                  <a:pt x="13" y="1"/>
                </a:lnTo>
                <a:lnTo>
                  <a:pt x="8" y="2"/>
                </a:lnTo>
                <a:lnTo>
                  <a:pt x="4" y="7"/>
                </a:lnTo>
                <a:lnTo>
                  <a:pt x="0" y="16"/>
                </a:lnTo>
                <a:lnTo>
                  <a:pt x="2" y="2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39" name="Freeform 219"/>
          <p:cNvSpPr>
            <a:spLocks/>
          </p:cNvSpPr>
          <p:nvPr/>
        </p:nvSpPr>
        <p:spPr bwMode="auto">
          <a:xfrm>
            <a:off x="2535238" y="2703513"/>
            <a:ext cx="33337" cy="34925"/>
          </a:xfrm>
          <a:custGeom>
            <a:avLst/>
            <a:gdLst/>
            <a:ahLst/>
            <a:cxnLst>
              <a:cxn ang="0">
                <a:pos x="20" y="0"/>
              </a:cxn>
              <a:cxn ang="0">
                <a:pos x="14" y="0"/>
              </a:cxn>
              <a:cxn ang="0">
                <a:pos x="9" y="2"/>
              </a:cxn>
              <a:cxn ang="0">
                <a:pos x="5" y="4"/>
              </a:cxn>
              <a:cxn ang="0">
                <a:pos x="2" y="10"/>
              </a:cxn>
              <a:cxn ang="0">
                <a:pos x="0" y="16"/>
              </a:cxn>
              <a:cxn ang="0">
                <a:pos x="0" y="21"/>
              </a:cxn>
            </a:cxnLst>
            <a:rect l="0" t="0" r="r" b="b"/>
            <a:pathLst>
              <a:path w="21" h="22">
                <a:moveTo>
                  <a:pt x="20" y="0"/>
                </a:moveTo>
                <a:lnTo>
                  <a:pt x="14" y="0"/>
                </a:lnTo>
                <a:lnTo>
                  <a:pt x="9" y="2"/>
                </a:lnTo>
                <a:lnTo>
                  <a:pt x="5" y="4"/>
                </a:lnTo>
                <a:lnTo>
                  <a:pt x="2" y="10"/>
                </a:lnTo>
                <a:lnTo>
                  <a:pt x="0" y="16"/>
                </a:lnTo>
                <a:lnTo>
                  <a:pt x="0" y="2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40" name="Freeform 220"/>
          <p:cNvSpPr>
            <a:spLocks/>
          </p:cNvSpPr>
          <p:nvPr/>
        </p:nvSpPr>
        <p:spPr bwMode="auto">
          <a:xfrm>
            <a:off x="2530475" y="2735263"/>
            <a:ext cx="39688" cy="38100"/>
          </a:xfrm>
          <a:custGeom>
            <a:avLst/>
            <a:gdLst/>
            <a:ahLst/>
            <a:cxnLst>
              <a:cxn ang="0">
                <a:pos x="0" y="23"/>
              </a:cxn>
              <a:cxn ang="0">
                <a:pos x="2" y="15"/>
              </a:cxn>
              <a:cxn ang="0">
                <a:pos x="5" y="7"/>
              </a:cxn>
              <a:cxn ang="0">
                <a:pos x="11" y="2"/>
              </a:cxn>
              <a:cxn ang="0">
                <a:pos x="18" y="0"/>
              </a:cxn>
              <a:cxn ang="0">
                <a:pos x="24" y="0"/>
              </a:cxn>
            </a:cxnLst>
            <a:rect l="0" t="0" r="r" b="b"/>
            <a:pathLst>
              <a:path w="25" h="24">
                <a:moveTo>
                  <a:pt x="0" y="23"/>
                </a:moveTo>
                <a:lnTo>
                  <a:pt x="2" y="15"/>
                </a:lnTo>
                <a:lnTo>
                  <a:pt x="5" y="7"/>
                </a:lnTo>
                <a:lnTo>
                  <a:pt x="11" y="2"/>
                </a:lnTo>
                <a:lnTo>
                  <a:pt x="18" y="0"/>
                </a:lnTo>
                <a:lnTo>
                  <a:pt x="24"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41" name="Freeform 221"/>
          <p:cNvSpPr>
            <a:spLocks/>
          </p:cNvSpPr>
          <p:nvPr/>
        </p:nvSpPr>
        <p:spPr bwMode="auto">
          <a:xfrm>
            <a:off x="2570163" y="2705100"/>
            <a:ext cx="25400" cy="28575"/>
          </a:xfrm>
          <a:custGeom>
            <a:avLst/>
            <a:gdLst/>
            <a:ahLst/>
            <a:cxnLst>
              <a:cxn ang="0">
                <a:pos x="15" y="0"/>
              </a:cxn>
              <a:cxn ang="0">
                <a:pos x="13" y="0"/>
              </a:cxn>
              <a:cxn ang="0">
                <a:pos x="6" y="2"/>
              </a:cxn>
              <a:cxn ang="0">
                <a:pos x="3" y="6"/>
              </a:cxn>
              <a:cxn ang="0">
                <a:pos x="0" y="12"/>
              </a:cxn>
              <a:cxn ang="0">
                <a:pos x="0" y="17"/>
              </a:cxn>
            </a:cxnLst>
            <a:rect l="0" t="0" r="r" b="b"/>
            <a:pathLst>
              <a:path w="16" h="18">
                <a:moveTo>
                  <a:pt x="15" y="0"/>
                </a:moveTo>
                <a:lnTo>
                  <a:pt x="13" y="0"/>
                </a:lnTo>
                <a:lnTo>
                  <a:pt x="6" y="2"/>
                </a:lnTo>
                <a:lnTo>
                  <a:pt x="3" y="6"/>
                </a:lnTo>
                <a:lnTo>
                  <a:pt x="0" y="12"/>
                </a:lnTo>
                <a:lnTo>
                  <a:pt x="0" y="1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42" name="Freeform 222"/>
          <p:cNvSpPr>
            <a:spLocks/>
          </p:cNvSpPr>
          <p:nvPr/>
        </p:nvSpPr>
        <p:spPr bwMode="auto">
          <a:xfrm>
            <a:off x="2562225" y="2730500"/>
            <a:ext cx="39688" cy="33338"/>
          </a:xfrm>
          <a:custGeom>
            <a:avLst/>
            <a:gdLst/>
            <a:ahLst/>
            <a:cxnLst>
              <a:cxn ang="0">
                <a:pos x="24" y="1"/>
              </a:cxn>
              <a:cxn ang="0">
                <a:pos x="20" y="0"/>
              </a:cxn>
              <a:cxn ang="0">
                <a:pos x="14" y="0"/>
              </a:cxn>
              <a:cxn ang="0">
                <a:pos x="7" y="3"/>
              </a:cxn>
              <a:cxn ang="0">
                <a:pos x="1" y="10"/>
              </a:cxn>
              <a:cxn ang="0">
                <a:pos x="0" y="20"/>
              </a:cxn>
            </a:cxnLst>
            <a:rect l="0" t="0" r="r" b="b"/>
            <a:pathLst>
              <a:path w="25" h="21">
                <a:moveTo>
                  <a:pt x="24" y="1"/>
                </a:moveTo>
                <a:lnTo>
                  <a:pt x="20" y="0"/>
                </a:lnTo>
                <a:lnTo>
                  <a:pt x="14" y="0"/>
                </a:lnTo>
                <a:lnTo>
                  <a:pt x="7" y="3"/>
                </a:lnTo>
                <a:lnTo>
                  <a:pt x="1" y="10"/>
                </a:lnTo>
                <a:lnTo>
                  <a:pt x="0" y="2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43" name="Freeform 223"/>
          <p:cNvSpPr>
            <a:spLocks/>
          </p:cNvSpPr>
          <p:nvPr/>
        </p:nvSpPr>
        <p:spPr bwMode="auto">
          <a:xfrm>
            <a:off x="2573338" y="2660650"/>
            <a:ext cx="50800" cy="44450"/>
          </a:xfrm>
          <a:custGeom>
            <a:avLst/>
            <a:gdLst/>
            <a:ahLst/>
            <a:cxnLst>
              <a:cxn ang="0">
                <a:pos x="31" y="0"/>
              </a:cxn>
              <a:cxn ang="0">
                <a:pos x="26" y="0"/>
              </a:cxn>
              <a:cxn ang="0">
                <a:pos x="19" y="2"/>
              </a:cxn>
              <a:cxn ang="0">
                <a:pos x="15" y="6"/>
              </a:cxn>
              <a:cxn ang="0">
                <a:pos x="13" y="13"/>
              </a:cxn>
              <a:cxn ang="0">
                <a:pos x="9" y="13"/>
              </a:cxn>
              <a:cxn ang="0">
                <a:pos x="4" y="15"/>
              </a:cxn>
              <a:cxn ang="0">
                <a:pos x="0" y="20"/>
              </a:cxn>
              <a:cxn ang="0">
                <a:pos x="0" y="27"/>
              </a:cxn>
            </a:cxnLst>
            <a:rect l="0" t="0" r="r" b="b"/>
            <a:pathLst>
              <a:path w="32" h="28">
                <a:moveTo>
                  <a:pt x="31" y="0"/>
                </a:moveTo>
                <a:lnTo>
                  <a:pt x="26" y="0"/>
                </a:lnTo>
                <a:lnTo>
                  <a:pt x="19" y="2"/>
                </a:lnTo>
                <a:lnTo>
                  <a:pt x="15" y="6"/>
                </a:lnTo>
                <a:lnTo>
                  <a:pt x="13" y="13"/>
                </a:lnTo>
                <a:lnTo>
                  <a:pt x="9" y="13"/>
                </a:lnTo>
                <a:lnTo>
                  <a:pt x="4" y="15"/>
                </a:lnTo>
                <a:lnTo>
                  <a:pt x="0" y="20"/>
                </a:lnTo>
                <a:lnTo>
                  <a:pt x="0" y="2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44" name="Freeform 224"/>
          <p:cNvSpPr>
            <a:spLocks/>
          </p:cNvSpPr>
          <p:nvPr/>
        </p:nvSpPr>
        <p:spPr bwMode="auto">
          <a:xfrm>
            <a:off x="2593975" y="2681288"/>
            <a:ext cx="52388" cy="39687"/>
          </a:xfrm>
          <a:custGeom>
            <a:avLst/>
            <a:gdLst/>
            <a:ahLst/>
            <a:cxnLst>
              <a:cxn ang="0">
                <a:pos x="0" y="24"/>
              </a:cxn>
              <a:cxn ang="0">
                <a:pos x="0" y="17"/>
              </a:cxn>
              <a:cxn ang="0">
                <a:pos x="2" y="10"/>
              </a:cxn>
              <a:cxn ang="0">
                <a:pos x="5" y="6"/>
              </a:cxn>
              <a:cxn ang="0">
                <a:pos x="10" y="4"/>
              </a:cxn>
              <a:cxn ang="0">
                <a:pos x="15" y="4"/>
              </a:cxn>
              <a:cxn ang="0">
                <a:pos x="19" y="5"/>
              </a:cxn>
              <a:cxn ang="0">
                <a:pos x="25" y="0"/>
              </a:cxn>
              <a:cxn ang="0">
                <a:pos x="28" y="0"/>
              </a:cxn>
              <a:cxn ang="0">
                <a:pos x="32" y="2"/>
              </a:cxn>
            </a:cxnLst>
            <a:rect l="0" t="0" r="r" b="b"/>
            <a:pathLst>
              <a:path w="33" h="25">
                <a:moveTo>
                  <a:pt x="0" y="24"/>
                </a:moveTo>
                <a:lnTo>
                  <a:pt x="0" y="17"/>
                </a:lnTo>
                <a:lnTo>
                  <a:pt x="2" y="10"/>
                </a:lnTo>
                <a:lnTo>
                  <a:pt x="5" y="6"/>
                </a:lnTo>
                <a:lnTo>
                  <a:pt x="10" y="4"/>
                </a:lnTo>
                <a:lnTo>
                  <a:pt x="15" y="4"/>
                </a:lnTo>
                <a:lnTo>
                  <a:pt x="19" y="5"/>
                </a:lnTo>
                <a:lnTo>
                  <a:pt x="25" y="0"/>
                </a:lnTo>
                <a:lnTo>
                  <a:pt x="28" y="0"/>
                </a:lnTo>
                <a:lnTo>
                  <a:pt x="32" y="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45" name="Freeform 225"/>
          <p:cNvSpPr>
            <a:spLocks/>
          </p:cNvSpPr>
          <p:nvPr/>
        </p:nvSpPr>
        <p:spPr bwMode="auto">
          <a:xfrm>
            <a:off x="2273300" y="2794000"/>
            <a:ext cx="41275" cy="25400"/>
          </a:xfrm>
          <a:custGeom>
            <a:avLst/>
            <a:gdLst/>
            <a:ahLst/>
            <a:cxnLst>
              <a:cxn ang="0">
                <a:pos x="0" y="0"/>
              </a:cxn>
              <a:cxn ang="0">
                <a:pos x="6" y="5"/>
              </a:cxn>
              <a:cxn ang="0">
                <a:pos x="12" y="9"/>
              </a:cxn>
              <a:cxn ang="0">
                <a:pos x="19" y="12"/>
              </a:cxn>
              <a:cxn ang="0">
                <a:pos x="25" y="15"/>
              </a:cxn>
            </a:cxnLst>
            <a:rect l="0" t="0" r="r" b="b"/>
            <a:pathLst>
              <a:path w="26" h="16">
                <a:moveTo>
                  <a:pt x="0" y="0"/>
                </a:moveTo>
                <a:lnTo>
                  <a:pt x="6" y="5"/>
                </a:lnTo>
                <a:lnTo>
                  <a:pt x="12" y="9"/>
                </a:lnTo>
                <a:lnTo>
                  <a:pt x="19" y="12"/>
                </a:lnTo>
                <a:lnTo>
                  <a:pt x="25" y="15"/>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46" name="Freeform 226"/>
          <p:cNvSpPr>
            <a:spLocks/>
          </p:cNvSpPr>
          <p:nvPr/>
        </p:nvSpPr>
        <p:spPr bwMode="auto">
          <a:xfrm>
            <a:off x="1346200" y="3898900"/>
            <a:ext cx="109538" cy="146050"/>
          </a:xfrm>
          <a:custGeom>
            <a:avLst/>
            <a:gdLst/>
            <a:ahLst/>
            <a:cxnLst>
              <a:cxn ang="0">
                <a:pos x="68" y="0"/>
              </a:cxn>
              <a:cxn ang="0">
                <a:pos x="60" y="14"/>
              </a:cxn>
              <a:cxn ang="0">
                <a:pos x="55" y="23"/>
              </a:cxn>
              <a:cxn ang="0">
                <a:pos x="52" y="34"/>
              </a:cxn>
              <a:cxn ang="0">
                <a:pos x="47" y="48"/>
              </a:cxn>
              <a:cxn ang="0">
                <a:pos x="43" y="57"/>
              </a:cxn>
              <a:cxn ang="0">
                <a:pos x="39" y="63"/>
              </a:cxn>
              <a:cxn ang="0">
                <a:pos x="45" y="70"/>
              </a:cxn>
              <a:cxn ang="0">
                <a:pos x="52" y="72"/>
              </a:cxn>
              <a:cxn ang="0">
                <a:pos x="53" y="77"/>
              </a:cxn>
              <a:cxn ang="0">
                <a:pos x="60" y="80"/>
              </a:cxn>
              <a:cxn ang="0">
                <a:pos x="61" y="87"/>
              </a:cxn>
              <a:cxn ang="0">
                <a:pos x="58" y="91"/>
              </a:cxn>
              <a:cxn ang="0">
                <a:pos x="8" y="91"/>
              </a:cxn>
              <a:cxn ang="0">
                <a:pos x="3" y="89"/>
              </a:cxn>
              <a:cxn ang="0">
                <a:pos x="1" y="80"/>
              </a:cxn>
              <a:cxn ang="0">
                <a:pos x="4" y="75"/>
              </a:cxn>
              <a:cxn ang="0">
                <a:pos x="0" y="72"/>
              </a:cxn>
              <a:cxn ang="0">
                <a:pos x="4" y="60"/>
              </a:cxn>
              <a:cxn ang="0">
                <a:pos x="6" y="52"/>
              </a:cxn>
              <a:cxn ang="0">
                <a:pos x="6" y="41"/>
              </a:cxn>
              <a:cxn ang="0">
                <a:pos x="6" y="32"/>
              </a:cxn>
              <a:cxn ang="0">
                <a:pos x="13" y="6"/>
              </a:cxn>
              <a:cxn ang="0">
                <a:pos x="68" y="0"/>
              </a:cxn>
            </a:cxnLst>
            <a:rect l="0" t="0" r="r" b="b"/>
            <a:pathLst>
              <a:path w="69" h="92">
                <a:moveTo>
                  <a:pt x="68" y="0"/>
                </a:moveTo>
                <a:lnTo>
                  <a:pt x="60" y="14"/>
                </a:lnTo>
                <a:lnTo>
                  <a:pt x="55" y="23"/>
                </a:lnTo>
                <a:lnTo>
                  <a:pt x="52" y="34"/>
                </a:lnTo>
                <a:lnTo>
                  <a:pt x="47" y="48"/>
                </a:lnTo>
                <a:lnTo>
                  <a:pt x="43" y="57"/>
                </a:lnTo>
                <a:lnTo>
                  <a:pt x="39" y="63"/>
                </a:lnTo>
                <a:lnTo>
                  <a:pt x="45" y="70"/>
                </a:lnTo>
                <a:lnTo>
                  <a:pt x="52" y="72"/>
                </a:lnTo>
                <a:lnTo>
                  <a:pt x="53" y="77"/>
                </a:lnTo>
                <a:lnTo>
                  <a:pt x="60" y="80"/>
                </a:lnTo>
                <a:lnTo>
                  <a:pt x="61" y="87"/>
                </a:lnTo>
                <a:lnTo>
                  <a:pt x="58" y="91"/>
                </a:lnTo>
                <a:lnTo>
                  <a:pt x="8" y="91"/>
                </a:lnTo>
                <a:lnTo>
                  <a:pt x="3" y="89"/>
                </a:lnTo>
                <a:lnTo>
                  <a:pt x="1" y="80"/>
                </a:lnTo>
                <a:lnTo>
                  <a:pt x="4" y="75"/>
                </a:lnTo>
                <a:lnTo>
                  <a:pt x="0" y="72"/>
                </a:lnTo>
                <a:lnTo>
                  <a:pt x="4" y="60"/>
                </a:lnTo>
                <a:lnTo>
                  <a:pt x="6" y="52"/>
                </a:lnTo>
                <a:lnTo>
                  <a:pt x="6" y="41"/>
                </a:lnTo>
                <a:lnTo>
                  <a:pt x="6" y="32"/>
                </a:lnTo>
                <a:lnTo>
                  <a:pt x="13" y="6"/>
                </a:lnTo>
                <a:lnTo>
                  <a:pt x="68" y="0"/>
                </a:lnTo>
              </a:path>
            </a:pathLst>
          </a:custGeom>
          <a:solidFill>
            <a:srgbClr val="3F5F5F"/>
          </a:solidFill>
          <a:ln w="12700" cap="rnd" cmpd="sng">
            <a:solidFill>
              <a:srgbClr val="000000"/>
            </a:solidFill>
            <a:prstDash val="solid"/>
            <a:round/>
            <a:headEnd/>
            <a:tailEnd/>
          </a:ln>
          <a:effectLst/>
        </p:spPr>
        <p:txBody>
          <a:bodyPr/>
          <a:lstStyle/>
          <a:p>
            <a:endParaRPr lang="en-US"/>
          </a:p>
        </p:txBody>
      </p:sp>
      <p:sp>
        <p:nvSpPr>
          <p:cNvPr id="5347" name="Freeform 227"/>
          <p:cNvSpPr>
            <a:spLocks/>
          </p:cNvSpPr>
          <p:nvPr/>
        </p:nvSpPr>
        <p:spPr bwMode="auto">
          <a:xfrm>
            <a:off x="1390650" y="3965575"/>
            <a:ext cx="26988" cy="50800"/>
          </a:xfrm>
          <a:custGeom>
            <a:avLst/>
            <a:gdLst/>
            <a:ahLst/>
            <a:cxnLst>
              <a:cxn ang="0">
                <a:pos x="16" y="1"/>
              </a:cxn>
              <a:cxn ang="0">
                <a:pos x="12" y="14"/>
              </a:cxn>
              <a:cxn ang="0">
                <a:pos x="3" y="21"/>
              </a:cxn>
              <a:cxn ang="0">
                <a:pos x="14" y="29"/>
              </a:cxn>
              <a:cxn ang="0">
                <a:pos x="10" y="31"/>
              </a:cxn>
              <a:cxn ang="0">
                <a:pos x="1" y="31"/>
              </a:cxn>
              <a:cxn ang="0">
                <a:pos x="0" y="24"/>
              </a:cxn>
              <a:cxn ang="0">
                <a:pos x="6" y="8"/>
              </a:cxn>
              <a:cxn ang="0">
                <a:pos x="10" y="8"/>
              </a:cxn>
              <a:cxn ang="0">
                <a:pos x="14" y="4"/>
              </a:cxn>
              <a:cxn ang="0">
                <a:pos x="16" y="0"/>
              </a:cxn>
              <a:cxn ang="0">
                <a:pos x="16" y="1"/>
              </a:cxn>
            </a:cxnLst>
            <a:rect l="0" t="0" r="r" b="b"/>
            <a:pathLst>
              <a:path w="17" h="32">
                <a:moveTo>
                  <a:pt x="16" y="1"/>
                </a:moveTo>
                <a:lnTo>
                  <a:pt x="12" y="14"/>
                </a:lnTo>
                <a:lnTo>
                  <a:pt x="3" y="21"/>
                </a:lnTo>
                <a:lnTo>
                  <a:pt x="14" y="29"/>
                </a:lnTo>
                <a:lnTo>
                  <a:pt x="10" y="31"/>
                </a:lnTo>
                <a:lnTo>
                  <a:pt x="1" y="31"/>
                </a:lnTo>
                <a:lnTo>
                  <a:pt x="0" y="24"/>
                </a:lnTo>
                <a:lnTo>
                  <a:pt x="6" y="8"/>
                </a:lnTo>
                <a:lnTo>
                  <a:pt x="10" y="8"/>
                </a:lnTo>
                <a:lnTo>
                  <a:pt x="14" y="4"/>
                </a:lnTo>
                <a:lnTo>
                  <a:pt x="16" y="0"/>
                </a:lnTo>
                <a:lnTo>
                  <a:pt x="16" y="1"/>
                </a:lnTo>
              </a:path>
            </a:pathLst>
          </a:custGeom>
          <a:solidFill>
            <a:srgbClr val="001F1F"/>
          </a:solidFill>
          <a:ln w="9525" cap="rnd">
            <a:noFill/>
            <a:round/>
            <a:headEnd/>
            <a:tailEnd/>
          </a:ln>
          <a:effectLst/>
        </p:spPr>
        <p:txBody>
          <a:bodyPr/>
          <a:lstStyle/>
          <a:p>
            <a:endParaRPr lang="en-US"/>
          </a:p>
        </p:txBody>
      </p:sp>
      <p:sp>
        <p:nvSpPr>
          <p:cNvPr id="5348" name="Freeform 228"/>
          <p:cNvSpPr>
            <a:spLocks/>
          </p:cNvSpPr>
          <p:nvPr/>
        </p:nvSpPr>
        <p:spPr bwMode="auto">
          <a:xfrm>
            <a:off x="1352550" y="4019550"/>
            <a:ext cx="42863" cy="14288"/>
          </a:xfrm>
          <a:custGeom>
            <a:avLst/>
            <a:gdLst/>
            <a:ahLst/>
            <a:cxnLst>
              <a:cxn ang="0">
                <a:pos x="26" y="5"/>
              </a:cxn>
              <a:cxn ang="0">
                <a:pos x="19" y="3"/>
              </a:cxn>
              <a:cxn ang="0">
                <a:pos x="7" y="1"/>
              </a:cxn>
              <a:cxn ang="0">
                <a:pos x="1" y="0"/>
              </a:cxn>
              <a:cxn ang="0">
                <a:pos x="0" y="5"/>
              </a:cxn>
              <a:cxn ang="0">
                <a:pos x="2" y="8"/>
              </a:cxn>
              <a:cxn ang="0">
                <a:pos x="13" y="8"/>
              </a:cxn>
              <a:cxn ang="0">
                <a:pos x="22" y="7"/>
              </a:cxn>
              <a:cxn ang="0">
                <a:pos x="26" y="5"/>
              </a:cxn>
            </a:cxnLst>
            <a:rect l="0" t="0" r="r" b="b"/>
            <a:pathLst>
              <a:path w="27" h="9">
                <a:moveTo>
                  <a:pt x="26" y="5"/>
                </a:moveTo>
                <a:lnTo>
                  <a:pt x="19" y="3"/>
                </a:lnTo>
                <a:lnTo>
                  <a:pt x="7" y="1"/>
                </a:lnTo>
                <a:lnTo>
                  <a:pt x="1" y="0"/>
                </a:lnTo>
                <a:lnTo>
                  <a:pt x="0" y="5"/>
                </a:lnTo>
                <a:lnTo>
                  <a:pt x="2" y="8"/>
                </a:lnTo>
                <a:lnTo>
                  <a:pt x="13" y="8"/>
                </a:lnTo>
                <a:lnTo>
                  <a:pt x="22" y="7"/>
                </a:lnTo>
                <a:lnTo>
                  <a:pt x="26" y="5"/>
                </a:lnTo>
              </a:path>
            </a:pathLst>
          </a:custGeom>
          <a:solidFill>
            <a:srgbClr val="001F1F"/>
          </a:solidFill>
          <a:ln w="9525" cap="rnd">
            <a:noFill/>
            <a:round/>
            <a:headEnd/>
            <a:tailEnd/>
          </a:ln>
          <a:effectLst/>
        </p:spPr>
        <p:txBody>
          <a:bodyPr/>
          <a:lstStyle/>
          <a:p>
            <a:endParaRPr lang="en-US"/>
          </a:p>
        </p:txBody>
      </p:sp>
      <p:sp>
        <p:nvSpPr>
          <p:cNvPr id="5349" name="Freeform 229"/>
          <p:cNvSpPr>
            <a:spLocks/>
          </p:cNvSpPr>
          <p:nvPr/>
        </p:nvSpPr>
        <p:spPr bwMode="auto">
          <a:xfrm>
            <a:off x="1363663" y="3910013"/>
            <a:ext cx="77787" cy="44450"/>
          </a:xfrm>
          <a:custGeom>
            <a:avLst/>
            <a:gdLst/>
            <a:ahLst/>
            <a:cxnLst>
              <a:cxn ang="0">
                <a:pos x="48" y="8"/>
              </a:cxn>
              <a:cxn ang="0">
                <a:pos x="46" y="11"/>
              </a:cxn>
              <a:cxn ang="0">
                <a:pos x="41" y="11"/>
              </a:cxn>
              <a:cxn ang="0">
                <a:pos x="39" y="16"/>
              </a:cxn>
              <a:cxn ang="0">
                <a:pos x="36" y="27"/>
              </a:cxn>
              <a:cxn ang="0">
                <a:pos x="36" y="18"/>
              </a:cxn>
              <a:cxn ang="0">
                <a:pos x="29" y="15"/>
              </a:cxn>
              <a:cxn ang="0">
                <a:pos x="21" y="12"/>
              </a:cxn>
              <a:cxn ang="0">
                <a:pos x="6" y="12"/>
              </a:cxn>
              <a:cxn ang="0">
                <a:pos x="0" y="12"/>
              </a:cxn>
              <a:cxn ang="0">
                <a:pos x="3" y="0"/>
              </a:cxn>
              <a:cxn ang="0">
                <a:pos x="48" y="8"/>
              </a:cxn>
            </a:cxnLst>
            <a:rect l="0" t="0" r="r" b="b"/>
            <a:pathLst>
              <a:path w="49" h="28">
                <a:moveTo>
                  <a:pt x="48" y="8"/>
                </a:moveTo>
                <a:lnTo>
                  <a:pt x="46" y="11"/>
                </a:lnTo>
                <a:lnTo>
                  <a:pt x="41" y="11"/>
                </a:lnTo>
                <a:lnTo>
                  <a:pt x="39" y="16"/>
                </a:lnTo>
                <a:lnTo>
                  <a:pt x="36" y="27"/>
                </a:lnTo>
                <a:lnTo>
                  <a:pt x="36" y="18"/>
                </a:lnTo>
                <a:lnTo>
                  <a:pt x="29" y="15"/>
                </a:lnTo>
                <a:lnTo>
                  <a:pt x="21" y="12"/>
                </a:lnTo>
                <a:lnTo>
                  <a:pt x="6" y="12"/>
                </a:lnTo>
                <a:lnTo>
                  <a:pt x="0" y="12"/>
                </a:lnTo>
                <a:lnTo>
                  <a:pt x="3" y="0"/>
                </a:lnTo>
                <a:lnTo>
                  <a:pt x="48" y="8"/>
                </a:lnTo>
              </a:path>
            </a:pathLst>
          </a:custGeom>
          <a:solidFill>
            <a:srgbClr val="001F1F"/>
          </a:solidFill>
          <a:ln w="9525" cap="rnd">
            <a:noFill/>
            <a:round/>
            <a:headEnd/>
            <a:tailEnd/>
          </a:ln>
          <a:effectLst/>
        </p:spPr>
        <p:txBody>
          <a:bodyPr/>
          <a:lstStyle/>
          <a:p>
            <a:endParaRPr lang="en-US"/>
          </a:p>
        </p:txBody>
      </p:sp>
      <p:sp>
        <p:nvSpPr>
          <p:cNvPr id="5350" name="Freeform 230"/>
          <p:cNvSpPr>
            <a:spLocks/>
          </p:cNvSpPr>
          <p:nvPr/>
        </p:nvSpPr>
        <p:spPr bwMode="auto">
          <a:xfrm>
            <a:off x="1617663" y="3898900"/>
            <a:ext cx="114300" cy="146050"/>
          </a:xfrm>
          <a:custGeom>
            <a:avLst/>
            <a:gdLst/>
            <a:ahLst/>
            <a:cxnLst>
              <a:cxn ang="0">
                <a:pos x="52" y="0"/>
              </a:cxn>
              <a:cxn ang="0">
                <a:pos x="56" y="17"/>
              </a:cxn>
              <a:cxn ang="0">
                <a:pos x="54" y="32"/>
              </a:cxn>
              <a:cxn ang="0">
                <a:pos x="51" y="45"/>
              </a:cxn>
              <a:cxn ang="0">
                <a:pos x="58" y="55"/>
              </a:cxn>
              <a:cxn ang="0">
                <a:pos x="61" y="72"/>
              </a:cxn>
              <a:cxn ang="0">
                <a:pos x="61" y="75"/>
              </a:cxn>
              <a:cxn ang="0">
                <a:pos x="66" y="77"/>
              </a:cxn>
              <a:cxn ang="0">
                <a:pos x="70" y="84"/>
              </a:cxn>
              <a:cxn ang="0">
                <a:pos x="71" y="91"/>
              </a:cxn>
              <a:cxn ang="0">
                <a:pos x="31" y="91"/>
              </a:cxn>
              <a:cxn ang="0">
                <a:pos x="21" y="86"/>
              </a:cxn>
              <a:cxn ang="0">
                <a:pos x="25" y="77"/>
              </a:cxn>
              <a:cxn ang="0">
                <a:pos x="26" y="73"/>
              </a:cxn>
              <a:cxn ang="0">
                <a:pos x="23" y="71"/>
              </a:cxn>
              <a:cxn ang="0">
                <a:pos x="25" y="64"/>
              </a:cxn>
              <a:cxn ang="0">
                <a:pos x="20" y="55"/>
              </a:cxn>
              <a:cxn ang="0">
                <a:pos x="15" y="42"/>
              </a:cxn>
              <a:cxn ang="0">
                <a:pos x="0" y="0"/>
              </a:cxn>
              <a:cxn ang="0">
                <a:pos x="52" y="0"/>
              </a:cxn>
            </a:cxnLst>
            <a:rect l="0" t="0" r="r" b="b"/>
            <a:pathLst>
              <a:path w="72" h="92">
                <a:moveTo>
                  <a:pt x="52" y="0"/>
                </a:moveTo>
                <a:lnTo>
                  <a:pt x="56" y="17"/>
                </a:lnTo>
                <a:lnTo>
                  <a:pt x="54" y="32"/>
                </a:lnTo>
                <a:lnTo>
                  <a:pt x="51" y="45"/>
                </a:lnTo>
                <a:lnTo>
                  <a:pt x="58" y="55"/>
                </a:lnTo>
                <a:lnTo>
                  <a:pt x="61" y="72"/>
                </a:lnTo>
                <a:lnTo>
                  <a:pt x="61" y="75"/>
                </a:lnTo>
                <a:lnTo>
                  <a:pt x="66" y="77"/>
                </a:lnTo>
                <a:lnTo>
                  <a:pt x="70" y="84"/>
                </a:lnTo>
                <a:lnTo>
                  <a:pt x="71" y="91"/>
                </a:lnTo>
                <a:lnTo>
                  <a:pt x="31" y="91"/>
                </a:lnTo>
                <a:lnTo>
                  <a:pt x="21" y="86"/>
                </a:lnTo>
                <a:lnTo>
                  <a:pt x="25" y="77"/>
                </a:lnTo>
                <a:lnTo>
                  <a:pt x="26" y="73"/>
                </a:lnTo>
                <a:lnTo>
                  <a:pt x="23" y="71"/>
                </a:lnTo>
                <a:lnTo>
                  <a:pt x="25" y="64"/>
                </a:lnTo>
                <a:lnTo>
                  <a:pt x="20" y="55"/>
                </a:lnTo>
                <a:lnTo>
                  <a:pt x="15" y="42"/>
                </a:lnTo>
                <a:lnTo>
                  <a:pt x="0" y="0"/>
                </a:lnTo>
                <a:lnTo>
                  <a:pt x="52" y="0"/>
                </a:lnTo>
              </a:path>
            </a:pathLst>
          </a:custGeom>
          <a:solidFill>
            <a:srgbClr val="3F5F5F"/>
          </a:solidFill>
          <a:ln w="12700" cap="rnd" cmpd="sng">
            <a:solidFill>
              <a:srgbClr val="000000"/>
            </a:solidFill>
            <a:prstDash val="solid"/>
            <a:round/>
            <a:headEnd/>
            <a:tailEnd/>
          </a:ln>
          <a:effectLst/>
        </p:spPr>
        <p:txBody>
          <a:bodyPr/>
          <a:lstStyle/>
          <a:p>
            <a:endParaRPr lang="en-US"/>
          </a:p>
        </p:txBody>
      </p:sp>
      <p:sp>
        <p:nvSpPr>
          <p:cNvPr id="5351" name="Freeform 231"/>
          <p:cNvSpPr>
            <a:spLocks/>
          </p:cNvSpPr>
          <p:nvPr/>
        </p:nvSpPr>
        <p:spPr bwMode="auto">
          <a:xfrm>
            <a:off x="1658938" y="4014788"/>
            <a:ext cx="38100" cy="9525"/>
          </a:xfrm>
          <a:custGeom>
            <a:avLst/>
            <a:gdLst/>
            <a:ahLst/>
            <a:cxnLst>
              <a:cxn ang="0">
                <a:pos x="0" y="0"/>
              </a:cxn>
              <a:cxn ang="0">
                <a:pos x="8" y="4"/>
              </a:cxn>
              <a:cxn ang="0">
                <a:pos x="16" y="5"/>
              </a:cxn>
              <a:cxn ang="0">
                <a:pos x="23" y="5"/>
              </a:cxn>
            </a:cxnLst>
            <a:rect l="0" t="0" r="r" b="b"/>
            <a:pathLst>
              <a:path w="24" h="6">
                <a:moveTo>
                  <a:pt x="0" y="0"/>
                </a:moveTo>
                <a:lnTo>
                  <a:pt x="8" y="4"/>
                </a:lnTo>
                <a:lnTo>
                  <a:pt x="16" y="5"/>
                </a:lnTo>
                <a:lnTo>
                  <a:pt x="23" y="5"/>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53" name="Freeform 233"/>
          <p:cNvSpPr>
            <a:spLocks/>
          </p:cNvSpPr>
          <p:nvPr/>
        </p:nvSpPr>
        <p:spPr bwMode="auto">
          <a:xfrm>
            <a:off x="1673225" y="3981450"/>
            <a:ext cx="38100" cy="33338"/>
          </a:xfrm>
          <a:custGeom>
            <a:avLst/>
            <a:gdLst/>
            <a:ahLst/>
            <a:cxnLst>
              <a:cxn ang="0">
                <a:pos x="21" y="8"/>
              </a:cxn>
              <a:cxn ang="0">
                <a:pos x="23" y="16"/>
              </a:cxn>
              <a:cxn ang="0">
                <a:pos x="23" y="20"/>
              </a:cxn>
              <a:cxn ang="0">
                <a:pos x="17" y="17"/>
              </a:cxn>
              <a:cxn ang="0">
                <a:pos x="9" y="15"/>
              </a:cxn>
              <a:cxn ang="0">
                <a:pos x="2" y="16"/>
              </a:cxn>
              <a:cxn ang="0">
                <a:pos x="0" y="13"/>
              </a:cxn>
              <a:cxn ang="0">
                <a:pos x="7" y="12"/>
              </a:cxn>
              <a:cxn ang="0">
                <a:pos x="17" y="12"/>
              </a:cxn>
              <a:cxn ang="0">
                <a:pos x="17" y="7"/>
              </a:cxn>
              <a:cxn ang="0">
                <a:pos x="16" y="0"/>
              </a:cxn>
              <a:cxn ang="0">
                <a:pos x="21" y="8"/>
              </a:cxn>
            </a:cxnLst>
            <a:rect l="0" t="0" r="r" b="b"/>
            <a:pathLst>
              <a:path w="24" h="21">
                <a:moveTo>
                  <a:pt x="21" y="8"/>
                </a:moveTo>
                <a:lnTo>
                  <a:pt x="23" y="16"/>
                </a:lnTo>
                <a:lnTo>
                  <a:pt x="23" y="20"/>
                </a:lnTo>
                <a:lnTo>
                  <a:pt x="17" y="17"/>
                </a:lnTo>
                <a:lnTo>
                  <a:pt x="9" y="15"/>
                </a:lnTo>
                <a:lnTo>
                  <a:pt x="2" y="16"/>
                </a:lnTo>
                <a:lnTo>
                  <a:pt x="0" y="13"/>
                </a:lnTo>
                <a:lnTo>
                  <a:pt x="7" y="12"/>
                </a:lnTo>
                <a:lnTo>
                  <a:pt x="17" y="12"/>
                </a:lnTo>
                <a:lnTo>
                  <a:pt x="17" y="7"/>
                </a:lnTo>
                <a:lnTo>
                  <a:pt x="16" y="0"/>
                </a:lnTo>
                <a:lnTo>
                  <a:pt x="21" y="8"/>
                </a:lnTo>
              </a:path>
            </a:pathLst>
          </a:custGeom>
          <a:solidFill>
            <a:srgbClr val="001F1F"/>
          </a:solidFill>
          <a:ln w="9525" cap="rnd">
            <a:noFill/>
            <a:round/>
            <a:headEnd/>
            <a:tailEnd/>
          </a:ln>
          <a:effectLst/>
        </p:spPr>
        <p:txBody>
          <a:bodyPr/>
          <a:lstStyle/>
          <a:p>
            <a:endParaRPr lang="en-US"/>
          </a:p>
        </p:txBody>
      </p:sp>
      <p:sp>
        <p:nvSpPr>
          <p:cNvPr id="5354" name="Freeform 234"/>
          <p:cNvSpPr>
            <a:spLocks/>
          </p:cNvSpPr>
          <p:nvPr/>
        </p:nvSpPr>
        <p:spPr bwMode="auto">
          <a:xfrm>
            <a:off x="1658938" y="4016375"/>
            <a:ext cx="38100" cy="17463"/>
          </a:xfrm>
          <a:custGeom>
            <a:avLst/>
            <a:gdLst/>
            <a:ahLst/>
            <a:cxnLst>
              <a:cxn ang="0">
                <a:pos x="23" y="4"/>
              </a:cxn>
              <a:cxn ang="0">
                <a:pos x="16" y="4"/>
              </a:cxn>
              <a:cxn ang="0">
                <a:pos x="5" y="2"/>
              </a:cxn>
              <a:cxn ang="0">
                <a:pos x="1" y="0"/>
              </a:cxn>
              <a:cxn ang="0">
                <a:pos x="0" y="9"/>
              </a:cxn>
              <a:cxn ang="0">
                <a:pos x="5" y="9"/>
              </a:cxn>
              <a:cxn ang="0">
                <a:pos x="11" y="10"/>
              </a:cxn>
              <a:cxn ang="0">
                <a:pos x="19" y="8"/>
              </a:cxn>
              <a:cxn ang="0">
                <a:pos x="23" y="4"/>
              </a:cxn>
              <a:cxn ang="0">
                <a:pos x="23" y="4"/>
              </a:cxn>
            </a:cxnLst>
            <a:rect l="0" t="0" r="r" b="b"/>
            <a:pathLst>
              <a:path w="24" h="11">
                <a:moveTo>
                  <a:pt x="23" y="4"/>
                </a:moveTo>
                <a:lnTo>
                  <a:pt x="16" y="4"/>
                </a:lnTo>
                <a:lnTo>
                  <a:pt x="5" y="2"/>
                </a:lnTo>
                <a:lnTo>
                  <a:pt x="1" y="0"/>
                </a:lnTo>
                <a:lnTo>
                  <a:pt x="0" y="9"/>
                </a:lnTo>
                <a:lnTo>
                  <a:pt x="5" y="9"/>
                </a:lnTo>
                <a:lnTo>
                  <a:pt x="11" y="10"/>
                </a:lnTo>
                <a:lnTo>
                  <a:pt x="19" y="8"/>
                </a:lnTo>
                <a:lnTo>
                  <a:pt x="23" y="4"/>
                </a:lnTo>
                <a:lnTo>
                  <a:pt x="23" y="4"/>
                </a:lnTo>
              </a:path>
            </a:pathLst>
          </a:custGeom>
          <a:solidFill>
            <a:srgbClr val="001F1F"/>
          </a:solidFill>
          <a:ln w="9525" cap="rnd">
            <a:noFill/>
            <a:round/>
            <a:headEnd/>
            <a:tailEnd/>
          </a:ln>
          <a:effectLst/>
        </p:spPr>
        <p:txBody>
          <a:bodyPr/>
          <a:lstStyle/>
          <a:p>
            <a:endParaRPr lang="en-US"/>
          </a:p>
        </p:txBody>
      </p:sp>
      <p:sp>
        <p:nvSpPr>
          <p:cNvPr id="5355" name="Freeform 235"/>
          <p:cNvSpPr>
            <a:spLocks/>
          </p:cNvSpPr>
          <p:nvPr/>
        </p:nvSpPr>
        <p:spPr bwMode="auto">
          <a:xfrm>
            <a:off x="1627188" y="3905250"/>
            <a:ext cx="76200" cy="58738"/>
          </a:xfrm>
          <a:custGeom>
            <a:avLst/>
            <a:gdLst/>
            <a:ahLst/>
            <a:cxnLst>
              <a:cxn ang="0">
                <a:pos x="47" y="0"/>
              </a:cxn>
              <a:cxn ang="0">
                <a:pos x="47" y="6"/>
              </a:cxn>
              <a:cxn ang="0">
                <a:pos x="45" y="7"/>
              </a:cxn>
              <a:cxn ang="0">
                <a:pos x="45" y="14"/>
              </a:cxn>
              <a:cxn ang="0">
                <a:pos x="43" y="28"/>
              </a:cxn>
              <a:cxn ang="0">
                <a:pos x="42" y="36"/>
              </a:cxn>
              <a:cxn ang="0">
                <a:pos x="39" y="16"/>
              </a:cxn>
              <a:cxn ang="0">
                <a:pos x="36" y="10"/>
              </a:cxn>
              <a:cxn ang="0">
                <a:pos x="26" y="9"/>
              </a:cxn>
              <a:cxn ang="0">
                <a:pos x="10" y="10"/>
              </a:cxn>
              <a:cxn ang="0">
                <a:pos x="0" y="10"/>
              </a:cxn>
              <a:cxn ang="0">
                <a:pos x="2" y="3"/>
              </a:cxn>
              <a:cxn ang="0">
                <a:pos x="47" y="0"/>
              </a:cxn>
            </a:cxnLst>
            <a:rect l="0" t="0" r="r" b="b"/>
            <a:pathLst>
              <a:path w="48" h="37">
                <a:moveTo>
                  <a:pt x="47" y="0"/>
                </a:moveTo>
                <a:lnTo>
                  <a:pt x="47" y="6"/>
                </a:lnTo>
                <a:lnTo>
                  <a:pt x="45" y="7"/>
                </a:lnTo>
                <a:lnTo>
                  <a:pt x="45" y="14"/>
                </a:lnTo>
                <a:lnTo>
                  <a:pt x="43" y="28"/>
                </a:lnTo>
                <a:lnTo>
                  <a:pt x="42" y="36"/>
                </a:lnTo>
                <a:lnTo>
                  <a:pt x="39" y="16"/>
                </a:lnTo>
                <a:lnTo>
                  <a:pt x="36" y="10"/>
                </a:lnTo>
                <a:lnTo>
                  <a:pt x="26" y="9"/>
                </a:lnTo>
                <a:lnTo>
                  <a:pt x="10" y="10"/>
                </a:lnTo>
                <a:lnTo>
                  <a:pt x="0" y="10"/>
                </a:lnTo>
                <a:lnTo>
                  <a:pt x="2" y="3"/>
                </a:lnTo>
                <a:lnTo>
                  <a:pt x="47" y="0"/>
                </a:lnTo>
              </a:path>
            </a:pathLst>
          </a:custGeom>
          <a:solidFill>
            <a:srgbClr val="001F1F"/>
          </a:solidFill>
          <a:ln w="9525" cap="rnd">
            <a:noFill/>
            <a:round/>
            <a:headEnd/>
            <a:tailEnd/>
          </a:ln>
          <a:effectLst/>
        </p:spPr>
        <p:txBody>
          <a:bodyPr/>
          <a:lstStyle/>
          <a:p>
            <a:endParaRPr lang="en-US"/>
          </a:p>
        </p:txBody>
      </p:sp>
      <p:sp>
        <p:nvSpPr>
          <p:cNvPr id="5356" name="Freeform 236"/>
          <p:cNvSpPr>
            <a:spLocks/>
          </p:cNvSpPr>
          <p:nvPr/>
        </p:nvSpPr>
        <p:spPr bwMode="auto">
          <a:xfrm>
            <a:off x="1143000" y="3328988"/>
            <a:ext cx="1144588" cy="890587"/>
          </a:xfrm>
          <a:custGeom>
            <a:avLst/>
            <a:gdLst/>
            <a:ahLst/>
            <a:cxnLst>
              <a:cxn ang="0">
                <a:pos x="363" y="560"/>
              </a:cxn>
              <a:cxn ang="0">
                <a:pos x="301" y="531"/>
              </a:cxn>
              <a:cxn ang="0">
                <a:pos x="234" y="507"/>
              </a:cxn>
              <a:cxn ang="0">
                <a:pos x="225" y="523"/>
              </a:cxn>
              <a:cxn ang="0">
                <a:pos x="168" y="551"/>
              </a:cxn>
              <a:cxn ang="0">
                <a:pos x="56" y="533"/>
              </a:cxn>
              <a:cxn ang="0">
                <a:pos x="3" y="469"/>
              </a:cxn>
              <a:cxn ang="0">
                <a:pos x="32" y="311"/>
              </a:cxn>
              <a:cxn ang="0">
                <a:pos x="139" y="168"/>
              </a:cxn>
              <a:cxn ang="0">
                <a:pos x="233" y="132"/>
              </a:cxn>
              <a:cxn ang="0">
                <a:pos x="340" y="164"/>
              </a:cxn>
              <a:cxn ang="0">
                <a:pos x="391" y="193"/>
              </a:cxn>
              <a:cxn ang="0">
                <a:pos x="445" y="231"/>
              </a:cxn>
              <a:cxn ang="0">
                <a:pos x="520" y="219"/>
              </a:cxn>
              <a:cxn ang="0">
                <a:pos x="594" y="140"/>
              </a:cxn>
              <a:cxn ang="0">
                <a:pos x="652" y="31"/>
              </a:cxn>
              <a:cxn ang="0">
                <a:pos x="672" y="4"/>
              </a:cxn>
              <a:cxn ang="0">
                <a:pos x="702" y="7"/>
              </a:cxn>
              <a:cxn ang="0">
                <a:pos x="720" y="25"/>
              </a:cxn>
              <a:cxn ang="0">
                <a:pos x="713" y="33"/>
              </a:cxn>
              <a:cxn ang="0">
                <a:pos x="688" y="36"/>
              </a:cxn>
              <a:cxn ang="0">
                <a:pos x="650" y="81"/>
              </a:cxn>
              <a:cxn ang="0">
                <a:pos x="606" y="195"/>
              </a:cxn>
              <a:cxn ang="0">
                <a:pos x="549" y="262"/>
              </a:cxn>
              <a:cxn ang="0">
                <a:pos x="490" y="298"/>
              </a:cxn>
              <a:cxn ang="0">
                <a:pos x="449" y="317"/>
              </a:cxn>
              <a:cxn ang="0">
                <a:pos x="428" y="340"/>
              </a:cxn>
              <a:cxn ang="0">
                <a:pos x="422" y="384"/>
              </a:cxn>
              <a:cxn ang="0">
                <a:pos x="416" y="425"/>
              </a:cxn>
              <a:cxn ang="0">
                <a:pos x="423" y="442"/>
              </a:cxn>
              <a:cxn ang="0">
                <a:pos x="434" y="459"/>
              </a:cxn>
              <a:cxn ang="0">
                <a:pos x="380" y="456"/>
              </a:cxn>
              <a:cxn ang="0">
                <a:pos x="381" y="444"/>
              </a:cxn>
              <a:cxn ang="0">
                <a:pos x="381" y="424"/>
              </a:cxn>
              <a:cxn ang="0">
                <a:pos x="299" y="394"/>
              </a:cxn>
              <a:cxn ang="0">
                <a:pos x="294" y="438"/>
              </a:cxn>
              <a:cxn ang="0">
                <a:pos x="312" y="450"/>
              </a:cxn>
              <a:cxn ang="0">
                <a:pos x="255" y="460"/>
              </a:cxn>
              <a:cxn ang="0">
                <a:pos x="247" y="440"/>
              </a:cxn>
              <a:cxn ang="0">
                <a:pos x="253" y="404"/>
              </a:cxn>
              <a:cxn ang="0">
                <a:pos x="235" y="369"/>
              </a:cxn>
              <a:cxn ang="0">
                <a:pos x="149" y="370"/>
              </a:cxn>
              <a:cxn ang="0">
                <a:pos x="65" y="405"/>
              </a:cxn>
              <a:cxn ang="0">
                <a:pos x="50" y="441"/>
              </a:cxn>
              <a:cxn ang="0">
                <a:pos x="67" y="483"/>
              </a:cxn>
              <a:cxn ang="0">
                <a:pos x="177" y="508"/>
              </a:cxn>
              <a:cxn ang="0">
                <a:pos x="182" y="501"/>
              </a:cxn>
              <a:cxn ang="0">
                <a:pos x="206" y="480"/>
              </a:cxn>
              <a:cxn ang="0">
                <a:pos x="272" y="496"/>
              </a:cxn>
              <a:cxn ang="0">
                <a:pos x="358" y="550"/>
              </a:cxn>
              <a:cxn ang="0">
                <a:pos x="383" y="544"/>
              </a:cxn>
            </a:cxnLst>
            <a:rect l="0" t="0" r="r" b="b"/>
            <a:pathLst>
              <a:path w="721" h="561">
                <a:moveTo>
                  <a:pt x="396" y="547"/>
                </a:moveTo>
                <a:lnTo>
                  <a:pt x="385" y="551"/>
                </a:lnTo>
                <a:lnTo>
                  <a:pt x="375" y="557"/>
                </a:lnTo>
                <a:lnTo>
                  <a:pt x="363" y="560"/>
                </a:lnTo>
                <a:lnTo>
                  <a:pt x="349" y="560"/>
                </a:lnTo>
                <a:lnTo>
                  <a:pt x="335" y="555"/>
                </a:lnTo>
                <a:lnTo>
                  <a:pt x="315" y="541"/>
                </a:lnTo>
                <a:lnTo>
                  <a:pt x="301" y="531"/>
                </a:lnTo>
                <a:lnTo>
                  <a:pt x="284" y="522"/>
                </a:lnTo>
                <a:lnTo>
                  <a:pt x="267" y="516"/>
                </a:lnTo>
                <a:lnTo>
                  <a:pt x="252" y="511"/>
                </a:lnTo>
                <a:lnTo>
                  <a:pt x="234" y="507"/>
                </a:lnTo>
                <a:lnTo>
                  <a:pt x="227" y="506"/>
                </a:lnTo>
                <a:lnTo>
                  <a:pt x="219" y="507"/>
                </a:lnTo>
                <a:lnTo>
                  <a:pt x="225" y="515"/>
                </a:lnTo>
                <a:lnTo>
                  <a:pt x="225" y="523"/>
                </a:lnTo>
                <a:lnTo>
                  <a:pt x="222" y="531"/>
                </a:lnTo>
                <a:lnTo>
                  <a:pt x="215" y="537"/>
                </a:lnTo>
                <a:lnTo>
                  <a:pt x="198" y="543"/>
                </a:lnTo>
                <a:lnTo>
                  <a:pt x="168" y="551"/>
                </a:lnTo>
                <a:lnTo>
                  <a:pt x="134" y="553"/>
                </a:lnTo>
                <a:lnTo>
                  <a:pt x="108" y="550"/>
                </a:lnTo>
                <a:lnTo>
                  <a:pt x="80" y="543"/>
                </a:lnTo>
                <a:lnTo>
                  <a:pt x="56" y="533"/>
                </a:lnTo>
                <a:lnTo>
                  <a:pt x="35" y="522"/>
                </a:lnTo>
                <a:lnTo>
                  <a:pt x="19" y="509"/>
                </a:lnTo>
                <a:lnTo>
                  <a:pt x="10" y="493"/>
                </a:lnTo>
                <a:lnTo>
                  <a:pt x="3" y="469"/>
                </a:lnTo>
                <a:lnTo>
                  <a:pt x="0" y="439"/>
                </a:lnTo>
                <a:lnTo>
                  <a:pt x="5" y="398"/>
                </a:lnTo>
                <a:lnTo>
                  <a:pt x="17" y="348"/>
                </a:lnTo>
                <a:lnTo>
                  <a:pt x="32" y="311"/>
                </a:lnTo>
                <a:lnTo>
                  <a:pt x="62" y="264"/>
                </a:lnTo>
                <a:lnTo>
                  <a:pt x="90" y="221"/>
                </a:lnTo>
                <a:lnTo>
                  <a:pt x="108" y="198"/>
                </a:lnTo>
                <a:lnTo>
                  <a:pt x="139" y="168"/>
                </a:lnTo>
                <a:lnTo>
                  <a:pt x="159" y="156"/>
                </a:lnTo>
                <a:lnTo>
                  <a:pt x="179" y="144"/>
                </a:lnTo>
                <a:lnTo>
                  <a:pt x="211" y="134"/>
                </a:lnTo>
                <a:lnTo>
                  <a:pt x="233" y="132"/>
                </a:lnTo>
                <a:lnTo>
                  <a:pt x="260" y="133"/>
                </a:lnTo>
                <a:lnTo>
                  <a:pt x="281" y="138"/>
                </a:lnTo>
                <a:lnTo>
                  <a:pt x="312" y="150"/>
                </a:lnTo>
                <a:lnTo>
                  <a:pt x="340" y="164"/>
                </a:lnTo>
                <a:lnTo>
                  <a:pt x="353" y="173"/>
                </a:lnTo>
                <a:lnTo>
                  <a:pt x="371" y="183"/>
                </a:lnTo>
                <a:lnTo>
                  <a:pt x="381" y="188"/>
                </a:lnTo>
                <a:lnTo>
                  <a:pt x="391" y="193"/>
                </a:lnTo>
                <a:lnTo>
                  <a:pt x="405" y="203"/>
                </a:lnTo>
                <a:lnTo>
                  <a:pt x="431" y="222"/>
                </a:lnTo>
                <a:lnTo>
                  <a:pt x="442" y="230"/>
                </a:lnTo>
                <a:lnTo>
                  <a:pt x="445" y="231"/>
                </a:lnTo>
                <a:lnTo>
                  <a:pt x="454" y="233"/>
                </a:lnTo>
                <a:lnTo>
                  <a:pt x="472" y="232"/>
                </a:lnTo>
                <a:lnTo>
                  <a:pt x="497" y="227"/>
                </a:lnTo>
                <a:lnTo>
                  <a:pt x="520" y="219"/>
                </a:lnTo>
                <a:lnTo>
                  <a:pt x="538" y="211"/>
                </a:lnTo>
                <a:lnTo>
                  <a:pt x="560" y="193"/>
                </a:lnTo>
                <a:lnTo>
                  <a:pt x="576" y="173"/>
                </a:lnTo>
                <a:lnTo>
                  <a:pt x="594" y="140"/>
                </a:lnTo>
                <a:lnTo>
                  <a:pt x="608" y="104"/>
                </a:lnTo>
                <a:lnTo>
                  <a:pt x="622" y="73"/>
                </a:lnTo>
                <a:lnTo>
                  <a:pt x="635" y="52"/>
                </a:lnTo>
                <a:lnTo>
                  <a:pt x="652" y="31"/>
                </a:lnTo>
                <a:lnTo>
                  <a:pt x="663" y="18"/>
                </a:lnTo>
                <a:lnTo>
                  <a:pt x="667" y="13"/>
                </a:lnTo>
                <a:lnTo>
                  <a:pt x="669" y="9"/>
                </a:lnTo>
                <a:lnTo>
                  <a:pt x="672" y="4"/>
                </a:lnTo>
                <a:lnTo>
                  <a:pt x="676" y="2"/>
                </a:lnTo>
                <a:lnTo>
                  <a:pt x="684" y="0"/>
                </a:lnTo>
                <a:lnTo>
                  <a:pt x="693" y="1"/>
                </a:lnTo>
                <a:lnTo>
                  <a:pt x="702" y="7"/>
                </a:lnTo>
                <a:lnTo>
                  <a:pt x="711" y="11"/>
                </a:lnTo>
                <a:lnTo>
                  <a:pt x="716" y="15"/>
                </a:lnTo>
                <a:lnTo>
                  <a:pt x="719" y="18"/>
                </a:lnTo>
                <a:lnTo>
                  <a:pt x="720" y="25"/>
                </a:lnTo>
                <a:lnTo>
                  <a:pt x="717" y="28"/>
                </a:lnTo>
                <a:lnTo>
                  <a:pt x="715" y="29"/>
                </a:lnTo>
                <a:lnTo>
                  <a:pt x="715" y="32"/>
                </a:lnTo>
                <a:lnTo>
                  <a:pt x="713" y="33"/>
                </a:lnTo>
                <a:lnTo>
                  <a:pt x="711" y="35"/>
                </a:lnTo>
                <a:lnTo>
                  <a:pt x="708" y="35"/>
                </a:lnTo>
                <a:lnTo>
                  <a:pt x="700" y="33"/>
                </a:lnTo>
                <a:lnTo>
                  <a:pt x="688" y="36"/>
                </a:lnTo>
                <a:lnTo>
                  <a:pt x="682" y="37"/>
                </a:lnTo>
                <a:lnTo>
                  <a:pt x="679" y="38"/>
                </a:lnTo>
                <a:lnTo>
                  <a:pt x="664" y="58"/>
                </a:lnTo>
                <a:lnTo>
                  <a:pt x="650" y="81"/>
                </a:lnTo>
                <a:lnTo>
                  <a:pt x="640" y="108"/>
                </a:lnTo>
                <a:lnTo>
                  <a:pt x="628" y="136"/>
                </a:lnTo>
                <a:lnTo>
                  <a:pt x="617" y="168"/>
                </a:lnTo>
                <a:lnTo>
                  <a:pt x="606" y="195"/>
                </a:lnTo>
                <a:lnTo>
                  <a:pt x="595" y="213"/>
                </a:lnTo>
                <a:lnTo>
                  <a:pt x="582" y="230"/>
                </a:lnTo>
                <a:lnTo>
                  <a:pt x="562" y="250"/>
                </a:lnTo>
                <a:lnTo>
                  <a:pt x="549" y="262"/>
                </a:lnTo>
                <a:lnTo>
                  <a:pt x="534" y="275"/>
                </a:lnTo>
                <a:lnTo>
                  <a:pt x="515" y="287"/>
                </a:lnTo>
                <a:lnTo>
                  <a:pt x="501" y="295"/>
                </a:lnTo>
                <a:lnTo>
                  <a:pt x="490" y="298"/>
                </a:lnTo>
                <a:lnTo>
                  <a:pt x="478" y="301"/>
                </a:lnTo>
                <a:lnTo>
                  <a:pt x="463" y="307"/>
                </a:lnTo>
                <a:lnTo>
                  <a:pt x="454" y="311"/>
                </a:lnTo>
                <a:lnTo>
                  <a:pt x="449" y="317"/>
                </a:lnTo>
                <a:lnTo>
                  <a:pt x="442" y="322"/>
                </a:lnTo>
                <a:lnTo>
                  <a:pt x="435" y="325"/>
                </a:lnTo>
                <a:lnTo>
                  <a:pt x="433" y="334"/>
                </a:lnTo>
                <a:lnTo>
                  <a:pt x="428" y="340"/>
                </a:lnTo>
                <a:lnTo>
                  <a:pt x="422" y="348"/>
                </a:lnTo>
                <a:lnTo>
                  <a:pt x="420" y="354"/>
                </a:lnTo>
                <a:lnTo>
                  <a:pt x="421" y="361"/>
                </a:lnTo>
                <a:lnTo>
                  <a:pt x="422" y="384"/>
                </a:lnTo>
                <a:lnTo>
                  <a:pt x="421" y="398"/>
                </a:lnTo>
                <a:lnTo>
                  <a:pt x="416" y="409"/>
                </a:lnTo>
                <a:lnTo>
                  <a:pt x="415" y="419"/>
                </a:lnTo>
                <a:lnTo>
                  <a:pt x="416" y="425"/>
                </a:lnTo>
                <a:lnTo>
                  <a:pt x="420" y="430"/>
                </a:lnTo>
                <a:lnTo>
                  <a:pt x="421" y="435"/>
                </a:lnTo>
                <a:lnTo>
                  <a:pt x="421" y="439"/>
                </a:lnTo>
                <a:lnTo>
                  <a:pt x="423" y="442"/>
                </a:lnTo>
                <a:lnTo>
                  <a:pt x="427" y="447"/>
                </a:lnTo>
                <a:lnTo>
                  <a:pt x="431" y="450"/>
                </a:lnTo>
                <a:lnTo>
                  <a:pt x="433" y="453"/>
                </a:lnTo>
                <a:lnTo>
                  <a:pt x="434" y="459"/>
                </a:lnTo>
                <a:lnTo>
                  <a:pt x="432" y="460"/>
                </a:lnTo>
                <a:lnTo>
                  <a:pt x="383" y="460"/>
                </a:lnTo>
                <a:lnTo>
                  <a:pt x="380" y="459"/>
                </a:lnTo>
                <a:lnTo>
                  <a:pt x="380" y="456"/>
                </a:lnTo>
                <a:lnTo>
                  <a:pt x="381" y="453"/>
                </a:lnTo>
                <a:lnTo>
                  <a:pt x="381" y="449"/>
                </a:lnTo>
                <a:lnTo>
                  <a:pt x="383" y="447"/>
                </a:lnTo>
                <a:lnTo>
                  <a:pt x="381" y="444"/>
                </a:lnTo>
                <a:lnTo>
                  <a:pt x="381" y="439"/>
                </a:lnTo>
                <a:lnTo>
                  <a:pt x="384" y="435"/>
                </a:lnTo>
                <a:lnTo>
                  <a:pt x="384" y="432"/>
                </a:lnTo>
                <a:lnTo>
                  <a:pt x="381" y="424"/>
                </a:lnTo>
                <a:lnTo>
                  <a:pt x="373" y="383"/>
                </a:lnTo>
                <a:lnTo>
                  <a:pt x="373" y="364"/>
                </a:lnTo>
                <a:lnTo>
                  <a:pt x="307" y="366"/>
                </a:lnTo>
                <a:lnTo>
                  <a:pt x="299" y="394"/>
                </a:lnTo>
                <a:lnTo>
                  <a:pt x="296" y="414"/>
                </a:lnTo>
                <a:lnTo>
                  <a:pt x="293" y="433"/>
                </a:lnTo>
                <a:lnTo>
                  <a:pt x="293" y="436"/>
                </a:lnTo>
                <a:lnTo>
                  <a:pt x="294" y="438"/>
                </a:lnTo>
                <a:lnTo>
                  <a:pt x="299" y="439"/>
                </a:lnTo>
                <a:lnTo>
                  <a:pt x="303" y="440"/>
                </a:lnTo>
                <a:lnTo>
                  <a:pt x="308" y="444"/>
                </a:lnTo>
                <a:lnTo>
                  <a:pt x="312" y="450"/>
                </a:lnTo>
                <a:lnTo>
                  <a:pt x="316" y="456"/>
                </a:lnTo>
                <a:lnTo>
                  <a:pt x="316" y="460"/>
                </a:lnTo>
                <a:lnTo>
                  <a:pt x="315" y="460"/>
                </a:lnTo>
                <a:lnTo>
                  <a:pt x="255" y="460"/>
                </a:lnTo>
                <a:lnTo>
                  <a:pt x="251" y="459"/>
                </a:lnTo>
                <a:lnTo>
                  <a:pt x="247" y="456"/>
                </a:lnTo>
                <a:lnTo>
                  <a:pt x="246" y="448"/>
                </a:lnTo>
                <a:lnTo>
                  <a:pt x="247" y="440"/>
                </a:lnTo>
                <a:lnTo>
                  <a:pt x="251" y="433"/>
                </a:lnTo>
                <a:lnTo>
                  <a:pt x="252" y="429"/>
                </a:lnTo>
                <a:lnTo>
                  <a:pt x="255" y="419"/>
                </a:lnTo>
                <a:lnTo>
                  <a:pt x="253" y="404"/>
                </a:lnTo>
                <a:lnTo>
                  <a:pt x="251" y="389"/>
                </a:lnTo>
                <a:lnTo>
                  <a:pt x="252" y="373"/>
                </a:lnTo>
                <a:lnTo>
                  <a:pt x="255" y="363"/>
                </a:lnTo>
                <a:lnTo>
                  <a:pt x="235" y="369"/>
                </a:lnTo>
                <a:lnTo>
                  <a:pt x="217" y="374"/>
                </a:lnTo>
                <a:lnTo>
                  <a:pt x="211" y="375"/>
                </a:lnTo>
                <a:lnTo>
                  <a:pt x="176" y="371"/>
                </a:lnTo>
                <a:lnTo>
                  <a:pt x="149" y="370"/>
                </a:lnTo>
                <a:lnTo>
                  <a:pt x="121" y="373"/>
                </a:lnTo>
                <a:lnTo>
                  <a:pt x="98" y="380"/>
                </a:lnTo>
                <a:lnTo>
                  <a:pt x="79" y="393"/>
                </a:lnTo>
                <a:lnTo>
                  <a:pt x="65" y="405"/>
                </a:lnTo>
                <a:lnTo>
                  <a:pt x="57" y="416"/>
                </a:lnTo>
                <a:lnTo>
                  <a:pt x="53" y="425"/>
                </a:lnTo>
                <a:lnTo>
                  <a:pt x="51" y="432"/>
                </a:lnTo>
                <a:lnTo>
                  <a:pt x="50" y="441"/>
                </a:lnTo>
                <a:lnTo>
                  <a:pt x="51" y="451"/>
                </a:lnTo>
                <a:lnTo>
                  <a:pt x="54" y="463"/>
                </a:lnTo>
                <a:lnTo>
                  <a:pt x="58" y="474"/>
                </a:lnTo>
                <a:lnTo>
                  <a:pt x="67" y="483"/>
                </a:lnTo>
                <a:lnTo>
                  <a:pt x="84" y="494"/>
                </a:lnTo>
                <a:lnTo>
                  <a:pt x="117" y="502"/>
                </a:lnTo>
                <a:lnTo>
                  <a:pt x="152" y="507"/>
                </a:lnTo>
                <a:lnTo>
                  <a:pt x="177" y="508"/>
                </a:lnTo>
                <a:lnTo>
                  <a:pt x="189" y="508"/>
                </a:lnTo>
                <a:lnTo>
                  <a:pt x="192" y="507"/>
                </a:lnTo>
                <a:lnTo>
                  <a:pt x="190" y="506"/>
                </a:lnTo>
                <a:lnTo>
                  <a:pt x="182" y="501"/>
                </a:lnTo>
                <a:lnTo>
                  <a:pt x="181" y="495"/>
                </a:lnTo>
                <a:lnTo>
                  <a:pt x="184" y="487"/>
                </a:lnTo>
                <a:lnTo>
                  <a:pt x="190" y="483"/>
                </a:lnTo>
                <a:lnTo>
                  <a:pt x="206" y="480"/>
                </a:lnTo>
                <a:lnTo>
                  <a:pt x="226" y="480"/>
                </a:lnTo>
                <a:lnTo>
                  <a:pt x="239" y="482"/>
                </a:lnTo>
                <a:lnTo>
                  <a:pt x="256" y="488"/>
                </a:lnTo>
                <a:lnTo>
                  <a:pt x="272" y="496"/>
                </a:lnTo>
                <a:lnTo>
                  <a:pt x="299" y="512"/>
                </a:lnTo>
                <a:lnTo>
                  <a:pt x="330" y="535"/>
                </a:lnTo>
                <a:lnTo>
                  <a:pt x="347" y="546"/>
                </a:lnTo>
                <a:lnTo>
                  <a:pt x="358" y="550"/>
                </a:lnTo>
                <a:lnTo>
                  <a:pt x="367" y="548"/>
                </a:lnTo>
                <a:lnTo>
                  <a:pt x="373" y="548"/>
                </a:lnTo>
                <a:lnTo>
                  <a:pt x="378" y="546"/>
                </a:lnTo>
                <a:lnTo>
                  <a:pt x="383" y="544"/>
                </a:lnTo>
                <a:lnTo>
                  <a:pt x="388" y="543"/>
                </a:lnTo>
                <a:lnTo>
                  <a:pt x="395" y="544"/>
                </a:lnTo>
                <a:lnTo>
                  <a:pt x="396" y="547"/>
                </a:lnTo>
              </a:path>
            </a:pathLst>
          </a:custGeom>
          <a:solidFill>
            <a:srgbClr val="636F6F"/>
          </a:solidFill>
          <a:ln w="12700" cap="rnd" cmpd="sng">
            <a:solidFill>
              <a:srgbClr val="000000"/>
            </a:solidFill>
            <a:prstDash val="solid"/>
            <a:round/>
            <a:headEnd/>
            <a:tailEnd/>
          </a:ln>
          <a:effectLst/>
        </p:spPr>
        <p:txBody>
          <a:bodyPr/>
          <a:lstStyle/>
          <a:p>
            <a:endParaRPr lang="en-US"/>
          </a:p>
        </p:txBody>
      </p:sp>
      <p:sp>
        <p:nvSpPr>
          <p:cNvPr id="5357" name="Freeform 237"/>
          <p:cNvSpPr>
            <a:spLocks/>
          </p:cNvSpPr>
          <p:nvPr/>
        </p:nvSpPr>
        <p:spPr bwMode="auto">
          <a:xfrm>
            <a:off x="2230438" y="3373438"/>
            <a:ext cx="47625" cy="4762"/>
          </a:xfrm>
          <a:custGeom>
            <a:avLst/>
            <a:gdLst/>
            <a:ahLst/>
            <a:cxnLst>
              <a:cxn ang="0">
                <a:pos x="29" y="2"/>
              </a:cxn>
              <a:cxn ang="0">
                <a:pos x="20" y="0"/>
              </a:cxn>
              <a:cxn ang="0">
                <a:pos x="9" y="0"/>
              </a:cxn>
              <a:cxn ang="0">
                <a:pos x="0" y="2"/>
              </a:cxn>
            </a:cxnLst>
            <a:rect l="0" t="0" r="r" b="b"/>
            <a:pathLst>
              <a:path w="30" h="3">
                <a:moveTo>
                  <a:pt x="29" y="2"/>
                </a:moveTo>
                <a:lnTo>
                  <a:pt x="20" y="0"/>
                </a:lnTo>
                <a:lnTo>
                  <a:pt x="9" y="0"/>
                </a:lnTo>
                <a:lnTo>
                  <a:pt x="0" y="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58" name="Freeform 238"/>
          <p:cNvSpPr>
            <a:spLocks/>
          </p:cNvSpPr>
          <p:nvPr/>
        </p:nvSpPr>
        <p:spPr bwMode="auto">
          <a:xfrm>
            <a:off x="2219325" y="3336925"/>
            <a:ext cx="28575" cy="19050"/>
          </a:xfrm>
          <a:custGeom>
            <a:avLst/>
            <a:gdLst/>
            <a:ahLst/>
            <a:cxnLst>
              <a:cxn ang="0">
                <a:pos x="12" y="4"/>
              </a:cxn>
              <a:cxn ang="0">
                <a:pos x="9" y="0"/>
              </a:cxn>
              <a:cxn ang="0">
                <a:pos x="5" y="1"/>
              </a:cxn>
              <a:cxn ang="0">
                <a:pos x="1" y="3"/>
              </a:cxn>
              <a:cxn ang="0">
                <a:pos x="0" y="5"/>
              </a:cxn>
              <a:cxn ang="0">
                <a:pos x="0" y="9"/>
              </a:cxn>
              <a:cxn ang="0">
                <a:pos x="2" y="10"/>
              </a:cxn>
              <a:cxn ang="0">
                <a:pos x="6" y="11"/>
              </a:cxn>
              <a:cxn ang="0">
                <a:pos x="10" y="10"/>
              </a:cxn>
              <a:cxn ang="0">
                <a:pos x="12" y="9"/>
              </a:cxn>
              <a:cxn ang="0">
                <a:pos x="17" y="9"/>
              </a:cxn>
              <a:cxn ang="0">
                <a:pos x="12" y="4"/>
              </a:cxn>
            </a:cxnLst>
            <a:rect l="0" t="0" r="r" b="b"/>
            <a:pathLst>
              <a:path w="18" h="12">
                <a:moveTo>
                  <a:pt x="12" y="4"/>
                </a:moveTo>
                <a:lnTo>
                  <a:pt x="9" y="0"/>
                </a:lnTo>
                <a:lnTo>
                  <a:pt x="5" y="1"/>
                </a:lnTo>
                <a:lnTo>
                  <a:pt x="1" y="3"/>
                </a:lnTo>
                <a:lnTo>
                  <a:pt x="0" y="5"/>
                </a:lnTo>
                <a:lnTo>
                  <a:pt x="0" y="9"/>
                </a:lnTo>
                <a:lnTo>
                  <a:pt x="2" y="10"/>
                </a:lnTo>
                <a:lnTo>
                  <a:pt x="6" y="11"/>
                </a:lnTo>
                <a:lnTo>
                  <a:pt x="10" y="10"/>
                </a:lnTo>
                <a:lnTo>
                  <a:pt x="12" y="9"/>
                </a:lnTo>
                <a:lnTo>
                  <a:pt x="17" y="9"/>
                </a:lnTo>
                <a:lnTo>
                  <a:pt x="12" y="4"/>
                </a:lnTo>
              </a:path>
            </a:pathLst>
          </a:custGeom>
          <a:solidFill>
            <a:srgbClr val="001F1F"/>
          </a:solidFill>
          <a:ln w="12700" cap="rnd" cmpd="sng">
            <a:solidFill>
              <a:srgbClr val="000000"/>
            </a:solidFill>
            <a:prstDash val="solid"/>
            <a:round/>
            <a:headEnd/>
            <a:tailEnd/>
          </a:ln>
          <a:effectLst/>
        </p:spPr>
        <p:txBody>
          <a:bodyPr/>
          <a:lstStyle/>
          <a:p>
            <a:endParaRPr lang="en-US"/>
          </a:p>
        </p:txBody>
      </p:sp>
      <p:sp>
        <p:nvSpPr>
          <p:cNvPr id="5359" name="Oval 239"/>
          <p:cNvSpPr>
            <a:spLocks noChangeArrowheads="1"/>
          </p:cNvSpPr>
          <p:nvPr/>
        </p:nvSpPr>
        <p:spPr bwMode="auto">
          <a:xfrm flipH="1" flipV="1">
            <a:off x="2227263" y="3340100"/>
            <a:ext cx="9525" cy="9525"/>
          </a:xfrm>
          <a:prstGeom prst="ellipse">
            <a:avLst/>
          </a:prstGeom>
          <a:solidFill>
            <a:srgbClr val="7F9F9F"/>
          </a:solidFill>
          <a:ln w="12700">
            <a:solidFill>
              <a:srgbClr val="000000"/>
            </a:solidFill>
            <a:round/>
            <a:headEnd/>
            <a:tailEnd/>
          </a:ln>
          <a:effectLst/>
        </p:spPr>
        <p:txBody>
          <a:bodyPr wrap="none" anchor="ctr"/>
          <a:lstStyle/>
          <a:p>
            <a:endParaRPr lang="en-US"/>
          </a:p>
        </p:txBody>
      </p:sp>
      <p:sp>
        <p:nvSpPr>
          <p:cNvPr id="5360" name="Freeform 240"/>
          <p:cNvSpPr>
            <a:spLocks/>
          </p:cNvSpPr>
          <p:nvPr/>
        </p:nvSpPr>
        <p:spPr bwMode="auto">
          <a:xfrm>
            <a:off x="1865313" y="3683000"/>
            <a:ext cx="203200" cy="134938"/>
          </a:xfrm>
          <a:custGeom>
            <a:avLst/>
            <a:gdLst/>
            <a:ahLst/>
            <a:cxnLst>
              <a:cxn ang="0">
                <a:pos x="123" y="3"/>
              </a:cxn>
              <a:cxn ang="0">
                <a:pos x="101" y="26"/>
              </a:cxn>
              <a:cxn ang="0">
                <a:pos x="70" y="50"/>
              </a:cxn>
              <a:cxn ang="0">
                <a:pos x="41" y="67"/>
              </a:cxn>
              <a:cxn ang="0">
                <a:pos x="6" y="79"/>
              </a:cxn>
              <a:cxn ang="0">
                <a:pos x="2" y="84"/>
              </a:cxn>
              <a:cxn ang="0">
                <a:pos x="3" y="76"/>
              </a:cxn>
              <a:cxn ang="0">
                <a:pos x="4" y="67"/>
              </a:cxn>
              <a:cxn ang="0">
                <a:pos x="1" y="56"/>
              </a:cxn>
              <a:cxn ang="0">
                <a:pos x="0" y="51"/>
              </a:cxn>
              <a:cxn ang="0">
                <a:pos x="11" y="60"/>
              </a:cxn>
              <a:cxn ang="0">
                <a:pos x="24" y="62"/>
              </a:cxn>
              <a:cxn ang="0">
                <a:pos x="43" y="59"/>
              </a:cxn>
              <a:cxn ang="0">
                <a:pos x="70" y="45"/>
              </a:cxn>
              <a:cxn ang="0">
                <a:pos x="93" y="28"/>
              </a:cxn>
              <a:cxn ang="0">
                <a:pos x="113" y="10"/>
              </a:cxn>
              <a:cxn ang="0">
                <a:pos x="127" y="0"/>
              </a:cxn>
              <a:cxn ang="0">
                <a:pos x="123" y="3"/>
              </a:cxn>
            </a:cxnLst>
            <a:rect l="0" t="0" r="r" b="b"/>
            <a:pathLst>
              <a:path w="128" h="85">
                <a:moveTo>
                  <a:pt x="123" y="3"/>
                </a:moveTo>
                <a:lnTo>
                  <a:pt x="101" y="26"/>
                </a:lnTo>
                <a:lnTo>
                  <a:pt x="70" y="50"/>
                </a:lnTo>
                <a:lnTo>
                  <a:pt x="41" y="67"/>
                </a:lnTo>
                <a:lnTo>
                  <a:pt x="6" y="79"/>
                </a:lnTo>
                <a:lnTo>
                  <a:pt x="2" y="84"/>
                </a:lnTo>
                <a:lnTo>
                  <a:pt x="3" y="76"/>
                </a:lnTo>
                <a:lnTo>
                  <a:pt x="4" y="67"/>
                </a:lnTo>
                <a:lnTo>
                  <a:pt x="1" y="56"/>
                </a:lnTo>
                <a:lnTo>
                  <a:pt x="0" y="51"/>
                </a:lnTo>
                <a:lnTo>
                  <a:pt x="11" y="60"/>
                </a:lnTo>
                <a:lnTo>
                  <a:pt x="24" y="62"/>
                </a:lnTo>
                <a:lnTo>
                  <a:pt x="43" y="59"/>
                </a:lnTo>
                <a:lnTo>
                  <a:pt x="70" y="45"/>
                </a:lnTo>
                <a:lnTo>
                  <a:pt x="93" y="28"/>
                </a:lnTo>
                <a:lnTo>
                  <a:pt x="113" y="10"/>
                </a:lnTo>
                <a:lnTo>
                  <a:pt x="127" y="0"/>
                </a:lnTo>
                <a:lnTo>
                  <a:pt x="123" y="3"/>
                </a:lnTo>
              </a:path>
            </a:pathLst>
          </a:custGeom>
          <a:solidFill>
            <a:srgbClr val="001F1F"/>
          </a:solidFill>
          <a:ln w="9525" cap="rnd">
            <a:noFill/>
            <a:round/>
            <a:headEnd/>
            <a:tailEnd/>
          </a:ln>
          <a:effectLst/>
        </p:spPr>
        <p:txBody>
          <a:bodyPr/>
          <a:lstStyle/>
          <a:p>
            <a:endParaRPr lang="en-US"/>
          </a:p>
        </p:txBody>
      </p:sp>
      <p:sp>
        <p:nvSpPr>
          <p:cNvPr id="5361" name="Freeform 241"/>
          <p:cNvSpPr>
            <a:spLocks/>
          </p:cNvSpPr>
          <p:nvPr/>
        </p:nvSpPr>
        <p:spPr bwMode="auto">
          <a:xfrm>
            <a:off x="2108200" y="3373438"/>
            <a:ext cx="130175" cy="239712"/>
          </a:xfrm>
          <a:custGeom>
            <a:avLst/>
            <a:gdLst/>
            <a:ahLst/>
            <a:cxnLst>
              <a:cxn ang="0">
                <a:pos x="81" y="7"/>
              </a:cxn>
              <a:cxn ang="0">
                <a:pos x="71" y="8"/>
              </a:cxn>
              <a:cxn ang="0">
                <a:pos x="57" y="23"/>
              </a:cxn>
              <a:cxn ang="0">
                <a:pos x="48" y="35"/>
              </a:cxn>
              <a:cxn ang="0">
                <a:pos x="41" y="47"/>
              </a:cxn>
              <a:cxn ang="0">
                <a:pos x="35" y="59"/>
              </a:cxn>
              <a:cxn ang="0">
                <a:pos x="27" y="79"/>
              </a:cxn>
              <a:cxn ang="0">
                <a:pos x="18" y="99"/>
              </a:cxn>
              <a:cxn ang="0">
                <a:pos x="10" y="122"/>
              </a:cxn>
              <a:cxn ang="0">
                <a:pos x="0" y="150"/>
              </a:cxn>
              <a:cxn ang="0">
                <a:pos x="7" y="126"/>
              </a:cxn>
              <a:cxn ang="0">
                <a:pos x="14" y="103"/>
              </a:cxn>
              <a:cxn ang="0">
                <a:pos x="29" y="62"/>
              </a:cxn>
              <a:cxn ang="0">
                <a:pos x="43" y="36"/>
              </a:cxn>
              <a:cxn ang="0">
                <a:pos x="60" y="15"/>
              </a:cxn>
              <a:cxn ang="0">
                <a:pos x="63" y="11"/>
              </a:cxn>
              <a:cxn ang="0">
                <a:pos x="63" y="7"/>
              </a:cxn>
              <a:cxn ang="0">
                <a:pos x="62" y="0"/>
              </a:cxn>
              <a:cxn ang="0">
                <a:pos x="67" y="5"/>
              </a:cxn>
              <a:cxn ang="0">
                <a:pos x="73" y="6"/>
              </a:cxn>
              <a:cxn ang="0">
                <a:pos x="81" y="7"/>
              </a:cxn>
            </a:cxnLst>
            <a:rect l="0" t="0" r="r" b="b"/>
            <a:pathLst>
              <a:path w="82" h="151">
                <a:moveTo>
                  <a:pt x="81" y="7"/>
                </a:moveTo>
                <a:lnTo>
                  <a:pt x="71" y="8"/>
                </a:lnTo>
                <a:lnTo>
                  <a:pt x="57" y="23"/>
                </a:lnTo>
                <a:lnTo>
                  <a:pt x="48" y="35"/>
                </a:lnTo>
                <a:lnTo>
                  <a:pt x="41" y="47"/>
                </a:lnTo>
                <a:lnTo>
                  <a:pt x="35" y="59"/>
                </a:lnTo>
                <a:lnTo>
                  <a:pt x="27" y="79"/>
                </a:lnTo>
                <a:lnTo>
                  <a:pt x="18" y="99"/>
                </a:lnTo>
                <a:lnTo>
                  <a:pt x="10" y="122"/>
                </a:lnTo>
                <a:lnTo>
                  <a:pt x="0" y="150"/>
                </a:lnTo>
                <a:lnTo>
                  <a:pt x="7" y="126"/>
                </a:lnTo>
                <a:lnTo>
                  <a:pt x="14" y="103"/>
                </a:lnTo>
                <a:lnTo>
                  <a:pt x="29" y="62"/>
                </a:lnTo>
                <a:lnTo>
                  <a:pt x="43" y="36"/>
                </a:lnTo>
                <a:lnTo>
                  <a:pt x="60" y="15"/>
                </a:lnTo>
                <a:lnTo>
                  <a:pt x="63" y="11"/>
                </a:lnTo>
                <a:lnTo>
                  <a:pt x="63" y="7"/>
                </a:lnTo>
                <a:lnTo>
                  <a:pt x="62" y="0"/>
                </a:lnTo>
                <a:lnTo>
                  <a:pt x="67" y="5"/>
                </a:lnTo>
                <a:lnTo>
                  <a:pt x="73" y="6"/>
                </a:lnTo>
                <a:lnTo>
                  <a:pt x="81" y="7"/>
                </a:lnTo>
              </a:path>
            </a:pathLst>
          </a:custGeom>
          <a:solidFill>
            <a:srgbClr val="242F2F"/>
          </a:solidFill>
          <a:ln w="9525" cap="rnd">
            <a:noFill/>
            <a:round/>
            <a:headEnd/>
            <a:tailEnd/>
          </a:ln>
          <a:effectLst/>
        </p:spPr>
        <p:txBody>
          <a:bodyPr/>
          <a:lstStyle/>
          <a:p>
            <a:endParaRPr lang="en-US"/>
          </a:p>
        </p:txBody>
      </p:sp>
      <p:sp>
        <p:nvSpPr>
          <p:cNvPr id="5362" name="Freeform 242"/>
          <p:cNvSpPr>
            <a:spLocks/>
          </p:cNvSpPr>
          <p:nvPr/>
        </p:nvSpPr>
        <p:spPr bwMode="auto">
          <a:xfrm>
            <a:off x="1752600" y="4027488"/>
            <a:ext cx="49213" cy="17462"/>
          </a:xfrm>
          <a:custGeom>
            <a:avLst/>
            <a:gdLst/>
            <a:ahLst/>
            <a:cxnLst>
              <a:cxn ang="0">
                <a:pos x="30" y="2"/>
              </a:cxn>
              <a:cxn ang="0">
                <a:pos x="19" y="0"/>
              </a:cxn>
              <a:cxn ang="0">
                <a:pos x="13" y="0"/>
              </a:cxn>
              <a:cxn ang="0">
                <a:pos x="6" y="3"/>
              </a:cxn>
              <a:cxn ang="0">
                <a:pos x="3" y="7"/>
              </a:cxn>
              <a:cxn ang="0">
                <a:pos x="0" y="8"/>
              </a:cxn>
              <a:cxn ang="0">
                <a:pos x="3" y="10"/>
              </a:cxn>
              <a:cxn ang="0">
                <a:pos x="12" y="10"/>
              </a:cxn>
              <a:cxn ang="0">
                <a:pos x="17" y="5"/>
              </a:cxn>
              <a:cxn ang="0">
                <a:pos x="24" y="3"/>
              </a:cxn>
              <a:cxn ang="0">
                <a:pos x="29" y="2"/>
              </a:cxn>
              <a:cxn ang="0">
                <a:pos x="30" y="2"/>
              </a:cxn>
            </a:cxnLst>
            <a:rect l="0" t="0" r="r" b="b"/>
            <a:pathLst>
              <a:path w="31" h="11">
                <a:moveTo>
                  <a:pt x="30" y="2"/>
                </a:moveTo>
                <a:lnTo>
                  <a:pt x="19" y="0"/>
                </a:lnTo>
                <a:lnTo>
                  <a:pt x="13" y="0"/>
                </a:lnTo>
                <a:lnTo>
                  <a:pt x="6" y="3"/>
                </a:lnTo>
                <a:lnTo>
                  <a:pt x="3" y="7"/>
                </a:lnTo>
                <a:lnTo>
                  <a:pt x="0" y="8"/>
                </a:lnTo>
                <a:lnTo>
                  <a:pt x="3" y="10"/>
                </a:lnTo>
                <a:lnTo>
                  <a:pt x="12" y="10"/>
                </a:lnTo>
                <a:lnTo>
                  <a:pt x="17" y="5"/>
                </a:lnTo>
                <a:lnTo>
                  <a:pt x="24" y="3"/>
                </a:lnTo>
                <a:lnTo>
                  <a:pt x="29" y="2"/>
                </a:lnTo>
                <a:lnTo>
                  <a:pt x="30" y="2"/>
                </a:lnTo>
              </a:path>
            </a:pathLst>
          </a:custGeom>
          <a:solidFill>
            <a:srgbClr val="242F2F"/>
          </a:solidFill>
          <a:ln w="9525" cap="rnd">
            <a:noFill/>
            <a:round/>
            <a:headEnd/>
            <a:tailEnd/>
          </a:ln>
          <a:effectLst/>
        </p:spPr>
        <p:txBody>
          <a:bodyPr/>
          <a:lstStyle/>
          <a:p>
            <a:endParaRPr lang="en-US"/>
          </a:p>
        </p:txBody>
      </p:sp>
      <p:sp>
        <p:nvSpPr>
          <p:cNvPr id="5363" name="Freeform 243"/>
          <p:cNvSpPr>
            <a:spLocks/>
          </p:cNvSpPr>
          <p:nvPr/>
        </p:nvSpPr>
        <p:spPr bwMode="auto">
          <a:xfrm>
            <a:off x="1751013" y="3797300"/>
            <a:ext cx="61912" cy="28575"/>
          </a:xfrm>
          <a:custGeom>
            <a:avLst/>
            <a:gdLst/>
            <a:ahLst/>
            <a:cxnLst>
              <a:cxn ang="0">
                <a:pos x="38" y="0"/>
              </a:cxn>
              <a:cxn ang="0">
                <a:pos x="31" y="0"/>
              </a:cxn>
              <a:cxn ang="0">
                <a:pos x="22" y="1"/>
              </a:cxn>
              <a:cxn ang="0">
                <a:pos x="14" y="5"/>
              </a:cxn>
              <a:cxn ang="0">
                <a:pos x="10" y="10"/>
              </a:cxn>
              <a:cxn ang="0">
                <a:pos x="4" y="16"/>
              </a:cxn>
              <a:cxn ang="0">
                <a:pos x="0" y="17"/>
              </a:cxn>
            </a:cxnLst>
            <a:rect l="0" t="0" r="r" b="b"/>
            <a:pathLst>
              <a:path w="39" h="18">
                <a:moveTo>
                  <a:pt x="38" y="0"/>
                </a:moveTo>
                <a:lnTo>
                  <a:pt x="31" y="0"/>
                </a:lnTo>
                <a:lnTo>
                  <a:pt x="22" y="1"/>
                </a:lnTo>
                <a:lnTo>
                  <a:pt x="14" y="5"/>
                </a:lnTo>
                <a:lnTo>
                  <a:pt x="10" y="10"/>
                </a:lnTo>
                <a:lnTo>
                  <a:pt x="4" y="16"/>
                </a:lnTo>
                <a:lnTo>
                  <a:pt x="0" y="1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64" name="Freeform 244"/>
          <p:cNvSpPr>
            <a:spLocks/>
          </p:cNvSpPr>
          <p:nvPr/>
        </p:nvSpPr>
        <p:spPr bwMode="auto">
          <a:xfrm>
            <a:off x="1654175" y="3802063"/>
            <a:ext cx="85725" cy="49212"/>
          </a:xfrm>
          <a:custGeom>
            <a:avLst/>
            <a:gdLst/>
            <a:ahLst/>
            <a:cxnLst>
              <a:cxn ang="0">
                <a:pos x="53" y="5"/>
              </a:cxn>
              <a:cxn ang="0">
                <a:pos x="50" y="12"/>
              </a:cxn>
              <a:cxn ang="0">
                <a:pos x="44" y="18"/>
              </a:cxn>
              <a:cxn ang="0">
                <a:pos x="36" y="24"/>
              </a:cxn>
              <a:cxn ang="0">
                <a:pos x="26" y="29"/>
              </a:cxn>
              <a:cxn ang="0">
                <a:pos x="17" y="30"/>
              </a:cxn>
              <a:cxn ang="0">
                <a:pos x="10" y="29"/>
              </a:cxn>
              <a:cxn ang="0">
                <a:pos x="0" y="25"/>
              </a:cxn>
              <a:cxn ang="0">
                <a:pos x="0" y="18"/>
              </a:cxn>
              <a:cxn ang="0">
                <a:pos x="10" y="23"/>
              </a:cxn>
              <a:cxn ang="0">
                <a:pos x="19" y="20"/>
              </a:cxn>
              <a:cxn ang="0">
                <a:pos x="24" y="10"/>
              </a:cxn>
              <a:cxn ang="0">
                <a:pos x="30" y="12"/>
              </a:cxn>
              <a:cxn ang="0">
                <a:pos x="41" y="8"/>
              </a:cxn>
              <a:cxn ang="0">
                <a:pos x="46" y="0"/>
              </a:cxn>
              <a:cxn ang="0">
                <a:pos x="49" y="3"/>
              </a:cxn>
              <a:cxn ang="0">
                <a:pos x="53" y="4"/>
              </a:cxn>
              <a:cxn ang="0">
                <a:pos x="53" y="5"/>
              </a:cxn>
            </a:cxnLst>
            <a:rect l="0" t="0" r="r" b="b"/>
            <a:pathLst>
              <a:path w="54" h="31">
                <a:moveTo>
                  <a:pt x="53" y="5"/>
                </a:moveTo>
                <a:lnTo>
                  <a:pt x="50" y="12"/>
                </a:lnTo>
                <a:lnTo>
                  <a:pt x="44" y="18"/>
                </a:lnTo>
                <a:lnTo>
                  <a:pt x="36" y="24"/>
                </a:lnTo>
                <a:lnTo>
                  <a:pt x="26" y="29"/>
                </a:lnTo>
                <a:lnTo>
                  <a:pt x="17" y="30"/>
                </a:lnTo>
                <a:lnTo>
                  <a:pt x="10" y="29"/>
                </a:lnTo>
                <a:lnTo>
                  <a:pt x="0" y="25"/>
                </a:lnTo>
                <a:lnTo>
                  <a:pt x="0" y="18"/>
                </a:lnTo>
                <a:lnTo>
                  <a:pt x="10" y="23"/>
                </a:lnTo>
                <a:lnTo>
                  <a:pt x="19" y="20"/>
                </a:lnTo>
                <a:lnTo>
                  <a:pt x="24" y="10"/>
                </a:lnTo>
                <a:lnTo>
                  <a:pt x="30" y="12"/>
                </a:lnTo>
                <a:lnTo>
                  <a:pt x="41" y="8"/>
                </a:lnTo>
                <a:lnTo>
                  <a:pt x="46" y="0"/>
                </a:lnTo>
                <a:lnTo>
                  <a:pt x="49" y="3"/>
                </a:lnTo>
                <a:lnTo>
                  <a:pt x="53" y="4"/>
                </a:lnTo>
                <a:lnTo>
                  <a:pt x="53" y="5"/>
                </a:lnTo>
              </a:path>
            </a:pathLst>
          </a:custGeom>
          <a:solidFill>
            <a:srgbClr val="242F2F"/>
          </a:solidFill>
          <a:ln w="9525" cap="rnd">
            <a:noFill/>
            <a:round/>
            <a:headEnd/>
            <a:tailEnd/>
          </a:ln>
          <a:effectLst/>
        </p:spPr>
        <p:txBody>
          <a:bodyPr/>
          <a:lstStyle/>
          <a:p>
            <a:endParaRPr lang="en-US"/>
          </a:p>
        </p:txBody>
      </p:sp>
      <p:sp>
        <p:nvSpPr>
          <p:cNvPr id="5365" name="Freeform 245"/>
          <p:cNvSpPr>
            <a:spLocks/>
          </p:cNvSpPr>
          <p:nvPr/>
        </p:nvSpPr>
        <p:spPr bwMode="auto">
          <a:xfrm>
            <a:off x="1835150" y="3795713"/>
            <a:ext cx="31750" cy="41275"/>
          </a:xfrm>
          <a:custGeom>
            <a:avLst/>
            <a:gdLst/>
            <a:ahLst/>
            <a:cxnLst>
              <a:cxn ang="0">
                <a:pos x="19" y="0"/>
              </a:cxn>
              <a:cxn ang="0">
                <a:pos x="17" y="10"/>
              </a:cxn>
              <a:cxn ang="0">
                <a:pos x="12" y="19"/>
              </a:cxn>
              <a:cxn ang="0">
                <a:pos x="3" y="25"/>
              </a:cxn>
              <a:cxn ang="0">
                <a:pos x="0" y="21"/>
              </a:cxn>
              <a:cxn ang="0">
                <a:pos x="7" y="15"/>
              </a:cxn>
              <a:cxn ang="0">
                <a:pos x="13" y="9"/>
              </a:cxn>
              <a:cxn ang="0">
                <a:pos x="19" y="0"/>
              </a:cxn>
            </a:cxnLst>
            <a:rect l="0" t="0" r="r" b="b"/>
            <a:pathLst>
              <a:path w="20" h="26">
                <a:moveTo>
                  <a:pt x="19" y="0"/>
                </a:moveTo>
                <a:lnTo>
                  <a:pt x="17" y="10"/>
                </a:lnTo>
                <a:lnTo>
                  <a:pt x="12" y="19"/>
                </a:lnTo>
                <a:lnTo>
                  <a:pt x="3" y="25"/>
                </a:lnTo>
                <a:lnTo>
                  <a:pt x="0" y="21"/>
                </a:lnTo>
                <a:lnTo>
                  <a:pt x="7" y="15"/>
                </a:lnTo>
                <a:lnTo>
                  <a:pt x="13" y="9"/>
                </a:lnTo>
                <a:lnTo>
                  <a:pt x="19" y="0"/>
                </a:lnTo>
              </a:path>
            </a:pathLst>
          </a:custGeom>
          <a:solidFill>
            <a:srgbClr val="242F2F"/>
          </a:solidFill>
          <a:ln w="9525" cap="rnd">
            <a:noFill/>
            <a:round/>
            <a:headEnd/>
            <a:tailEnd/>
          </a:ln>
          <a:effectLst/>
        </p:spPr>
        <p:txBody>
          <a:bodyPr/>
          <a:lstStyle/>
          <a:p>
            <a:endParaRPr lang="en-US"/>
          </a:p>
        </p:txBody>
      </p:sp>
      <p:sp>
        <p:nvSpPr>
          <p:cNvPr id="5366" name="Freeform 246"/>
          <p:cNvSpPr>
            <a:spLocks/>
          </p:cNvSpPr>
          <p:nvPr/>
        </p:nvSpPr>
        <p:spPr bwMode="auto">
          <a:xfrm>
            <a:off x="1757363" y="3830638"/>
            <a:ext cx="4762" cy="19050"/>
          </a:xfrm>
          <a:custGeom>
            <a:avLst/>
            <a:gdLst/>
            <a:ahLst/>
            <a:cxnLst>
              <a:cxn ang="0">
                <a:pos x="2" y="0"/>
              </a:cxn>
              <a:cxn ang="0">
                <a:pos x="0" y="7"/>
              </a:cxn>
              <a:cxn ang="0">
                <a:pos x="1" y="11"/>
              </a:cxn>
            </a:cxnLst>
            <a:rect l="0" t="0" r="r" b="b"/>
            <a:pathLst>
              <a:path w="3" h="12">
                <a:moveTo>
                  <a:pt x="2" y="0"/>
                </a:moveTo>
                <a:lnTo>
                  <a:pt x="0" y="7"/>
                </a:lnTo>
                <a:lnTo>
                  <a:pt x="1" y="1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67" name="Freeform 247"/>
          <p:cNvSpPr>
            <a:spLocks/>
          </p:cNvSpPr>
          <p:nvPr/>
        </p:nvSpPr>
        <p:spPr bwMode="auto">
          <a:xfrm>
            <a:off x="1631950" y="3852863"/>
            <a:ext cx="111125" cy="50800"/>
          </a:xfrm>
          <a:custGeom>
            <a:avLst/>
            <a:gdLst/>
            <a:ahLst/>
            <a:cxnLst>
              <a:cxn ang="0">
                <a:pos x="69" y="5"/>
              </a:cxn>
              <a:cxn ang="0">
                <a:pos x="69" y="12"/>
              </a:cxn>
              <a:cxn ang="0">
                <a:pos x="64" y="27"/>
              </a:cxn>
              <a:cxn ang="0">
                <a:pos x="64" y="31"/>
              </a:cxn>
              <a:cxn ang="0">
                <a:pos x="35" y="31"/>
              </a:cxn>
              <a:cxn ang="0">
                <a:pos x="11" y="31"/>
              </a:cxn>
              <a:cxn ang="0">
                <a:pos x="0" y="31"/>
              </a:cxn>
              <a:cxn ang="0">
                <a:pos x="1" y="21"/>
              </a:cxn>
              <a:cxn ang="0">
                <a:pos x="1" y="12"/>
              </a:cxn>
              <a:cxn ang="0">
                <a:pos x="5" y="16"/>
              </a:cxn>
              <a:cxn ang="0">
                <a:pos x="8" y="22"/>
              </a:cxn>
              <a:cxn ang="0">
                <a:pos x="18" y="26"/>
              </a:cxn>
              <a:cxn ang="0">
                <a:pos x="41" y="25"/>
              </a:cxn>
              <a:cxn ang="0">
                <a:pos x="51" y="22"/>
              </a:cxn>
              <a:cxn ang="0">
                <a:pos x="60" y="19"/>
              </a:cxn>
              <a:cxn ang="0">
                <a:pos x="65" y="14"/>
              </a:cxn>
              <a:cxn ang="0">
                <a:pos x="69" y="0"/>
              </a:cxn>
              <a:cxn ang="0">
                <a:pos x="69" y="5"/>
              </a:cxn>
            </a:cxnLst>
            <a:rect l="0" t="0" r="r" b="b"/>
            <a:pathLst>
              <a:path w="70" h="32">
                <a:moveTo>
                  <a:pt x="69" y="5"/>
                </a:moveTo>
                <a:lnTo>
                  <a:pt x="69" y="12"/>
                </a:lnTo>
                <a:lnTo>
                  <a:pt x="64" y="27"/>
                </a:lnTo>
                <a:lnTo>
                  <a:pt x="64" y="31"/>
                </a:lnTo>
                <a:lnTo>
                  <a:pt x="35" y="31"/>
                </a:lnTo>
                <a:lnTo>
                  <a:pt x="11" y="31"/>
                </a:lnTo>
                <a:lnTo>
                  <a:pt x="0" y="31"/>
                </a:lnTo>
                <a:lnTo>
                  <a:pt x="1" y="21"/>
                </a:lnTo>
                <a:lnTo>
                  <a:pt x="1" y="12"/>
                </a:lnTo>
                <a:lnTo>
                  <a:pt x="5" y="16"/>
                </a:lnTo>
                <a:lnTo>
                  <a:pt x="8" y="22"/>
                </a:lnTo>
                <a:lnTo>
                  <a:pt x="18" y="26"/>
                </a:lnTo>
                <a:lnTo>
                  <a:pt x="41" y="25"/>
                </a:lnTo>
                <a:lnTo>
                  <a:pt x="51" y="22"/>
                </a:lnTo>
                <a:lnTo>
                  <a:pt x="60" y="19"/>
                </a:lnTo>
                <a:lnTo>
                  <a:pt x="65" y="14"/>
                </a:lnTo>
                <a:lnTo>
                  <a:pt x="69" y="0"/>
                </a:lnTo>
                <a:lnTo>
                  <a:pt x="69" y="5"/>
                </a:lnTo>
              </a:path>
            </a:pathLst>
          </a:custGeom>
          <a:solidFill>
            <a:srgbClr val="001F1F"/>
          </a:solidFill>
          <a:ln w="9525" cap="rnd">
            <a:noFill/>
            <a:round/>
            <a:headEnd/>
            <a:tailEnd/>
          </a:ln>
          <a:effectLst/>
        </p:spPr>
        <p:txBody>
          <a:bodyPr/>
          <a:lstStyle/>
          <a:p>
            <a:endParaRPr lang="en-US"/>
          </a:p>
        </p:txBody>
      </p:sp>
      <p:sp>
        <p:nvSpPr>
          <p:cNvPr id="5368" name="Freeform 248"/>
          <p:cNvSpPr>
            <a:spLocks/>
          </p:cNvSpPr>
          <p:nvPr/>
        </p:nvSpPr>
        <p:spPr bwMode="auto">
          <a:xfrm>
            <a:off x="1804988" y="3838575"/>
            <a:ext cx="23812" cy="39688"/>
          </a:xfrm>
          <a:custGeom>
            <a:avLst/>
            <a:gdLst/>
            <a:ahLst/>
            <a:cxnLst>
              <a:cxn ang="0">
                <a:pos x="13" y="0"/>
              </a:cxn>
              <a:cxn ang="0">
                <a:pos x="14" y="3"/>
              </a:cxn>
              <a:cxn ang="0">
                <a:pos x="13" y="10"/>
              </a:cxn>
              <a:cxn ang="0">
                <a:pos x="8" y="17"/>
              </a:cxn>
              <a:cxn ang="0">
                <a:pos x="1" y="24"/>
              </a:cxn>
              <a:cxn ang="0">
                <a:pos x="0" y="19"/>
              </a:cxn>
              <a:cxn ang="0">
                <a:pos x="4" y="10"/>
              </a:cxn>
              <a:cxn ang="0">
                <a:pos x="9" y="1"/>
              </a:cxn>
              <a:cxn ang="0">
                <a:pos x="13" y="0"/>
              </a:cxn>
            </a:cxnLst>
            <a:rect l="0" t="0" r="r" b="b"/>
            <a:pathLst>
              <a:path w="15" h="25">
                <a:moveTo>
                  <a:pt x="13" y="0"/>
                </a:moveTo>
                <a:lnTo>
                  <a:pt x="14" y="3"/>
                </a:lnTo>
                <a:lnTo>
                  <a:pt x="13" y="10"/>
                </a:lnTo>
                <a:lnTo>
                  <a:pt x="8" y="17"/>
                </a:lnTo>
                <a:lnTo>
                  <a:pt x="1" y="24"/>
                </a:lnTo>
                <a:lnTo>
                  <a:pt x="0" y="19"/>
                </a:lnTo>
                <a:lnTo>
                  <a:pt x="4" y="10"/>
                </a:lnTo>
                <a:lnTo>
                  <a:pt x="9" y="1"/>
                </a:lnTo>
                <a:lnTo>
                  <a:pt x="13" y="0"/>
                </a:lnTo>
              </a:path>
            </a:pathLst>
          </a:custGeom>
          <a:solidFill>
            <a:srgbClr val="242F2F"/>
          </a:solidFill>
          <a:ln w="9525" cap="rnd">
            <a:noFill/>
            <a:round/>
            <a:headEnd/>
            <a:tailEnd/>
          </a:ln>
          <a:effectLst/>
        </p:spPr>
        <p:txBody>
          <a:bodyPr/>
          <a:lstStyle/>
          <a:p>
            <a:endParaRPr lang="en-US"/>
          </a:p>
        </p:txBody>
      </p:sp>
      <p:sp>
        <p:nvSpPr>
          <p:cNvPr id="5369" name="Freeform 249"/>
          <p:cNvSpPr>
            <a:spLocks/>
          </p:cNvSpPr>
          <p:nvPr/>
        </p:nvSpPr>
        <p:spPr bwMode="auto">
          <a:xfrm>
            <a:off x="1330325" y="3832225"/>
            <a:ext cx="122238" cy="42863"/>
          </a:xfrm>
          <a:custGeom>
            <a:avLst/>
            <a:gdLst/>
            <a:ahLst/>
            <a:cxnLst>
              <a:cxn ang="0">
                <a:pos x="68" y="5"/>
              </a:cxn>
              <a:cxn ang="0">
                <a:pos x="64" y="0"/>
              </a:cxn>
              <a:cxn ang="0">
                <a:pos x="13" y="13"/>
              </a:cxn>
              <a:cxn ang="0">
                <a:pos x="0" y="21"/>
              </a:cxn>
              <a:cxn ang="0">
                <a:pos x="0" y="26"/>
              </a:cxn>
              <a:cxn ang="0">
                <a:pos x="15" y="20"/>
              </a:cxn>
              <a:cxn ang="0">
                <a:pos x="37" y="14"/>
              </a:cxn>
              <a:cxn ang="0">
                <a:pos x="64" y="9"/>
              </a:cxn>
              <a:cxn ang="0">
                <a:pos x="76" y="8"/>
              </a:cxn>
              <a:cxn ang="0">
                <a:pos x="68" y="5"/>
              </a:cxn>
            </a:cxnLst>
            <a:rect l="0" t="0" r="r" b="b"/>
            <a:pathLst>
              <a:path w="77" h="27">
                <a:moveTo>
                  <a:pt x="68" y="5"/>
                </a:moveTo>
                <a:lnTo>
                  <a:pt x="64" y="0"/>
                </a:lnTo>
                <a:lnTo>
                  <a:pt x="13" y="13"/>
                </a:lnTo>
                <a:lnTo>
                  <a:pt x="0" y="21"/>
                </a:lnTo>
                <a:lnTo>
                  <a:pt x="0" y="26"/>
                </a:lnTo>
                <a:lnTo>
                  <a:pt x="15" y="20"/>
                </a:lnTo>
                <a:lnTo>
                  <a:pt x="37" y="14"/>
                </a:lnTo>
                <a:lnTo>
                  <a:pt x="64" y="9"/>
                </a:lnTo>
                <a:lnTo>
                  <a:pt x="76" y="8"/>
                </a:lnTo>
                <a:lnTo>
                  <a:pt x="68" y="5"/>
                </a:lnTo>
              </a:path>
            </a:pathLst>
          </a:custGeom>
          <a:solidFill>
            <a:srgbClr val="242F2F"/>
          </a:solidFill>
          <a:ln w="9525" cap="rnd">
            <a:noFill/>
            <a:round/>
            <a:headEnd/>
            <a:tailEnd/>
          </a:ln>
          <a:effectLst/>
        </p:spPr>
        <p:txBody>
          <a:bodyPr/>
          <a:lstStyle/>
          <a:p>
            <a:endParaRPr lang="en-US"/>
          </a:p>
        </p:txBody>
      </p:sp>
      <p:sp>
        <p:nvSpPr>
          <p:cNvPr id="5370" name="Freeform 250"/>
          <p:cNvSpPr>
            <a:spLocks/>
          </p:cNvSpPr>
          <p:nvPr/>
        </p:nvSpPr>
        <p:spPr bwMode="auto">
          <a:xfrm>
            <a:off x="1296988" y="3868738"/>
            <a:ext cx="26987" cy="23812"/>
          </a:xfrm>
          <a:custGeom>
            <a:avLst/>
            <a:gdLst/>
            <a:ahLst/>
            <a:cxnLst>
              <a:cxn ang="0">
                <a:pos x="15" y="0"/>
              </a:cxn>
              <a:cxn ang="0">
                <a:pos x="16" y="4"/>
              </a:cxn>
              <a:cxn ang="0">
                <a:pos x="15" y="7"/>
              </a:cxn>
              <a:cxn ang="0">
                <a:pos x="0" y="14"/>
              </a:cxn>
              <a:cxn ang="0">
                <a:pos x="15" y="0"/>
              </a:cxn>
            </a:cxnLst>
            <a:rect l="0" t="0" r="r" b="b"/>
            <a:pathLst>
              <a:path w="17" h="15">
                <a:moveTo>
                  <a:pt x="15" y="0"/>
                </a:moveTo>
                <a:lnTo>
                  <a:pt x="16" y="4"/>
                </a:lnTo>
                <a:lnTo>
                  <a:pt x="15" y="7"/>
                </a:lnTo>
                <a:lnTo>
                  <a:pt x="0" y="14"/>
                </a:lnTo>
                <a:lnTo>
                  <a:pt x="15" y="0"/>
                </a:lnTo>
              </a:path>
            </a:pathLst>
          </a:custGeom>
          <a:solidFill>
            <a:srgbClr val="242F2F"/>
          </a:solidFill>
          <a:ln w="9525" cap="rnd">
            <a:noFill/>
            <a:round/>
            <a:headEnd/>
            <a:tailEnd/>
          </a:ln>
          <a:effectLst/>
        </p:spPr>
        <p:txBody>
          <a:bodyPr/>
          <a:lstStyle/>
          <a:p>
            <a:endParaRPr lang="en-US"/>
          </a:p>
        </p:txBody>
      </p:sp>
      <p:sp>
        <p:nvSpPr>
          <p:cNvPr id="5371" name="Freeform 251"/>
          <p:cNvSpPr>
            <a:spLocks/>
          </p:cNvSpPr>
          <p:nvPr/>
        </p:nvSpPr>
        <p:spPr bwMode="auto">
          <a:xfrm>
            <a:off x="1557338" y="3863975"/>
            <a:ext cx="12700" cy="11113"/>
          </a:xfrm>
          <a:custGeom>
            <a:avLst/>
            <a:gdLst/>
            <a:ahLst/>
            <a:cxnLst>
              <a:cxn ang="0">
                <a:pos x="0" y="0"/>
              </a:cxn>
              <a:cxn ang="0">
                <a:pos x="5" y="4"/>
              </a:cxn>
              <a:cxn ang="0">
                <a:pos x="7" y="6"/>
              </a:cxn>
            </a:cxnLst>
            <a:rect l="0" t="0" r="r" b="b"/>
            <a:pathLst>
              <a:path w="8" h="7">
                <a:moveTo>
                  <a:pt x="0" y="0"/>
                </a:moveTo>
                <a:lnTo>
                  <a:pt x="5" y="4"/>
                </a:lnTo>
                <a:lnTo>
                  <a:pt x="7" y="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72" name="Freeform 252"/>
          <p:cNvSpPr>
            <a:spLocks/>
          </p:cNvSpPr>
          <p:nvPr/>
        </p:nvSpPr>
        <p:spPr bwMode="auto">
          <a:xfrm>
            <a:off x="1573213" y="3863975"/>
            <a:ext cx="28575" cy="4763"/>
          </a:xfrm>
          <a:custGeom>
            <a:avLst/>
            <a:gdLst/>
            <a:ahLst/>
            <a:cxnLst>
              <a:cxn ang="0">
                <a:pos x="17" y="0"/>
              </a:cxn>
              <a:cxn ang="0">
                <a:pos x="8" y="0"/>
              </a:cxn>
              <a:cxn ang="0">
                <a:pos x="0" y="2"/>
              </a:cxn>
            </a:cxnLst>
            <a:rect l="0" t="0" r="r" b="b"/>
            <a:pathLst>
              <a:path w="18" h="3">
                <a:moveTo>
                  <a:pt x="17" y="0"/>
                </a:moveTo>
                <a:lnTo>
                  <a:pt x="8" y="0"/>
                </a:lnTo>
                <a:lnTo>
                  <a:pt x="0" y="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73" name="Freeform 253"/>
          <p:cNvSpPr>
            <a:spLocks/>
          </p:cNvSpPr>
          <p:nvPr/>
        </p:nvSpPr>
        <p:spPr bwMode="auto">
          <a:xfrm>
            <a:off x="1601788" y="4038600"/>
            <a:ext cx="20637" cy="23813"/>
          </a:xfrm>
          <a:custGeom>
            <a:avLst/>
            <a:gdLst/>
            <a:ahLst/>
            <a:cxnLst>
              <a:cxn ang="0">
                <a:pos x="12" y="14"/>
              </a:cxn>
              <a:cxn ang="0">
                <a:pos x="11" y="7"/>
              </a:cxn>
              <a:cxn ang="0">
                <a:pos x="5" y="3"/>
              </a:cxn>
              <a:cxn ang="0">
                <a:pos x="0" y="0"/>
              </a:cxn>
            </a:cxnLst>
            <a:rect l="0" t="0" r="r" b="b"/>
            <a:pathLst>
              <a:path w="13" h="15">
                <a:moveTo>
                  <a:pt x="12" y="14"/>
                </a:moveTo>
                <a:lnTo>
                  <a:pt x="11" y="7"/>
                </a:lnTo>
                <a:lnTo>
                  <a:pt x="5" y="3"/>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74" name="Freeform 254"/>
          <p:cNvSpPr>
            <a:spLocks/>
          </p:cNvSpPr>
          <p:nvPr/>
        </p:nvSpPr>
        <p:spPr bwMode="auto">
          <a:xfrm>
            <a:off x="1582738" y="4022725"/>
            <a:ext cx="30162" cy="12700"/>
          </a:xfrm>
          <a:custGeom>
            <a:avLst/>
            <a:gdLst/>
            <a:ahLst/>
            <a:cxnLst>
              <a:cxn ang="0">
                <a:pos x="18" y="0"/>
              </a:cxn>
              <a:cxn ang="0">
                <a:pos x="12" y="3"/>
              </a:cxn>
              <a:cxn ang="0">
                <a:pos x="7" y="2"/>
              </a:cxn>
              <a:cxn ang="0">
                <a:pos x="0" y="7"/>
              </a:cxn>
            </a:cxnLst>
            <a:rect l="0" t="0" r="r" b="b"/>
            <a:pathLst>
              <a:path w="19" h="8">
                <a:moveTo>
                  <a:pt x="18" y="0"/>
                </a:moveTo>
                <a:lnTo>
                  <a:pt x="12" y="3"/>
                </a:lnTo>
                <a:lnTo>
                  <a:pt x="7" y="2"/>
                </a:lnTo>
                <a:lnTo>
                  <a:pt x="0" y="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75" name="Freeform 255"/>
          <p:cNvSpPr>
            <a:spLocks/>
          </p:cNvSpPr>
          <p:nvPr/>
        </p:nvSpPr>
        <p:spPr bwMode="auto">
          <a:xfrm>
            <a:off x="1543050" y="4014788"/>
            <a:ext cx="25400" cy="25400"/>
          </a:xfrm>
          <a:custGeom>
            <a:avLst/>
            <a:gdLst/>
            <a:ahLst/>
            <a:cxnLst>
              <a:cxn ang="0">
                <a:pos x="0" y="3"/>
              </a:cxn>
              <a:cxn ang="0">
                <a:pos x="1" y="9"/>
              </a:cxn>
              <a:cxn ang="0">
                <a:pos x="6" y="15"/>
              </a:cxn>
              <a:cxn ang="0">
                <a:pos x="15" y="15"/>
              </a:cxn>
              <a:cxn ang="0">
                <a:pos x="8" y="10"/>
              </a:cxn>
              <a:cxn ang="0">
                <a:pos x="4" y="4"/>
              </a:cxn>
              <a:cxn ang="0">
                <a:pos x="0" y="0"/>
              </a:cxn>
              <a:cxn ang="0">
                <a:pos x="0" y="3"/>
              </a:cxn>
            </a:cxnLst>
            <a:rect l="0" t="0" r="r" b="b"/>
            <a:pathLst>
              <a:path w="16" h="16">
                <a:moveTo>
                  <a:pt x="0" y="3"/>
                </a:moveTo>
                <a:lnTo>
                  <a:pt x="1" y="9"/>
                </a:lnTo>
                <a:lnTo>
                  <a:pt x="6" y="15"/>
                </a:lnTo>
                <a:lnTo>
                  <a:pt x="15" y="15"/>
                </a:lnTo>
                <a:lnTo>
                  <a:pt x="8" y="10"/>
                </a:lnTo>
                <a:lnTo>
                  <a:pt x="4" y="4"/>
                </a:lnTo>
                <a:lnTo>
                  <a:pt x="0" y="0"/>
                </a:lnTo>
                <a:lnTo>
                  <a:pt x="0" y="3"/>
                </a:lnTo>
              </a:path>
            </a:pathLst>
          </a:custGeom>
          <a:solidFill>
            <a:srgbClr val="242F2F"/>
          </a:solidFill>
          <a:ln w="9525" cap="rnd">
            <a:noFill/>
            <a:round/>
            <a:headEnd/>
            <a:tailEnd/>
          </a:ln>
          <a:effectLst/>
        </p:spPr>
        <p:txBody>
          <a:bodyPr/>
          <a:lstStyle/>
          <a:p>
            <a:endParaRPr lang="en-US"/>
          </a:p>
        </p:txBody>
      </p:sp>
      <p:sp>
        <p:nvSpPr>
          <p:cNvPr id="5376" name="Freeform 256"/>
          <p:cNvSpPr>
            <a:spLocks/>
          </p:cNvSpPr>
          <p:nvPr/>
        </p:nvSpPr>
        <p:spPr bwMode="auto">
          <a:xfrm>
            <a:off x="1214438" y="3903663"/>
            <a:ext cx="69850" cy="139700"/>
          </a:xfrm>
          <a:custGeom>
            <a:avLst/>
            <a:gdLst/>
            <a:ahLst/>
            <a:cxnLst>
              <a:cxn ang="0">
                <a:pos x="43" y="0"/>
              </a:cxn>
              <a:cxn ang="0">
                <a:pos x="22" y="14"/>
              </a:cxn>
              <a:cxn ang="0">
                <a:pos x="9" y="29"/>
              </a:cxn>
              <a:cxn ang="0">
                <a:pos x="3" y="46"/>
              </a:cxn>
              <a:cxn ang="0">
                <a:pos x="2" y="65"/>
              </a:cxn>
              <a:cxn ang="0">
                <a:pos x="2" y="87"/>
              </a:cxn>
              <a:cxn ang="0">
                <a:pos x="0" y="55"/>
              </a:cxn>
              <a:cxn ang="0">
                <a:pos x="1" y="36"/>
              </a:cxn>
              <a:cxn ang="0">
                <a:pos x="8" y="22"/>
              </a:cxn>
              <a:cxn ang="0">
                <a:pos x="20" y="9"/>
              </a:cxn>
              <a:cxn ang="0">
                <a:pos x="29" y="1"/>
              </a:cxn>
              <a:cxn ang="0">
                <a:pos x="43" y="0"/>
              </a:cxn>
            </a:cxnLst>
            <a:rect l="0" t="0" r="r" b="b"/>
            <a:pathLst>
              <a:path w="44" h="88">
                <a:moveTo>
                  <a:pt x="43" y="0"/>
                </a:moveTo>
                <a:lnTo>
                  <a:pt x="22" y="14"/>
                </a:lnTo>
                <a:lnTo>
                  <a:pt x="9" y="29"/>
                </a:lnTo>
                <a:lnTo>
                  <a:pt x="3" y="46"/>
                </a:lnTo>
                <a:lnTo>
                  <a:pt x="2" y="65"/>
                </a:lnTo>
                <a:lnTo>
                  <a:pt x="2" y="87"/>
                </a:lnTo>
                <a:lnTo>
                  <a:pt x="0" y="55"/>
                </a:lnTo>
                <a:lnTo>
                  <a:pt x="1" y="36"/>
                </a:lnTo>
                <a:lnTo>
                  <a:pt x="8" y="22"/>
                </a:lnTo>
                <a:lnTo>
                  <a:pt x="20" y="9"/>
                </a:lnTo>
                <a:lnTo>
                  <a:pt x="29" y="1"/>
                </a:lnTo>
                <a:lnTo>
                  <a:pt x="43" y="0"/>
                </a:lnTo>
              </a:path>
            </a:pathLst>
          </a:custGeom>
          <a:solidFill>
            <a:srgbClr val="242F2F"/>
          </a:solidFill>
          <a:ln w="9525" cap="rnd">
            <a:noFill/>
            <a:round/>
            <a:headEnd/>
            <a:tailEnd/>
          </a:ln>
          <a:effectLst/>
        </p:spPr>
        <p:txBody>
          <a:bodyPr/>
          <a:lstStyle/>
          <a:p>
            <a:endParaRPr lang="en-US"/>
          </a:p>
        </p:txBody>
      </p:sp>
      <p:sp>
        <p:nvSpPr>
          <p:cNvPr id="5377" name="Freeform 257"/>
          <p:cNvSpPr>
            <a:spLocks/>
          </p:cNvSpPr>
          <p:nvPr/>
        </p:nvSpPr>
        <p:spPr bwMode="auto">
          <a:xfrm>
            <a:off x="1212850" y="3994150"/>
            <a:ext cx="28575" cy="95250"/>
          </a:xfrm>
          <a:custGeom>
            <a:avLst/>
            <a:gdLst/>
            <a:ahLst/>
            <a:cxnLst>
              <a:cxn ang="0">
                <a:pos x="17" y="59"/>
              </a:cxn>
              <a:cxn ang="0">
                <a:pos x="8" y="43"/>
              </a:cxn>
              <a:cxn ang="0">
                <a:pos x="4" y="32"/>
              </a:cxn>
              <a:cxn ang="0">
                <a:pos x="2" y="12"/>
              </a:cxn>
              <a:cxn ang="0">
                <a:pos x="1" y="0"/>
              </a:cxn>
              <a:cxn ang="0">
                <a:pos x="0" y="21"/>
              </a:cxn>
              <a:cxn ang="0">
                <a:pos x="3" y="35"/>
              </a:cxn>
              <a:cxn ang="0">
                <a:pos x="9" y="49"/>
              </a:cxn>
              <a:cxn ang="0">
                <a:pos x="13" y="55"/>
              </a:cxn>
              <a:cxn ang="0">
                <a:pos x="17" y="59"/>
              </a:cxn>
            </a:cxnLst>
            <a:rect l="0" t="0" r="r" b="b"/>
            <a:pathLst>
              <a:path w="18" h="60">
                <a:moveTo>
                  <a:pt x="17" y="59"/>
                </a:moveTo>
                <a:lnTo>
                  <a:pt x="8" y="43"/>
                </a:lnTo>
                <a:lnTo>
                  <a:pt x="4" y="32"/>
                </a:lnTo>
                <a:lnTo>
                  <a:pt x="2" y="12"/>
                </a:lnTo>
                <a:lnTo>
                  <a:pt x="1" y="0"/>
                </a:lnTo>
                <a:lnTo>
                  <a:pt x="0" y="21"/>
                </a:lnTo>
                <a:lnTo>
                  <a:pt x="3" y="35"/>
                </a:lnTo>
                <a:lnTo>
                  <a:pt x="9" y="49"/>
                </a:lnTo>
                <a:lnTo>
                  <a:pt x="13" y="55"/>
                </a:lnTo>
                <a:lnTo>
                  <a:pt x="17" y="59"/>
                </a:lnTo>
              </a:path>
            </a:pathLst>
          </a:custGeom>
          <a:solidFill>
            <a:srgbClr val="001F1F"/>
          </a:solidFill>
          <a:ln w="9525" cap="rnd">
            <a:noFill/>
            <a:round/>
            <a:headEnd/>
            <a:tailEnd/>
          </a:ln>
          <a:effectLst/>
        </p:spPr>
        <p:txBody>
          <a:bodyPr/>
          <a:lstStyle/>
          <a:p>
            <a:endParaRPr lang="en-US"/>
          </a:p>
        </p:txBody>
      </p:sp>
      <p:sp>
        <p:nvSpPr>
          <p:cNvPr id="5378" name="Freeform 258"/>
          <p:cNvSpPr>
            <a:spLocks/>
          </p:cNvSpPr>
          <p:nvPr/>
        </p:nvSpPr>
        <p:spPr bwMode="auto">
          <a:xfrm>
            <a:off x="1225550" y="3900488"/>
            <a:ext cx="222250" cy="101600"/>
          </a:xfrm>
          <a:custGeom>
            <a:avLst/>
            <a:gdLst/>
            <a:ahLst/>
            <a:cxnLst>
              <a:cxn ang="0">
                <a:pos x="134" y="0"/>
              </a:cxn>
              <a:cxn ang="0">
                <a:pos x="119" y="1"/>
              </a:cxn>
              <a:cxn ang="0">
                <a:pos x="102" y="3"/>
              </a:cxn>
              <a:cxn ang="0">
                <a:pos x="81" y="5"/>
              </a:cxn>
              <a:cxn ang="0">
                <a:pos x="59" y="10"/>
              </a:cxn>
              <a:cxn ang="0">
                <a:pos x="36" y="19"/>
              </a:cxn>
              <a:cxn ang="0">
                <a:pos x="20" y="33"/>
              </a:cxn>
              <a:cxn ang="0">
                <a:pos x="8" y="47"/>
              </a:cxn>
              <a:cxn ang="0">
                <a:pos x="0" y="63"/>
              </a:cxn>
              <a:cxn ang="0">
                <a:pos x="11" y="48"/>
              </a:cxn>
              <a:cxn ang="0">
                <a:pos x="20" y="38"/>
              </a:cxn>
              <a:cxn ang="0">
                <a:pos x="28" y="29"/>
              </a:cxn>
              <a:cxn ang="0">
                <a:pos x="38" y="23"/>
              </a:cxn>
              <a:cxn ang="0">
                <a:pos x="49" y="18"/>
              </a:cxn>
              <a:cxn ang="0">
                <a:pos x="60" y="14"/>
              </a:cxn>
              <a:cxn ang="0">
                <a:pos x="78" y="10"/>
              </a:cxn>
              <a:cxn ang="0">
                <a:pos x="99" y="7"/>
              </a:cxn>
              <a:cxn ang="0">
                <a:pos x="121" y="7"/>
              </a:cxn>
              <a:cxn ang="0">
                <a:pos x="139" y="8"/>
              </a:cxn>
              <a:cxn ang="0">
                <a:pos x="134" y="0"/>
              </a:cxn>
            </a:cxnLst>
            <a:rect l="0" t="0" r="r" b="b"/>
            <a:pathLst>
              <a:path w="140" h="64">
                <a:moveTo>
                  <a:pt x="134" y="0"/>
                </a:moveTo>
                <a:lnTo>
                  <a:pt x="119" y="1"/>
                </a:lnTo>
                <a:lnTo>
                  <a:pt x="102" y="3"/>
                </a:lnTo>
                <a:lnTo>
                  <a:pt x="81" y="5"/>
                </a:lnTo>
                <a:lnTo>
                  <a:pt x="59" y="10"/>
                </a:lnTo>
                <a:lnTo>
                  <a:pt x="36" y="19"/>
                </a:lnTo>
                <a:lnTo>
                  <a:pt x="20" y="33"/>
                </a:lnTo>
                <a:lnTo>
                  <a:pt x="8" y="47"/>
                </a:lnTo>
                <a:lnTo>
                  <a:pt x="0" y="63"/>
                </a:lnTo>
                <a:lnTo>
                  <a:pt x="11" y="48"/>
                </a:lnTo>
                <a:lnTo>
                  <a:pt x="20" y="38"/>
                </a:lnTo>
                <a:lnTo>
                  <a:pt x="28" y="29"/>
                </a:lnTo>
                <a:lnTo>
                  <a:pt x="38" y="23"/>
                </a:lnTo>
                <a:lnTo>
                  <a:pt x="49" y="18"/>
                </a:lnTo>
                <a:lnTo>
                  <a:pt x="60" y="14"/>
                </a:lnTo>
                <a:lnTo>
                  <a:pt x="78" y="10"/>
                </a:lnTo>
                <a:lnTo>
                  <a:pt x="99" y="7"/>
                </a:lnTo>
                <a:lnTo>
                  <a:pt x="121" y="7"/>
                </a:lnTo>
                <a:lnTo>
                  <a:pt x="139" y="8"/>
                </a:lnTo>
                <a:lnTo>
                  <a:pt x="134" y="0"/>
                </a:lnTo>
              </a:path>
            </a:pathLst>
          </a:custGeom>
          <a:solidFill>
            <a:srgbClr val="001F1F"/>
          </a:solidFill>
          <a:ln w="9525" cap="rnd">
            <a:noFill/>
            <a:round/>
            <a:headEnd/>
            <a:tailEnd/>
          </a:ln>
          <a:effectLst/>
        </p:spPr>
        <p:txBody>
          <a:bodyPr/>
          <a:lstStyle/>
          <a:p>
            <a:endParaRPr lang="en-US"/>
          </a:p>
        </p:txBody>
      </p:sp>
      <p:sp>
        <p:nvSpPr>
          <p:cNvPr id="5379" name="Freeform 259"/>
          <p:cNvSpPr>
            <a:spLocks/>
          </p:cNvSpPr>
          <p:nvPr/>
        </p:nvSpPr>
        <p:spPr bwMode="auto">
          <a:xfrm>
            <a:off x="1611313" y="4160838"/>
            <a:ext cx="147637" cy="55562"/>
          </a:xfrm>
          <a:custGeom>
            <a:avLst/>
            <a:gdLst/>
            <a:ahLst/>
            <a:cxnLst>
              <a:cxn ang="0">
                <a:pos x="92" y="25"/>
              </a:cxn>
              <a:cxn ang="0">
                <a:pos x="80" y="30"/>
              </a:cxn>
              <a:cxn ang="0">
                <a:pos x="69" y="34"/>
              </a:cxn>
              <a:cxn ang="0">
                <a:pos x="54" y="33"/>
              </a:cxn>
              <a:cxn ang="0">
                <a:pos x="42" y="29"/>
              </a:cxn>
              <a:cxn ang="0">
                <a:pos x="31" y="22"/>
              </a:cxn>
              <a:cxn ang="0">
                <a:pos x="21" y="15"/>
              </a:cxn>
              <a:cxn ang="0">
                <a:pos x="10" y="7"/>
              </a:cxn>
              <a:cxn ang="0">
                <a:pos x="0" y="0"/>
              </a:cxn>
              <a:cxn ang="0">
                <a:pos x="16" y="7"/>
              </a:cxn>
              <a:cxn ang="0">
                <a:pos x="20" y="10"/>
              </a:cxn>
              <a:cxn ang="0">
                <a:pos x="36" y="22"/>
              </a:cxn>
              <a:cxn ang="0">
                <a:pos x="46" y="28"/>
              </a:cxn>
              <a:cxn ang="0">
                <a:pos x="57" y="31"/>
              </a:cxn>
              <a:cxn ang="0">
                <a:pos x="68" y="31"/>
              </a:cxn>
              <a:cxn ang="0">
                <a:pos x="80" y="28"/>
              </a:cxn>
              <a:cxn ang="0">
                <a:pos x="88" y="24"/>
              </a:cxn>
              <a:cxn ang="0">
                <a:pos x="92" y="25"/>
              </a:cxn>
            </a:cxnLst>
            <a:rect l="0" t="0" r="r" b="b"/>
            <a:pathLst>
              <a:path w="93" h="35">
                <a:moveTo>
                  <a:pt x="92" y="25"/>
                </a:moveTo>
                <a:lnTo>
                  <a:pt x="80" y="30"/>
                </a:lnTo>
                <a:lnTo>
                  <a:pt x="69" y="34"/>
                </a:lnTo>
                <a:lnTo>
                  <a:pt x="54" y="33"/>
                </a:lnTo>
                <a:lnTo>
                  <a:pt x="42" y="29"/>
                </a:lnTo>
                <a:lnTo>
                  <a:pt x="31" y="22"/>
                </a:lnTo>
                <a:lnTo>
                  <a:pt x="21" y="15"/>
                </a:lnTo>
                <a:lnTo>
                  <a:pt x="10" y="7"/>
                </a:lnTo>
                <a:lnTo>
                  <a:pt x="0" y="0"/>
                </a:lnTo>
                <a:lnTo>
                  <a:pt x="16" y="7"/>
                </a:lnTo>
                <a:lnTo>
                  <a:pt x="20" y="10"/>
                </a:lnTo>
                <a:lnTo>
                  <a:pt x="36" y="22"/>
                </a:lnTo>
                <a:lnTo>
                  <a:pt x="46" y="28"/>
                </a:lnTo>
                <a:lnTo>
                  <a:pt x="57" y="31"/>
                </a:lnTo>
                <a:lnTo>
                  <a:pt x="68" y="31"/>
                </a:lnTo>
                <a:lnTo>
                  <a:pt x="80" y="28"/>
                </a:lnTo>
                <a:lnTo>
                  <a:pt x="88" y="24"/>
                </a:lnTo>
                <a:lnTo>
                  <a:pt x="92" y="25"/>
                </a:lnTo>
              </a:path>
            </a:pathLst>
          </a:custGeom>
          <a:solidFill>
            <a:srgbClr val="242F2F"/>
          </a:solidFill>
          <a:ln w="9525" cap="rnd">
            <a:noFill/>
            <a:round/>
            <a:headEnd/>
            <a:tailEnd/>
          </a:ln>
          <a:effectLst/>
        </p:spPr>
        <p:txBody>
          <a:bodyPr/>
          <a:lstStyle/>
          <a:p>
            <a:endParaRPr lang="en-US"/>
          </a:p>
        </p:txBody>
      </p:sp>
      <p:sp>
        <p:nvSpPr>
          <p:cNvPr id="5380" name="Freeform 260"/>
          <p:cNvSpPr>
            <a:spLocks/>
          </p:cNvSpPr>
          <p:nvPr/>
        </p:nvSpPr>
        <p:spPr bwMode="auto">
          <a:xfrm>
            <a:off x="1454150" y="4110038"/>
            <a:ext cx="130175" cy="38100"/>
          </a:xfrm>
          <a:custGeom>
            <a:avLst/>
            <a:gdLst/>
            <a:ahLst/>
            <a:cxnLst>
              <a:cxn ang="0">
                <a:pos x="75" y="20"/>
              </a:cxn>
              <a:cxn ang="0">
                <a:pos x="48" y="13"/>
              </a:cxn>
              <a:cxn ang="0">
                <a:pos x="32" y="10"/>
              </a:cxn>
              <a:cxn ang="0">
                <a:pos x="24" y="12"/>
              </a:cxn>
              <a:cxn ang="0">
                <a:pos x="18" y="7"/>
              </a:cxn>
              <a:cxn ang="0">
                <a:pos x="8" y="4"/>
              </a:cxn>
              <a:cxn ang="0">
                <a:pos x="4" y="2"/>
              </a:cxn>
              <a:cxn ang="0">
                <a:pos x="0" y="0"/>
              </a:cxn>
              <a:cxn ang="0">
                <a:pos x="11" y="2"/>
              </a:cxn>
              <a:cxn ang="0">
                <a:pos x="21" y="4"/>
              </a:cxn>
              <a:cxn ang="0">
                <a:pos x="34" y="6"/>
              </a:cxn>
              <a:cxn ang="0">
                <a:pos x="49" y="10"/>
              </a:cxn>
              <a:cxn ang="0">
                <a:pos x="63" y="15"/>
              </a:cxn>
              <a:cxn ang="0">
                <a:pos x="81" y="23"/>
              </a:cxn>
              <a:cxn ang="0">
                <a:pos x="75" y="20"/>
              </a:cxn>
            </a:cxnLst>
            <a:rect l="0" t="0" r="r" b="b"/>
            <a:pathLst>
              <a:path w="82" h="24">
                <a:moveTo>
                  <a:pt x="75" y="20"/>
                </a:moveTo>
                <a:lnTo>
                  <a:pt x="48" y="13"/>
                </a:lnTo>
                <a:lnTo>
                  <a:pt x="32" y="10"/>
                </a:lnTo>
                <a:lnTo>
                  <a:pt x="24" y="12"/>
                </a:lnTo>
                <a:lnTo>
                  <a:pt x="18" y="7"/>
                </a:lnTo>
                <a:lnTo>
                  <a:pt x="8" y="4"/>
                </a:lnTo>
                <a:lnTo>
                  <a:pt x="4" y="2"/>
                </a:lnTo>
                <a:lnTo>
                  <a:pt x="0" y="0"/>
                </a:lnTo>
                <a:lnTo>
                  <a:pt x="11" y="2"/>
                </a:lnTo>
                <a:lnTo>
                  <a:pt x="21" y="4"/>
                </a:lnTo>
                <a:lnTo>
                  <a:pt x="34" y="6"/>
                </a:lnTo>
                <a:lnTo>
                  <a:pt x="49" y="10"/>
                </a:lnTo>
                <a:lnTo>
                  <a:pt x="63" y="15"/>
                </a:lnTo>
                <a:lnTo>
                  <a:pt x="81" y="23"/>
                </a:lnTo>
                <a:lnTo>
                  <a:pt x="75" y="20"/>
                </a:lnTo>
              </a:path>
            </a:pathLst>
          </a:custGeom>
          <a:solidFill>
            <a:srgbClr val="001F1F"/>
          </a:solidFill>
          <a:ln w="9525" cap="rnd">
            <a:noFill/>
            <a:round/>
            <a:headEnd/>
            <a:tailEnd/>
          </a:ln>
          <a:effectLst/>
        </p:spPr>
        <p:txBody>
          <a:bodyPr/>
          <a:lstStyle/>
          <a:p>
            <a:endParaRPr lang="en-US"/>
          </a:p>
        </p:txBody>
      </p:sp>
      <p:sp>
        <p:nvSpPr>
          <p:cNvPr id="5381" name="Freeform 261"/>
          <p:cNvSpPr>
            <a:spLocks/>
          </p:cNvSpPr>
          <p:nvPr/>
        </p:nvSpPr>
        <p:spPr bwMode="auto">
          <a:xfrm>
            <a:off x="1436688" y="4108450"/>
            <a:ext cx="34925" cy="26988"/>
          </a:xfrm>
          <a:custGeom>
            <a:avLst/>
            <a:gdLst/>
            <a:ahLst/>
            <a:cxnLst>
              <a:cxn ang="0">
                <a:pos x="10" y="16"/>
              </a:cxn>
              <a:cxn ang="0">
                <a:pos x="18" y="15"/>
              </a:cxn>
              <a:cxn ang="0">
                <a:pos x="21" y="14"/>
              </a:cxn>
              <a:cxn ang="0">
                <a:pos x="9" y="11"/>
              </a:cxn>
              <a:cxn ang="0">
                <a:pos x="3" y="8"/>
              </a:cxn>
              <a:cxn ang="0">
                <a:pos x="1" y="0"/>
              </a:cxn>
              <a:cxn ang="0">
                <a:pos x="0" y="7"/>
              </a:cxn>
              <a:cxn ang="0">
                <a:pos x="3" y="11"/>
              </a:cxn>
              <a:cxn ang="0">
                <a:pos x="10" y="16"/>
              </a:cxn>
              <a:cxn ang="0">
                <a:pos x="10" y="16"/>
              </a:cxn>
            </a:cxnLst>
            <a:rect l="0" t="0" r="r" b="b"/>
            <a:pathLst>
              <a:path w="22" h="17">
                <a:moveTo>
                  <a:pt x="10" y="16"/>
                </a:moveTo>
                <a:lnTo>
                  <a:pt x="18" y="15"/>
                </a:lnTo>
                <a:lnTo>
                  <a:pt x="21" y="14"/>
                </a:lnTo>
                <a:lnTo>
                  <a:pt x="9" y="11"/>
                </a:lnTo>
                <a:lnTo>
                  <a:pt x="3" y="8"/>
                </a:lnTo>
                <a:lnTo>
                  <a:pt x="1" y="0"/>
                </a:lnTo>
                <a:lnTo>
                  <a:pt x="0" y="7"/>
                </a:lnTo>
                <a:lnTo>
                  <a:pt x="3" y="11"/>
                </a:lnTo>
                <a:lnTo>
                  <a:pt x="10" y="16"/>
                </a:lnTo>
                <a:lnTo>
                  <a:pt x="10" y="16"/>
                </a:lnTo>
              </a:path>
            </a:pathLst>
          </a:custGeom>
          <a:solidFill>
            <a:srgbClr val="001F1F"/>
          </a:solidFill>
          <a:ln w="9525" cap="rnd">
            <a:noFill/>
            <a:round/>
            <a:headEnd/>
            <a:tailEnd/>
          </a:ln>
          <a:effectLst/>
        </p:spPr>
        <p:txBody>
          <a:bodyPr/>
          <a:lstStyle/>
          <a:p>
            <a:endParaRPr lang="en-US"/>
          </a:p>
        </p:txBody>
      </p:sp>
      <p:sp>
        <p:nvSpPr>
          <p:cNvPr id="5382" name="Freeform 262"/>
          <p:cNvSpPr>
            <a:spLocks/>
          </p:cNvSpPr>
          <p:nvPr/>
        </p:nvSpPr>
        <p:spPr bwMode="auto">
          <a:xfrm>
            <a:off x="1400175" y="4191000"/>
            <a:ext cx="30163" cy="7938"/>
          </a:xfrm>
          <a:custGeom>
            <a:avLst/>
            <a:gdLst/>
            <a:ahLst/>
            <a:cxnLst>
              <a:cxn ang="0">
                <a:pos x="8" y="4"/>
              </a:cxn>
              <a:cxn ang="0">
                <a:pos x="0" y="4"/>
              </a:cxn>
              <a:cxn ang="0">
                <a:pos x="7" y="1"/>
              </a:cxn>
              <a:cxn ang="0">
                <a:pos x="18" y="0"/>
              </a:cxn>
              <a:cxn ang="0">
                <a:pos x="8" y="4"/>
              </a:cxn>
            </a:cxnLst>
            <a:rect l="0" t="0" r="r" b="b"/>
            <a:pathLst>
              <a:path w="19" h="5">
                <a:moveTo>
                  <a:pt x="8" y="4"/>
                </a:moveTo>
                <a:lnTo>
                  <a:pt x="0" y="4"/>
                </a:lnTo>
                <a:lnTo>
                  <a:pt x="7" y="1"/>
                </a:lnTo>
                <a:lnTo>
                  <a:pt x="18" y="0"/>
                </a:lnTo>
                <a:lnTo>
                  <a:pt x="8" y="4"/>
                </a:lnTo>
              </a:path>
            </a:pathLst>
          </a:custGeom>
          <a:solidFill>
            <a:srgbClr val="242F2F"/>
          </a:solidFill>
          <a:ln w="9525" cap="rnd">
            <a:noFill/>
            <a:round/>
            <a:headEnd/>
            <a:tailEnd/>
          </a:ln>
          <a:effectLst/>
        </p:spPr>
        <p:txBody>
          <a:bodyPr/>
          <a:lstStyle/>
          <a:p>
            <a:endParaRPr lang="en-US"/>
          </a:p>
        </p:txBody>
      </p:sp>
      <p:sp>
        <p:nvSpPr>
          <p:cNvPr id="5383" name="Freeform 263"/>
          <p:cNvSpPr>
            <a:spLocks/>
          </p:cNvSpPr>
          <p:nvPr/>
        </p:nvSpPr>
        <p:spPr bwMode="auto">
          <a:xfrm>
            <a:off x="1447800" y="4143375"/>
            <a:ext cx="47625" cy="49213"/>
          </a:xfrm>
          <a:custGeom>
            <a:avLst/>
            <a:gdLst/>
            <a:ahLst/>
            <a:cxnLst>
              <a:cxn ang="0">
                <a:pos x="28" y="0"/>
              </a:cxn>
              <a:cxn ang="0">
                <a:pos x="29" y="7"/>
              </a:cxn>
              <a:cxn ang="0">
                <a:pos x="26" y="16"/>
              </a:cxn>
              <a:cxn ang="0">
                <a:pos x="21" y="22"/>
              </a:cxn>
              <a:cxn ang="0">
                <a:pos x="8" y="28"/>
              </a:cxn>
              <a:cxn ang="0">
                <a:pos x="0" y="30"/>
              </a:cxn>
              <a:cxn ang="0">
                <a:pos x="17" y="21"/>
              </a:cxn>
              <a:cxn ang="0">
                <a:pos x="23" y="16"/>
              </a:cxn>
              <a:cxn ang="0">
                <a:pos x="25" y="7"/>
              </a:cxn>
              <a:cxn ang="0">
                <a:pos x="28" y="0"/>
              </a:cxn>
            </a:cxnLst>
            <a:rect l="0" t="0" r="r" b="b"/>
            <a:pathLst>
              <a:path w="30" h="31">
                <a:moveTo>
                  <a:pt x="28" y="0"/>
                </a:moveTo>
                <a:lnTo>
                  <a:pt x="29" y="7"/>
                </a:lnTo>
                <a:lnTo>
                  <a:pt x="26" y="16"/>
                </a:lnTo>
                <a:lnTo>
                  <a:pt x="21" y="22"/>
                </a:lnTo>
                <a:lnTo>
                  <a:pt x="8" y="28"/>
                </a:lnTo>
                <a:lnTo>
                  <a:pt x="0" y="30"/>
                </a:lnTo>
                <a:lnTo>
                  <a:pt x="17" y="21"/>
                </a:lnTo>
                <a:lnTo>
                  <a:pt x="23" y="16"/>
                </a:lnTo>
                <a:lnTo>
                  <a:pt x="25" y="7"/>
                </a:lnTo>
                <a:lnTo>
                  <a:pt x="28" y="0"/>
                </a:lnTo>
              </a:path>
            </a:pathLst>
          </a:custGeom>
          <a:solidFill>
            <a:srgbClr val="242F2F"/>
          </a:solidFill>
          <a:ln w="9525" cap="rnd">
            <a:noFill/>
            <a:round/>
            <a:headEnd/>
            <a:tailEnd/>
          </a:ln>
          <a:effectLst/>
        </p:spPr>
        <p:txBody>
          <a:bodyPr/>
          <a:lstStyle/>
          <a:p>
            <a:endParaRPr lang="en-US"/>
          </a:p>
        </p:txBody>
      </p:sp>
      <p:sp>
        <p:nvSpPr>
          <p:cNvPr id="5384" name="Freeform 264"/>
          <p:cNvSpPr>
            <a:spLocks/>
          </p:cNvSpPr>
          <p:nvPr/>
        </p:nvSpPr>
        <p:spPr bwMode="auto">
          <a:xfrm>
            <a:off x="1152525" y="4035425"/>
            <a:ext cx="239713" cy="165100"/>
          </a:xfrm>
          <a:custGeom>
            <a:avLst/>
            <a:gdLst/>
            <a:ahLst/>
            <a:cxnLst>
              <a:cxn ang="0">
                <a:pos x="150" y="103"/>
              </a:cxn>
              <a:cxn ang="0">
                <a:pos x="125" y="103"/>
              </a:cxn>
              <a:cxn ang="0">
                <a:pos x="93" y="98"/>
              </a:cxn>
              <a:cxn ang="0">
                <a:pos x="67" y="92"/>
              </a:cxn>
              <a:cxn ang="0">
                <a:pos x="46" y="82"/>
              </a:cxn>
              <a:cxn ang="0">
                <a:pos x="28" y="72"/>
              </a:cxn>
              <a:cxn ang="0">
                <a:pos x="17" y="62"/>
              </a:cxn>
              <a:cxn ang="0">
                <a:pos x="9" y="49"/>
              </a:cxn>
              <a:cxn ang="0">
                <a:pos x="5" y="34"/>
              </a:cxn>
              <a:cxn ang="0">
                <a:pos x="2" y="14"/>
              </a:cxn>
              <a:cxn ang="0">
                <a:pos x="0" y="0"/>
              </a:cxn>
              <a:cxn ang="0">
                <a:pos x="8" y="30"/>
              </a:cxn>
              <a:cxn ang="0">
                <a:pos x="14" y="47"/>
              </a:cxn>
              <a:cxn ang="0">
                <a:pos x="20" y="56"/>
              </a:cxn>
              <a:cxn ang="0">
                <a:pos x="31" y="66"/>
              </a:cxn>
              <a:cxn ang="0">
                <a:pos x="43" y="75"/>
              </a:cxn>
              <a:cxn ang="0">
                <a:pos x="61" y="85"/>
              </a:cxn>
              <a:cxn ang="0">
                <a:pos x="84" y="93"/>
              </a:cxn>
              <a:cxn ang="0">
                <a:pos x="110" y="98"/>
              </a:cxn>
              <a:cxn ang="0">
                <a:pos x="138" y="102"/>
              </a:cxn>
              <a:cxn ang="0">
                <a:pos x="150" y="103"/>
              </a:cxn>
            </a:cxnLst>
            <a:rect l="0" t="0" r="r" b="b"/>
            <a:pathLst>
              <a:path w="151" h="104">
                <a:moveTo>
                  <a:pt x="150" y="103"/>
                </a:moveTo>
                <a:lnTo>
                  <a:pt x="125" y="103"/>
                </a:lnTo>
                <a:lnTo>
                  <a:pt x="93" y="98"/>
                </a:lnTo>
                <a:lnTo>
                  <a:pt x="67" y="92"/>
                </a:lnTo>
                <a:lnTo>
                  <a:pt x="46" y="82"/>
                </a:lnTo>
                <a:lnTo>
                  <a:pt x="28" y="72"/>
                </a:lnTo>
                <a:lnTo>
                  <a:pt x="17" y="62"/>
                </a:lnTo>
                <a:lnTo>
                  <a:pt x="9" y="49"/>
                </a:lnTo>
                <a:lnTo>
                  <a:pt x="5" y="34"/>
                </a:lnTo>
                <a:lnTo>
                  <a:pt x="2" y="14"/>
                </a:lnTo>
                <a:lnTo>
                  <a:pt x="0" y="0"/>
                </a:lnTo>
                <a:lnTo>
                  <a:pt x="8" y="30"/>
                </a:lnTo>
                <a:lnTo>
                  <a:pt x="14" y="47"/>
                </a:lnTo>
                <a:lnTo>
                  <a:pt x="20" y="56"/>
                </a:lnTo>
                <a:lnTo>
                  <a:pt x="31" y="66"/>
                </a:lnTo>
                <a:lnTo>
                  <a:pt x="43" y="75"/>
                </a:lnTo>
                <a:lnTo>
                  <a:pt x="61" y="85"/>
                </a:lnTo>
                <a:lnTo>
                  <a:pt x="84" y="93"/>
                </a:lnTo>
                <a:lnTo>
                  <a:pt x="110" y="98"/>
                </a:lnTo>
                <a:lnTo>
                  <a:pt x="138" y="102"/>
                </a:lnTo>
                <a:lnTo>
                  <a:pt x="150" y="103"/>
                </a:lnTo>
              </a:path>
            </a:pathLst>
          </a:custGeom>
          <a:solidFill>
            <a:srgbClr val="242F2F"/>
          </a:solidFill>
          <a:ln w="9525" cap="rnd">
            <a:noFill/>
            <a:round/>
            <a:headEnd/>
            <a:tailEnd/>
          </a:ln>
          <a:effectLst/>
        </p:spPr>
        <p:txBody>
          <a:bodyPr/>
          <a:lstStyle/>
          <a:p>
            <a:endParaRPr lang="en-US"/>
          </a:p>
        </p:txBody>
      </p:sp>
      <p:sp>
        <p:nvSpPr>
          <p:cNvPr id="5385" name="Freeform 265"/>
          <p:cNvSpPr>
            <a:spLocks/>
          </p:cNvSpPr>
          <p:nvPr/>
        </p:nvSpPr>
        <p:spPr bwMode="auto">
          <a:xfrm>
            <a:off x="1490663" y="3759200"/>
            <a:ext cx="26987" cy="33338"/>
          </a:xfrm>
          <a:custGeom>
            <a:avLst/>
            <a:gdLst/>
            <a:ahLst/>
            <a:cxnLst>
              <a:cxn ang="0">
                <a:pos x="16" y="20"/>
              </a:cxn>
              <a:cxn ang="0">
                <a:pos x="9" y="8"/>
              </a:cxn>
              <a:cxn ang="0">
                <a:pos x="0" y="0"/>
              </a:cxn>
            </a:cxnLst>
            <a:rect l="0" t="0" r="r" b="b"/>
            <a:pathLst>
              <a:path w="17" h="21">
                <a:moveTo>
                  <a:pt x="16" y="20"/>
                </a:moveTo>
                <a:lnTo>
                  <a:pt x="9" y="8"/>
                </a:lnTo>
                <a:lnTo>
                  <a:pt x="0" y="0"/>
                </a:lnTo>
              </a:path>
            </a:pathLst>
          </a:custGeom>
          <a:noFill/>
          <a:ln w="12700" cap="rnd" cmpd="sng">
            <a:solidFill>
              <a:srgbClr val="BFBFBF"/>
            </a:solidFill>
            <a:prstDash val="solid"/>
            <a:round/>
            <a:headEnd type="none" w="sm" len="sm"/>
            <a:tailEnd type="none" w="sm" len="sm"/>
          </a:ln>
          <a:effectLst/>
        </p:spPr>
        <p:txBody>
          <a:bodyPr/>
          <a:lstStyle/>
          <a:p>
            <a:endParaRPr lang="en-US"/>
          </a:p>
        </p:txBody>
      </p:sp>
      <p:sp>
        <p:nvSpPr>
          <p:cNvPr id="5386" name="Freeform 266"/>
          <p:cNvSpPr>
            <a:spLocks/>
          </p:cNvSpPr>
          <p:nvPr/>
        </p:nvSpPr>
        <p:spPr bwMode="auto">
          <a:xfrm>
            <a:off x="1631950" y="3897313"/>
            <a:ext cx="1588" cy="19050"/>
          </a:xfrm>
          <a:custGeom>
            <a:avLst/>
            <a:gdLst/>
            <a:ahLst/>
            <a:cxnLst>
              <a:cxn ang="0">
                <a:pos x="0" y="11"/>
              </a:cxn>
              <a:cxn ang="0">
                <a:pos x="0" y="0"/>
              </a:cxn>
            </a:cxnLst>
            <a:rect l="0" t="0" r="r" b="b"/>
            <a:pathLst>
              <a:path w="1" h="12">
                <a:moveTo>
                  <a:pt x="0" y="11"/>
                </a:moveTo>
                <a:lnTo>
                  <a:pt x="0" y="0"/>
                </a:lnTo>
              </a:path>
            </a:pathLst>
          </a:custGeom>
          <a:noFill/>
          <a:ln w="12700" cap="rnd" cmpd="sng">
            <a:solidFill>
              <a:srgbClr val="BFBFBF"/>
            </a:solidFill>
            <a:prstDash val="solid"/>
            <a:round/>
            <a:headEnd type="none" w="sm" len="sm"/>
            <a:tailEnd type="none" w="sm" len="sm"/>
          </a:ln>
          <a:effectLst/>
        </p:spPr>
        <p:txBody>
          <a:bodyPr/>
          <a:lstStyle/>
          <a:p>
            <a:endParaRPr lang="en-US"/>
          </a:p>
        </p:txBody>
      </p:sp>
      <p:sp>
        <p:nvSpPr>
          <p:cNvPr id="5387" name="Freeform 267"/>
          <p:cNvSpPr>
            <a:spLocks/>
          </p:cNvSpPr>
          <p:nvPr/>
        </p:nvSpPr>
        <p:spPr bwMode="auto">
          <a:xfrm>
            <a:off x="1733550" y="3894138"/>
            <a:ext cx="3175" cy="15875"/>
          </a:xfrm>
          <a:custGeom>
            <a:avLst/>
            <a:gdLst/>
            <a:ahLst/>
            <a:cxnLst>
              <a:cxn ang="0">
                <a:pos x="1" y="9"/>
              </a:cxn>
              <a:cxn ang="0">
                <a:pos x="0" y="0"/>
              </a:cxn>
            </a:cxnLst>
            <a:rect l="0" t="0" r="r" b="b"/>
            <a:pathLst>
              <a:path w="2" h="10">
                <a:moveTo>
                  <a:pt x="1" y="9"/>
                </a:moveTo>
                <a:lnTo>
                  <a:pt x="0" y="0"/>
                </a:lnTo>
              </a:path>
            </a:pathLst>
          </a:custGeom>
          <a:noFill/>
          <a:ln w="12700" cap="rnd" cmpd="sng">
            <a:solidFill>
              <a:srgbClr val="BFBFBF"/>
            </a:solidFill>
            <a:prstDash val="solid"/>
            <a:round/>
            <a:headEnd type="none" w="sm" len="sm"/>
            <a:tailEnd type="none" w="sm" len="sm"/>
          </a:ln>
          <a:effectLst/>
        </p:spPr>
        <p:txBody>
          <a:bodyPr/>
          <a:lstStyle/>
          <a:p>
            <a:endParaRPr lang="en-US"/>
          </a:p>
        </p:txBody>
      </p:sp>
      <p:sp>
        <p:nvSpPr>
          <p:cNvPr id="5388" name="Freeform 268"/>
          <p:cNvSpPr>
            <a:spLocks/>
          </p:cNvSpPr>
          <p:nvPr/>
        </p:nvSpPr>
        <p:spPr bwMode="auto">
          <a:xfrm>
            <a:off x="1738313" y="3765550"/>
            <a:ext cx="36512" cy="90488"/>
          </a:xfrm>
          <a:custGeom>
            <a:avLst/>
            <a:gdLst/>
            <a:ahLst/>
            <a:cxnLst>
              <a:cxn ang="0">
                <a:pos x="3" y="56"/>
              </a:cxn>
              <a:cxn ang="0">
                <a:pos x="3" y="47"/>
              </a:cxn>
              <a:cxn ang="0">
                <a:pos x="0" y="40"/>
              </a:cxn>
              <a:cxn ang="0">
                <a:pos x="0" y="34"/>
              </a:cxn>
              <a:cxn ang="0">
                <a:pos x="3" y="29"/>
              </a:cxn>
              <a:cxn ang="0">
                <a:pos x="6" y="26"/>
              </a:cxn>
              <a:cxn ang="0">
                <a:pos x="14" y="20"/>
              </a:cxn>
              <a:cxn ang="0">
                <a:pos x="19" y="15"/>
              </a:cxn>
              <a:cxn ang="0">
                <a:pos x="20" y="11"/>
              </a:cxn>
              <a:cxn ang="0">
                <a:pos x="22" y="6"/>
              </a:cxn>
              <a:cxn ang="0">
                <a:pos x="21" y="0"/>
              </a:cxn>
            </a:cxnLst>
            <a:rect l="0" t="0" r="r" b="b"/>
            <a:pathLst>
              <a:path w="23" h="57">
                <a:moveTo>
                  <a:pt x="3" y="56"/>
                </a:moveTo>
                <a:lnTo>
                  <a:pt x="3" y="47"/>
                </a:lnTo>
                <a:lnTo>
                  <a:pt x="0" y="40"/>
                </a:lnTo>
                <a:lnTo>
                  <a:pt x="0" y="34"/>
                </a:lnTo>
                <a:lnTo>
                  <a:pt x="3" y="29"/>
                </a:lnTo>
                <a:lnTo>
                  <a:pt x="6" y="26"/>
                </a:lnTo>
                <a:lnTo>
                  <a:pt x="14" y="20"/>
                </a:lnTo>
                <a:lnTo>
                  <a:pt x="19" y="15"/>
                </a:lnTo>
                <a:lnTo>
                  <a:pt x="20" y="11"/>
                </a:lnTo>
                <a:lnTo>
                  <a:pt x="22" y="6"/>
                </a:lnTo>
                <a:lnTo>
                  <a:pt x="21" y="0"/>
                </a:lnTo>
              </a:path>
            </a:pathLst>
          </a:custGeom>
          <a:noFill/>
          <a:ln w="12700" cap="rnd" cmpd="sng">
            <a:solidFill>
              <a:srgbClr val="BFBFBF"/>
            </a:solidFill>
            <a:prstDash val="solid"/>
            <a:round/>
            <a:headEnd type="none" w="sm" len="sm"/>
            <a:tailEnd type="none" w="sm" len="sm"/>
          </a:ln>
          <a:effectLst/>
        </p:spPr>
        <p:txBody>
          <a:bodyPr/>
          <a:lstStyle/>
          <a:p>
            <a:endParaRPr lang="en-US"/>
          </a:p>
        </p:txBody>
      </p:sp>
      <p:sp>
        <p:nvSpPr>
          <p:cNvPr id="5389" name="Freeform 269"/>
          <p:cNvSpPr>
            <a:spLocks/>
          </p:cNvSpPr>
          <p:nvPr/>
        </p:nvSpPr>
        <p:spPr bwMode="auto">
          <a:xfrm>
            <a:off x="1550988" y="3898900"/>
            <a:ext cx="12700" cy="92075"/>
          </a:xfrm>
          <a:custGeom>
            <a:avLst/>
            <a:gdLst/>
            <a:ahLst/>
            <a:cxnLst>
              <a:cxn ang="0">
                <a:pos x="5" y="0"/>
              </a:cxn>
              <a:cxn ang="0">
                <a:pos x="2" y="10"/>
              </a:cxn>
              <a:cxn ang="0">
                <a:pos x="0" y="22"/>
              </a:cxn>
              <a:cxn ang="0">
                <a:pos x="0" y="40"/>
              </a:cxn>
              <a:cxn ang="0">
                <a:pos x="2" y="57"/>
              </a:cxn>
              <a:cxn ang="0">
                <a:pos x="5" y="27"/>
              </a:cxn>
              <a:cxn ang="0">
                <a:pos x="7" y="12"/>
              </a:cxn>
              <a:cxn ang="0">
                <a:pos x="5" y="0"/>
              </a:cxn>
            </a:cxnLst>
            <a:rect l="0" t="0" r="r" b="b"/>
            <a:pathLst>
              <a:path w="8" h="58">
                <a:moveTo>
                  <a:pt x="5" y="0"/>
                </a:moveTo>
                <a:lnTo>
                  <a:pt x="2" y="10"/>
                </a:lnTo>
                <a:lnTo>
                  <a:pt x="0" y="22"/>
                </a:lnTo>
                <a:lnTo>
                  <a:pt x="0" y="40"/>
                </a:lnTo>
                <a:lnTo>
                  <a:pt x="2" y="57"/>
                </a:lnTo>
                <a:lnTo>
                  <a:pt x="5" y="27"/>
                </a:lnTo>
                <a:lnTo>
                  <a:pt x="7" y="12"/>
                </a:lnTo>
                <a:lnTo>
                  <a:pt x="5" y="0"/>
                </a:lnTo>
              </a:path>
            </a:pathLst>
          </a:custGeom>
          <a:solidFill>
            <a:srgbClr val="242F2F"/>
          </a:solidFill>
          <a:ln w="9525" cap="rnd">
            <a:noFill/>
            <a:round/>
            <a:headEnd/>
            <a:tailEnd/>
          </a:ln>
          <a:effectLst/>
        </p:spPr>
        <p:txBody>
          <a:bodyPr/>
          <a:lstStyle/>
          <a:p>
            <a:endParaRPr lang="en-US"/>
          </a:p>
        </p:txBody>
      </p:sp>
      <p:sp>
        <p:nvSpPr>
          <p:cNvPr id="5390" name="Freeform 270"/>
          <p:cNvSpPr>
            <a:spLocks/>
          </p:cNvSpPr>
          <p:nvPr/>
        </p:nvSpPr>
        <p:spPr bwMode="auto">
          <a:xfrm>
            <a:off x="1739900" y="3894138"/>
            <a:ext cx="22225" cy="114300"/>
          </a:xfrm>
          <a:custGeom>
            <a:avLst/>
            <a:gdLst/>
            <a:ahLst/>
            <a:cxnLst>
              <a:cxn ang="0">
                <a:pos x="0" y="10"/>
              </a:cxn>
              <a:cxn ang="0">
                <a:pos x="0" y="25"/>
              </a:cxn>
              <a:cxn ang="0">
                <a:pos x="7" y="49"/>
              </a:cxn>
              <a:cxn ang="0">
                <a:pos x="11" y="71"/>
              </a:cxn>
              <a:cxn ang="0">
                <a:pos x="7" y="31"/>
              </a:cxn>
              <a:cxn ang="0">
                <a:pos x="7" y="21"/>
              </a:cxn>
              <a:cxn ang="0">
                <a:pos x="13" y="15"/>
              </a:cxn>
              <a:cxn ang="0">
                <a:pos x="13" y="11"/>
              </a:cxn>
              <a:cxn ang="0">
                <a:pos x="12" y="6"/>
              </a:cxn>
              <a:cxn ang="0">
                <a:pos x="8" y="0"/>
              </a:cxn>
              <a:cxn ang="0">
                <a:pos x="7" y="11"/>
              </a:cxn>
              <a:cxn ang="0">
                <a:pos x="3" y="6"/>
              </a:cxn>
              <a:cxn ang="0">
                <a:pos x="0" y="10"/>
              </a:cxn>
            </a:cxnLst>
            <a:rect l="0" t="0" r="r" b="b"/>
            <a:pathLst>
              <a:path w="14" h="72">
                <a:moveTo>
                  <a:pt x="0" y="10"/>
                </a:moveTo>
                <a:lnTo>
                  <a:pt x="0" y="25"/>
                </a:lnTo>
                <a:lnTo>
                  <a:pt x="7" y="49"/>
                </a:lnTo>
                <a:lnTo>
                  <a:pt x="11" y="71"/>
                </a:lnTo>
                <a:lnTo>
                  <a:pt x="7" y="31"/>
                </a:lnTo>
                <a:lnTo>
                  <a:pt x="7" y="21"/>
                </a:lnTo>
                <a:lnTo>
                  <a:pt x="13" y="15"/>
                </a:lnTo>
                <a:lnTo>
                  <a:pt x="13" y="11"/>
                </a:lnTo>
                <a:lnTo>
                  <a:pt x="12" y="6"/>
                </a:lnTo>
                <a:lnTo>
                  <a:pt x="8" y="0"/>
                </a:lnTo>
                <a:lnTo>
                  <a:pt x="7" y="11"/>
                </a:lnTo>
                <a:lnTo>
                  <a:pt x="3" y="6"/>
                </a:lnTo>
                <a:lnTo>
                  <a:pt x="0" y="10"/>
                </a:lnTo>
              </a:path>
            </a:pathLst>
          </a:custGeom>
          <a:solidFill>
            <a:srgbClr val="242F2F"/>
          </a:solidFill>
          <a:ln w="9525" cap="rnd">
            <a:noFill/>
            <a:round/>
            <a:headEnd/>
            <a:tailEnd/>
          </a:ln>
          <a:effectLst/>
        </p:spPr>
        <p:txBody>
          <a:bodyPr/>
          <a:lstStyle/>
          <a:p>
            <a:endParaRPr lang="en-US"/>
          </a:p>
        </p:txBody>
      </p:sp>
      <p:sp>
        <p:nvSpPr>
          <p:cNvPr id="5391" name="Freeform 271"/>
          <p:cNvSpPr>
            <a:spLocks/>
          </p:cNvSpPr>
          <p:nvPr/>
        </p:nvSpPr>
        <p:spPr bwMode="auto">
          <a:xfrm>
            <a:off x="1374775" y="3790950"/>
            <a:ext cx="185738" cy="125413"/>
          </a:xfrm>
          <a:custGeom>
            <a:avLst/>
            <a:gdLst/>
            <a:ahLst/>
            <a:cxnLst>
              <a:cxn ang="0">
                <a:pos x="90" y="3"/>
              </a:cxn>
              <a:cxn ang="0">
                <a:pos x="96" y="13"/>
              </a:cxn>
              <a:cxn ang="0">
                <a:pos x="103" y="29"/>
              </a:cxn>
              <a:cxn ang="0">
                <a:pos x="110" y="39"/>
              </a:cxn>
              <a:cxn ang="0">
                <a:pos x="116" y="48"/>
              </a:cxn>
              <a:cxn ang="0">
                <a:pos x="113" y="59"/>
              </a:cxn>
              <a:cxn ang="0">
                <a:pos x="110" y="66"/>
              </a:cxn>
              <a:cxn ang="0">
                <a:pos x="92" y="71"/>
              </a:cxn>
              <a:cxn ang="0">
                <a:pos x="70" y="78"/>
              </a:cxn>
              <a:cxn ang="0">
                <a:pos x="47" y="78"/>
              </a:cxn>
              <a:cxn ang="0">
                <a:pos x="0" y="76"/>
              </a:cxn>
              <a:cxn ang="0">
                <a:pos x="37" y="70"/>
              </a:cxn>
              <a:cxn ang="0">
                <a:pos x="63" y="65"/>
              </a:cxn>
              <a:cxn ang="0">
                <a:pos x="78" y="59"/>
              </a:cxn>
              <a:cxn ang="0">
                <a:pos x="91" y="56"/>
              </a:cxn>
              <a:cxn ang="0">
                <a:pos x="95" y="49"/>
              </a:cxn>
              <a:cxn ang="0">
                <a:pos x="96" y="39"/>
              </a:cxn>
              <a:cxn ang="0">
                <a:pos x="96" y="26"/>
              </a:cxn>
              <a:cxn ang="0">
                <a:pos x="94" y="16"/>
              </a:cxn>
              <a:cxn ang="0">
                <a:pos x="88" y="0"/>
              </a:cxn>
              <a:cxn ang="0">
                <a:pos x="90" y="3"/>
              </a:cxn>
            </a:cxnLst>
            <a:rect l="0" t="0" r="r" b="b"/>
            <a:pathLst>
              <a:path w="117" h="79">
                <a:moveTo>
                  <a:pt x="90" y="3"/>
                </a:moveTo>
                <a:lnTo>
                  <a:pt x="96" y="13"/>
                </a:lnTo>
                <a:lnTo>
                  <a:pt x="103" y="29"/>
                </a:lnTo>
                <a:lnTo>
                  <a:pt x="110" y="39"/>
                </a:lnTo>
                <a:lnTo>
                  <a:pt x="116" y="48"/>
                </a:lnTo>
                <a:lnTo>
                  <a:pt x="113" y="59"/>
                </a:lnTo>
                <a:lnTo>
                  <a:pt x="110" y="66"/>
                </a:lnTo>
                <a:lnTo>
                  <a:pt x="92" y="71"/>
                </a:lnTo>
                <a:lnTo>
                  <a:pt x="70" y="78"/>
                </a:lnTo>
                <a:lnTo>
                  <a:pt x="47" y="78"/>
                </a:lnTo>
                <a:lnTo>
                  <a:pt x="0" y="76"/>
                </a:lnTo>
                <a:lnTo>
                  <a:pt x="37" y="70"/>
                </a:lnTo>
                <a:lnTo>
                  <a:pt x="63" y="65"/>
                </a:lnTo>
                <a:lnTo>
                  <a:pt x="78" y="59"/>
                </a:lnTo>
                <a:lnTo>
                  <a:pt x="91" y="56"/>
                </a:lnTo>
                <a:lnTo>
                  <a:pt x="95" y="49"/>
                </a:lnTo>
                <a:lnTo>
                  <a:pt x="96" y="39"/>
                </a:lnTo>
                <a:lnTo>
                  <a:pt x="96" y="26"/>
                </a:lnTo>
                <a:lnTo>
                  <a:pt x="94" y="16"/>
                </a:lnTo>
                <a:lnTo>
                  <a:pt x="88" y="0"/>
                </a:lnTo>
                <a:lnTo>
                  <a:pt x="90" y="3"/>
                </a:lnTo>
              </a:path>
            </a:pathLst>
          </a:custGeom>
          <a:solidFill>
            <a:srgbClr val="001F1F"/>
          </a:solidFill>
          <a:ln w="9525" cap="rnd">
            <a:noFill/>
            <a:round/>
            <a:headEnd/>
            <a:tailEnd/>
          </a:ln>
          <a:effectLst/>
        </p:spPr>
        <p:txBody>
          <a:bodyPr/>
          <a:lstStyle/>
          <a:p>
            <a:endParaRPr lang="en-US"/>
          </a:p>
        </p:txBody>
      </p:sp>
      <p:sp>
        <p:nvSpPr>
          <p:cNvPr id="5392" name="Freeform 272"/>
          <p:cNvSpPr>
            <a:spLocks/>
          </p:cNvSpPr>
          <p:nvPr/>
        </p:nvSpPr>
        <p:spPr bwMode="auto">
          <a:xfrm>
            <a:off x="1389063" y="4673600"/>
            <a:ext cx="7937" cy="15875"/>
          </a:xfrm>
          <a:custGeom>
            <a:avLst/>
            <a:gdLst/>
            <a:ahLst/>
            <a:cxnLst>
              <a:cxn ang="0">
                <a:pos x="4" y="9"/>
              </a:cxn>
              <a:cxn ang="0">
                <a:pos x="0" y="0"/>
              </a:cxn>
            </a:cxnLst>
            <a:rect l="0" t="0" r="r" b="b"/>
            <a:pathLst>
              <a:path w="5" h="10">
                <a:moveTo>
                  <a:pt x="4" y="9"/>
                </a:move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93" name="Freeform 273"/>
          <p:cNvSpPr>
            <a:spLocks/>
          </p:cNvSpPr>
          <p:nvPr/>
        </p:nvSpPr>
        <p:spPr bwMode="auto">
          <a:xfrm>
            <a:off x="1393825" y="4659313"/>
            <a:ext cx="9525" cy="19050"/>
          </a:xfrm>
          <a:custGeom>
            <a:avLst/>
            <a:gdLst/>
            <a:ahLst/>
            <a:cxnLst>
              <a:cxn ang="0">
                <a:pos x="5" y="11"/>
              </a:cxn>
              <a:cxn ang="0">
                <a:pos x="0" y="0"/>
              </a:cxn>
            </a:cxnLst>
            <a:rect l="0" t="0" r="r" b="b"/>
            <a:pathLst>
              <a:path w="6" h="12">
                <a:moveTo>
                  <a:pt x="5" y="11"/>
                </a:move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94" name="Freeform 274"/>
          <p:cNvSpPr>
            <a:spLocks/>
          </p:cNvSpPr>
          <p:nvPr/>
        </p:nvSpPr>
        <p:spPr bwMode="auto">
          <a:xfrm>
            <a:off x="1449388" y="5114925"/>
            <a:ext cx="12700" cy="4763"/>
          </a:xfrm>
          <a:custGeom>
            <a:avLst/>
            <a:gdLst/>
            <a:ahLst/>
            <a:cxnLst>
              <a:cxn ang="0">
                <a:pos x="0" y="0"/>
              </a:cxn>
              <a:cxn ang="0">
                <a:pos x="7" y="2"/>
              </a:cxn>
            </a:cxnLst>
            <a:rect l="0" t="0" r="r" b="b"/>
            <a:pathLst>
              <a:path w="8" h="3">
                <a:moveTo>
                  <a:pt x="0" y="0"/>
                </a:moveTo>
                <a:lnTo>
                  <a:pt x="7" y="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95" name="Freeform 275"/>
          <p:cNvSpPr>
            <a:spLocks/>
          </p:cNvSpPr>
          <p:nvPr/>
        </p:nvSpPr>
        <p:spPr bwMode="auto">
          <a:xfrm>
            <a:off x="1452563" y="5127625"/>
            <a:ext cx="12700" cy="3175"/>
          </a:xfrm>
          <a:custGeom>
            <a:avLst/>
            <a:gdLst/>
            <a:ahLst/>
            <a:cxnLst>
              <a:cxn ang="0">
                <a:pos x="0" y="0"/>
              </a:cxn>
              <a:cxn ang="0">
                <a:pos x="7" y="1"/>
              </a:cxn>
            </a:cxnLst>
            <a:rect l="0" t="0" r="r" b="b"/>
            <a:pathLst>
              <a:path w="8" h="2">
                <a:moveTo>
                  <a:pt x="0" y="0"/>
                </a:moveTo>
                <a:lnTo>
                  <a:pt x="7" y="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96" name="Freeform 276"/>
          <p:cNvSpPr>
            <a:spLocks/>
          </p:cNvSpPr>
          <p:nvPr/>
        </p:nvSpPr>
        <p:spPr bwMode="auto">
          <a:xfrm>
            <a:off x="1503363" y="5138738"/>
            <a:ext cx="19050" cy="6350"/>
          </a:xfrm>
          <a:custGeom>
            <a:avLst/>
            <a:gdLst/>
            <a:ahLst/>
            <a:cxnLst>
              <a:cxn ang="0">
                <a:pos x="0" y="3"/>
              </a:cxn>
              <a:cxn ang="0">
                <a:pos x="11" y="0"/>
              </a:cxn>
            </a:cxnLst>
            <a:rect l="0" t="0" r="r" b="b"/>
            <a:pathLst>
              <a:path w="12" h="4">
                <a:moveTo>
                  <a:pt x="0" y="3"/>
                </a:moveTo>
                <a:lnTo>
                  <a:pt x="11"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97" name="Freeform 277"/>
          <p:cNvSpPr>
            <a:spLocks/>
          </p:cNvSpPr>
          <p:nvPr/>
        </p:nvSpPr>
        <p:spPr bwMode="auto">
          <a:xfrm>
            <a:off x="1520825" y="5146675"/>
            <a:ext cx="14288" cy="9525"/>
          </a:xfrm>
          <a:custGeom>
            <a:avLst/>
            <a:gdLst/>
            <a:ahLst/>
            <a:cxnLst>
              <a:cxn ang="0">
                <a:pos x="0" y="5"/>
              </a:cxn>
              <a:cxn ang="0">
                <a:pos x="8" y="0"/>
              </a:cxn>
            </a:cxnLst>
            <a:rect l="0" t="0" r="r" b="b"/>
            <a:pathLst>
              <a:path w="9" h="6">
                <a:moveTo>
                  <a:pt x="0" y="5"/>
                </a:moveTo>
                <a:lnTo>
                  <a:pt x="8"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98" name="Freeform 278"/>
          <p:cNvSpPr>
            <a:spLocks/>
          </p:cNvSpPr>
          <p:nvPr/>
        </p:nvSpPr>
        <p:spPr bwMode="auto">
          <a:xfrm>
            <a:off x="1341438" y="5178425"/>
            <a:ext cx="12700" cy="15875"/>
          </a:xfrm>
          <a:custGeom>
            <a:avLst/>
            <a:gdLst/>
            <a:ahLst/>
            <a:cxnLst>
              <a:cxn ang="0">
                <a:pos x="0" y="0"/>
              </a:cxn>
              <a:cxn ang="0">
                <a:pos x="7" y="9"/>
              </a:cxn>
            </a:cxnLst>
            <a:rect l="0" t="0" r="r" b="b"/>
            <a:pathLst>
              <a:path w="8" h="10">
                <a:moveTo>
                  <a:pt x="0" y="0"/>
                </a:moveTo>
                <a:lnTo>
                  <a:pt x="7"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399" name="Freeform 279"/>
          <p:cNvSpPr>
            <a:spLocks/>
          </p:cNvSpPr>
          <p:nvPr/>
        </p:nvSpPr>
        <p:spPr bwMode="auto">
          <a:xfrm>
            <a:off x="1339850" y="5164138"/>
            <a:ext cx="14288" cy="14287"/>
          </a:xfrm>
          <a:custGeom>
            <a:avLst/>
            <a:gdLst/>
            <a:ahLst/>
            <a:cxnLst>
              <a:cxn ang="0">
                <a:pos x="0" y="1"/>
              </a:cxn>
              <a:cxn ang="0">
                <a:pos x="0" y="0"/>
              </a:cxn>
              <a:cxn ang="0">
                <a:pos x="8" y="8"/>
              </a:cxn>
            </a:cxnLst>
            <a:rect l="0" t="0" r="r" b="b"/>
            <a:pathLst>
              <a:path w="9" h="9">
                <a:moveTo>
                  <a:pt x="0" y="1"/>
                </a:moveTo>
                <a:lnTo>
                  <a:pt x="0" y="0"/>
                </a:lnTo>
                <a:lnTo>
                  <a:pt x="8"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00" name="Freeform 280"/>
          <p:cNvSpPr>
            <a:spLocks/>
          </p:cNvSpPr>
          <p:nvPr/>
        </p:nvSpPr>
        <p:spPr bwMode="auto">
          <a:xfrm>
            <a:off x="1333500" y="5186363"/>
            <a:ext cx="28575" cy="69850"/>
          </a:xfrm>
          <a:custGeom>
            <a:avLst/>
            <a:gdLst/>
            <a:ahLst/>
            <a:cxnLst>
              <a:cxn ang="0">
                <a:pos x="1" y="0"/>
              </a:cxn>
              <a:cxn ang="0">
                <a:pos x="0" y="12"/>
              </a:cxn>
              <a:cxn ang="0">
                <a:pos x="2" y="24"/>
              </a:cxn>
              <a:cxn ang="0">
                <a:pos x="5" y="34"/>
              </a:cxn>
              <a:cxn ang="0">
                <a:pos x="9" y="43"/>
              </a:cxn>
              <a:cxn ang="0">
                <a:pos x="14" y="40"/>
              </a:cxn>
              <a:cxn ang="0">
                <a:pos x="17" y="35"/>
              </a:cxn>
              <a:cxn ang="0">
                <a:pos x="12" y="32"/>
              </a:cxn>
              <a:cxn ang="0">
                <a:pos x="9" y="23"/>
              </a:cxn>
              <a:cxn ang="0">
                <a:pos x="6" y="11"/>
              </a:cxn>
              <a:cxn ang="0">
                <a:pos x="6" y="0"/>
              </a:cxn>
              <a:cxn ang="0">
                <a:pos x="1" y="0"/>
              </a:cxn>
            </a:cxnLst>
            <a:rect l="0" t="0" r="r" b="b"/>
            <a:pathLst>
              <a:path w="18" h="44">
                <a:moveTo>
                  <a:pt x="1" y="0"/>
                </a:moveTo>
                <a:lnTo>
                  <a:pt x="0" y="12"/>
                </a:lnTo>
                <a:lnTo>
                  <a:pt x="2" y="24"/>
                </a:lnTo>
                <a:lnTo>
                  <a:pt x="5" y="34"/>
                </a:lnTo>
                <a:lnTo>
                  <a:pt x="9" y="43"/>
                </a:lnTo>
                <a:lnTo>
                  <a:pt x="14" y="40"/>
                </a:lnTo>
                <a:lnTo>
                  <a:pt x="17" y="35"/>
                </a:lnTo>
                <a:lnTo>
                  <a:pt x="12" y="32"/>
                </a:lnTo>
                <a:lnTo>
                  <a:pt x="9" y="23"/>
                </a:lnTo>
                <a:lnTo>
                  <a:pt x="6" y="11"/>
                </a:lnTo>
                <a:lnTo>
                  <a:pt x="6" y="0"/>
                </a:lnTo>
                <a:lnTo>
                  <a:pt x="1" y="0"/>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01" name="Freeform 281"/>
          <p:cNvSpPr>
            <a:spLocks/>
          </p:cNvSpPr>
          <p:nvPr/>
        </p:nvSpPr>
        <p:spPr bwMode="auto">
          <a:xfrm>
            <a:off x="1327150" y="5135563"/>
            <a:ext cx="17463" cy="63500"/>
          </a:xfrm>
          <a:custGeom>
            <a:avLst/>
            <a:gdLst/>
            <a:ahLst/>
            <a:cxnLst>
              <a:cxn ang="0">
                <a:pos x="3" y="2"/>
              </a:cxn>
              <a:cxn ang="0">
                <a:pos x="2" y="19"/>
              </a:cxn>
              <a:cxn ang="0">
                <a:pos x="0" y="28"/>
              </a:cxn>
              <a:cxn ang="0">
                <a:pos x="1" y="34"/>
              </a:cxn>
              <a:cxn ang="0">
                <a:pos x="5" y="39"/>
              </a:cxn>
              <a:cxn ang="0">
                <a:pos x="10" y="35"/>
              </a:cxn>
              <a:cxn ang="0">
                <a:pos x="10" y="25"/>
              </a:cxn>
              <a:cxn ang="0">
                <a:pos x="7" y="0"/>
              </a:cxn>
              <a:cxn ang="0">
                <a:pos x="3" y="2"/>
              </a:cxn>
            </a:cxnLst>
            <a:rect l="0" t="0" r="r" b="b"/>
            <a:pathLst>
              <a:path w="11" h="40">
                <a:moveTo>
                  <a:pt x="3" y="2"/>
                </a:moveTo>
                <a:lnTo>
                  <a:pt x="2" y="19"/>
                </a:lnTo>
                <a:lnTo>
                  <a:pt x="0" y="28"/>
                </a:lnTo>
                <a:lnTo>
                  <a:pt x="1" y="34"/>
                </a:lnTo>
                <a:lnTo>
                  <a:pt x="5" y="39"/>
                </a:lnTo>
                <a:lnTo>
                  <a:pt x="10" y="35"/>
                </a:lnTo>
                <a:lnTo>
                  <a:pt x="10" y="25"/>
                </a:lnTo>
                <a:lnTo>
                  <a:pt x="7" y="0"/>
                </a:lnTo>
                <a:lnTo>
                  <a:pt x="3" y="2"/>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02" name="Freeform 282"/>
          <p:cNvSpPr>
            <a:spLocks/>
          </p:cNvSpPr>
          <p:nvPr/>
        </p:nvSpPr>
        <p:spPr bwMode="auto">
          <a:xfrm>
            <a:off x="1425575" y="5186363"/>
            <a:ext cx="46038" cy="41275"/>
          </a:xfrm>
          <a:custGeom>
            <a:avLst/>
            <a:gdLst/>
            <a:ahLst/>
            <a:cxnLst>
              <a:cxn ang="0">
                <a:pos x="6" y="13"/>
              </a:cxn>
              <a:cxn ang="0">
                <a:pos x="14" y="21"/>
              </a:cxn>
              <a:cxn ang="0">
                <a:pos x="24" y="25"/>
              </a:cxn>
              <a:cxn ang="0">
                <a:pos x="28" y="22"/>
              </a:cxn>
              <a:cxn ang="0">
                <a:pos x="26" y="17"/>
              </a:cxn>
              <a:cxn ang="0">
                <a:pos x="19" y="13"/>
              </a:cxn>
              <a:cxn ang="0">
                <a:pos x="12" y="9"/>
              </a:cxn>
              <a:cxn ang="0">
                <a:pos x="2" y="0"/>
              </a:cxn>
              <a:cxn ang="0">
                <a:pos x="0" y="6"/>
              </a:cxn>
              <a:cxn ang="0">
                <a:pos x="6" y="13"/>
              </a:cxn>
            </a:cxnLst>
            <a:rect l="0" t="0" r="r" b="b"/>
            <a:pathLst>
              <a:path w="29" h="26">
                <a:moveTo>
                  <a:pt x="6" y="13"/>
                </a:moveTo>
                <a:lnTo>
                  <a:pt x="14" y="21"/>
                </a:lnTo>
                <a:lnTo>
                  <a:pt x="24" y="25"/>
                </a:lnTo>
                <a:lnTo>
                  <a:pt x="28" y="22"/>
                </a:lnTo>
                <a:lnTo>
                  <a:pt x="26" y="17"/>
                </a:lnTo>
                <a:lnTo>
                  <a:pt x="19" y="13"/>
                </a:lnTo>
                <a:lnTo>
                  <a:pt x="12" y="9"/>
                </a:lnTo>
                <a:lnTo>
                  <a:pt x="2" y="0"/>
                </a:lnTo>
                <a:lnTo>
                  <a:pt x="0" y="6"/>
                </a:lnTo>
                <a:lnTo>
                  <a:pt x="6" y="13"/>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03" name="Freeform 283"/>
          <p:cNvSpPr>
            <a:spLocks/>
          </p:cNvSpPr>
          <p:nvPr/>
        </p:nvSpPr>
        <p:spPr bwMode="auto">
          <a:xfrm>
            <a:off x="1408113" y="5160963"/>
            <a:ext cx="34925" cy="47625"/>
          </a:xfrm>
          <a:custGeom>
            <a:avLst/>
            <a:gdLst/>
            <a:ahLst/>
            <a:cxnLst>
              <a:cxn ang="0">
                <a:pos x="0" y="2"/>
              </a:cxn>
              <a:cxn ang="0">
                <a:pos x="2" y="10"/>
              </a:cxn>
              <a:cxn ang="0">
                <a:pos x="6" y="18"/>
              </a:cxn>
              <a:cxn ang="0">
                <a:pos x="12" y="27"/>
              </a:cxn>
              <a:cxn ang="0">
                <a:pos x="19" y="29"/>
              </a:cxn>
              <a:cxn ang="0">
                <a:pos x="21" y="26"/>
              </a:cxn>
              <a:cxn ang="0">
                <a:pos x="21" y="19"/>
              </a:cxn>
              <a:cxn ang="0">
                <a:pos x="13" y="12"/>
              </a:cxn>
              <a:cxn ang="0">
                <a:pos x="7" y="3"/>
              </a:cxn>
              <a:cxn ang="0">
                <a:pos x="4" y="0"/>
              </a:cxn>
              <a:cxn ang="0">
                <a:pos x="1" y="1"/>
              </a:cxn>
              <a:cxn ang="0">
                <a:pos x="0" y="2"/>
              </a:cxn>
            </a:cxnLst>
            <a:rect l="0" t="0" r="r" b="b"/>
            <a:pathLst>
              <a:path w="22" h="30">
                <a:moveTo>
                  <a:pt x="0" y="2"/>
                </a:moveTo>
                <a:lnTo>
                  <a:pt x="2" y="10"/>
                </a:lnTo>
                <a:lnTo>
                  <a:pt x="6" y="18"/>
                </a:lnTo>
                <a:lnTo>
                  <a:pt x="12" y="27"/>
                </a:lnTo>
                <a:lnTo>
                  <a:pt x="19" y="29"/>
                </a:lnTo>
                <a:lnTo>
                  <a:pt x="21" y="26"/>
                </a:lnTo>
                <a:lnTo>
                  <a:pt x="21" y="19"/>
                </a:lnTo>
                <a:lnTo>
                  <a:pt x="13" y="12"/>
                </a:lnTo>
                <a:lnTo>
                  <a:pt x="7" y="3"/>
                </a:lnTo>
                <a:lnTo>
                  <a:pt x="4" y="0"/>
                </a:lnTo>
                <a:lnTo>
                  <a:pt x="1" y="1"/>
                </a:lnTo>
                <a:lnTo>
                  <a:pt x="0" y="2"/>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04" name="Freeform 284"/>
          <p:cNvSpPr>
            <a:spLocks/>
          </p:cNvSpPr>
          <p:nvPr/>
        </p:nvSpPr>
        <p:spPr bwMode="auto">
          <a:xfrm>
            <a:off x="1389063" y="5116513"/>
            <a:ext cx="34925" cy="63500"/>
          </a:xfrm>
          <a:custGeom>
            <a:avLst/>
            <a:gdLst/>
            <a:ahLst/>
            <a:cxnLst>
              <a:cxn ang="0">
                <a:pos x="0" y="3"/>
              </a:cxn>
              <a:cxn ang="0">
                <a:pos x="6" y="22"/>
              </a:cxn>
              <a:cxn ang="0">
                <a:pos x="8" y="31"/>
              </a:cxn>
              <a:cxn ang="0">
                <a:pos x="12" y="39"/>
              </a:cxn>
              <a:cxn ang="0">
                <a:pos x="17" y="37"/>
              </a:cxn>
              <a:cxn ang="0">
                <a:pos x="21" y="32"/>
              </a:cxn>
              <a:cxn ang="0">
                <a:pos x="14" y="21"/>
              </a:cxn>
              <a:cxn ang="0">
                <a:pos x="3" y="0"/>
              </a:cxn>
              <a:cxn ang="0">
                <a:pos x="0" y="3"/>
              </a:cxn>
            </a:cxnLst>
            <a:rect l="0" t="0" r="r" b="b"/>
            <a:pathLst>
              <a:path w="22" h="40">
                <a:moveTo>
                  <a:pt x="0" y="3"/>
                </a:moveTo>
                <a:lnTo>
                  <a:pt x="6" y="22"/>
                </a:lnTo>
                <a:lnTo>
                  <a:pt x="8" y="31"/>
                </a:lnTo>
                <a:lnTo>
                  <a:pt x="12" y="39"/>
                </a:lnTo>
                <a:lnTo>
                  <a:pt x="17" y="37"/>
                </a:lnTo>
                <a:lnTo>
                  <a:pt x="21" y="32"/>
                </a:lnTo>
                <a:lnTo>
                  <a:pt x="14" y="21"/>
                </a:lnTo>
                <a:lnTo>
                  <a:pt x="3" y="0"/>
                </a:lnTo>
                <a:lnTo>
                  <a:pt x="0" y="3"/>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05" name="Freeform 285"/>
          <p:cNvSpPr>
            <a:spLocks/>
          </p:cNvSpPr>
          <p:nvPr/>
        </p:nvSpPr>
        <p:spPr bwMode="auto">
          <a:xfrm>
            <a:off x="1512888" y="5202238"/>
            <a:ext cx="61912" cy="22225"/>
          </a:xfrm>
          <a:custGeom>
            <a:avLst/>
            <a:gdLst/>
            <a:ahLst/>
            <a:cxnLst>
              <a:cxn ang="0">
                <a:pos x="0" y="3"/>
              </a:cxn>
              <a:cxn ang="0">
                <a:pos x="7" y="8"/>
              </a:cxn>
              <a:cxn ang="0">
                <a:pos x="21" y="11"/>
              </a:cxn>
              <a:cxn ang="0">
                <a:pos x="32" y="13"/>
              </a:cxn>
              <a:cxn ang="0">
                <a:pos x="38" y="10"/>
              </a:cxn>
              <a:cxn ang="0">
                <a:pos x="34" y="2"/>
              </a:cxn>
              <a:cxn ang="0">
                <a:pos x="26" y="4"/>
              </a:cxn>
              <a:cxn ang="0">
                <a:pos x="10" y="3"/>
              </a:cxn>
              <a:cxn ang="0">
                <a:pos x="0" y="0"/>
              </a:cxn>
              <a:cxn ang="0">
                <a:pos x="0" y="3"/>
              </a:cxn>
            </a:cxnLst>
            <a:rect l="0" t="0" r="r" b="b"/>
            <a:pathLst>
              <a:path w="39" h="14">
                <a:moveTo>
                  <a:pt x="0" y="3"/>
                </a:moveTo>
                <a:lnTo>
                  <a:pt x="7" y="8"/>
                </a:lnTo>
                <a:lnTo>
                  <a:pt x="21" y="11"/>
                </a:lnTo>
                <a:lnTo>
                  <a:pt x="32" y="13"/>
                </a:lnTo>
                <a:lnTo>
                  <a:pt x="38" y="10"/>
                </a:lnTo>
                <a:lnTo>
                  <a:pt x="34" y="2"/>
                </a:lnTo>
                <a:lnTo>
                  <a:pt x="26" y="4"/>
                </a:lnTo>
                <a:lnTo>
                  <a:pt x="10" y="3"/>
                </a:lnTo>
                <a:lnTo>
                  <a:pt x="0" y="0"/>
                </a:lnTo>
                <a:lnTo>
                  <a:pt x="0" y="3"/>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06" name="Freeform 286"/>
          <p:cNvSpPr>
            <a:spLocks/>
          </p:cNvSpPr>
          <p:nvPr/>
        </p:nvSpPr>
        <p:spPr bwMode="auto">
          <a:xfrm>
            <a:off x="1466850" y="5173663"/>
            <a:ext cx="61913" cy="44450"/>
          </a:xfrm>
          <a:custGeom>
            <a:avLst/>
            <a:gdLst/>
            <a:ahLst/>
            <a:cxnLst>
              <a:cxn ang="0">
                <a:pos x="0" y="0"/>
              </a:cxn>
              <a:cxn ang="0">
                <a:pos x="6" y="9"/>
              </a:cxn>
              <a:cxn ang="0">
                <a:pos x="14" y="17"/>
              </a:cxn>
              <a:cxn ang="0">
                <a:pos x="22" y="23"/>
              </a:cxn>
              <a:cxn ang="0">
                <a:pos x="30" y="27"/>
              </a:cxn>
              <a:cxn ang="0">
                <a:pos x="38" y="24"/>
              </a:cxn>
              <a:cxn ang="0">
                <a:pos x="35" y="17"/>
              </a:cxn>
              <a:cxn ang="0">
                <a:pos x="22" y="12"/>
              </a:cxn>
              <a:cxn ang="0">
                <a:pos x="12" y="6"/>
              </a:cxn>
              <a:cxn ang="0">
                <a:pos x="3" y="0"/>
              </a:cxn>
              <a:cxn ang="0">
                <a:pos x="2" y="1"/>
              </a:cxn>
              <a:cxn ang="0">
                <a:pos x="0" y="0"/>
              </a:cxn>
            </a:cxnLst>
            <a:rect l="0" t="0" r="r" b="b"/>
            <a:pathLst>
              <a:path w="39" h="28">
                <a:moveTo>
                  <a:pt x="0" y="0"/>
                </a:moveTo>
                <a:lnTo>
                  <a:pt x="6" y="9"/>
                </a:lnTo>
                <a:lnTo>
                  <a:pt x="14" y="17"/>
                </a:lnTo>
                <a:lnTo>
                  <a:pt x="22" y="23"/>
                </a:lnTo>
                <a:lnTo>
                  <a:pt x="30" y="27"/>
                </a:lnTo>
                <a:lnTo>
                  <a:pt x="38" y="24"/>
                </a:lnTo>
                <a:lnTo>
                  <a:pt x="35" y="17"/>
                </a:lnTo>
                <a:lnTo>
                  <a:pt x="22" y="12"/>
                </a:lnTo>
                <a:lnTo>
                  <a:pt x="12" y="6"/>
                </a:lnTo>
                <a:lnTo>
                  <a:pt x="3" y="0"/>
                </a:lnTo>
                <a:lnTo>
                  <a:pt x="2" y="1"/>
                </a:lnTo>
                <a:lnTo>
                  <a:pt x="0" y="0"/>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07" name="Freeform 287"/>
          <p:cNvSpPr>
            <a:spLocks/>
          </p:cNvSpPr>
          <p:nvPr/>
        </p:nvSpPr>
        <p:spPr bwMode="auto">
          <a:xfrm>
            <a:off x="1436688" y="5122863"/>
            <a:ext cx="49212" cy="65087"/>
          </a:xfrm>
          <a:custGeom>
            <a:avLst/>
            <a:gdLst/>
            <a:ahLst/>
            <a:cxnLst>
              <a:cxn ang="0">
                <a:pos x="0" y="0"/>
              </a:cxn>
              <a:cxn ang="0">
                <a:pos x="5" y="12"/>
              </a:cxn>
              <a:cxn ang="0">
                <a:pos x="10" y="22"/>
              </a:cxn>
              <a:cxn ang="0">
                <a:pos x="17" y="36"/>
              </a:cxn>
              <a:cxn ang="0">
                <a:pos x="22" y="40"/>
              </a:cxn>
              <a:cxn ang="0">
                <a:pos x="30" y="36"/>
              </a:cxn>
              <a:cxn ang="0">
                <a:pos x="27" y="28"/>
              </a:cxn>
              <a:cxn ang="0">
                <a:pos x="14" y="13"/>
              </a:cxn>
              <a:cxn ang="0">
                <a:pos x="6" y="1"/>
              </a:cxn>
              <a:cxn ang="0">
                <a:pos x="0" y="0"/>
              </a:cxn>
            </a:cxnLst>
            <a:rect l="0" t="0" r="r" b="b"/>
            <a:pathLst>
              <a:path w="31" h="41">
                <a:moveTo>
                  <a:pt x="0" y="0"/>
                </a:moveTo>
                <a:lnTo>
                  <a:pt x="5" y="12"/>
                </a:lnTo>
                <a:lnTo>
                  <a:pt x="10" y="22"/>
                </a:lnTo>
                <a:lnTo>
                  <a:pt x="17" y="36"/>
                </a:lnTo>
                <a:lnTo>
                  <a:pt x="22" y="40"/>
                </a:lnTo>
                <a:lnTo>
                  <a:pt x="30" y="36"/>
                </a:lnTo>
                <a:lnTo>
                  <a:pt x="27" y="28"/>
                </a:lnTo>
                <a:lnTo>
                  <a:pt x="14" y="13"/>
                </a:lnTo>
                <a:lnTo>
                  <a:pt x="6" y="1"/>
                </a:lnTo>
                <a:lnTo>
                  <a:pt x="0" y="0"/>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08" name="Freeform 288"/>
          <p:cNvSpPr>
            <a:spLocks/>
          </p:cNvSpPr>
          <p:nvPr/>
        </p:nvSpPr>
        <p:spPr bwMode="auto">
          <a:xfrm>
            <a:off x="1519238" y="5154613"/>
            <a:ext cx="63500" cy="33337"/>
          </a:xfrm>
          <a:custGeom>
            <a:avLst/>
            <a:gdLst/>
            <a:ahLst/>
            <a:cxnLst>
              <a:cxn ang="0">
                <a:pos x="0" y="2"/>
              </a:cxn>
              <a:cxn ang="0">
                <a:pos x="9" y="9"/>
              </a:cxn>
              <a:cxn ang="0">
                <a:pos x="20" y="16"/>
              </a:cxn>
              <a:cxn ang="0">
                <a:pos x="30" y="20"/>
              </a:cxn>
              <a:cxn ang="0">
                <a:pos x="37" y="19"/>
              </a:cxn>
              <a:cxn ang="0">
                <a:pos x="39" y="14"/>
              </a:cxn>
              <a:cxn ang="0">
                <a:pos x="34" y="10"/>
              </a:cxn>
              <a:cxn ang="0">
                <a:pos x="25" y="10"/>
              </a:cxn>
              <a:cxn ang="0">
                <a:pos x="14" y="6"/>
              </a:cxn>
              <a:cxn ang="0">
                <a:pos x="3" y="0"/>
              </a:cxn>
              <a:cxn ang="0">
                <a:pos x="0" y="2"/>
              </a:cxn>
            </a:cxnLst>
            <a:rect l="0" t="0" r="r" b="b"/>
            <a:pathLst>
              <a:path w="40" h="21">
                <a:moveTo>
                  <a:pt x="0" y="2"/>
                </a:moveTo>
                <a:lnTo>
                  <a:pt x="9" y="9"/>
                </a:lnTo>
                <a:lnTo>
                  <a:pt x="20" y="16"/>
                </a:lnTo>
                <a:lnTo>
                  <a:pt x="30" y="20"/>
                </a:lnTo>
                <a:lnTo>
                  <a:pt x="37" y="19"/>
                </a:lnTo>
                <a:lnTo>
                  <a:pt x="39" y="14"/>
                </a:lnTo>
                <a:lnTo>
                  <a:pt x="34" y="10"/>
                </a:lnTo>
                <a:lnTo>
                  <a:pt x="25" y="10"/>
                </a:lnTo>
                <a:lnTo>
                  <a:pt x="14" y="6"/>
                </a:lnTo>
                <a:lnTo>
                  <a:pt x="3" y="0"/>
                </a:lnTo>
                <a:lnTo>
                  <a:pt x="0" y="2"/>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09" name="Freeform 289"/>
          <p:cNvSpPr>
            <a:spLocks/>
          </p:cNvSpPr>
          <p:nvPr/>
        </p:nvSpPr>
        <p:spPr bwMode="auto">
          <a:xfrm>
            <a:off x="1487488" y="5126038"/>
            <a:ext cx="47625" cy="42862"/>
          </a:xfrm>
          <a:custGeom>
            <a:avLst/>
            <a:gdLst/>
            <a:ahLst/>
            <a:cxnLst>
              <a:cxn ang="0">
                <a:pos x="0" y="2"/>
              </a:cxn>
              <a:cxn ang="0">
                <a:pos x="9" y="13"/>
              </a:cxn>
              <a:cxn ang="0">
                <a:pos x="18" y="23"/>
              </a:cxn>
              <a:cxn ang="0">
                <a:pos x="25" y="26"/>
              </a:cxn>
              <a:cxn ang="0">
                <a:pos x="29" y="20"/>
              </a:cxn>
              <a:cxn ang="0">
                <a:pos x="22" y="16"/>
              </a:cxn>
              <a:cxn ang="0">
                <a:pos x="13" y="10"/>
              </a:cxn>
              <a:cxn ang="0">
                <a:pos x="5" y="0"/>
              </a:cxn>
              <a:cxn ang="0">
                <a:pos x="0" y="2"/>
              </a:cxn>
            </a:cxnLst>
            <a:rect l="0" t="0" r="r" b="b"/>
            <a:pathLst>
              <a:path w="30" h="27">
                <a:moveTo>
                  <a:pt x="0" y="2"/>
                </a:moveTo>
                <a:lnTo>
                  <a:pt x="9" y="13"/>
                </a:lnTo>
                <a:lnTo>
                  <a:pt x="18" y="23"/>
                </a:lnTo>
                <a:lnTo>
                  <a:pt x="25" y="26"/>
                </a:lnTo>
                <a:lnTo>
                  <a:pt x="29" y="20"/>
                </a:lnTo>
                <a:lnTo>
                  <a:pt x="22" y="16"/>
                </a:lnTo>
                <a:lnTo>
                  <a:pt x="13" y="10"/>
                </a:lnTo>
                <a:lnTo>
                  <a:pt x="5" y="0"/>
                </a:lnTo>
                <a:lnTo>
                  <a:pt x="0" y="2"/>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10" name="Freeform 290"/>
          <p:cNvSpPr>
            <a:spLocks/>
          </p:cNvSpPr>
          <p:nvPr/>
        </p:nvSpPr>
        <p:spPr bwMode="auto">
          <a:xfrm>
            <a:off x="1436688" y="5097463"/>
            <a:ext cx="12700" cy="4762"/>
          </a:xfrm>
          <a:custGeom>
            <a:avLst/>
            <a:gdLst/>
            <a:ahLst/>
            <a:cxnLst>
              <a:cxn ang="0">
                <a:pos x="0" y="0"/>
              </a:cxn>
              <a:cxn ang="0">
                <a:pos x="7" y="2"/>
              </a:cxn>
            </a:cxnLst>
            <a:rect l="0" t="0" r="r" b="b"/>
            <a:pathLst>
              <a:path w="8" h="3">
                <a:moveTo>
                  <a:pt x="0" y="0"/>
                </a:moveTo>
                <a:lnTo>
                  <a:pt x="7" y="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11" name="Freeform 291"/>
          <p:cNvSpPr>
            <a:spLocks/>
          </p:cNvSpPr>
          <p:nvPr/>
        </p:nvSpPr>
        <p:spPr bwMode="auto">
          <a:xfrm>
            <a:off x="1400175" y="5053013"/>
            <a:ext cx="6350" cy="11112"/>
          </a:xfrm>
          <a:custGeom>
            <a:avLst/>
            <a:gdLst/>
            <a:ahLst/>
            <a:cxnLst>
              <a:cxn ang="0">
                <a:pos x="3" y="0"/>
              </a:cxn>
              <a:cxn ang="0">
                <a:pos x="0" y="6"/>
              </a:cxn>
            </a:cxnLst>
            <a:rect l="0" t="0" r="r" b="b"/>
            <a:pathLst>
              <a:path w="4" h="7">
                <a:moveTo>
                  <a:pt x="3" y="0"/>
                </a:moveTo>
                <a:lnTo>
                  <a:pt x="0" y="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12" name="Freeform 292"/>
          <p:cNvSpPr>
            <a:spLocks/>
          </p:cNvSpPr>
          <p:nvPr/>
        </p:nvSpPr>
        <p:spPr bwMode="auto">
          <a:xfrm>
            <a:off x="1403350" y="5064125"/>
            <a:ext cx="6350" cy="11113"/>
          </a:xfrm>
          <a:custGeom>
            <a:avLst/>
            <a:gdLst/>
            <a:ahLst/>
            <a:cxnLst>
              <a:cxn ang="0">
                <a:pos x="3" y="0"/>
              </a:cxn>
              <a:cxn ang="0">
                <a:pos x="0" y="6"/>
              </a:cxn>
            </a:cxnLst>
            <a:rect l="0" t="0" r="r" b="b"/>
            <a:pathLst>
              <a:path w="4" h="7">
                <a:moveTo>
                  <a:pt x="3" y="0"/>
                </a:moveTo>
                <a:lnTo>
                  <a:pt x="0" y="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13" name="Freeform 293"/>
          <p:cNvSpPr>
            <a:spLocks/>
          </p:cNvSpPr>
          <p:nvPr/>
        </p:nvSpPr>
        <p:spPr bwMode="auto">
          <a:xfrm>
            <a:off x="1312863" y="5040313"/>
            <a:ext cx="15875" cy="15875"/>
          </a:xfrm>
          <a:custGeom>
            <a:avLst/>
            <a:gdLst/>
            <a:ahLst/>
            <a:cxnLst>
              <a:cxn ang="0">
                <a:pos x="9" y="0"/>
              </a:cxn>
              <a:cxn ang="0">
                <a:pos x="0" y="9"/>
              </a:cxn>
            </a:cxnLst>
            <a:rect l="0" t="0" r="r" b="b"/>
            <a:pathLst>
              <a:path w="10" h="10">
                <a:moveTo>
                  <a:pt x="9" y="0"/>
                </a:moveTo>
                <a:lnTo>
                  <a:pt x="0"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14" name="Freeform 294"/>
          <p:cNvSpPr>
            <a:spLocks/>
          </p:cNvSpPr>
          <p:nvPr/>
        </p:nvSpPr>
        <p:spPr bwMode="auto">
          <a:xfrm>
            <a:off x="1309688" y="5060950"/>
            <a:ext cx="15875" cy="11113"/>
          </a:xfrm>
          <a:custGeom>
            <a:avLst/>
            <a:gdLst/>
            <a:ahLst/>
            <a:cxnLst>
              <a:cxn ang="0">
                <a:pos x="9" y="0"/>
              </a:cxn>
              <a:cxn ang="0">
                <a:pos x="0" y="6"/>
              </a:cxn>
            </a:cxnLst>
            <a:rect l="0" t="0" r="r" b="b"/>
            <a:pathLst>
              <a:path w="10" h="7">
                <a:moveTo>
                  <a:pt x="9" y="0"/>
                </a:moveTo>
                <a:lnTo>
                  <a:pt x="0" y="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15" name="Freeform 295"/>
          <p:cNvSpPr>
            <a:spLocks/>
          </p:cNvSpPr>
          <p:nvPr/>
        </p:nvSpPr>
        <p:spPr bwMode="auto">
          <a:xfrm>
            <a:off x="1309688" y="5076825"/>
            <a:ext cx="17462" cy="11113"/>
          </a:xfrm>
          <a:custGeom>
            <a:avLst/>
            <a:gdLst/>
            <a:ahLst/>
            <a:cxnLst>
              <a:cxn ang="0">
                <a:pos x="10" y="0"/>
              </a:cxn>
              <a:cxn ang="0">
                <a:pos x="0" y="6"/>
              </a:cxn>
            </a:cxnLst>
            <a:rect l="0" t="0" r="r" b="b"/>
            <a:pathLst>
              <a:path w="11" h="7">
                <a:moveTo>
                  <a:pt x="10" y="0"/>
                </a:moveTo>
                <a:lnTo>
                  <a:pt x="0" y="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16" name="Freeform 296"/>
          <p:cNvSpPr>
            <a:spLocks/>
          </p:cNvSpPr>
          <p:nvPr/>
        </p:nvSpPr>
        <p:spPr bwMode="auto">
          <a:xfrm>
            <a:off x="1323975" y="5094288"/>
            <a:ext cx="19050" cy="55562"/>
          </a:xfrm>
          <a:custGeom>
            <a:avLst/>
            <a:gdLst/>
            <a:ahLst/>
            <a:cxnLst>
              <a:cxn ang="0">
                <a:pos x="5" y="0"/>
              </a:cxn>
              <a:cxn ang="0">
                <a:pos x="2" y="14"/>
              </a:cxn>
              <a:cxn ang="0">
                <a:pos x="0" y="23"/>
              </a:cxn>
              <a:cxn ang="0">
                <a:pos x="1" y="31"/>
              </a:cxn>
              <a:cxn ang="0">
                <a:pos x="10" y="34"/>
              </a:cxn>
              <a:cxn ang="0">
                <a:pos x="11" y="24"/>
              </a:cxn>
              <a:cxn ang="0">
                <a:pos x="9" y="5"/>
              </a:cxn>
              <a:cxn ang="0">
                <a:pos x="5" y="0"/>
              </a:cxn>
            </a:cxnLst>
            <a:rect l="0" t="0" r="r" b="b"/>
            <a:pathLst>
              <a:path w="12" h="35">
                <a:moveTo>
                  <a:pt x="5" y="0"/>
                </a:moveTo>
                <a:lnTo>
                  <a:pt x="2" y="14"/>
                </a:lnTo>
                <a:lnTo>
                  <a:pt x="0" y="23"/>
                </a:lnTo>
                <a:lnTo>
                  <a:pt x="1" y="31"/>
                </a:lnTo>
                <a:lnTo>
                  <a:pt x="10" y="34"/>
                </a:lnTo>
                <a:lnTo>
                  <a:pt x="11" y="24"/>
                </a:lnTo>
                <a:lnTo>
                  <a:pt x="9" y="5"/>
                </a:lnTo>
                <a:lnTo>
                  <a:pt x="5" y="0"/>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17" name="Freeform 297"/>
          <p:cNvSpPr>
            <a:spLocks/>
          </p:cNvSpPr>
          <p:nvPr/>
        </p:nvSpPr>
        <p:spPr bwMode="auto">
          <a:xfrm>
            <a:off x="1322388" y="5022850"/>
            <a:ext cx="22225" cy="85725"/>
          </a:xfrm>
          <a:custGeom>
            <a:avLst/>
            <a:gdLst/>
            <a:ahLst/>
            <a:cxnLst>
              <a:cxn ang="0">
                <a:pos x="1" y="15"/>
              </a:cxn>
              <a:cxn ang="0">
                <a:pos x="0" y="27"/>
              </a:cxn>
              <a:cxn ang="0">
                <a:pos x="0" y="39"/>
              </a:cxn>
              <a:cxn ang="0">
                <a:pos x="2" y="50"/>
              </a:cxn>
              <a:cxn ang="0">
                <a:pos x="7" y="53"/>
              </a:cxn>
              <a:cxn ang="0">
                <a:pos x="13" y="52"/>
              </a:cxn>
              <a:cxn ang="0">
                <a:pos x="10" y="40"/>
              </a:cxn>
              <a:cxn ang="0">
                <a:pos x="7" y="22"/>
              </a:cxn>
              <a:cxn ang="0">
                <a:pos x="8" y="6"/>
              </a:cxn>
              <a:cxn ang="0">
                <a:pos x="7" y="0"/>
              </a:cxn>
              <a:cxn ang="0">
                <a:pos x="2" y="0"/>
              </a:cxn>
              <a:cxn ang="0">
                <a:pos x="1" y="15"/>
              </a:cxn>
            </a:cxnLst>
            <a:rect l="0" t="0" r="r" b="b"/>
            <a:pathLst>
              <a:path w="14" h="54">
                <a:moveTo>
                  <a:pt x="1" y="15"/>
                </a:moveTo>
                <a:lnTo>
                  <a:pt x="0" y="27"/>
                </a:lnTo>
                <a:lnTo>
                  <a:pt x="0" y="39"/>
                </a:lnTo>
                <a:lnTo>
                  <a:pt x="2" y="50"/>
                </a:lnTo>
                <a:lnTo>
                  <a:pt x="7" y="53"/>
                </a:lnTo>
                <a:lnTo>
                  <a:pt x="13" y="52"/>
                </a:lnTo>
                <a:lnTo>
                  <a:pt x="10" y="40"/>
                </a:lnTo>
                <a:lnTo>
                  <a:pt x="7" y="22"/>
                </a:lnTo>
                <a:lnTo>
                  <a:pt x="8" y="6"/>
                </a:lnTo>
                <a:lnTo>
                  <a:pt x="7" y="0"/>
                </a:lnTo>
                <a:lnTo>
                  <a:pt x="2" y="0"/>
                </a:lnTo>
                <a:lnTo>
                  <a:pt x="1" y="15"/>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18" name="Freeform 298"/>
          <p:cNvSpPr>
            <a:spLocks/>
          </p:cNvSpPr>
          <p:nvPr/>
        </p:nvSpPr>
        <p:spPr bwMode="auto">
          <a:xfrm>
            <a:off x="1360488" y="5038725"/>
            <a:ext cx="42862" cy="96838"/>
          </a:xfrm>
          <a:custGeom>
            <a:avLst/>
            <a:gdLst/>
            <a:ahLst/>
            <a:cxnLst>
              <a:cxn ang="0">
                <a:pos x="0" y="0"/>
              </a:cxn>
              <a:cxn ang="0">
                <a:pos x="5" y="17"/>
              </a:cxn>
              <a:cxn ang="0">
                <a:pos x="11" y="39"/>
              </a:cxn>
              <a:cxn ang="0">
                <a:pos x="14" y="54"/>
              </a:cxn>
              <a:cxn ang="0">
                <a:pos x="17" y="59"/>
              </a:cxn>
              <a:cxn ang="0">
                <a:pos x="22" y="60"/>
              </a:cxn>
              <a:cxn ang="0">
                <a:pos x="26" y="57"/>
              </a:cxn>
              <a:cxn ang="0">
                <a:pos x="25" y="47"/>
              </a:cxn>
              <a:cxn ang="0">
                <a:pos x="13" y="23"/>
              </a:cxn>
              <a:cxn ang="0">
                <a:pos x="5" y="2"/>
              </a:cxn>
              <a:cxn ang="0">
                <a:pos x="0" y="0"/>
              </a:cxn>
            </a:cxnLst>
            <a:rect l="0" t="0" r="r" b="b"/>
            <a:pathLst>
              <a:path w="27" h="61">
                <a:moveTo>
                  <a:pt x="0" y="0"/>
                </a:moveTo>
                <a:lnTo>
                  <a:pt x="5" y="17"/>
                </a:lnTo>
                <a:lnTo>
                  <a:pt x="11" y="39"/>
                </a:lnTo>
                <a:lnTo>
                  <a:pt x="14" y="54"/>
                </a:lnTo>
                <a:lnTo>
                  <a:pt x="17" y="59"/>
                </a:lnTo>
                <a:lnTo>
                  <a:pt x="22" y="60"/>
                </a:lnTo>
                <a:lnTo>
                  <a:pt x="26" y="57"/>
                </a:lnTo>
                <a:lnTo>
                  <a:pt x="25" y="47"/>
                </a:lnTo>
                <a:lnTo>
                  <a:pt x="13" y="23"/>
                </a:lnTo>
                <a:lnTo>
                  <a:pt x="5" y="2"/>
                </a:lnTo>
                <a:lnTo>
                  <a:pt x="0" y="0"/>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19" name="Freeform 299"/>
          <p:cNvSpPr>
            <a:spLocks/>
          </p:cNvSpPr>
          <p:nvPr/>
        </p:nvSpPr>
        <p:spPr bwMode="auto">
          <a:xfrm>
            <a:off x="1349375" y="4992688"/>
            <a:ext cx="31750" cy="68262"/>
          </a:xfrm>
          <a:custGeom>
            <a:avLst/>
            <a:gdLst/>
            <a:ahLst/>
            <a:cxnLst>
              <a:cxn ang="0">
                <a:pos x="0" y="0"/>
              </a:cxn>
              <a:cxn ang="0">
                <a:pos x="2" y="13"/>
              </a:cxn>
              <a:cxn ang="0">
                <a:pos x="5" y="28"/>
              </a:cxn>
              <a:cxn ang="0">
                <a:pos x="6" y="37"/>
              </a:cxn>
              <a:cxn ang="0">
                <a:pos x="11" y="42"/>
              </a:cxn>
              <a:cxn ang="0">
                <a:pos x="16" y="40"/>
              </a:cxn>
              <a:cxn ang="0">
                <a:pos x="19" y="33"/>
              </a:cxn>
              <a:cxn ang="0">
                <a:pos x="12" y="19"/>
              </a:cxn>
              <a:cxn ang="0">
                <a:pos x="9" y="6"/>
              </a:cxn>
              <a:cxn ang="0">
                <a:pos x="0" y="0"/>
              </a:cxn>
            </a:cxnLst>
            <a:rect l="0" t="0" r="r" b="b"/>
            <a:pathLst>
              <a:path w="20" h="43">
                <a:moveTo>
                  <a:pt x="0" y="0"/>
                </a:moveTo>
                <a:lnTo>
                  <a:pt x="2" y="13"/>
                </a:lnTo>
                <a:lnTo>
                  <a:pt x="5" y="28"/>
                </a:lnTo>
                <a:lnTo>
                  <a:pt x="6" y="37"/>
                </a:lnTo>
                <a:lnTo>
                  <a:pt x="11" y="42"/>
                </a:lnTo>
                <a:lnTo>
                  <a:pt x="16" y="40"/>
                </a:lnTo>
                <a:lnTo>
                  <a:pt x="19" y="33"/>
                </a:lnTo>
                <a:lnTo>
                  <a:pt x="12" y="19"/>
                </a:lnTo>
                <a:lnTo>
                  <a:pt x="9" y="6"/>
                </a:lnTo>
                <a:lnTo>
                  <a:pt x="0" y="0"/>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20" name="Freeform 300"/>
          <p:cNvSpPr>
            <a:spLocks/>
          </p:cNvSpPr>
          <p:nvPr/>
        </p:nvSpPr>
        <p:spPr bwMode="auto">
          <a:xfrm>
            <a:off x="1393825" y="5033963"/>
            <a:ext cx="60325" cy="106362"/>
          </a:xfrm>
          <a:custGeom>
            <a:avLst/>
            <a:gdLst/>
            <a:ahLst/>
            <a:cxnLst>
              <a:cxn ang="0">
                <a:pos x="8" y="20"/>
              </a:cxn>
              <a:cxn ang="0">
                <a:pos x="16" y="43"/>
              </a:cxn>
              <a:cxn ang="0">
                <a:pos x="22" y="57"/>
              </a:cxn>
              <a:cxn ang="0">
                <a:pos x="27" y="64"/>
              </a:cxn>
              <a:cxn ang="0">
                <a:pos x="32" y="66"/>
              </a:cxn>
              <a:cxn ang="0">
                <a:pos x="37" y="61"/>
              </a:cxn>
              <a:cxn ang="0">
                <a:pos x="36" y="52"/>
              </a:cxn>
              <a:cxn ang="0">
                <a:pos x="26" y="41"/>
              </a:cxn>
              <a:cxn ang="0">
                <a:pos x="15" y="23"/>
              </a:cxn>
              <a:cxn ang="0">
                <a:pos x="6" y="4"/>
              </a:cxn>
              <a:cxn ang="0">
                <a:pos x="0" y="0"/>
              </a:cxn>
              <a:cxn ang="0">
                <a:pos x="8" y="20"/>
              </a:cxn>
            </a:cxnLst>
            <a:rect l="0" t="0" r="r" b="b"/>
            <a:pathLst>
              <a:path w="38" h="67">
                <a:moveTo>
                  <a:pt x="8" y="20"/>
                </a:moveTo>
                <a:lnTo>
                  <a:pt x="16" y="43"/>
                </a:lnTo>
                <a:lnTo>
                  <a:pt x="22" y="57"/>
                </a:lnTo>
                <a:lnTo>
                  <a:pt x="27" y="64"/>
                </a:lnTo>
                <a:lnTo>
                  <a:pt x="32" y="66"/>
                </a:lnTo>
                <a:lnTo>
                  <a:pt x="37" y="61"/>
                </a:lnTo>
                <a:lnTo>
                  <a:pt x="36" y="52"/>
                </a:lnTo>
                <a:lnTo>
                  <a:pt x="26" y="41"/>
                </a:lnTo>
                <a:lnTo>
                  <a:pt x="15" y="23"/>
                </a:lnTo>
                <a:lnTo>
                  <a:pt x="6" y="4"/>
                </a:lnTo>
                <a:lnTo>
                  <a:pt x="0" y="0"/>
                </a:lnTo>
                <a:lnTo>
                  <a:pt x="8" y="20"/>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21" name="Freeform 301"/>
          <p:cNvSpPr>
            <a:spLocks/>
          </p:cNvSpPr>
          <p:nvPr/>
        </p:nvSpPr>
        <p:spPr bwMode="auto">
          <a:xfrm>
            <a:off x="1384300" y="5000625"/>
            <a:ext cx="26988" cy="49213"/>
          </a:xfrm>
          <a:custGeom>
            <a:avLst/>
            <a:gdLst/>
            <a:ahLst/>
            <a:cxnLst>
              <a:cxn ang="0">
                <a:pos x="0" y="0"/>
              </a:cxn>
              <a:cxn ang="0">
                <a:pos x="1" y="9"/>
              </a:cxn>
              <a:cxn ang="0">
                <a:pos x="3" y="20"/>
              </a:cxn>
              <a:cxn ang="0">
                <a:pos x="6" y="28"/>
              </a:cxn>
              <a:cxn ang="0">
                <a:pos x="10" y="30"/>
              </a:cxn>
              <a:cxn ang="0">
                <a:pos x="16" y="24"/>
              </a:cxn>
              <a:cxn ang="0">
                <a:pos x="14" y="13"/>
              </a:cxn>
              <a:cxn ang="0">
                <a:pos x="7" y="0"/>
              </a:cxn>
              <a:cxn ang="0">
                <a:pos x="0" y="0"/>
              </a:cxn>
            </a:cxnLst>
            <a:rect l="0" t="0" r="r" b="b"/>
            <a:pathLst>
              <a:path w="17" h="31">
                <a:moveTo>
                  <a:pt x="0" y="0"/>
                </a:moveTo>
                <a:lnTo>
                  <a:pt x="1" y="9"/>
                </a:lnTo>
                <a:lnTo>
                  <a:pt x="3" y="20"/>
                </a:lnTo>
                <a:lnTo>
                  <a:pt x="6" y="28"/>
                </a:lnTo>
                <a:lnTo>
                  <a:pt x="10" y="30"/>
                </a:lnTo>
                <a:lnTo>
                  <a:pt x="16" y="24"/>
                </a:lnTo>
                <a:lnTo>
                  <a:pt x="14" y="13"/>
                </a:lnTo>
                <a:lnTo>
                  <a:pt x="7" y="0"/>
                </a:lnTo>
                <a:lnTo>
                  <a:pt x="0" y="0"/>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22" name="Freeform 302"/>
          <p:cNvSpPr>
            <a:spLocks/>
          </p:cNvSpPr>
          <p:nvPr/>
        </p:nvSpPr>
        <p:spPr bwMode="auto">
          <a:xfrm>
            <a:off x="1455738" y="5083175"/>
            <a:ext cx="49212" cy="60325"/>
          </a:xfrm>
          <a:custGeom>
            <a:avLst/>
            <a:gdLst/>
            <a:ahLst/>
            <a:cxnLst>
              <a:cxn ang="0">
                <a:pos x="12" y="20"/>
              </a:cxn>
              <a:cxn ang="0">
                <a:pos x="16" y="28"/>
              </a:cxn>
              <a:cxn ang="0">
                <a:pos x="20" y="35"/>
              </a:cxn>
              <a:cxn ang="0">
                <a:pos x="27" y="37"/>
              </a:cxn>
              <a:cxn ang="0">
                <a:pos x="30" y="31"/>
              </a:cxn>
              <a:cxn ang="0">
                <a:pos x="24" y="23"/>
              </a:cxn>
              <a:cxn ang="0">
                <a:pos x="13" y="11"/>
              </a:cxn>
              <a:cxn ang="0">
                <a:pos x="4" y="0"/>
              </a:cxn>
              <a:cxn ang="0">
                <a:pos x="0" y="2"/>
              </a:cxn>
              <a:cxn ang="0">
                <a:pos x="12" y="20"/>
              </a:cxn>
            </a:cxnLst>
            <a:rect l="0" t="0" r="r" b="b"/>
            <a:pathLst>
              <a:path w="31" h="38">
                <a:moveTo>
                  <a:pt x="12" y="20"/>
                </a:moveTo>
                <a:lnTo>
                  <a:pt x="16" y="28"/>
                </a:lnTo>
                <a:lnTo>
                  <a:pt x="20" y="35"/>
                </a:lnTo>
                <a:lnTo>
                  <a:pt x="27" y="37"/>
                </a:lnTo>
                <a:lnTo>
                  <a:pt x="30" y="31"/>
                </a:lnTo>
                <a:lnTo>
                  <a:pt x="24" y="23"/>
                </a:lnTo>
                <a:lnTo>
                  <a:pt x="13" y="11"/>
                </a:lnTo>
                <a:lnTo>
                  <a:pt x="4" y="0"/>
                </a:lnTo>
                <a:lnTo>
                  <a:pt x="0" y="2"/>
                </a:lnTo>
                <a:lnTo>
                  <a:pt x="12" y="20"/>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23" name="Freeform 303"/>
          <p:cNvSpPr>
            <a:spLocks/>
          </p:cNvSpPr>
          <p:nvPr/>
        </p:nvSpPr>
        <p:spPr bwMode="auto">
          <a:xfrm>
            <a:off x="1420813" y="5018088"/>
            <a:ext cx="52387" cy="80962"/>
          </a:xfrm>
          <a:custGeom>
            <a:avLst/>
            <a:gdLst/>
            <a:ahLst/>
            <a:cxnLst>
              <a:cxn ang="0">
                <a:pos x="0" y="0"/>
              </a:cxn>
              <a:cxn ang="0">
                <a:pos x="7" y="17"/>
              </a:cxn>
              <a:cxn ang="0">
                <a:pos x="14" y="32"/>
              </a:cxn>
              <a:cxn ang="0">
                <a:pos x="18" y="45"/>
              </a:cxn>
              <a:cxn ang="0">
                <a:pos x="24" y="50"/>
              </a:cxn>
              <a:cxn ang="0">
                <a:pos x="30" y="50"/>
              </a:cxn>
              <a:cxn ang="0">
                <a:pos x="32" y="43"/>
              </a:cxn>
              <a:cxn ang="0">
                <a:pos x="29" y="36"/>
              </a:cxn>
              <a:cxn ang="0">
                <a:pos x="20" y="25"/>
              </a:cxn>
              <a:cxn ang="0">
                <a:pos x="12" y="12"/>
              </a:cxn>
              <a:cxn ang="0">
                <a:pos x="6" y="1"/>
              </a:cxn>
              <a:cxn ang="0">
                <a:pos x="0" y="0"/>
              </a:cxn>
            </a:cxnLst>
            <a:rect l="0" t="0" r="r" b="b"/>
            <a:pathLst>
              <a:path w="33" h="51">
                <a:moveTo>
                  <a:pt x="0" y="0"/>
                </a:moveTo>
                <a:lnTo>
                  <a:pt x="7" y="17"/>
                </a:lnTo>
                <a:lnTo>
                  <a:pt x="14" y="32"/>
                </a:lnTo>
                <a:lnTo>
                  <a:pt x="18" y="45"/>
                </a:lnTo>
                <a:lnTo>
                  <a:pt x="24" y="50"/>
                </a:lnTo>
                <a:lnTo>
                  <a:pt x="30" y="50"/>
                </a:lnTo>
                <a:lnTo>
                  <a:pt x="32" y="43"/>
                </a:lnTo>
                <a:lnTo>
                  <a:pt x="29" y="36"/>
                </a:lnTo>
                <a:lnTo>
                  <a:pt x="20" y="25"/>
                </a:lnTo>
                <a:lnTo>
                  <a:pt x="12" y="12"/>
                </a:lnTo>
                <a:lnTo>
                  <a:pt x="6" y="1"/>
                </a:lnTo>
                <a:lnTo>
                  <a:pt x="0" y="0"/>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24" name="Freeform 304"/>
          <p:cNvSpPr>
            <a:spLocks/>
          </p:cNvSpPr>
          <p:nvPr/>
        </p:nvSpPr>
        <p:spPr bwMode="auto">
          <a:xfrm>
            <a:off x="1412875" y="4997450"/>
            <a:ext cx="28575" cy="38100"/>
          </a:xfrm>
          <a:custGeom>
            <a:avLst/>
            <a:gdLst/>
            <a:ahLst/>
            <a:cxnLst>
              <a:cxn ang="0">
                <a:pos x="0" y="0"/>
              </a:cxn>
              <a:cxn ang="0">
                <a:pos x="2" y="14"/>
              </a:cxn>
              <a:cxn ang="0">
                <a:pos x="6" y="22"/>
              </a:cxn>
              <a:cxn ang="0">
                <a:pos x="14" y="23"/>
              </a:cxn>
              <a:cxn ang="0">
                <a:pos x="17" y="18"/>
              </a:cxn>
              <a:cxn ang="0">
                <a:pos x="9" y="1"/>
              </a:cxn>
              <a:cxn ang="0">
                <a:pos x="0" y="0"/>
              </a:cxn>
            </a:cxnLst>
            <a:rect l="0" t="0" r="r" b="b"/>
            <a:pathLst>
              <a:path w="18" h="24">
                <a:moveTo>
                  <a:pt x="0" y="0"/>
                </a:moveTo>
                <a:lnTo>
                  <a:pt x="2" y="14"/>
                </a:lnTo>
                <a:lnTo>
                  <a:pt x="6" y="22"/>
                </a:lnTo>
                <a:lnTo>
                  <a:pt x="14" y="23"/>
                </a:lnTo>
                <a:lnTo>
                  <a:pt x="17" y="18"/>
                </a:lnTo>
                <a:lnTo>
                  <a:pt x="9" y="1"/>
                </a:lnTo>
                <a:lnTo>
                  <a:pt x="0" y="0"/>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25" name="Freeform 305"/>
          <p:cNvSpPr>
            <a:spLocks/>
          </p:cNvSpPr>
          <p:nvPr/>
        </p:nvSpPr>
        <p:spPr bwMode="auto">
          <a:xfrm>
            <a:off x="1316038" y="4989513"/>
            <a:ext cx="25400" cy="42862"/>
          </a:xfrm>
          <a:custGeom>
            <a:avLst/>
            <a:gdLst/>
            <a:ahLst/>
            <a:cxnLst>
              <a:cxn ang="0">
                <a:pos x="7" y="2"/>
              </a:cxn>
              <a:cxn ang="0">
                <a:pos x="0" y="22"/>
              </a:cxn>
              <a:cxn ang="0">
                <a:pos x="4" y="26"/>
              </a:cxn>
              <a:cxn ang="0">
                <a:pos x="11" y="25"/>
              </a:cxn>
              <a:cxn ang="0">
                <a:pos x="14" y="21"/>
              </a:cxn>
              <a:cxn ang="0">
                <a:pos x="15" y="0"/>
              </a:cxn>
              <a:cxn ang="0">
                <a:pos x="7" y="2"/>
              </a:cxn>
            </a:cxnLst>
            <a:rect l="0" t="0" r="r" b="b"/>
            <a:pathLst>
              <a:path w="16" h="27">
                <a:moveTo>
                  <a:pt x="7" y="2"/>
                </a:moveTo>
                <a:lnTo>
                  <a:pt x="0" y="22"/>
                </a:lnTo>
                <a:lnTo>
                  <a:pt x="4" y="26"/>
                </a:lnTo>
                <a:lnTo>
                  <a:pt x="11" y="25"/>
                </a:lnTo>
                <a:lnTo>
                  <a:pt x="14" y="21"/>
                </a:lnTo>
                <a:lnTo>
                  <a:pt x="15" y="0"/>
                </a:lnTo>
                <a:lnTo>
                  <a:pt x="7" y="2"/>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26" name="Freeform 306"/>
          <p:cNvSpPr>
            <a:spLocks/>
          </p:cNvSpPr>
          <p:nvPr/>
        </p:nvSpPr>
        <p:spPr bwMode="auto">
          <a:xfrm>
            <a:off x="1322388" y="4992688"/>
            <a:ext cx="17462" cy="22225"/>
          </a:xfrm>
          <a:custGeom>
            <a:avLst/>
            <a:gdLst/>
            <a:ahLst/>
            <a:cxnLst>
              <a:cxn ang="0">
                <a:pos x="2" y="6"/>
              </a:cxn>
              <a:cxn ang="0">
                <a:pos x="0" y="11"/>
              </a:cxn>
              <a:cxn ang="0">
                <a:pos x="3" y="13"/>
              </a:cxn>
              <a:cxn ang="0">
                <a:pos x="10" y="11"/>
              </a:cxn>
              <a:cxn ang="0">
                <a:pos x="9" y="0"/>
              </a:cxn>
              <a:cxn ang="0">
                <a:pos x="2" y="6"/>
              </a:cxn>
            </a:cxnLst>
            <a:rect l="0" t="0" r="r" b="b"/>
            <a:pathLst>
              <a:path w="11" h="14">
                <a:moveTo>
                  <a:pt x="2" y="6"/>
                </a:moveTo>
                <a:lnTo>
                  <a:pt x="0" y="11"/>
                </a:lnTo>
                <a:lnTo>
                  <a:pt x="3" y="13"/>
                </a:lnTo>
                <a:lnTo>
                  <a:pt x="10" y="11"/>
                </a:lnTo>
                <a:lnTo>
                  <a:pt x="9" y="0"/>
                </a:lnTo>
                <a:lnTo>
                  <a:pt x="2" y="6"/>
                </a:lnTo>
              </a:path>
            </a:pathLst>
          </a:custGeom>
          <a:solidFill>
            <a:srgbClr val="9F0000"/>
          </a:solidFill>
          <a:ln w="9525" cap="rnd">
            <a:noFill/>
            <a:round/>
            <a:headEnd/>
            <a:tailEnd/>
          </a:ln>
          <a:effectLst/>
        </p:spPr>
        <p:txBody>
          <a:bodyPr/>
          <a:lstStyle/>
          <a:p>
            <a:endParaRPr lang="en-US"/>
          </a:p>
        </p:txBody>
      </p:sp>
      <p:sp>
        <p:nvSpPr>
          <p:cNvPr id="5427" name="Freeform 307"/>
          <p:cNvSpPr>
            <a:spLocks/>
          </p:cNvSpPr>
          <p:nvPr/>
        </p:nvSpPr>
        <p:spPr bwMode="auto">
          <a:xfrm>
            <a:off x="1352550" y="5000625"/>
            <a:ext cx="14288" cy="19050"/>
          </a:xfrm>
          <a:custGeom>
            <a:avLst/>
            <a:gdLst/>
            <a:ahLst/>
            <a:cxnLst>
              <a:cxn ang="0">
                <a:pos x="0" y="0"/>
              </a:cxn>
              <a:cxn ang="0">
                <a:pos x="1" y="8"/>
              </a:cxn>
              <a:cxn ang="0">
                <a:pos x="5" y="11"/>
              </a:cxn>
              <a:cxn ang="0">
                <a:pos x="8" y="9"/>
              </a:cxn>
              <a:cxn ang="0">
                <a:pos x="6" y="3"/>
              </a:cxn>
              <a:cxn ang="0">
                <a:pos x="0" y="0"/>
              </a:cxn>
            </a:cxnLst>
            <a:rect l="0" t="0" r="r" b="b"/>
            <a:pathLst>
              <a:path w="9" h="12">
                <a:moveTo>
                  <a:pt x="0" y="0"/>
                </a:moveTo>
                <a:lnTo>
                  <a:pt x="1" y="8"/>
                </a:lnTo>
                <a:lnTo>
                  <a:pt x="5" y="11"/>
                </a:lnTo>
                <a:lnTo>
                  <a:pt x="8" y="9"/>
                </a:lnTo>
                <a:lnTo>
                  <a:pt x="6" y="3"/>
                </a:lnTo>
                <a:lnTo>
                  <a:pt x="0" y="0"/>
                </a:lnTo>
              </a:path>
            </a:pathLst>
          </a:custGeom>
          <a:solidFill>
            <a:srgbClr val="9F0000"/>
          </a:solidFill>
          <a:ln w="9525" cap="rnd">
            <a:noFill/>
            <a:round/>
            <a:headEnd/>
            <a:tailEnd/>
          </a:ln>
          <a:effectLst/>
        </p:spPr>
        <p:txBody>
          <a:bodyPr/>
          <a:lstStyle/>
          <a:p>
            <a:endParaRPr lang="en-US"/>
          </a:p>
        </p:txBody>
      </p:sp>
      <p:sp>
        <p:nvSpPr>
          <p:cNvPr id="5428" name="Freeform 308"/>
          <p:cNvSpPr>
            <a:spLocks/>
          </p:cNvSpPr>
          <p:nvPr/>
        </p:nvSpPr>
        <p:spPr bwMode="auto">
          <a:xfrm>
            <a:off x="1387475" y="5010150"/>
            <a:ext cx="17463" cy="15875"/>
          </a:xfrm>
          <a:custGeom>
            <a:avLst/>
            <a:gdLst/>
            <a:ahLst/>
            <a:cxnLst>
              <a:cxn ang="0">
                <a:pos x="0" y="0"/>
              </a:cxn>
              <a:cxn ang="0">
                <a:pos x="1" y="7"/>
              </a:cxn>
              <a:cxn ang="0">
                <a:pos x="5" y="9"/>
              </a:cxn>
              <a:cxn ang="0">
                <a:pos x="10" y="6"/>
              </a:cxn>
              <a:cxn ang="0">
                <a:pos x="8" y="1"/>
              </a:cxn>
              <a:cxn ang="0">
                <a:pos x="0" y="0"/>
              </a:cxn>
            </a:cxnLst>
            <a:rect l="0" t="0" r="r" b="b"/>
            <a:pathLst>
              <a:path w="11" h="10">
                <a:moveTo>
                  <a:pt x="0" y="0"/>
                </a:moveTo>
                <a:lnTo>
                  <a:pt x="1" y="7"/>
                </a:lnTo>
                <a:lnTo>
                  <a:pt x="5" y="9"/>
                </a:lnTo>
                <a:lnTo>
                  <a:pt x="10" y="6"/>
                </a:lnTo>
                <a:lnTo>
                  <a:pt x="8" y="1"/>
                </a:lnTo>
                <a:lnTo>
                  <a:pt x="0" y="0"/>
                </a:lnTo>
              </a:path>
            </a:pathLst>
          </a:custGeom>
          <a:solidFill>
            <a:srgbClr val="9F0000"/>
          </a:solidFill>
          <a:ln w="9525" cap="rnd">
            <a:noFill/>
            <a:round/>
            <a:headEnd/>
            <a:tailEnd/>
          </a:ln>
          <a:effectLst/>
        </p:spPr>
        <p:txBody>
          <a:bodyPr/>
          <a:lstStyle/>
          <a:p>
            <a:endParaRPr lang="en-US"/>
          </a:p>
        </p:txBody>
      </p:sp>
      <p:sp>
        <p:nvSpPr>
          <p:cNvPr id="5429" name="Freeform 309"/>
          <p:cNvSpPr>
            <a:spLocks/>
          </p:cNvSpPr>
          <p:nvPr/>
        </p:nvSpPr>
        <p:spPr bwMode="auto">
          <a:xfrm>
            <a:off x="1416050" y="5011738"/>
            <a:ext cx="19050" cy="12700"/>
          </a:xfrm>
          <a:custGeom>
            <a:avLst/>
            <a:gdLst/>
            <a:ahLst/>
            <a:cxnLst>
              <a:cxn ang="0">
                <a:pos x="0" y="0"/>
              </a:cxn>
              <a:cxn ang="0">
                <a:pos x="2" y="6"/>
              </a:cxn>
              <a:cxn ang="0">
                <a:pos x="7" y="7"/>
              </a:cxn>
              <a:cxn ang="0">
                <a:pos x="11" y="4"/>
              </a:cxn>
              <a:cxn ang="0">
                <a:pos x="10" y="0"/>
              </a:cxn>
              <a:cxn ang="0">
                <a:pos x="0" y="0"/>
              </a:cxn>
            </a:cxnLst>
            <a:rect l="0" t="0" r="r" b="b"/>
            <a:pathLst>
              <a:path w="12" h="8">
                <a:moveTo>
                  <a:pt x="0" y="0"/>
                </a:moveTo>
                <a:lnTo>
                  <a:pt x="2" y="6"/>
                </a:lnTo>
                <a:lnTo>
                  <a:pt x="7" y="7"/>
                </a:lnTo>
                <a:lnTo>
                  <a:pt x="11" y="4"/>
                </a:lnTo>
                <a:lnTo>
                  <a:pt x="10" y="0"/>
                </a:lnTo>
                <a:lnTo>
                  <a:pt x="0" y="0"/>
                </a:lnTo>
              </a:path>
            </a:pathLst>
          </a:custGeom>
          <a:solidFill>
            <a:srgbClr val="9F0000"/>
          </a:solidFill>
          <a:ln w="9525" cap="rnd">
            <a:noFill/>
            <a:round/>
            <a:headEnd/>
            <a:tailEnd/>
          </a:ln>
          <a:effectLst/>
        </p:spPr>
        <p:txBody>
          <a:bodyPr/>
          <a:lstStyle/>
          <a:p>
            <a:endParaRPr lang="en-US"/>
          </a:p>
        </p:txBody>
      </p:sp>
      <p:sp>
        <p:nvSpPr>
          <p:cNvPr id="5430" name="Freeform 310"/>
          <p:cNvSpPr>
            <a:spLocks/>
          </p:cNvSpPr>
          <p:nvPr/>
        </p:nvSpPr>
        <p:spPr bwMode="auto">
          <a:xfrm>
            <a:off x="1525588" y="4641850"/>
            <a:ext cx="57150" cy="28575"/>
          </a:xfrm>
          <a:custGeom>
            <a:avLst/>
            <a:gdLst/>
            <a:ahLst/>
            <a:cxnLst>
              <a:cxn ang="0">
                <a:pos x="16" y="12"/>
              </a:cxn>
              <a:cxn ang="0">
                <a:pos x="27" y="9"/>
              </a:cxn>
              <a:cxn ang="0">
                <a:pos x="34" y="7"/>
              </a:cxn>
              <a:cxn ang="0">
                <a:pos x="35" y="3"/>
              </a:cxn>
              <a:cxn ang="0">
                <a:pos x="32" y="0"/>
              </a:cxn>
              <a:cxn ang="0">
                <a:pos x="24" y="2"/>
              </a:cxn>
              <a:cxn ang="0">
                <a:pos x="12" y="5"/>
              </a:cxn>
              <a:cxn ang="0">
                <a:pos x="6" y="11"/>
              </a:cxn>
              <a:cxn ang="0">
                <a:pos x="0" y="15"/>
              </a:cxn>
              <a:cxn ang="0">
                <a:pos x="3" y="17"/>
              </a:cxn>
              <a:cxn ang="0">
                <a:pos x="16" y="12"/>
              </a:cxn>
            </a:cxnLst>
            <a:rect l="0" t="0" r="r" b="b"/>
            <a:pathLst>
              <a:path w="36" h="18">
                <a:moveTo>
                  <a:pt x="16" y="12"/>
                </a:moveTo>
                <a:lnTo>
                  <a:pt x="27" y="9"/>
                </a:lnTo>
                <a:lnTo>
                  <a:pt x="34" y="7"/>
                </a:lnTo>
                <a:lnTo>
                  <a:pt x="35" y="3"/>
                </a:lnTo>
                <a:lnTo>
                  <a:pt x="32" y="0"/>
                </a:lnTo>
                <a:lnTo>
                  <a:pt x="24" y="2"/>
                </a:lnTo>
                <a:lnTo>
                  <a:pt x="12" y="5"/>
                </a:lnTo>
                <a:lnTo>
                  <a:pt x="6" y="11"/>
                </a:lnTo>
                <a:lnTo>
                  <a:pt x="0" y="15"/>
                </a:lnTo>
                <a:lnTo>
                  <a:pt x="3" y="17"/>
                </a:lnTo>
                <a:lnTo>
                  <a:pt x="16" y="12"/>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31" name="Freeform 311"/>
          <p:cNvSpPr>
            <a:spLocks/>
          </p:cNvSpPr>
          <p:nvPr/>
        </p:nvSpPr>
        <p:spPr bwMode="auto">
          <a:xfrm>
            <a:off x="1335088" y="4635500"/>
            <a:ext cx="11112" cy="7938"/>
          </a:xfrm>
          <a:custGeom>
            <a:avLst/>
            <a:gdLst/>
            <a:ahLst/>
            <a:cxnLst>
              <a:cxn ang="0">
                <a:pos x="0" y="4"/>
              </a:cxn>
              <a:cxn ang="0">
                <a:pos x="3" y="1"/>
              </a:cxn>
              <a:cxn ang="0">
                <a:pos x="6" y="0"/>
              </a:cxn>
            </a:cxnLst>
            <a:rect l="0" t="0" r="r" b="b"/>
            <a:pathLst>
              <a:path w="7" h="5">
                <a:moveTo>
                  <a:pt x="0" y="4"/>
                </a:moveTo>
                <a:lnTo>
                  <a:pt x="3" y="1"/>
                </a:lnTo>
                <a:lnTo>
                  <a:pt x="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32" name="Freeform 312"/>
          <p:cNvSpPr>
            <a:spLocks/>
          </p:cNvSpPr>
          <p:nvPr/>
        </p:nvSpPr>
        <p:spPr bwMode="auto">
          <a:xfrm>
            <a:off x="1331913" y="4648200"/>
            <a:ext cx="9525" cy="4763"/>
          </a:xfrm>
          <a:custGeom>
            <a:avLst/>
            <a:gdLst/>
            <a:ahLst/>
            <a:cxnLst>
              <a:cxn ang="0">
                <a:pos x="0" y="2"/>
              </a:cxn>
              <a:cxn ang="0">
                <a:pos x="5" y="0"/>
              </a:cxn>
            </a:cxnLst>
            <a:rect l="0" t="0" r="r" b="b"/>
            <a:pathLst>
              <a:path w="6" h="3">
                <a:moveTo>
                  <a:pt x="0" y="2"/>
                </a:moveTo>
                <a:lnTo>
                  <a:pt x="5"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33" name="Freeform 313"/>
          <p:cNvSpPr>
            <a:spLocks/>
          </p:cNvSpPr>
          <p:nvPr/>
        </p:nvSpPr>
        <p:spPr bwMode="auto">
          <a:xfrm>
            <a:off x="1330325" y="4659313"/>
            <a:ext cx="11113" cy="9525"/>
          </a:xfrm>
          <a:custGeom>
            <a:avLst/>
            <a:gdLst/>
            <a:ahLst/>
            <a:cxnLst>
              <a:cxn ang="0">
                <a:pos x="0" y="5"/>
              </a:cxn>
              <a:cxn ang="0">
                <a:pos x="6" y="0"/>
              </a:cxn>
            </a:cxnLst>
            <a:rect l="0" t="0" r="r" b="b"/>
            <a:pathLst>
              <a:path w="7" h="6">
                <a:moveTo>
                  <a:pt x="0" y="5"/>
                </a:moveTo>
                <a:lnTo>
                  <a:pt x="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34" name="Freeform 314"/>
          <p:cNvSpPr>
            <a:spLocks/>
          </p:cNvSpPr>
          <p:nvPr/>
        </p:nvSpPr>
        <p:spPr bwMode="auto">
          <a:xfrm>
            <a:off x="1304925" y="4779963"/>
            <a:ext cx="14288" cy="14287"/>
          </a:xfrm>
          <a:custGeom>
            <a:avLst/>
            <a:gdLst/>
            <a:ahLst/>
            <a:cxnLst>
              <a:cxn ang="0">
                <a:pos x="8" y="8"/>
              </a:cxn>
              <a:cxn ang="0">
                <a:pos x="8" y="7"/>
              </a:cxn>
              <a:cxn ang="0">
                <a:pos x="8" y="7"/>
              </a:cxn>
              <a:cxn ang="0">
                <a:pos x="0" y="0"/>
              </a:cxn>
            </a:cxnLst>
            <a:rect l="0" t="0" r="r" b="b"/>
            <a:pathLst>
              <a:path w="9" h="9">
                <a:moveTo>
                  <a:pt x="8" y="8"/>
                </a:moveTo>
                <a:lnTo>
                  <a:pt x="8" y="7"/>
                </a:lnTo>
                <a:lnTo>
                  <a:pt x="8" y="7"/>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35" name="Freeform 315"/>
          <p:cNvSpPr>
            <a:spLocks/>
          </p:cNvSpPr>
          <p:nvPr/>
        </p:nvSpPr>
        <p:spPr bwMode="auto">
          <a:xfrm>
            <a:off x="1304925" y="4767263"/>
            <a:ext cx="12700" cy="11112"/>
          </a:xfrm>
          <a:custGeom>
            <a:avLst/>
            <a:gdLst/>
            <a:ahLst/>
            <a:cxnLst>
              <a:cxn ang="0">
                <a:pos x="7" y="6"/>
              </a:cxn>
              <a:cxn ang="0">
                <a:pos x="0" y="0"/>
              </a:cxn>
            </a:cxnLst>
            <a:rect l="0" t="0" r="r" b="b"/>
            <a:pathLst>
              <a:path w="8" h="7">
                <a:moveTo>
                  <a:pt x="7" y="6"/>
                </a:move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36" name="Freeform 316"/>
          <p:cNvSpPr>
            <a:spLocks/>
          </p:cNvSpPr>
          <p:nvPr/>
        </p:nvSpPr>
        <p:spPr bwMode="auto">
          <a:xfrm>
            <a:off x="1303338" y="4748213"/>
            <a:ext cx="12700" cy="11112"/>
          </a:xfrm>
          <a:custGeom>
            <a:avLst/>
            <a:gdLst/>
            <a:ahLst/>
            <a:cxnLst>
              <a:cxn ang="0">
                <a:pos x="7" y="6"/>
              </a:cxn>
              <a:cxn ang="0">
                <a:pos x="0" y="0"/>
              </a:cxn>
            </a:cxnLst>
            <a:rect l="0" t="0" r="r" b="b"/>
            <a:pathLst>
              <a:path w="8" h="7">
                <a:moveTo>
                  <a:pt x="7" y="6"/>
                </a:move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37" name="Freeform 317"/>
          <p:cNvSpPr>
            <a:spLocks/>
          </p:cNvSpPr>
          <p:nvPr/>
        </p:nvSpPr>
        <p:spPr bwMode="auto">
          <a:xfrm>
            <a:off x="1516063" y="4689475"/>
            <a:ext cx="20637" cy="3175"/>
          </a:xfrm>
          <a:custGeom>
            <a:avLst/>
            <a:gdLst/>
            <a:ahLst/>
            <a:cxnLst>
              <a:cxn ang="0">
                <a:pos x="0" y="1"/>
              </a:cxn>
              <a:cxn ang="0">
                <a:pos x="0" y="0"/>
              </a:cxn>
              <a:cxn ang="0">
                <a:pos x="12" y="0"/>
              </a:cxn>
            </a:cxnLst>
            <a:rect l="0" t="0" r="r" b="b"/>
            <a:pathLst>
              <a:path w="13" h="2">
                <a:moveTo>
                  <a:pt x="0" y="1"/>
                </a:moveTo>
                <a:lnTo>
                  <a:pt x="0" y="0"/>
                </a:lnTo>
                <a:lnTo>
                  <a:pt x="12"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38" name="Freeform 318"/>
          <p:cNvSpPr>
            <a:spLocks/>
          </p:cNvSpPr>
          <p:nvPr/>
        </p:nvSpPr>
        <p:spPr bwMode="auto">
          <a:xfrm>
            <a:off x="1535113" y="4676775"/>
            <a:ext cx="28575" cy="3175"/>
          </a:xfrm>
          <a:custGeom>
            <a:avLst/>
            <a:gdLst/>
            <a:ahLst/>
            <a:cxnLst>
              <a:cxn ang="0">
                <a:pos x="0" y="0"/>
              </a:cxn>
              <a:cxn ang="0">
                <a:pos x="17" y="1"/>
              </a:cxn>
            </a:cxnLst>
            <a:rect l="0" t="0" r="r" b="b"/>
            <a:pathLst>
              <a:path w="18" h="2">
                <a:moveTo>
                  <a:pt x="0" y="0"/>
                </a:moveTo>
                <a:lnTo>
                  <a:pt x="17" y="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39" name="Freeform 319"/>
          <p:cNvSpPr>
            <a:spLocks/>
          </p:cNvSpPr>
          <p:nvPr/>
        </p:nvSpPr>
        <p:spPr bwMode="auto">
          <a:xfrm>
            <a:off x="1323975" y="4572000"/>
            <a:ext cx="28575" cy="69850"/>
          </a:xfrm>
          <a:custGeom>
            <a:avLst/>
            <a:gdLst/>
            <a:ahLst/>
            <a:cxnLst>
              <a:cxn ang="0">
                <a:pos x="1" y="43"/>
              </a:cxn>
              <a:cxn ang="0">
                <a:pos x="0" y="30"/>
              </a:cxn>
              <a:cxn ang="0">
                <a:pos x="3" y="19"/>
              </a:cxn>
              <a:cxn ang="0">
                <a:pos x="6" y="9"/>
              </a:cxn>
              <a:cxn ang="0">
                <a:pos x="9" y="0"/>
              </a:cxn>
              <a:cxn ang="0">
                <a:pos x="15" y="2"/>
              </a:cxn>
              <a:cxn ang="0">
                <a:pos x="17" y="8"/>
              </a:cxn>
              <a:cxn ang="0">
                <a:pos x="13" y="11"/>
              </a:cxn>
              <a:cxn ang="0">
                <a:pos x="9" y="19"/>
              </a:cxn>
              <a:cxn ang="0">
                <a:pos x="7" y="31"/>
              </a:cxn>
              <a:cxn ang="0">
                <a:pos x="7" y="43"/>
              </a:cxn>
              <a:cxn ang="0">
                <a:pos x="1" y="43"/>
              </a:cxn>
            </a:cxnLst>
            <a:rect l="0" t="0" r="r" b="b"/>
            <a:pathLst>
              <a:path w="18" h="44">
                <a:moveTo>
                  <a:pt x="1" y="43"/>
                </a:moveTo>
                <a:lnTo>
                  <a:pt x="0" y="30"/>
                </a:lnTo>
                <a:lnTo>
                  <a:pt x="3" y="19"/>
                </a:lnTo>
                <a:lnTo>
                  <a:pt x="6" y="9"/>
                </a:lnTo>
                <a:lnTo>
                  <a:pt x="9" y="0"/>
                </a:lnTo>
                <a:lnTo>
                  <a:pt x="15" y="2"/>
                </a:lnTo>
                <a:lnTo>
                  <a:pt x="17" y="8"/>
                </a:lnTo>
                <a:lnTo>
                  <a:pt x="13" y="11"/>
                </a:lnTo>
                <a:lnTo>
                  <a:pt x="9" y="19"/>
                </a:lnTo>
                <a:lnTo>
                  <a:pt x="7" y="31"/>
                </a:lnTo>
                <a:lnTo>
                  <a:pt x="7" y="43"/>
                </a:lnTo>
                <a:lnTo>
                  <a:pt x="1" y="43"/>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40" name="Freeform 320"/>
          <p:cNvSpPr>
            <a:spLocks/>
          </p:cNvSpPr>
          <p:nvPr/>
        </p:nvSpPr>
        <p:spPr bwMode="auto">
          <a:xfrm>
            <a:off x="1319213" y="4625975"/>
            <a:ext cx="19050" cy="57150"/>
          </a:xfrm>
          <a:custGeom>
            <a:avLst/>
            <a:gdLst/>
            <a:ahLst/>
            <a:cxnLst>
              <a:cxn ang="0">
                <a:pos x="3" y="35"/>
              </a:cxn>
              <a:cxn ang="0">
                <a:pos x="0" y="19"/>
              </a:cxn>
              <a:cxn ang="0">
                <a:pos x="0" y="11"/>
              </a:cxn>
              <a:cxn ang="0">
                <a:pos x="0" y="3"/>
              </a:cxn>
              <a:cxn ang="0">
                <a:pos x="6" y="0"/>
              </a:cxn>
              <a:cxn ang="0">
                <a:pos x="11" y="2"/>
              </a:cxn>
              <a:cxn ang="0">
                <a:pos x="9" y="11"/>
              </a:cxn>
              <a:cxn ang="0">
                <a:pos x="8" y="23"/>
              </a:cxn>
              <a:cxn ang="0">
                <a:pos x="6" y="35"/>
              </a:cxn>
              <a:cxn ang="0">
                <a:pos x="3" y="35"/>
              </a:cxn>
            </a:cxnLst>
            <a:rect l="0" t="0" r="r" b="b"/>
            <a:pathLst>
              <a:path w="12" h="36">
                <a:moveTo>
                  <a:pt x="3" y="35"/>
                </a:moveTo>
                <a:lnTo>
                  <a:pt x="0" y="19"/>
                </a:lnTo>
                <a:lnTo>
                  <a:pt x="0" y="11"/>
                </a:lnTo>
                <a:lnTo>
                  <a:pt x="0" y="3"/>
                </a:lnTo>
                <a:lnTo>
                  <a:pt x="6" y="0"/>
                </a:lnTo>
                <a:lnTo>
                  <a:pt x="11" y="2"/>
                </a:lnTo>
                <a:lnTo>
                  <a:pt x="9" y="11"/>
                </a:lnTo>
                <a:lnTo>
                  <a:pt x="8" y="23"/>
                </a:lnTo>
                <a:lnTo>
                  <a:pt x="6" y="35"/>
                </a:lnTo>
                <a:lnTo>
                  <a:pt x="3" y="35"/>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41" name="Freeform 321"/>
          <p:cNvSpPr>
            <a:spLocks/>
          </p:cNvSpPr>
          <p:nvPr/>
        </p:nvSpPr>
        <p:spPr bwMode="auto">
          <a:xfrm>
            <a:off x="1314450" y="4668838"/>
            <a:ext cx="20638" cy="66675"/>
          </a:xfrm>
          <a:custGeom>
            <a:avLst/>
            <a:gdLst/>
            <a:ahLst/>
            <a:cxnLst>
              <a:cxn ang="0">
                <a:pos x="5" y="39"/>
              </a:cxn>
              <a:cxn ang="0">
                <a:pos x="8" y="24"/>
              </a:cxn>
              <a:cxn ang="0">
                <a:pos x="11" y="11"/>
              </a:cxn>
              <a:cxn ang="0">
                <a:pos x="12" y="4"/>
              </a:cxn>
              <a:cxn ang="0">
                <a:pos x="9" y="1"/>
              </a:cxn>
              <a:cxn ang="0">
                <a:pos x="4" y="0"/>
              </a:cxn>
              <a:cxn ang="0">
                <a:pos x="0" y="3"/>
              </a:cxn>
              <a:cxn ang="0">
                <a:pos x="0" y="18"/>
              </a:cxn>
              <a:cxn ang="0">
                <a:pos x="0" y="28"/>
              </a:cxn>
              <a:cxn ang="0">
                <a:pos x="1" y="41"/>
              </a:cxn>
              <a:cxn ang="0">
                <a:pos x="5" y="39"/>
              </a:cxn>
            </a:cxnLst>
            <a:rect l="0" t="0" r="r" b="b"/>
            <a:pathLst>
              <a:path w="13" h="42">
                <a:moveTo>
                  <a:pt x="5" y="39"/>
                </a:moveTo>
                <a:lnTo>
                  <a:pt x="8" y="24"/>
                </a:lnTo>
                <a:lnTo>
                  <a:pt x="11" y="11"/>
                </a:lnTo>
                <a:lnTo>
                  <a:pt x="12" y="4"/>
                </a:lnTo>
                <a:lnTo>
                  <a:pt x="9" y="1"/>
                </a:lnTo>
                <a:lnTo>
                  <a:pt x="4" y="0"/>
                </a:lnTo>
                <a:lnTo>
                  <a:pt x="0" y="3"/>
                </a:lnTo>
                <a:lnTo>
                  <a:pt x="0" y="18"/>
                </a:lnTo>
                <a:lnTo>
                  <a:pt x="0" y="28"/>
                </a:lnTo>
                <a:lnTo>
                  <a:pt x="1" y="41"/>
                </a:lnTo>
                <a:lnTo>
                  <a:pt x="5" y="39"/>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42" name="Freeform 322"/>
          <p:cNvSpPr>
            <a:spLocks/>
          </p:cNvSpPr>
          <p:nvPr/>
        </p:nvSpPr>
        <p:spPr bwMode="auto">
          <a:xfrm>
            <a:off x="1311275" y="4725988"/>
            <a:ext cx="22225" cy="95250"/>
          </a:xfrm>
          <a:custGeom>
            <a:avLst/>
            <a:gdLst/>
            <a:ahLst/>
            <a:cxnLst>
              <a:cxn ang="0">
                <a:pos x="6" y="54"/>
              </a:cxn>
              <a:cxn ang="0">
                <a:pos x="5" y="37"/>
              </a:cxn>
              <a:cxn ang="0">
                <a:pos x="2" y="20"/>
              </a:cxn>
              <a:cxn ang="0">
                <a:pos x="0" y="8"/>
              </a:cxn>
              <a:cxn ang="0">
                <a:pos x="2" y="1"/>
              </a:cxn>
              <a:cxn ang="0">
                <a:pos x="5" y="0"/>
              </a:cxn>
              <a:cxn ang="0">
                <a:pos x="11" y="2"/>
              </a:cxn>
              <a:cxn ang="0">
                <a:pos x="12" y="5"/>
              </a:cxn>
              <a:cxn ang="0">
                <a:pos x="12" y="25"/>
              </a:cxn>
              <a:cxn ang="0">
                <a:pos x="13" y="47"/>
              </a:cxn>
              <a:cxn ang="0">
                <a:pos x="13" y="59"/>
              </a:cxn>
              <a:cxn ang="0">
                <a:pos x="6" y="54"/>
              </a:cxn>
            </a:cxnLst>
            <a:rect l="0" t="0" r="r" b="b"/>
            <a:pathLst>
              <a:path w="14" h="60">
                <a:moveTo>
                  <a:pt x="6" y="54"/>
                </a:moveTo>
                <a:lnTo>
                  <a:pt x="5" y="37"/>
                </a:lnTo>
                <a:lnTo>
                  <a:pt x="2" y="20"/>
                </a:lnTo>
                <a:lnTo>
                  <a:pt x="0" y="8"/>
                </a:lnTo>
                <a:lnTo>
                  <a:pt x="2" y="1"/>
                </a:lnTo>
                <a:lnTo>
                  <a:pt x="5" y="0"/>
                </a:lnTo>
                <a:lnTo>
                  <a:pt x="11" y="2"/>
                </a:lnTo>
                <a:lnTo>
                  <a:pt x="12" y="5"/>
                </a:lnTo>
                <a:lnTo>
                  <a:pt x="12" y="25"/>
                </a:lnTo>
                <a:lnTo>
                  <a:pt x="13" y="47"/>
                </a:lnTo>
                <a:lnTo>
                  <a:pt x="13" y="59"/>
                </a:lnTo>
                <a:lnTo>
                  <a:pt x="6" y="54"/>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43" name="Freeform 323"/>
          <p:cNvSpPr>
            <a:spLocks/>
          </p:cNvSpPr>
          <p:nvPr/>
        </p:nvSpPr>
        <p:spPr bwMode="auto">
          <a:xfrm>
            <a:off x="1422400" y="4602163"/>
            <a:ext cx="50800" cy="57150"/>
          </a:xfrm>
          <a:custGeom>
            <a:avLst/>
            <a:gdLst/>
            <a:ahLst/>
            <a:cxnLst>
              <a:cxn ang="0">
                <a:pos x="0" y="30"/>
              </a:cxn>
              <a:cxn ang="0">
                <a:pos x="6" y="21"/>
              </a:cxn>
              <a:cxn ang="0">
                <a:pos x="15" y="11"/>
              </a:cxn>
              <a:cxn ang="0">
                <a:pos x="22" y="5"/>
              </a:cxn>
              <a:cxn ang="0">
                <a:pos x="28" y="0"/>
              </a:cxn>
              <a:cxn ang="0">
                <a:pos x="30" y="3"/>
              </a:cxn>
              <a:cxn ang="0">
                <a:pos x="31" y="9"/>
              </a:cxn>
              <a:cxn ang="0">
                <a:pos x="23" y="15"/>
              </a:cxn>
              <a:cxn ang="0">
                <a:pos x="14" y="22"/>
              </a:cxn>
              <a:cxn ang="0">
                <a:pos x="3" y="35"/>
              </a:cxn>
              <a:cxn ang="0">
                <a:pos x="0" y="30"/>
              </a:cxn>
            </a:cxnLst>
            <a:rect l="0" t="0" r="r" b="b"/>
            <a:pathLst>
              <a:path w="32" h="36">
                <a:moveTo>
                  <a:pt x="0" y="30"/>
                </a:moveTo>
                <a:lnTo>
                  <a:pt x="6" y="21"/>
                </a:lnTo>
                <a:lnTo>
                  <a:pt x="15" y="11"/>
                </a:lnTo>
                <a:lnTo>
                  <a:pt x="22" y="5"/>
                </a:lnTo>
                <a:lnTo>
                  <a:pt x="28" y="0"/>
                </a:lnTo>
                <a:lnTo>
                  <a:pt x="30" y="3"/>
                </a:lnTo>
                <a:lnTo>
                  <a:pt x="31" y="9"/>
                </a:lnTo>
                <a:lnTo>
                  <a:pt x="23" y="15"/>
                </a:lnTo>
                <a:lnTo>
                  <a:pt x="14" y="22"/>
                </a:lnTo>
                <a:lnTo>
                  <a:pt x="3" y="35"/>
                </a:lnTo>
                <a:lnTo>
                  <a:pt x="0" y="30"/>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44" name="Freeform 324"/>
          <p:cNvSpPr>
            <a:spLocks/>
          </p:cNvSpPr>
          <p:nvPr/>
        </p:nvSpPr>
        <p:spPr bwMode="auto">
          <a:xfrm>
            <a:off x="1390650" y="4641850"/>
            <a:ext cx="46038" cy="68263"/>
          </a:xfrm>
          <a:custGeom>
            <a:avLst/>
            <a:gdLst/>
            <a:ahLst/>
            <a:cxnLst>
              <a:cxn ang="0">
                <a:pos x="0" y="40"/>
              </a:cxn>
              <a:cxn ang="0">
                <a:pos x="6" y="24"/>
              </a:cxn>
              <a:cxn ang="0">
                <a:pos x="12" y="11"/>
              </a:cxn>
              <a:cxn ang="0">
                <a:pos x="19" y="0"/>
              </a:cxn>
              <a:cxn ang="0">
                <a:pos x="26" y="0"/>
              </a:cxn>
              <a:cxn ang="0">
                <a:pos x="28" y="4"/>
              </a:cxn>
              <a:cxn ang="0">
                <a:pos x="28" y="8"/>
              </a:cxn>
              <a:cxn ang="0">
                <a:pos x="18" y="22"/>
              </a:cxn>
              <a:cxn ang="0">
                <a:pos x="11" y="33"/>
              </a:cxn>
              <a:cxn ang="0">
                <a:pos x="4" y="42"/>
              </a:cxn>
              <a:cxn ang="0">
                <a:pos x="0" y="40"/>
              </a:cxn>
            </a:cxnLst>
            <a:rect l="0" t="0" r="r" b="b"/>
            <a:pathLst>
              <a:path w="29" h="43">
                <a:moveTo>
                  <a:pt x="0" y="40"/>
                </a:moveTo>
                <a:lnTo>
                  <a:pt x="6" y="24"/>
                </a:lnTo>
                <a:lnTo>
                  <a:pt x="12" y="11"/>
                </a:lnTo>
                <a:lnTo>
                  <a:pt x="19" y="0"/>
                </a:lnTo>
                <a:lnTo>
                  <a:pt x="26" y="0"/>
                </a:lnTo>
                <a:lnTo>
                  <a:pt x="28" y="4"/>
                </a:lnTo>
                <a:lnTo>
                  <a:pt x="28" y="8"/>
                </a:lnTo>
                <a:lnTo>
                  <a:pt x="18" y="22"/>
                </a:lnTo>
                <a:lnTo>
                  <a:pt x="11" y="33"/>
                </a:lnTo>
                <a:lnTo>
                  <a:pt x="4" y="42"/>
                </a:lnTo>
                <a:lnTo>
                  <a:pt x="0" y="40"/>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45" name="Freeform 325"/>
          <p:cNvSpPr>
            <a:spLocks/>
          </p:cNvSpPr>
          <p:nvPr/>
        </p:nvSpPr>
        <p:spPr bwMode="auto">
          <a:xfrm>
            <a:off x="1362075" y="4694238"/>
            <a:ext cx="47625" cy="122237"/>
          </a:xfrm>
          <a:custGeom>
            <a:avLst/>
            <a:gdLst/>
            <a:ahLst/>
            <a:cxnLst>
              <a:cxn ang="0">
                <a:pos x="0" y="71"/>
              </a:cxn>
              <a:cxn ang="0">
                <a:pos x="2" y="53"/>
              </a:cxn>
              <a:cxn ang="0">
                <a:pos x="7" y="33"/>
              </a:cxn>
              <a:cxn ang="0">
                <a:pos x="12" y="16"/>
              </a:cxn>
              <a:cxn ang="0">
                <a:pos x="16" y="5"/>
              </a:cxn>
              <a:cxn ang="0">
                <a:pos x="21" y="0"/>
              </a:cxn>
              <a:cxn ang="0">
                <a:pos x="26" y="0"/>
              </a:cxn>
              <a:cxn ang="0">
                <a:pos x="29" y="7"/>
              </a:cxn>
              <a:cxn ang="0">
                <a:pos x="26" y="15"/>
              </a:cxn>
              <a:cxn ang="0">
                <a:pos x="19" y="28"/>
              </a:cxn>
              <a:cxn ang="0">
                <a:pos x="12" y="46"/>
              </a:cxn>
              <a:cxn ang="0">
                <a:pos x="7" y="61"/>
              </a:cxn>
              <a:cxn ang="0">
                <a:pos x="5" y="76"/>
              </a:cxn>
              <a:cxn ang="0">
                <a:pos x="0" y="71"/>
              </a:cxn>
            </a:cxnLst>
            <a:rect l="0" t="0" r="r" b="b"/>
            <a:pathLst>
              <a:path w="30" h="77">
                <a:moveTo>
                  <a:pt x="0" y="71"/>
                </a:moveTo>
                <a:lnTo>
                  <a:pt x="2" y="53"/>
                </a:lnTo>
                <a:lnTo>
                  <a:pt x="7" y="33"/>
                </a:lnTo>
                <a:lnTo>
                  <a:pt x="12" y="16"/>
                </a:lnTo>
                <a:lnTo>
                  <a:pt x="16" y="5"/>
                </a:lnTo>
                <a:lnTo>
                  <a:pt x="21" y="0"/>
                </a:lnTo>
                <a:lnTo>
                  <a:pt x="26" y="0"/>
                </a:lnTo>
                <a:lnTo>
                  <a:pt x="29" y="7"/>
                </a:lnTo>
                <a:lnTo>
                  <a:pt x="26" y="15"/>
                </a:lnTo>
                <a:lnTo>
                  <a:pt x="19" y="28"/>
                </a:lnTo>
                <a:lnTo>
                  <a:pt x="12" y="46"/>
                </a:lnTo>
                <a:lnTo>
                  <a:pt x="7" y="61"/>
                </a:lnTo>
                <a:lnTo>
                  <a:pt x="5" y="76"/>
                </a:lnTo>
                <a:lnTo>
                  <a:pt x="0" y="71"/>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46" name="Freeform 326"/>
          <p:cNvSpPr>
            <a:spLocks/>
          </p:cNvSpPr>
          <p:nvPr/>
        </p:nvSpPr>
        <p:spPr bwMode="auto">
          <a:xfrm>
            <a:off x="1355725" y="4802188"/>
            <a:ext cx="22225" cy="34925"/>
          </a:xfrm>
          <a:custGeom>
            <a:avLst/>
            <a:gdLst/>
            <a:ahLst/>
            <a:cxnLst>
              <a:cxn ang="0">
                <a:pos x="2" y="21"/>
              </a:cxn>
              <a:cxn ang="0">
                <a:pos x="0" y="10"/>
              </a:cxn>
              <a:cxn ang="0">
                <a:pos x="1" y="1"/>
              </a:cxn>
              <a:cxn ang="0">
                <a:pos x="6" y="0"/>
              </a:cxn>
              <a:cxn ang="0">
                <a:pos x="12" y="2"/>
              </a:cxn>
              <a:cxn ang="0">
                <a:pos x="13" y="6"/>
              </a:cxn>
              <a:cxn ang="0">
                <a:pos x="11" y="19"/>
              </a:cxn>
              <a:cxn ang="0">
                <a:pos x="2" y="21"/>
              </a:cxn>
            </a:cxnLst>
            <a:rect l="0" t="0" r="r" b="b"/>
            <a:pathLst>
              <a:path w="14" h="22">
                <a:moveTo>
                  <a:pt x="2" y="21"/>
                </a:moveTo>
                <a:lnTo>
                  <a:pt x="0" y="10"/>
                </a:lnTo>
                <a:lnTo>
                  <a:pt x="1" y="1"/>
                </a:lnTo>
                <a:lnTo>
                  <a:pt x="6" y="0"/>
                </a:lnTo>
                <a:lnTo>
                  <a:pt x="12" y="2"/>
                </a:lnTo>
                <a:lnTo>
                  <a:pt x="13" y="6"/>
                </a:lnTo>
                <a:lnTo>
                  <a:pt x="11" y="19"/>
                </a:lnTo>
                <a:lnTo>
                  <a:pt x="2" y="21"/>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47" name="Freeform 327"/>
          <p:cNvSpPr>
            <a:spLocks/>
          </p:cNvSpPr>
          <p:nvPr/>
        </p:nvSpPr>
        <p:spPr bwMode="auto">
          <a:xfrm>
            <a:off x="1495425" y="4608513"/>
            <a:ext cx="66675" cy="39687"/>
          </a:xfrm>
          <a:custGeom>
            <a:avLst/>
            <a:gdLst/>
            <a:ahLst/>
            <a:cxnLst>
              <a:cxn ang="0">
                <a:pos x="0" y="18"/>
              </a:cxn>
              <a:cxn ang="0">
                <a:pos x="7" y="13"/>
              </a:cxn>
              <a:cxn ang="0">
                <a:pos x="16" y="7"/>
              </a:cxn>
              <a:cxn ang="0">
                <a:pos x="26" y="3"/>
              </a:cxn>
              <a:cxn ang="0">
                <a:pos x="37" y="0"/>
              </a:cxn>
              <a:cxn ang="0">
                <a:pos x="40" y="3"/>
              </a:cxn>
              <a:cxn ang="0">
                <a:pos x="41" y="7"/>
              </a:cxn>
              <a:cxn ang="0">
                <a:pos x="30" y="8"/>
              </a:cxn>
              <a:cxn ang="0">
                <a:pos x="19" y="14"/>
              </a:cxn>
              <a:cxn ang="0">
                <a:pos x="12" y="17"/>
              </a:cxn>
              <a:cxn ang="0">
                <a:pos x="3" y="24"/>
              </a:cxn>
              <a:cxn ang="0">
                <a:pos x="0" y="18"/>
              </a:cxn>
            </a:cxnLst>
            <a:rect l="0" t="0" r="r" b="b"/>
            <a:pathLst>
              <a:path w="42" h="25">
                <a:moveTo>
                  <a:pt x="0" y="18"/>
                </a:moveTo>
                <a:lnTo>
                  <a:pt x="7" y="13"/>
                </a:lnTo>
                <a:lnTo>
                  <a:pt x="16" y="7"/>
                </a:lnTo>
                <a:lnTo>
                  <a:pt x="26" y="3"/>
                </a:lnTo>
                <a:lnTo>
                  <a:pt x="37" y="0"/>
                </a:lnTo>
                <a:lnTo>
                  <a:pt x="40" y="3"/>
                </a:lnTo>
                <a:lnTo>
                  <a:pt x="41" y="7"/>
                </a:lnTo>
                <a:lnTo>
                  <a:pt x="30" y="8"/>
                </a:lnTo>
                <a:lnTo>
                  <a:pt x="19" y="14"/>
                </a:lnTo>
                <a:lnTo>
                  <a:pt x="12" y="17"/>
                </a:lnTo>
                <a:lnTo>
                  <a:pt x="3" y="24"/>
                </a:lnTo>
                <a:lnTo>
                  <a:pt x="0" y="18"/>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48" name="Freeform 328"/>
          <p:cNvSpPr>
            <a:spLocks/>
          </p:cNvSpPr>
          <p:nvPr/>
        </p:nvSpPr>
        <p:spPr bwMode="auto">
          <a:xfrm>
            <a:off x="1457325" y="4632325"/>
            <a:ext cx="53975" cy="47625"/>
          </a:xfrm>
          <a:custGeom>
            <a:avLst/>
            <a:gdLst/>
            <a:ahLst/>
            <a:cxnLst>
              <a:cxn ang="0">
                <a:pos x="0" y="27"/>
              </a:cxn>
              <a:cxn ang="0">
                <a:pos x="4" y="20"/>
              </a:cxn>
              <a:cxn ang="0">
                <a:pos x="12" y="11"/>
              </a:cxn>
              <a:cxn ang="0">
                <a:pos x="21" y="3"/>
              </a:cxn>
              <a:cxn ang="0">
                <a:pos x="28" y="0"/>
              </a:cxn>
              <a:cxn ang="0">
                <a:pos x="32" y="2"/>
              </a:cxn>
              <a:cxn ang="0">
                <a:pos x="33" y="8"/>
              </a:cxn>
              <a:cxn ang="0">
                <a:pos x="27" y="12"/>
              </a:cxn>
              <a:cxn ang="0">
                <a:pos x="13" y="20"/>
              </a:cxn>
              <a:cxn ang="0">
                <a:pos x="4" y="29"/>
              </a:cxn>
              <a:cxn ang="0">
                <a:pos x="0" y="27"/>
              </a:cxn>
            </a:cxnLst>
            <a:rect l="0" t="0" r="r" b="b"/>
            <a:pathLst>
              <a:path w="34" h="30">
                <a:moveTo>
                  <a:pt x="0" y="27"/>
                </a:moveTo>
                <a:lnTo>
                  <a:pt x="4" y="20"/>
                </a:lnTo>
                <a:lnTo>
                  <a:pt x="12" y="11"/>
                </a:lnTo>
                <a:lnTo>
                  <a:pt x="21" y="3"/>
                </a:lnTo>
                <a:lnTo>
                  <a:pt x="28" y="0"/>
                </a:lnTo>
                <a:lnTo>
                  <a:pt x="32" y="2"/>
                </a:lnTo>
                <a:lnTo>
                  <a:pt x="33" y="8"/>
                </a:lnTo>
                <a:lnTo>
                  <a:pt x="27" y="12"/>
                </a:lnTo>
                <a:lnTo>
                  <a:pt x="13" y="20"/>
                </a:lnTo>
                <a:lnTo>
                  <a:pt x="4" y="29"/>
                </a:lnTo>
                <a:lnTo>
                  <a:pt x="0" y="27"/>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49" name="Freeform 329"/>
          <p:cNvSpPr>
            <a:spLocks/>
          </p:cNvSpPr>
          <p:nvPr/>
        </p:nvSpPr>
        <p:spPr bwMode="auto">
          <a:xfrm>
            <a:off x="1428750" y="4665663"/>
            <a:ext cx="44450" cy="60325"/>
          </a:xfrm>
          <a:custGeom>
            <a:avLst/>
            <a:gdLst/>
            <a:ahLst/>
            <a:cxnLst>
              <a:cxn ang="0">
                <a:pos x="0" y="34"/>
              </a:cxn>
              <a:cxn ang="0">
                <a:pos x="6" y="20"/>
              </a:cxn>
              <a:cxn ang="0">
                <a:pos x="13" y="8"/>
              </a:cxn>
              <a:cxn ang="0">
                <a:pos x="18" y="0"/>
              </a:cxn>
              <a:cxn ang="0">
                <a:pos x="24" y="1"/>
              </a:cxn>
              <a:cxn ang="0">
                <a:pos x="27" y="7"/>
              </a:cxn>
              <a:cxn ang="0">
                <a:pos x="18" y="18"/>
              </a:cxn>
              <a:cxn ang="0">
                <a:pos x="11" y="26"/>
              </a:cxn>
              <a:cxn ang="0">
                <a:pos x="7" y="37"/>
              </a:cxn>
              <a:cxn ang="0">
                <a:pos x="0" y="34"/>
              </a:cxn>
            </a:cxnLst>
            <a:rect l="0" t="0" r="r" b="b"/>
            <a:pathLst>
              <a:path w="28" h="38">
                <a:moveTo>
                  <a:pt x="0" y="34"/>
                </a:moveTo>
                <a:lnTo>
                  <a:pt x="6" y="20"/>
                </a:lnTo>
                <a:lnTo>
                  <a:pt x="13" y="8"/>
                </a:lnTo>
                <a:lnTo>
                  <a:pt x="18" y="0"/>
                </a:lnTo>
                <a:lnTo>
                  <a:pt x="24" y="1"/>
                </a:lnTo>
                <a:lnTo>
                  <a:pt x="27" y="7"/>
                </a:lnTo>
                <a:lnTo>
                  <a:pt x="18" y="18"/>
                </a:lnTo>
                <a:lnTo>
                  <a:pt x="11" y="26"/>
                </a:lnTo>
                <a:lnTo>
                  <a:pt x="7" y="37"/>
                </a:lnTo>
                <a:lnTo>
                  <a:pt x="0" y="34"/>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50" name="Freeform 330"/>
          <p:cNvSpPr>
            <a:spLocks/>
          </p:cNvSpPr>
          <p:nvPr/>
        </p:nvSpPr>
        <p:spPr bwMode="auto">
          <a:xfrm>
            <a:off x="1392238" y="4710113"/>
            <a:ext cx="58737" cy="95250"/>
          </a:xfrm>
          <a:custGeom>
            <a:avLst/>
            <a:gdLst/>
            <a:ahLst/>
            <a:cxnLst>
              <a:cxn ang="0">
                <a:pos x="0" y="59"/>
              </a:cxn>
              <a:cxn ang="0">
                <a:pos x="2" y="46"/>
              </a:cxn>
              <a:cxn ang="0">
                <a:pos x="11" y="28"/>
              </a:cxn>
              <a:cxn ang="0">
                <a:pos x="18" y="8"/>
              </a:cxn>
              <a:cxn ang="0">
                <a:pos x="23" y="0"/>
              </a:cxn>
              <a:cxn ang="0">
                <a:pos x="31" y="0"/>
              </a:cxn>
              <a:cxn ang="0">
                <a:pos x="36" y="5"/>
              </a:cxn>
              <a:cxn ang="0">
                <a:pos x="29" y="16"/>
              </a:cxn>
              <a:cxn ang="0">
                <a:pos x="19" y="31"/>
              </a:cxn>
              <a:cxn ang="0">
                <a:pos x="11" y="45"/>
              </a:cxn>
              <a:cxn ang="0">
                <a:pos x="6" y="57"/>
              </a:cxn>
              <a:cxn ang="0">
                <a:pos x="0" y="59"/>
              </a:cxn>
            </a:cxnLst>
            <a:rect l="0" t="0" r="r" b="b"/>
            <a:pathLst>
              <a:path w="37" h="60">
                <a:moveTo>
                  <a:pt x="0" y="59"/>
                </a:moveTo>
                <a:lnTo>
                  <a:pt x="2" y="46"/>
                </a:lnTo>
                <a:lnTo>
                  <a:pt x="11" y="28"/>
                </a:lnTo>
                <a:lnTo>
                  <a:pt x="18" y="8"/>
                </a:lnTo>
                <a:lnTo>
                  <a:pt x="23" y="0"/>
                </a:lnTo>
                <a:lnTo>
                  <a:pt x="31" y="0"/>
                </a:lnTo>
                <a:lnTo>
                  <a:pt x="36" y="5"/>
                </a:lnTo>
                <a:lnTo>
                  <a:pt x="29" y="16"/>
                </a:lnTo>
                <a:lnTo>
                  <a:pt x="19" y="31"/>
                </a:lnTo>
                <a:lnTo>
                  <a:pt x="11" y="45"/>
                </a:lnTo>
                <a:lnTo>
                  <a:pt x="6" y="57"/>
                </a:lnTo>
                <a:lnTo>
                  <a:pt x="0" y="59"/>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51" name="Freeform 331"/>
          <p:cNvSpPr>
            <a:spLocks/>
          </p:cNvSpPr>
          <p:nvPr/>
        </p:nvSpPr>
        <p:spPr bwMode="auto">
          <a:xfrm>
            <a:off x="1389063" y="4792663"/>
            <a:ext cx="22225" cy="41275"/>
          </a:xfrm>
          <a:custGeom>
            <a:avLst/>
            <a:gdLst/>
            <a:ahLst/>
            <a:cxnLst>
              <a:cxn ang="0">
                <a:pos x="2" y="25"/>
              </a:cxn>
              <a:cxn ang="0">
                <a:pos x="0" y="14"/>
              </a:cxn>
              <a:cxn ang="0">
                <a:pos x="0" y="4"/>
              </a:cxn>
              <a:cxn ang="0">
                <a:pos x="6" y="0"/>
              </a:cxn>
              <a:cxn ang="0">
                <a:pos x="13" y="2"/>
              </a:cxn>
              <a:cxn ang="0">
                <a:pos x="12" y="11"/>
              </a:cxn>
              <a:cxn ang="0">
                <a:pos x="13" y="20"/>
              </a:cxn>
              <a:cxn ang="0">
                <a:pos x="2" y="25"/>
              </a:cxn>
            </a:cxnLst>
            <a:rect l="0" t="0" r="r" b="b"/>
            <a:pathLst>
              <a:path w="14" h="26">
                <a:moveTo>
                  <a:pt x="2" y="25"/>
                </a:moveTo>
                <a:lnTo>
                  <a:pt x="0" y="14"/>
                </a:lnTo>
                <a:lnTo>
                  <a:pt x="0" y="4"/>
                </a:lnTo>
                <a:lnTo>
                  <a:pt x="6" y="0"/>
                </a:lnTo>
                <a:lnTo>
                  <a:pt x="13" y="2"/>
                </a:lnTo>
                <a:lnTo>
                  <a:pt x="12" y="11"/>
                </a:lnTo>
                <a:lnTo>
                  <a:pt x="13" y="20"/>
                </a:lnTo>
                <a:lnTo>
                  <a:pt x="2" y="25"/>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52" name="Freeform 332"/>
          <p:cNvSpPr>
            <a:spLocks/>
          </p:cNvSpPr>
          <p:nvPr/>
        </p:nvSpPr>
        <p:spPr bwMode="auto">
          <a:xfrm>
            <a:off x="1497013" y="4657725"/>
            <a:ext cx="46037" cy="46038"/>
          </a:xfrm>
          <a:custGeom>
            <a:avLst/>
            <a:gdLst/>
            <a:ahLst/>
            <a:cxnLst>
              <a:cxn ang="0">
                <a:pos x="2" y="28"/>
              </a:cxn>
              <a:cxn ang="0">
                <a:pos x="10" y="21"/>
              </a:cxn>
              <a:cxn ang="0">
                <a:pos x="17" y="17"/>
              </a:cxn>
              <a:cxn ang="0">
                <a:pos x="22" y="13"/>
              </a:cxn>
              <a:cxn ang="0">
                <a:pos x="27" y="8"/>
              </a:cxn>
              <a:cxn ang="0">
                <a:pos x="28" y="3"/>
              </a:cxn>
              <a:cxn ang="0">
                <a:pos x="20" y="0"/>
              </a:cxn>
              <a:cxn ang="0">
                <a:pos x="16" y="3"/>
              </a:cxn>
              <a:cxn ang="0">
                <a:pos x="9" y="10"/>
              </a:cxn>
              <a:cxn ang="0">
                <a:pos x="3" y="18"/>
              </a:cxn>
              <a:cxn ang="0">
                <a:pos x="0" y="23"/>
              </a:cxn>
              <a:cxn ang="0">
                <a:pos x="2" y="28"/>
              </a:cxn>
            </a:cxnLst>
            <a:rect l="0" t="0" r="r" b="b"/>
            <a:pathLst>
              <a:path w="29" h="29">
                <a:moveTo>
                  <a:pt x="2" y="28"/>
                </a:moveTo>
                <a:lnTo>
                  <a:pt x="10" y="21"/>
                </a:lnTo>
                <a:lnTo>
                  <a:pt x="17" y="17"/>
                </a:lnTo>
                <a:lnTo>
                  <a:pt x="22" y="13"/>
                </a:lnTo>
                <a:lnTo>
                  <a:pt x="27" y="8"/>
                </a:lnTo>
                <a:lnTo>
                  <a:pt x="28" y="3"/>
                </a:lnTo>
                <a:lnTo>
                  <a:pt x="20" y="0"/>
                </a:lnTo>
                <a:lnTo>
                  <a:pt x="16" y="3"/>
                </a:lnTo>
                <a:lnTo>
                  <a:pt x="9" y="10"/>
                </a:lnTo>
                <a:lnTo>
                  <a:pt x="3" y="18"/>
                </a:lnTo>
                <a:lnTo>
                  <a:pt x="0" y="23"/>
                </a:lnTo>
                <a:lnTo>
                  <a:pt x="2" y="28"/>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53" name="Freeform 333"/>
          <p:cNvSpPr>
            <a:spLocks/>
          </p:cNvSpPr>
          <p:nvPr/>
        </p:nvSpPr>
        <p:spPr bwMode="auto">
          <a:xfrm>
            <a:off x="1458913" y="4692650"/>
            <a:ext cx="49212" cy="52388"/>
          </a:xfrm>
          <a:custGeom>
            <a:avLst/>
            <a:gdLst/>
            <a:ahLst/>
            <a:cxnLst>
              <a:cxn ang="0">
                <a:pos x="6" y="32"/>
              </a:cxn>
              <a:cxn ang="0">
                <a:pos x="13" y="24"/>
              </a:cxn>
              <a:cxn ang="0">
                <a:pos x="21" y="18"/>
              </a:cxn>
              <a:cxn ang="0">
                <a:pos x="30" y="9"/>
              </a:cxn>
              <a:cxn ang="0">
                <a:pos x="30" y="3"/>
              </a:cxn>
              <a:cxn ang="0">
                <a:pos x="25" y="0"/>
              </a:cxn>
              <a:cxn ang="0">
                <a:pos x="21" y="0"/>
              </a:cxn>
              <a:cxn ang="0">
                <a:pos x="14" y="8"/>
              </a:cxn>
              <a:cxn ang="0">
                <a:pos x="7" y="17"/>
              </a:cxn>
              <a:cxn ang="0">
                <a:pos x="0" y="30"/>
              </a:cxn>
              <a:cxn ang="0">
                <a:pos x="6" y="32"/>
              </a:cxn>
            </a:cxnLst>
            <a:rect l="0" t="0" r="r" b="b"/>
            <a:pathLst>
              <a:path w="31" h="33">
                <a:moveTo>
                  <a:pt x="6" y="32"/>
                </a:moveTo>
                <a:lnTo>
                  <a:pt x="13" y="24"/>
                </a:lnTo>
                <a:lnTo>
                  <a:pt x="21" y="18"/>
                </a:lnTo>
                <a:lnTo>
                  <a:pt x="30" y="9"/>
                </a:lnTo>
                <a:lnTo>
                  <a:pt x="30" y="3"/>
                </a:lnTo>
                <a:lnTo>
                  <a:pt x="25" y="0"/>
                </a:lnTo>
                <a:lnTo>
                  <a:pt x="21" y="0"/>
                </a:lnTo>
                <a:lnTo>
                  <a:pt x="14" y="8"/>
                </a:lnTo>
                <a:lnTo>
                  <a:pt x="7" y="17"/>
                </a:lnTo>
                <a:lnTo>
                  <a:pt x="0" y="30"/>
                </a:lnTo>
                <a:lnTo>
                  <a:pt x="6" y="32"/>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54" name="Freeform 334"/>
          <p:cNvSpPr>
            <a:spLocks/>
          </p:cNvSpPr>
          <p:nvPr/>
        </p:nvSpPr>
        <p:spPr bwMode="auto">
          <a:xfrm>
            <a:off x="1423988" y="4732338"/>
            <a:ext cx="49212" cy="74612"/>
          </a:xfrm>
          <a:custGeom>
            <a:avLst/>
            <a:gdLst/>
            <a:ahLst/>
            <a:cxnLst>
              <a:cxn ang="0">
                <a:pos x="7" y="46"/>
              </a:cxn>
              <a:cxn ang="0">
                <a:pos x="7" y="45"/>
              </a:cxn>
              <a:cxn ang="0">
                <a:pos x="14" y="32"/>
              </a:cxn>
              <a:cxn ang="0">
                <a:pos x="22" y="21"/>
              </a:cxn>
              <a:cxn ang="0">
                <a:pos x="29" y="12"/>
              </a:cxn>
              <a:cxn ang="0">
                <a:pos x="30" y="6"/>
              </a:cxn>
              <a:cxn ang="0">
                <a:pos x="27" y="1"/>
              </a:cxn>
              <a:cxn ang="0">
                <a:pos x="23" y="0"/>
              </a:cxn>
              <a:cxn ang="0">
                <a:pos x="20" y="2"/>
              </a:cxn>
              <a:cxn ang="0">
                <a:pos x="13" y="14"/>
              </a:cxn>
              <a:cxn ang="0">
                <a:pos x="8" y="26"/>
              </a:cxn>
              <a:cxn ang="0">
                <a:pos x="4" y="36"/>
              </a:cxn>
              <a:cxn ang="0">
                <a:pos x="0" y="45"/>
              </a:cxn>
              <a:cxn ang="0">
                <a:pos x="7" y="46"/>
              </a:cxn>
              <a:cxn ang="0">
                <a:pos x="7" y="46"/>
              </a:cxn>
            </a:cxnLst>
            <a:rect l="0" t="0" r="r" b="b"/>
            <a:pathLst>
              <a:path w="31" h="47">
                <a:moveTo>
                  <a:pt x="7" y="46"/>
                </a:moveTo>
                <a:lnTo>
                  <a:pt x="7" y="45"/>
                </a:lnTo>
                <a:lnTo>
                  <a:pt x="14" y="32"/>
                </a:lnTo>
                <a:lnTo>
                  <a:pt x="22" y="21"/>
                </a:lnTo>
                <a:lnTo>
                  <a:pt x="29" y="12"/>
                </a:lnTo>
                <a:lnTo>
                  <a:pt x="30" y="6"/>
                </a:lnTo>
                <a:lnTo>
                  <a:pt x="27" y="1"/>
                </a:lnTo>
                <a:lnTo>
                  <a:pt x="23" y="0"/>
                </a:lnTo>
                <a:lnTo>
                  <a:pt x="20" y="2"/>
                </a:lnTo>
                <a:lnTo>
                  <a:pt x="13" y="14"/>
                </a:lnTo>
                <a:lnTo>
                  <a:pt x="8" y="26"/>
                </a:lnTo>
                <a:lnTo>
                  <a:pt x="4" y="36"/>
                </a:lnTo>
                <a:lnTo>
                  <a:pt x="0" y="45"/>
                </a:lnTo>
                <a:lnTo>
                  <a:pt x="7" y="46"/>
                </a:lnTo>
                <a:lnTo>
                  <a:pt x="7" y="46"/>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55" name="Freeform 335"/>
          <p:cNvSpPr>
            <a:spLocks/>
          </p:cNvSpPr>
          <p:nvPr/>
        </p:nvSpPr>
        <p:spPr bwMode="auto">
          <a:xfrm>
            <a:off x="1420813" y="4795838"/>
            <a:ext cx="22225" cy="38100"/>
          </a:xfrm>
          <a:custGeom>
            <a:avLst/>
            <a:gdLst/>
            <a:ahLst/>
            <a:cxnLst>
              <a:cxn ang="0">
                <a:pos x="1" y="12"/>
              </a:cxn>
              <a:cxn ang="0">
                <a:pos x="0" y="3"/>
              </a:cxn>
              <a:cxn ang="0">
                <a:pos x="5" y="0"/>
              </a:cxn>
              <a:cxn ang="0">
                <a:pos x="11" y="1"/>
              </a:cxn>
              <a:cxn ang="0">
                <a:pos x="13" y="8"/>
              </a:cxn>
              <a:cxn ang="0">
                <a:pos x="10" y="23"/>
              </a:cxn>
              <a:cxn ang="0">
                <a:pos x="0" y="20"/>
              </a:cxn>
              <a:cxn ang="0">
                <a:pos x="1" y="12"/>
              </a:cxn>
            </a:cxnLst>
            <a:rect l="0" t="0" r="r" b="b"/>
            <a:pathLst>
              <a:path w="14" h="24">
                <a:moveTo>
                  <a:pt x="1" y="12"/>
                </a:moveTo>
                <a:lnTo>
                  <a:pt x="0" y="3"/>
                </a:lnTo>
                <a:lnTo>
                  <a:pt x="5" y="0"/>
                </a:lnTo>
                <a:lnTo>
                  <a:pt x="11" y="1"/>
                </a:lnTo>
                <a:lnTo>
                  <a:pt x="13" y="8"/>
                </a:lnTo>
                <a:lnTo>
                  <a:pt x="10" y="23"/>
                </a:lnTo>
                <a:lnTo>
                  <a:pt x="0" y="20"/>
                </a:lnTo>
                <a:lnTo>
                  <a:pt x="1" y="12"/>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56" name="Freeform 336"/>
          <p:cNvSpPr>
            <a:spLocks/>
          </p:cNvSpPr>
          <p:nvPr/>
        </p:nvSpPr>
        <p:spPr bwMode="auto">
          <a:xfrm>
            <a:off x="1316038" y="4806950"/>
            <a:ext cx="19050" cy="39688"/>
          </a:xfrm>
          <a:custGeom>
            <a:avLst/>
            <a:gdLst/>
            <a:ahLst/>
            <a:cxnLst>
              <a:cxn ang="0">
                <a:pos x="4" y="24"/>
              </a:cxn>
              <a:cxn ang="0">
                <a:pos x="0" y="9"/>
              </a:cxn>
              <a:cxn ang="0">
                <a:pos x="2" y="3"/>
              </a:cxn>
              <a:cxn ang="0">
                <a:pos x="7" y="0"/>
              </a:cxn>
              <a:cxn ang="0">
                <a:pos x="11" y="4"/>
              </a:cxn>
              <a:cxn ang="0">
                <a:pos x="11" y="21"/>
              </a:cxn>
              <a:cxn ang="0">
                <a:pos x="4" y="24"/>
              </a:cxn>
            </a:cxnLst>
            <a:rect l="0" t="0" r="r" b="b"/>
            <a:pathLst>
              <a:path w="12" h="25">
                <a:moveTo>
                  <a:pt x="4" y="24"/>
                </a:moveTo>
                <a:lnTo>
                  <a:pt x="0" y="9"/>
                </a:lnTo>
                <a:lnTo>
                  <a:pt x="2" y="3"/>
                </a:lnTo>
                <a:lnTo>
                  <a:pt x="7" y="0"/>
                </a:lnTo>
                <a:lnTo>
                  <a:pt x="11" y="4"/>
                </a:lnTo>
                <a:lnTo>
                  <a:pt x="11" y="21"/>
                </a:lnTo>
                <a:lnTo>
                  <a:pt x="4" y="24"/>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57" name="Freeform 337"/>
          <p:cNvSpPr>
            <a:spLocks/>
          </p:cNvSpPr>
          <p:nvPr/>
        </p:nvSpPr>
        <p:spPr bwMode="auto">
          <a:xfrm>
            <a:off x="1319213" y="4826000"/>
            <a:ext cx="15875" cy="15875"/>
          </a:xfrm>
          <a:custGeom>
            <a:avLst/>
            <a:gdLst/>
            <a:ahLst/>
            <a:cxnLst>
              <a:cxn ang="0">
                <a:pos x="2" y="9"/>
              </a:cxn>
              <a:cxn ang="0">
                <a:pos x="0" y="2"/>
              </a:cxn>
              <a:cxn ang="0">
                <a:pos x="3" y="0"/>
              </a:cxn>
              <a:cxn ang="0">
                <a:pos x="8" y="2"/>
              </a:cxn>
              <a:cxn ang="0">
                <a:pos x="9" y="8"/>
              </a:cxn>
              <a:cxn ang="0">
                <a:pos x="2" y="9"/>
              </a:cxn>
            </a:cxnLst>
            <a:rect l="0" t="0" r="r" b="b"/>
            <a:pathLst>
              <a:path w="10" h="10">
                <a:moveTo>
                  <a:pt x="2" y="9"/>
                </a:moveTo>
                <a:lnTo>
                  <a:pt x="0" y="2"/>
                </a:lnTo>
                <a:lnTo>
                  <a:pt x="3" y="0"/>
                </a:lnTo>
                <a:lnTo>
                  <a:pt x="8" y="2"/>
                </a:lnTo>
                <a:lnTo>
                  <a:pt x="9" y="8"/>
                </a:lnTo>
                <a:lnTo>
                  <a:pt x="2" y="9"/>
                </a:lnTo>
              </a:path>
            </a:pathLst>
          </a:custGeom>
          <a:solidFill>
            <a:srgbClr val="9F0000"/>
          </a:solidFill>
          <a:ln w="9525" cap="rnd">
            <a:noFill/>
            <a:round/>
            <a:headEnd/>
            <a:tailEnd/>
          </a:ln>
          <a:effectLst/>
        </p:spPr>
        <p:txBody>
          <a:bodyPr/>
          <a:lstStyle/>
          <a:p>
            <a:endParaRPr lang="en-US"/>
          </a:p>
        </p:txBody>
      </p:sp>
      <p:sp>
        <p:nvSpPr>
          <p:cNvPr id="5458" name="Freeform 338"/>
          <p:cNvSpPr>
            <a:spLocks/>
          </p:cNvSpPr>
          <p:nvPr/>
        </p:nvSpPr>
        <p:spPr bwMode="auto">
          <a:xfrm>
            <a:off x="1357313" y="4814888"/>
            <a:ext cx="19050" cy="17462"/>
          </a:xfrm>
          <a:custGeom>
            <a:avLst/>
            <a:gdLst/>
            <a:ahLst/>
            <a:cxnLst>
              <a:cxn ang="0">
                <a:pos x="0" y="3"/>
              </a:cxn>
              <a:cxn ang="0">
                <a:pos x="1" y="10"/>
              </a:cxn>
              <a:cxn ang="0">
                <a:pos x="10" y="7"/>
              </a:cxn>
              <a:cxn ang="0">
                <a:pos x="11" y="2"/>
              </a:cxn>
              <a:cxn ang="0">
                <a:pos x="4" y="0"/>
              </a:cxn>
              <a:cxn ang="0">
                <a:pos x="0" y="3"/>
              </a:cxn>
            </a:cxnLst>
            <a:rect l="0" t="0" r="r" b="b"/>
            <a:pathLst>
              <a:path w="12" h="11">
                <a:moveTo>
                  <a:pt x="0" y="3"/>
                </a:moveTo>
                <a:lnTo>
                  <a:pt x="1" y="10"/>
                </a:lnTo>
                <a:lnTo>
                  <a:pt x="10" y="7"/>
                </a:lnTo>
                <a:lnTo>
                  <a:pt x="11" y="2"/>
                </a:lnTo>
                <a:lnTo>
                  <a:pt x="4" y="0"/>
                </a:lnTo>
                <a:lnTo>
                  <a:pt x="0" y="3"/>
                </a:lnTo>
              </a:path>
            </a:pathLst>
          </a:custGeom>
          <a:solidFill>
            <a:srgbClr val="9F0000"/>
          </a:solidFill>
          <a:ln w="9525" cap="rnd">
            <a:noFill/>
            <a:round/>
            <a:headEnd/>
            <a:tailEnd/>
          </a:ln>
          <a:effectLst/>
        </p:spPr>
        <p:txBody>
          <a:bodyPr/>
          <a:lstStyle/>
          <a:p>
            <a:endParaRPr lang="en-US"/>
          </a:p>
        </p:txBody>
      </p:sp>
      <p:sp>
        <p:nvSpPr>
          <p:cNvPr id="5459" name="Freeform 339"/>
          <p:cNvSpPr>
            <a:spLocks/>
          </p:cNvSpPr>
          <p:nvPr/>
        </p:nvSpPr>
        <p:spPr bwMode="auto">
          <a:xfrm>
            <a:off x="1390650" y="4811713"/>
            <a:ext cx="19050" cy="12700"/>
          </a:xfrm>
          <a:custGeom>
            <a:avLst/>
            <a:gdLst/>
            <a:ahLst/>
            <a:cxnLst>
              <a:cxn ang="0">
                <a:pos x="0" y="2"/>
              </a:cxn>
              <a:cxn ang="0">
                <a:pos x="1" y="7"/>
              </a:cxn>
              <a:cxn ang="0">
                <a:pos x="10" y="7"/>
              </a:cxn>
              <a:cxn ang="0">
                <a:pos x="11" y="3"/>
              </a:cxn>
              <a:cxn ang="0">
                <a:pos x="4" y="0"/>
              </a:cxn>
              <a:cxn ang="0">
                <a:pos x="0" y="2"/>
              </a:cxn>
            </a:cxnLst>
            <a:rect l="0" t="0" r="r" b="b"/>
            <a:pathLst>
              <a:path w="12" h="8">
                <a:moveTo>
                  <a:pt x="0" y="2"/>
                </a:moveTo>
                <a:lnTo>
                  <a:pt x="1" y="7"/>
                </a:lnTo>
                <a:lnTo>
                  <a:pt x="10" y="7"/>
                </a:lnTo>
                <a:lnTo>
                  <a:pt x="11" y="3"/>
                </a:lnTo>
                <a:lnTo>
                  <a:pt x="4" y="0"/>
                </a:lnTo>
                <a:lnTo>
                  <a:pt x="0" y="2"/>
                </a:lnTo>
              </a:path>
            </a:pathLst>
          </a:custGeom>
          <a:solidFill>
            <a:srgbClr val="9F0000"/>
          </a:solidFill>
          <a:ln w="9525" cap="rnd">
            <a:noFill/>
            <a:round/>
            <a:headEnd/>
            <a:tailEnd/>
          </a:ln>
          <a:effectLst/>
        </p:spPr>
        <p:txBody>
          <a:bodyPr/>
          <a:lstStyle/>
          <a:p>
            <a:endParaRPr lang="en-US"/>
          </a:p>
        </p:txBody>
      </p:sp>
      <p:sp>
        <p:nvSpPr>
          <p:cNvPr id="5460" name="Freeform 340"/>
          <p:cNvSpPr>
            <a:spLocks/>
          </p:cNvSpPr>
          <p:nvPr/>
        </p:nvSpPr>
        <p:spPr bwMode="auto">
          <a:xfrm>
            <a:off x="1423988" y="4810125"/>
            <a:ext cx="15875" cy="14288"/>
          </a:xfrm>
          <a:custGeom>
            <a:avLst/>
            <a:gdLst/>
            <a:ahLst/>
            <a:cxnLst>
              <a:cxn ang="0">
                <a:pos x="0" y="2"/>
              </a:cxn>
              <a:cxn ang="0">
                <a:pos x="0" y="2"/>
              </a:cxn>
              <a:cxn ang="0">
                <a:pos x="0" y="8"/>
              </a:cxn>
              <a:cxn ang="0">
                <a:pos x="8" y="8"/>
              </a:cxn>
              <a:cxn ang="0">
                <a:pos x="9" y="3"/>
              </a:cxn>
              <a:cxn ang="0">
                <a:pos x="3" y="0"/>
              </a:cxn>
              <a:cxn ang="0">
                <a:pos x="0" y="2"/>
              </a:cxn>
            </a:cxnLst>
            <a:rect l="0" t="0" r="r" b="b"/>
            <a:pathLst>
              <a:path w="10" h="9">
                <a:moveTo>
                  <a:pt x="0" y="2"/>
                </a:moveTo>
                <a:lnTo>
                  <a:pt x="0" y="2"/>
                </a:lnTo>
                <a:lnTo>
                  <a:pt x="0" y="8"/>
                </a:lnTo>
                <a:lnTo>
                  <a:pt x="8" y="8"/>
                </a:lnTo>
                <a:lnTo>
                  <a:pt x="9" y="3"/>
                </a:lnTo>
                <a:lnTo>
                  <a:pt x="3" y="0"/>
                </a:lnTo>
                <a:lnTo>
                  <a:pt x="0" y="2"/>
                </a:lnTo>
              </a:path>
            </a:pathLst>
          </a:custGeom>
          <a:solidFill>
            <a:srgbClr val="9F0000"/>
          </a:solidFill>
          <a:ln w="9525" cap="rnd">
            <a:noFill/>
            <a:round/>
            <a:headEnd/>
            <a:tailEnd/>
          </a:ln>
          <a:effectLst/>
        </p:spPr>
        <p:txBody>
          <a:bodyPr/>
          <a:lstStyle/>
          <a:p>
            <a:endParaRPr lang="en-US"/>
          </a:p>
        </p:txBody>
      </p:sp>
      <p:sp>
        <p:nvSpPr>
          <p:cNvPr id="5461" name="Freeform 341"/>
          <p:cNvSpPr>
            <a:spLocks/>
          </p:cNvSpPr>
          <p:nvPr/>
        </p:nvSpPr>
        <p:spPr bwMode="auto">
          <a:xfrm>
            <a:off x="1641475" y="4724400"/>
            <a:ext cx="228600" cy="231775"/>
          </a:xfrm>
          <a:custGeom>
            <a:avLst/>
            <a:gdLst/>
            <a:ahLst/>
            <a:cxnLst>
              <a:cxn ang="0">
                <a:pos x="8" y="0"/>
              </a:cxn>
              <a:cxn ang="0">
                <a:pos x="22" y="0"/>
              </a:cxn>
              <a:cxn ang="0">
                <a:pos x="33" y="1"/>
              </a:cxn>
              <a:cxn ang="0">
                <a:pos x="44" y="6"/>
              </a:cxn>
              <a:cxn ang="0">
                <a:pos x="53" y="12"/>
              </a:cxn>
              <a:cxn ang="0">
                <a:pos x="65" y="21"/>
              </a:cxn>
              <a:cxn ang="0">
                <a:pos x="75" y="32"/>
              </a:cxn>
              <a:cxn ang="0">
                <a:pos x="109" y="71"/>
              </a:cxn>
              <a:cxn ang="0">
                <a:pos x="123" y="89"/>
              </a:cxn>
              <a:cxn ang="0">
                <a:pos x="134" y="102"/>
              </a:cxn>
              <a:cxn ang="0">
                <a:pos x="138" y="111"/>
              </a:cxn>
              <a:cxn ang="0">
                <a:pos x="142" y="123"/>
              </a:cxn>
              <a:cxn ang="0">
                <a:pos x="143" y="135"/>
              </a:cxn>
              <a:cxn ang="0">
                <a:pos x="141" y="145"/>
              </a:cxn>
              <a:cxn ang="0">
                <a:pos x="138" y="136"/>
              </a:cxn>
              <a:cxn ang="0">
                <a:pos x="129" y="124"/>
              </a:cxn>
              <a:cxn ang="0">
                <a:pos x="120" y="118"/>
              </a:cxn>
              <a:cxn ang="0">
                <a:pos x="117" y="114"/>
              </a:cxn>
              <a:cxn ang="0">
                <a:pos x="111" y="109"/>
              </a:cxn>
              <a:cxn ang="0">
                <a:pos x="104" y="104"/>
              </a:cxn>
              <a:cxn ang="0">
                <a:pos x="59" y="91"/>
              </a:cxn>
              <a:cxn ang="0">
                <a:pos x="51" y="91"/>
              </a:cxn>
              <a:cxn ang="0">
                <a:pos x="39" y="86"/>
              </a:cxn>
              <a:cxn ang="0">
                <a:pos x="27" y="77"/>
              </a:cxn>
              <a:cxn ang="0">
                <a:pos x="18" y="68"/>
              </a:cxn>
              <a:cxn ang="0">
                <a:pos x="12" y="60"/>
              </a:cxn>
              <a:cxn ang="0">
                <a:pos x="7" y="53"/>
              </a:cxn>
              <a:cxn ang="0">
                <a:pos x="0" y="40"/>
              </a:cxn>
              <a:cxn ang="0">
                <a:pos x="8" y="0"/>
              </a:cxn>
            </a:cxnLst>
            <a:rect l="0" t="0" r="r" b="b"/>
            <a:pathLst>
              <a:path w="144" h="146">
                <a:moveTo>
                  <a:pt x="8" y="0"/>
                </a:moveTo>
                <a:lnTo>
                  <a:pt x="22" y="0"/>
                </a:lnTo>
                <a:lnTo>
                  <a:pt x="33" y="1"/>
                </a:lnTo>
                <a:lnTo>
                  <a:pt x="44" y="6"/>
                </a:lnTo>
                <a:lnTo>
                  <a:pt x="53" y="12"/>
                </a:lnTo>
                <a:lnTo>
                  <a:pt x="65" y="21"/>
                </a:lnTo>
                <a:lnTo>
                  <a:pt x="75" y="32"/>
                </a:lnTo>
                <a:lnTo>
                  <a:pt x="109" y="71"/>
                </a:lnTo>
                <a:lnTo>
                  <a:pt x="123" y="89"/>
                </a:lnTo>
                <a:lnTo>
                  <a:pt x="134" y="102"/>
                </a:lnTo>
                <a:lnTo>
                  <a:pt x="138" y="111"/>
                </a:lnTo>
                <a:lnTo>
                  <a:pt x="142" y="123"/>
                </a:lnTo>
                <a:lnTo>
                  <a:pt x="143" y="135"/>
                </a:lnTo>
                <a:lnTo>
                  <a:pt x="141" y="145"/>
                </a:lnTo>
                <a:lnTo>
                  <a:pt x="138" y="136"/>
                </a:lnTo>
                <a:lnTo>
                  <a:pt x="129" y="124"/>
                </a:lnTo>
                <a:lnTo>
                  <a:pt x="120" y="118"/>
                </a:lnTo>
                <a:lnTo>
                  <a:pt x="117" y="114"/>
                </a:lnTo>
                <a:lnTo>
                  <a:pt x="111" y="109"/>
                </a:lnTo>
                <a:lnTo>
                  <a:pt x="104" y="104"/>
                </a:lnTo>
                <a:lnTo>
                  <a:pt x="59" y="91"/>
                </a:lnTo>
                <a:lnTo>
                  <a:pt x="51" y="91"/>
                </a:lnTo>
                <a:lnTo>
                  <a:pt x="39" y="86"/>
                </a:lnTo>
                <a:lnTo>
                  <a:pt x="27" y="77"/>
                </a:lnTo>
                <a:lnTo>
                  <a:pt x="18" y="68"/>
                </a:lnTo>
                <a:lnTo>
                  <a:pt x="12" y="60"/>
                </a:lnTo>
                <a:lnTo>
                  <a:pt x="7" y="53"/>
                </a:lnTo>
                <a:lnTo>
                  <a:pt x="0" y="40"/>
                </a:lnTo>
                <a:lnTo>
                  <a:pt x="8" y="0"/>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62" name="Freeform 342"/>
          <p:cNvSpPr>
            <a:spLocks/>
          </p:cNvSpPr>
          <p:nvPr/>
        </p:nvSpPr>
        <p:spPr bwMode="auto">
          <a:xfrm>
            <a:off x="1646238" y="4730750"/>
            <a:ext cx="53975" cy="80963"/>
          </a:xfrm>
          <a:custGeom>
            <a:avLst/>
            <a:gdLst/>
            <a:ahLst/>
            <a:cxnLst>
              <a:cxn ang="0">
                <a:pos x="0" y="4"/>
              </a:cxn>
              <a:cxn ang="0">
                <a:pos x="14" y="0"/>
              </a:cxn>
              <a:cxn ang="0">
                <a:pos x="22" y="1"/>
              </a:cxn>
              <a:cxn ang="0">
                <a:pos x="33" y="8"/>
              </a:cxn>
              <a:cxn ang="0">
                <a:pos x="32" y="10"/>
              </a:cxn>
              <a:cxn ang="0">
                <a:pos x="20" y="12"/>
              </a:cxn>
              <a:cxn ang="0">
                <a:pos x="16" y="14"/>
              </a:cxn>
              <a:cxn ang="0">
                <a:pos x="13" y="25"/>
              </a:cxn>
              <a:cxn ang="0">
                <a:pos x="9" y="34"/>
              </a:cxn>
              <a:cxn ang="0">
                <a:pos x="8" y="42"/>
              </a:cxn>
              <a:cxn ang="0">
                <a:pos x="10" y="50"/>
              </a:cxn>
              <a:cxn ang="0">
                <a:pos x="0" y="38"/>
              </a:cxn>
              <a:cxn ang="0">
                <a:pos x="0" y="4"/>
              </a:cxn>
            </a:cxnLst>
            <a:rect l="0" t="0" r="r" b="b"/>
            <a:pathLst>
              <a:path w="34" h="51">
                <a:moveTo>
                  <a:pt x="0" y="4"/>
                </a:moveTo>
                <a:lnTo>
                  <a:pt x="14" y="0"/>
                </a:lnTo>
                <a:lnTo>
                  <a:pt x="22" y="1"/>
                </a:lnTo>
                <a:lnTo>
                  <a:pt x="33" y="8"/>
                </a:lnTo>
                <a:lnTo>
                  <a:pt x="32" y="10"/>
                </a:lnTo>
                <a:lnTo>
                  <a:pt x="20" y="12"/>
                </a:lnTo>
                <a:lnTo>
                  <a:pt x="16" y="14"/>
                </a:lnTo>
                <a:lnTo>
                  <a:pt x="13" y="25"/>
                </a:lnTo>
                <a:lnTo>
                  <a:pt x="9" y="34"/>
                </a:lnTo>
                <a:lnTo>
                  <a:pt x="8" y="42"/>
                </a:lnTo>
                <a:lnTo>
                  <a:pt x="10" y="50"/>
                </a:lnTo>
                <a:lnTo>
                  <a:pt x="0" y="38"/>
                </a:lnTo>
                <a:lnTo>
                  <a:pt x="0" y="4"/>
                </a:lnTo>
              </a:path>
            </a:pathLst>
          </a:custGeom>
          <a:solidFill>
            <a:srgbClr val="9F0000"/>
          </a:solidFill>
          <a:ln w="9525" cap="rnd">
            <a:noFill/>
            <a:round/>
            <a:headEnd/>
            <a:tailEnd/>
          </a:ln>
          <a:effectLst/>
        </p:spPr>
        <p:txBody>
          <a:bodyPr/>
          <a:lstStyle/>
          <a:p>
            <a:endParaRPr lang="en-US"/>
          </a:p>
        </p:txBody>
      </p:sp>
      <p:sp>
        <p:nvSpPr>
          <p:cNvPr id="5463" name="Freeform 343"/>
          <p:cNvSpPr>
            <a:spLocks/>
          </p:cNvSpPr>
          <p:nvPr/>
        </p:nvSpPr>
        <p:spPr bwMode="auto">
          <a:xfrm>
            <a:off x="1498600" y="4716463"/>
            <a:ext cx="163513" cy="133350"/>
          </a:xfrm>
          <a:custGeom>
            <a:avLst/>
            <a:gdLst/>
            <a:ahLst/>
            <a:cxnLst>
              <a:cxn ang="0">
                <a:pos x="0" y="66"/>
              </a:cxn>
              <a:cxn ang="0">
                <a:pos x="3" y="57"/>
              </a:cxn>
              <a:cxn ang="0">
                <a:pos x="13" y="45"/>
              </a:cxn>
              <a:cxn ang="0">
                <a:pos x="24" y="37"/>
              </a:cxn>
              <a:cxn ang="0">
                <a:pos x="35" y="35"/>
              </a:cxn>
              <a:cxn ang="0">
                <a:pos x="39" y="26"/>
              </a:cxn>
              <a:cxn ang="0">
                <a:pos x="46" y="17"/>
              </a:cxn>
              <a:cxn ang="0">
                <a:pos x="55" y="10"/>
              </a:cxn>
              <a:cxn ang="0">
                <a:pos x="71" y="4"/>
              </a:cxn>
              <a:cxn ang="0">
                <a:pos x="83" y="0"/>
              </a:cxn>
              <a:cxn ang="0">
                <a:pos x="94" y="2"/>
              </a:cxn>
              <a:cxn ang="0">
                <a:pos x="101" y="8"/>
              </a:cxn>
              <a:cxn ang="0">
                <a:pos x="102" y="17"/>
              </a:cxn>
              <a:cxn ang="0">
                <a:pos x="101" y="33"/>
              </a:cxn>
              <a:cxn ang="0">
                <a:pos x="98" y="45"/>
              </a:cxn>
              <a:cxn ang="0">
                <a:pos x="94" y="51"/>
              </a:cxn>
              <a:cxn ang="0">
                <a:pos x="82" y="52"/>
              </a:cxn>
              <a:cxn ang="0">
                <a:pos x="68" y="53"/>
              </a:cxn>
              <a:cxn ang="0">
                <a:pos x="63" y="53"/>
              </a:cxn>
              <a:cxn ang="0">
                <a:pos x="58" y="58"/>
              </a:cxn>
              <a:cxn ang="0">
                <a:pos x="51" y="68"/>
              </a:cxn>
              <a:cxn ang="0">
                <a:pos x="44" y="77"/>
              </a:cxn>
              <a:cxn ang="0">
                <a:pos x="37" y="83"/>
              </a:cxn>
              <a:cxn ang="0">
                <a:pos x="0" y="80"/>
              </a:cxn>
              <a:cxn ang="0">
                <a:pos x="0" y="66"/>
              </a:cxn>
            </a:cxnLst>
            <a:rect l="0" t="0" r="r" b="b"/>
            <a:pathLst>
              <a:path w="103" h="84">
                <a:moveTo>
                  <a:pt x="0" y="66"/>
                </a:moveTo>
                <a:lnTo>
                  <a:pt x="3" y="57"/>
                </a:lnTo>
                <a:lnTo>
                  <a:pt x="13" y="45"/>
                </a:lnTo>
                <a:lnTo>
                  <a:pt x="24" y="37"/>
                </a:lnTo>
                <a:lnTo>
                  <a:pt x="35" y="35"/>
                </a:lnTo>
                <a:lnTo>
                  <a:pt x="39" y="26"/>
                </a:lnTo>
                <a:lnTo>
                  <a:pt x="46" y="17"/>
                </a:lnTo>
                <a:lnTo>
                  <a:pt x="55" y="10"/>
                </a:lnTo>
                <a:lnTo>
                  <a:pt x="71" y="4"/>
                </a:lnTo>
                <a:lnTo>
                  <a:pt x="83" y="0"/>
                </a:lnTo>
                <a:lnTo>
                  <a:pt x="94" y="2"/>
                </a:lnTo>
                <a:lnTo>
                  <a:pt x="101" y="8"/>
                </a:lnTo>
                <a:lnTo>
                  <a:pt x="102" y="17"/>
                </a:lnTo>
                <a:lnTo>
                  <a:pt x="101" y="33"/>
                </a:lnTo>
                <a:lnTo>
                  <a:pt x="98" y="45"/>
                </a:lnTo>
                <a:lnTo>
                  <a:pt x="94" y="51"/>
                </a:lnTo>
                <a:lnTo>
                  <a:pt x="82" y="52"/>
                </a:lnTo>
                <a:lnTo>
                  <a:pt x="68" y="53"/>
                </a:lnTo>
                <a:lnTo>
                  <a:pt x="63" y="53"/>
                </a:lnTo>
                <a:lnTo>
                  <a:pt x="58" y="58"/>
                </a:lnTo>
                <a:lnTo>
                  <a:pt x="51" y="68"/>
                </a:lnTo>
                <a:lnTo>
                  <a:pt x="44" y="77"/>
                </a:lnTo>
                <a:lnTo>
                  <a:pt x="37" y="83"/>
                </a:lnTo>
                <a:lnTo>
                  <a:pt x="0" y="80"/>
                </a:lnTo>
                <a:lnTo>
                  <a:pt x="0" y="66"/>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64" name="Freeform 344"/>
          <p:cNvSpPr>
            <a:spLocks/>
          </p:cNvSpPr>
          <p:nvPr/>
        </p:nvSpPr>
        <p:spPr bwMode="auto">
          <a:xfrm>
            <a:off x="1722438" y="4854575"/>
            <a:ext cx="141287" cy="104775"/>
          </a:xfrm>
          <a:custGeom>
            <a:avLst/>
            <a:gdLst/>
            <a:ahLst/>
            <a:cxnLst>
              <a:cxn ang="0">
                <a:pos x="13" y="6"/>
              </a:cxn>
              <a:cxn ang="0">
                <a:pos x="26" y="4"/>
              </a:cxn>
              <a:cxn ang="0">
                <a:pos x="41" y="0"/>
              </a:cxn>
              <a:cxn ang="0">
                <a:pos x="45" y="14"/>
              </a:cxn>
              <a:cxn ang="0">
                <a:pos x="52" y="26"/>
              </a:cxn>
              <a:cxn ang="0">
                <a:pos x="60" y="38"/>
              </a:cxn>
              <a:cxn ang="0">
                <a:pos x="70" y="48"/>
              </a:cxn>
              <a:cxn ang="0">
                <a:pos x="80" y="57"/>
              </a:cxn>
              <a:cxn ang="0">
                <a:pos x="88" y="62"/>
              </a:cxn>
              <a:cxn ang="0">
                <a:pos x="88" y="65"/>
              </a:cxn>
              <a:cxn ang="0">
                <a:pos x="74" y="64"/>
              </a:cxn>
              <a:cxn ang="0">
                <a:pos x="64" y="60"/>
              </a:cxn>
              <a:cxn ang="0">
                <a:pos x="52" y="53"/>
              </a:cxn>
              <a:cxn ang="0">
                <a:pos x="40" y="43"/>
              </a:cxn>
              <a:cxn ang="0">
                <a:pos x="28" y="35"/>
              </a:cxn>
              <a:cxn ang="0">
                <a:pos x="14" y="21"/>
              </a:cxn>
              <a:cxn ang="0">
                <a:pos x="7" y="14"/>
              </a:cxn>
              <a:cxn ang="0">
                <a:pos x="0" y="8"/>
              </a:cxn>
              <a:cxn ang="0">
                <a:pos x="13" y="6"/>
              </a:cxn>
            </a:cxnLst>
            <a:rect l="0" t="0" r="r" b="b"/>
            <a:pathLst>
              <a:path w="89" h="66">
                <a:moveTo>
                  <a:pt x="13" y="6"/>
                </a:moveTo>
                <a:lnTo>
                  <a:pt x="26" y="4"/>
                </a:lnTo>
                <a:lnTo>
                  <a:pt x="41" y="0"/>
                </a:lnTo>
                <a:lnTo>
                  <a:pt x="45" y="14"/>
                </a:lnTo>
                <a:lnTo>
                  <a:pt x="52" y="26"/>
                </a:lnTo>
                <a:lnTo>
                  <a:pt x="60" y="38"/>
                </a:lnTo>
                <a:lnTo>
                  <a:pt x="70" y="48"/>
                </a:lnTo>
                <a:lnTo>
                  <a:pt x="80" y="57"/>
                </a:lnTo>
                <a:lnTo>
                  <a:pt x="88" y="62"/>
                </a:lnTo>
                <a:lnTo>
                  <a:pt x="88" y="65"/>
                </a:lnTo>
                <a:lnTo>
                  <a:pt x="74" y="64"/>
                </a:lnTo>
                <a:lnTo>
                  <a:pt x="64" y="60"/>
                </a:lnTo>
                <a:lnTo>
                  <a:pt x="52" y="53"/>
                </a:lnTo>
                <a:lnTo>
                  <a:pt x="40" y="43"/>
                </a:lnTo>
                <a:lnTo>
                  <a:pt x="28" y="35"/>
                </a:lnTo>
                <a:lnTo>
                  <a:pt x="14" y="21"/>
                </a:lnTo>
                <a:lnTo>
                  <a:pt x="7" y="14"/>
                </a:lnTo>
                <a:lnTo>
                  <a:pt x="0" y="8"/>
                </a:lnTo>
                <a:lnTo>
                  <a:pt x="13" y="6"/>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65" name="Freeform 345"/>
          <p:cNvSpPr>
            <a:spLocks/>
          </p:cNvSpPr>
          <p:nvPr/>
        </p:nvSpPr>
        <p:spPr bwMode="auto">
          <a:xfrm>
            <a:off x="1501775" y="4810125"/>
            <a:ext cx="68263" cy="47625"/>
          </a:xfrm>
          <a:custGeom>
            <a:avLst/>
            <a:gdLst/>
            <a:ahLst/>
            <a:cxnLst>
              <a:cxn ang="0">
                <a:pos x="12" y="29"/>
              </a:cxn>
              <a:cxn ang="0">
                <a:pos x="0" y="13"/>
              </a:cxn>
              <a:cxn ang="0">
                <a:pos x="4" y="0"/>
              </a:cxn>
              <a:cxn ang="0">
                <a:pos x="21" y="6"/>
              </a:cxn>
              <a:cxn ang="0">
                <a:pos x="29" y="13"/>
              </a:cxn>
              <a:cxn ang="0">
                <a:pos x="37" y="17"/>
              </a:cxn>
              <a:cxn ang="0">
                <a:pos x="42" y="16"/>
              </a:cxn>
              <a:cxn ang="0">
                <a:pos x="39" y="24"/>
              </a:cxn>
              <a:cxn ang="0">
                <a:pos x="12" y="29"/>
              </a:cxn>
            </a:cxnLst>
            <a:rect l="0" t="0" r="r" b="b"/>
            <a:pathLst>
              <a:path w="43" h="30">
                <a:moveTo>
                  <a:pt x="12" y="29"/>
                </a:moveTo>
                <a:lnTo>
                  <a:pt x="0" y="13"/>
                </a:lnTo>
                <a:lnTo>
                  <a:pt x="4" y="0"/>
                </a:lnTo>
                <a:lnTo>
                  <a:pt x="21" y="6"/>
                </a:lnTo>
                <a:lnTo>
                  <a:pt x="29" y="13"/>
                </a:lnTo>
                <a:lnTo>
                  <a:pt x="37" y="17"/>
                </a:lnTo>
                <a:lnTo>
                  <a:pt x="42" y="16"/>
                </a:lnTo>
                <a:lnTo>
                  <a:pt x="39" y="24"/>
                </a:lnTo>
                <a:lnTo>
                  <a:pt x="12" y="29"/>
                </a:lnTo>
              </a:path>
            </a:pathLst>
          </a:custGeom>
          <a:solidFill>
            <a:srgbClr val="9F0000"/>
          </a:solidFill>
          <a:ln w="9525" cap="rnd">
            <a:noFill/>
            <a:round/>
            <a:headEnd/>
            <a:tailEnd/>
          </a:ln>
          <a:effectLst/>
        </p:spPr>
        <p:txBody>
          <a:bodyPr/>
          <a:lstStyle/>
          <a:p>
            <a:endParaRPr lang="en-US"/>
          </a:p>
        </p:txBody>
      </p:sp>
      <p:sp>
        <p:nvSpPr>
          <p:cNvPr id="5466" name="Freeform 346"/>
          <p:cNvSpPr>
            <a:spLocks/>
          </p:cNvSpPr>
          <p:nvPr/>
        </p:nvSpPr>
        <p:spPr bwMode="auto">
          <a:xfrm>
            <a:off x="1560513" y="4738688"/>
            <a:ext cx="39687" cy="52387"/>
          </a:xfrm>
          <a:custGeom>
            <a:avLst/>
            <a:gdLst/>
            <a:ahLst/>
            <a:cxnLst>
              <a:cxn ang="0">
                <a:pos x="0" y="24"/>
              </a:cxn>
              <a:cxn ang="0">
                <a:pos x="5" y="27"/>
              </a:cxn>
              <a:cxn ang="0">
                <a:pos x="10" y="32"/>
              </a:cxn>
              <a:cxn ang="0">
                <a:pos x="15" y="30"/>
              </a:cxn>
              <a:cxn ang="0">
                <a:pos x="24" y="20"/>
              </a:cxn>
              <a:cxn ang="0">
                <a:pos x="20" y="16"/>
              </a:cxn>
              <a:cxn ang="0">
                <a:pos x="20" y="8"/>
              </a:cxn>
              <a:cxn ang="0">
                <a:pos x="23" y="0"/>
              </a:cxn>
              <a:cxn ang="0">
                <a:pos x="12" y="5"/>
              </a:cxn>
              <a:cxn ang="0">
                <a:pos x="5" y="12"/>
              </a:cxn>
              <a:cxn ang="0">
                <a:pos x="3" y="16"/>
              </a:cxn>
              <a:cxn ang="0">
                <a:pos x="1" y="22"/>
              </a:cxn>
              <a:cxn ang="0">
                <a:pos x="0" y="24"/>
              </a:cxn>
            </a:cxnLst>
            <a:rect l="0" t="0" r="r" b="b"/>
            <a:pathLst>
              <a:path w="25" h="33">
                <a:moveTo>
                  <a:pt x="0" y="24"/>
                </a:moveTo>
                <a:lnTo>
                  <a:pt x="5" y="27"/>
                </a:lnTo>
                <a:lnTo>
                  <a:pt x="10" y="32"/>
                </a:lnTo>
                <a:lnTo>
                  <a:pt x="15" y="30"/>
                </a:lnTo>
                <a:lnTo>
                  <a:pt x="24" y="20"/>
                </a:lnTo>
                <a:lnTo>
                  <a:pt x="20" y="16"/>
                </a:lnTo>
                <a:lnTo>
                  <a:pt x="20" y="8"/>
                </a:lnTo>
                <a:lnTo>
                  <a:pt x="23" y="0"/>
                </a:lnTo>
                <a:lnTo>
                  <a:pt x="12" y="5"/>
                </a:lnTo>
                <a:lnTo>
                  <a:pt x="5" y="12"/>
                </a:lnTo>
                <a:lnTo>
                  <a:pt x="3" y="16"/>
                </a:lnTo>
                <a:lnTo>
                  <a:pt x="1" y="22"/>
                </a:lnTo>
                <a:lnTo>
                  <a:pt x="0" y="24"/>
                </a:lnTo>
              </a:path>
            </a:pathLst>
          </a:custGeom>
          <a:solidFill>
            <a:srgbClr val="9F0000"/>
          </a:solidFill>
          <a:ln w="9525" cap="rnd">
            <a:noFill/>
            <a:round/>
            <a:headEnd/>
            <a:tailEnd/>
          </a:ln>
          <a:effectLst/>
        </p:spPr>
        <p:txBody>
          <a:bodyPr/>
          <a:lstStyle/>
          <a:p>
            <a:endParaRPr lang="en-US"/>
          </a:p>
        </p:txBody>
      </p:sp>
      <p:sp>
        <p:nvSpPr>
          <p:cNvPr id="5467" name="Freeform 347"/>
          <p:cNvSpPr>
            <a:spLocks/>
          </p:cNvSpPr>
          <p:nvPr/>
        </p:nvSpPr>
        <p:spPr bwMode="auto">
          <a:xfrm>
            <a:off x="1657350" y="4979988"/>
            <a:ext cx="309563" cy="141287"/>
          </a:xfrm>
          <a:custGeom>
            <a:avLst/>
            <a:gdLst/>
            <a:ahLst/>
            <a:cxnLst>
              <a:cxn ang="0">
                <a:pos x="2" y="33"/>
              </a:cxn>
              <a:cxn ang="0">
                <a:pos x="10" y="28"/>
              </a:cxn>
              <a:cxn ang="0">
                <a:pos x="15" y="20"/>
              </a:cxn>
              <a:cxn ang="0">
                <a:pos x="21" y="14"/>
              </a:cxn>
              <a:cxn ang="0">
                <a:pos x="31" y="8"/>
              </a:cxn>
              <a:cxn ang="0">
                <a:pos x="46" y="5"/>
              </a:cxn>
              <a:cxn ang="0">
                <a:pos x="58" y="2"/>
              </a:cxn>
              <a:cxn ang="0">
                <a:pos x="62" y="4"/>
              </a:cxn>
              <a:cxn ang="0">
                <a:pos x="68" y="0"/>
              </a:cxn>
              <a:cxn ang="0">
                <a:pos x="72" y="5"/>
              </a:cxn>
              <a:cxn ang="0">
                <a:pos x="79" y="3"/>
              </a:cxn>
              <a:cxn ang="0">
                <a:pos x="84" y="6"/>
              </a:cxn>
              <a:cxn ang="0">
                <a:pos x="93" y="5"/>
              </a:cxn>
              <a:cxn ang="0">
                <a:pos x="99" y="6"/>
              </a:cxn>
              <a:cxn ang="0">
                <a:pos x="101" y="8"/>
              </a:cxn>
              <a:cxn ang="0">
                <a:pos x="106" y="5"/>
              </a:cxn>
              <a:cxn ang="0">
                <a:pos x="111" y="9"/>
              </a:cxn>
              <a:cxn ang="0">
                <a:pos x="121" y="6"/>
              </a:cxn>
              <a:cxn ang="0">
                <a:pos x="132" y="5"/>
              </a:cxn>
              <a:cxn ang="0">
                <a:pos x="148" y="6"/>
              </a:cxn>
              <a:cxn ang="0">
                <a:pos x="164" y="10"/>
              </a:cxn>
              <a:cxn ang="0">
                <a:pos x="176" y="15"/>
              </a:cxn>
              <a:cxn ang="0">
                <a:pos x="190" y="21"/>
              </a:cxn>
              <a:cxn ang="0">
                <a:pos x="192" y="23"/>
              </a:cxn>
              <a:cxn ang="0">
                <a:pos x="183" y="26"/>
              </a:cxn>
              <a:cxn ang="0">
                <a:pos x="173" y="28"/>
              </a:cxn>
              <a:cxn ang="0">
                <a:pos x="158" y="29"/>
              </a:cxn>
              <a:cxn ang="0">
                <a:pos x="148" y="28"/>
              </a:cxn>
              <a:cxn ang="0">
                <a:pos x="136" y="27"/>
              </a:cxn>
              <a:cxn ang="0">
                <a:pos x="122" y="26"/>
              </a:cxn>
              <a:cxn ang="0">
                <a:pos x="116" y="31"/>
              </a:cxn>
              <a:cxn ang="0">
                <a:pos x="128" y="34"/>
              </a:cxn>
              <a:cxn ang="0">
                <a:pos x="140" y="34"/>
              </a:cxn>
              <a:cxn ang="0">
                <a:pos x="176" y="35"/>
              </a:cxn>
              <a:cxn ang="0">
                <a:pos x="186" y="33"/>
              </a:cxn>
              <a:cxn ang="0">
                <a:pos x="192" y="27"/>
              </a:cxn>
              <a:cxn ang="0">
                <a:pos x="194" y="25"/>
              </a:cxn>
              <a:cxn ang="0">
                <a:pos x="192" y="35"/>
              </a:cxn>
              <a:cxn ang="0">
                <a:pos x="188" y="41"/>
              </a:cxn>
              <a:cxn ang="0">
                <a:pos x="183" y="49"/>
              </a:cxn>
              <a:cxn ang="0">
                <a:pos x="179" y="54"/>
              </a:cxn>
              <a:cxn ang="0">
                <a:pos x="169" y="61"/>
              </a:cxn>
              <a:cxn ang="0">
                <a:pos x="144" y="68"/>
              </a:cxn>
              <a:cxn ang="0">
                <a:pos x="123" y="76"/>
              </a:cxn>
              <a:cxn ang="0">
                <a:pos x="98" y="82"/>
              </a:cxn>
              <a:cxn ang="0">
                <a:pos x="76" y="86"/>
              </a:cxn>
              <a:cxn ang="0">
                <a:pos x="58" y="88"/>
              </a:cxn>
              <a:cxn ang="0">
                <a:pos x="42" y="86"/>
              </a:cxn>
              <a:cxn ang="0">
                <a:pos x="27" y="83"/>
              </a:cxn>
              <a:cxn ang="0">
                <a:pos x="15" y="76"/>
              </a:cxn>
              <a:cxn ang="0">
                <a:pos x="11" y="67"/>
              </a:cxn>
              <a:cxn ang="0">
                <a:pos x="0" y="67"/>
              </a:cxn>
              <a:cxn ang="0">
                <a:pos x="2" y="33"/>
              </a:cxn>
            </a:cxnLst>
            <a:rect l="0" t="0" r="r" b="b"/>
            <a:pathLst>
              <a:path w="195" h="89">
                <a:moveTo>
                  <a:pt x="2" y="33"/>
                </a:moveTo>
                <a:lnTo>
                  <a:pt x="10" y="28"/>
                </a:lnTo>
                <a:lnTo>
                  <a:pt x="15" y="20"/>
                </a:lnTo>
                <a:lnTo>
                  <a:pt x="21" y="14"/>
                </a:lnTo>
                <a:lnTo>
                  <a:pt x="31" y="8"/>
                </a:lnTo>
                <a:lnTo>
                  <a:pt x="46" y="5"/>
                </a:lnTo>
                <a:lnTo>
                  <a:pt x="58" y="2"/>
                </a:lnTo>
                <a:lnTo>
                  <a:pt x="62" y="4"/>
                </a:lnTo>
                <a:lnTo>
                  <a:pt x="68" y="0"/>
                </a:lnTo>
                <a:lnTo>
                  <a:pt x="72" y="5"/>
                </a:lnTo>
                <a:lnTo>
                  <a:pt x="79" y="3"/>
                </a:lnTo>
                <a:lnTo>
                  <a:pt x="84" y="6"/>
                </a:lnTo>
                <a:lnTo>
                  <a:pt x="93" y="5"/>
                </a:lnTo>
                <a:lnTo>
                  <a:pt x="99" y="6"/>
                </a:lnTo>
                <a:lnTo>
                  <a:pt x="101" y="8"/>
                </a:lnTo>
                <a:lnTo>
                  <a:pt x="106" y="5"/>
                </a:lnTo>
                <a:lnTo>
                  <a:pt x="111" y="9"/>
                </a:lnTo>
                <a:lnTo>
                  <a:pt x="121" y="6"/>
                </a:lnTo>
                <a:lnTo>
                  <a:pt x="132" y="5"/>
                </a:lnTo>
                <a:lnTo>
                  <a:pt x="148" y="6"/>
                </a:lnTo>
                <a:lnTo>
                  <a:pt x="164" y="10"/>
                </a:lnTo>
                <a:lnTo>
                  <a:pt x="176" y="15"/>
                </a:lnTo>
                <a:lnTo>
                  <a:pt x="190" y="21"/>
                </a:lnTo>
                <a:lnTo>
                  <a:pt x="192" y="23"/>
                </a:lnTo>
                <a:lnTo>
                  <a:pt x="183" y="26"/>
                </a:lnTo>
                <a:lnTo>
                  <a:pt x="173" y="28"/>
                </a:lnTo>
                <a:lnTo>
                  <a:pt x="158" y="29"/>
                </a:lnTo>
                <a:lnTo>
                  <a:pt x="148" y="28"/>
                </a:lnTo>
                <a:lnTo>
                  <a:pt x="136" y="27"/>
                </a:lnTo>
                <a:lnTo>
                  <a:pt x="122" y="26"/>
                </a:lnTo>
                <a:lnTo>
                  <a:pt x="116" y="31"/>
                </a:lnTo>
                <a:lnTo>
                  <a:pt x="128" y="34"/>
                </a:lnTo>
                <a:lnTo>
                  <a:pt x="140" y="34"/>
                </a:lnTo>
                <a:lnTo>
                  <a:pt x="176" y="35"/>
                </a:lnTo>
                <a:lnTo>
                  <a:pt x="186" y="33"/>
                </a:lnTo>
                <a:lnTo>
                  <a:pt x="192" y="27"/>
                </a:lnTo>
                <a:lnTo>
                  <a:pt x="194" y="25"/>
                </a:lnTo>
                <a:lnTo>
                  <a:pt x="192" y="35"/>
                </a:lnTo>
                <a:lnTo>
                  <a:pt x="188" y="41"/>
                </a:lnTo>
                <a:lnTo>
                  <a:pt x="183" y="49"/>
                </a:lnTo>
                <a:lnTo>
                  <a:pt x="179" y="54"/>
                </a:lnTo>
                <a:lnTo>
                  <a:pt x="169" y="61"/>
                </a:lnTo>
                <a:lnTo>
                  <a:pt x="144" y="68"/>
                </a:lnTo>
                <a:lnTo>
                  <a:pt x="123" y="76"/>
                </a:lnTo>
                <a:lnTo>
                  <a:pt x="98" y="82"/>
                </a:lnTo>
                <a:lnTo>
                  <a:pt x="76" y="86"/>
                </a:lnTo>
                <a:lnTo>
                  <a:pt x="58" y="88"/>
                </a:lnTo>
                <a:lnTo>
                  <a:pt x="42" y="86"/>
                </a:lnTo>
                <a:lnTo>
                  <a:pt x="27" y="83"/>
                </a:lnTo>
                <a:lnTo>
                  <a:pt x="15" y="76"/>
                </a:lnTo>
                <a:lnTo>
                  <a:pt x="11" y="67"/>
                </a:lnTo>
                <a:lnTo>
                  <a:pt x="0" y="67"/>
                </a:lnTo>
                <a:lnTo>
                  <a:pt x="2" y="33"/>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68" name="Freeform 348"/>
          <p:cNvSpPr>
            <a:spLocks/>
          </p:cNvSpPr>
          <p:nvPr/>
        </p:nvSpPr>
        <p:spPr bwMode="auto">
          <a:xfrm>
            <a:off x="1657350" y="5008563"/>
            <a:ext cx="49213" cy="98425"/>
          </a:xfrm>
          <a:custGeom>
            <a:avLst/>
            <a:gdLst/>
            <a:ahLst/>
            <a:cxnLst>
              <a:cxn ang="0">
                <a:pos x="0" y="44"/>
              </a:cxn>
              <a:cxn ang="0">
                <a:pos x="13" y="44"/>
              </a:cxn>
              <a:cxn ang="0">
                <a:pos x="16" y="51"/>
              </a:cxn>
              <a:cxn ang="0">
                <a:pos x="24" y="57"/>
              </a:cxn>
              <a:cxn ang="0">
                <a:pos x="30" y="61"/>
              </a:cxn>
              <a:cxn ang="0">
                <a:pos x="24" y="55"/>
              </a:cxn>
              <a:cxn ang="0">
                <a:pos x="22" y="47"/>
              </a:cxn>
              <a:cxn ang="0">
                <a:pos x="20" y="41"/>
              </a:cxn>
              <a:cxn ang="0">
                <a:pos x="20" y="21"/>
              </a:cxn>
              <a:cxn ang="0">
                <a:pos x="22" y="11"/>
              </a:cxn>
              <a:cxn ang="0">
                <a:pos x="26" y="0"/>
              </a:cxn>
              <a:cxn ang="0">
                <a:pos x="20" y="5"/>
              </a:cxn>
              <a:cxn ang="0">
                <a:pos x="12" y="14"/>
              </a:cxn>
              <a:cxn ang="0">
                <a:pos x="3" y="15"/>
              </a:cxn>
              <a:cxn ang="0">
                <a:pos x="0" y="44"/>
              </a:cxn>
            </a:cxnLst>
            <a:rect l="0" t="0" r="r" b="b"/>
            <a:pathLst>
              <a:path w="31" h="62">
                <a:moveTo>
                  <a:pt x="0" y="44"/>
                </a:moveTo>
                <a:lnTo>
                  <a:pt x="13" y="44"/>
                </a:lnTo>
                <a:lnTo>
                  <a:pt x="16" y="51"/>
                </a:lnTo>
                <a:lnTo>
                  <a:pt x="24" y="57"/>
                </a:lnTo>
                <a:lnTo>
                  <a:pt x="30" y="61"/>
                </a:lnTo>
                <a:lnTo>
                  <a:pt x="24" y="55"/>
                </a:lnTo>
                <a:lnTo>
                  <a:pt x="22" y="47"/>
                </a:lnTo>
                <a:lnTo>
                  <a:pt x="20" y="41"/>
                </a:lnTo>
                <a:lnTo>
                  <a:pt x="20" y="21"/>
                </a:lnTo>
                <a:lnTo>
                  <a:pt x="22" y="11"/>
                </a:lnTo>
                <a:lnTo>
                  <a:pt x="26" y="0"/>
                </a:lnTo>
                <a:lnTo>
                  <a:pt x="20" y="5"/>
                </a:lnTo>
                <a:lnTo>
                  <a:pt x="12" y="14"/>
                </a:lnTo>
                <a:lnTo>
                  <a:pt x="3" y="15"/>
                </a:lnTo>
                <a:lnTo>
                  <a:pt x="0" y="44"/>
                </a:lnTo>
              </a:path>
            </a:pathLst>
          </a:custGeom>
          <a:solidFill>
            <a:srgbClr val="9F0000"/>
          </a:solidFill>
          <a:ln w="9525" cap="rnd">
            <a:noFill/>
            <a:round/>
            <a:headEnd/>
            <a:tailEnd/>
          </a:ln>
          <a:effectLst/>
        </p:spPr>
        <p:txBody>
          <a:bodyPr/>
          <a:lstStyle/>
          <a:p>
            <a:endParaRPr lang="en-US"/>
          </a:p>
        </p:txBody>
      </p:sp>
      <p:sp>
        <p:nvSpPr>
          <p:cNvPr id="5469" name="Freeform 349"/>
          <p:cNvSpPr>
            <a:spLocks/>
          </p:cNvSpPr>
          <p:nvPr/>
        </p:nvSpPr>
        <p:spPr bwMode="auto">
          <a:xfrm>
            <a:off x="1498600" y="4976813"/>
            <a:ext cx="176213" cy="125412"/>
          </a:xfrm>
          <a:custGeom>
            <a:avLst/>
            <a:gdLst/>
            <a:ahLst/>
            <a:cxnLst>
              <a:cxn ang="0">
                <a:pos x="32" y="0"/>
              </a:cxn>
              <a:cxn ang="0">
                <a:pos x="63" y="10"/>
              </a:cxn>
              <a:cxn ang="0">
                <a:pos x="71" y="10"/>
              </a:cxn>
              <a:cxn ang="0">
                <a:pos x="69" y="15"/>
              </a:cxn>
              <a:cxn ang="0">
                <a:pos x="81" y="14"/>
              </a:cxn>
              <a:cxn ang="0">
                <a:pos x="82" y="19"/>
              </a:cxn>
              <a:cxn ang="0">
                <a:pos x="98" y="20"/>
              </a:cxn>
              <a:cxn ang="0">
                <a:pos x="100" y="26"/>
              </a:cxn>
              <a:cxn ang="0">
                <a:pos x="108" y="24"/>
              </a:cxn>
              <a:cxn ang="0">
                <a:pos x="110" y="32"/>
              </a:cxn>
              <a:cxn ang="0">
                <a:pos x="109" y="41"/>
              </a:cxn>
              <a:cxn ang="0">
                <a:pos x="107" y="55"/>
              </a:cxn>
              <a:cxn ang="0">
                <a:pos x="102" y="70"/>
              </a:cxn>
              <a:cxn ang="0">
                <a:pos x="98" y="78"/>
              </a:cxn>
              <a:cxn ang="0">
                <a:pos x="91" y="76"/>
              </a:cxn>
              <a:cxn ang="0">
                <a:pos x="76" y="66"/>
              </a:cxn>
              <a:cxn ang="0">
                <a:pos x="70" y="60"/>
              </a:cxn>
              <a:cxn ang="0">
                <a:pos x="68" y="56"/>
              </a:cxn>
              <a:cxn ang="0">
                <a:pos x="61" y="55"/>
              </a:cxn>
              <a:cxn ang="0">
                <a:pos x="49" y="53"/>
              </a:cxn>
              <a:cxn ang="0">
                <a:pos x="33" y="45"/>
              </a:cxn>
              <a:cxn ang="0">
                <a:pos x="20" y="35"/>
              </a:cxn>
              <a:cxn ang="0">
                <a:pos x="8" y="25"/>
              </a:cxn>
              <a:cxn ang="0">
                <a:pos x="0" y="14"/>
              </a:cxn>
              <a:cxn ang="0">
                <a:pos x="32" y="0"/>
              </a:cxn>
            </a:cxnLst>
            <a:rect l="0" t="0" r="r" b="b"/>
            <a:pathLst>
              <a:path w="111" h="79">
                <a:moveTo>
                  <a:pt x="32" y="0"/>
                </a:moveTo>
                <a:lnTo>
                  <a:pt x="63" y="10"/>
                </a:lnTo>
                <a:lnTo>
                  <a:pt x="71" y="10"/>
                </a:lnTo>
                <a:lnTo>
                  <a:pt x="69" y="15"/>
                </a:lnTo>
                <a:lnTo>
                  <a:pt x="81" y="14"/>
                </a:lnTo>
                <a:lnTo>
                  <a:pt x="82" y="19"/>
                </a:lnTo>
                <a:lnTo>
                  <a:pt x="98" y="20"/>
                </a:lnTo>
                <a:lnTo>
                  <a:pt x="100" y="26"/>
                </a:lnTo>
                <a:lnTo>
                  <a:pt x="108" y="24"/>
                </a:lnTo>
                <a:lnTo>
                  <a:pt x="110" y="32"/>
                </a:lnTo>
                <a:lnTo>
                  <a:pt x="109" y="41"/>
                </a:lnTo>
                <a:lnTo>
                  <a:pt x="107" y="55"/>
                </a:lnTo>
                <a:lnTo>
                  <a:pt x="102" y="70"/>
                </a:lnTo>
                <a:lnTo>
                  <a:pt x="98" y="78"/>
                </a:lnTo>
                <a:lnTo>
                  <a:pt x="91" y="76"/>
                </a:lnTo>
                <a:lnTo>
                  <a:pt x="76" y="66"/>
                </a:lnTo>
                <a:lnTo>
                  <a:pt x="70" y="60"/>
                </a:lnTo>
                <a:lnTo>
                  <a:pt x="68" y="56"/>
                </a:lnTo>
                <a:lnTo>
                  <a:pt x="61" y="55"/>
                </a:lnTo>
                <a:lnTo>
                  <a:pt x="49" y="53"/>
                </a:lnTo>
                <a:lnTo>
                  <a:pt x="33" y="45"/>
                </a:lnTo>
                <a:lnTo>
                  <a:pt x="20" y="35"/>
                </a:lnTo>
                <a:lnTo>
                  <a:pt x="8" y="25"/>
                </a:lnTo>
                <a:lnTo>
                  <a:pt x="0" y="14"/>
                </a:lnTo>
                <a:lnTo>
                  <a:pt x="32" y="0"/>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70" name="Freeform 350"/>
          <p:cNvSpPr>
            <a:spLocks/>
          </p:cNvSpPr>
          <p:nvPr/>
        </p:nvSpPr>
        <p:spPr bwMode="auto">
          <a:xfrm>
            <a:off x="1806575" y="5029200"/>
            <a:ext cx="36513" cy="23813"/>
          </a:xfrm>
          <a:custGeom>
            <a:avLst/>
            <a:gdLst/>
            <a:ahLst/>
            <a:cxnLst>
              <a:cxn ang="0">
                <a:pos x="22" y="0"/>
              </a:cxn>
              <a:cxn ang="0">
                <a:pos x="16" y="6"/>
              </a:cxn>
              <a:cxn ang="0">
                <a:pos x="7" y="11"/>
              </a:cxn>
              <a:cxn ang="0">
                <a:pos x="0" y="14"/>
              </a:cxn>
            </a:cxnLst>
            <a:rect l="0" t="0" r="r" b="b"/>
            <a:pathLst>
              <a:path w="23" h="15">
                <a:moveTo>
                  <a:pt x="22" y="0"/>
                </a:moveTo>
                <a:lnTo>
                  <a:pt x="16" y="6"/>
                </a:lnTo>
                <a:lnTo>
                  <a:pt x="7" y="11"/>
                </a:lnTo>
                <a:lnTo>
                  <a:pt x="0" y="1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71" name="Freeform 351"/>
          <p:cNvSpPr>
            <a:spLocks/>
          </p:cNvSpPr>
          <p:nvPr/>
        </p:nvSpPr>
        <p:spPr bwMode="auto">
          <a:xfrm>
            <a:off x="1500188" y="4968875"/>
            <a:ext cx="82550" cy="49213"/>
          </a:xfrm>
          <a:custGeom>
            <a:avLst/>
            <a:gdLst/>
            <a:ahLst/>
            <a:cxnLst>
              <a:cxn ang="0">
                <a:pos x="38" y="0"/>
              </a:cxn>
              <a:cxn ang="0">
                <a:pos x="51" y="13"/>
              </a:cxn>
              <a:cxn ang="0">
                <a:pos x="44" y="18"/>
              </a:cxn>
              <a:cxn ang="0">
                <a:pos x="35" y="25"/>
              </a:cxn>
              <a:cxn ang="0">
                <a:pos x="22" y="30"/>
              </a:cxn>
              <a:cxn ang="0">
                <a:pos x="15" y="30"/>
              </a:cxn>
              <a:cxn ang="0">
                <a:pos x="8" y="24"/>
              </a:cxn>
              <a:cxn ang="0">
                <a:pos x="0" y="12"/>
              </a:cxn>
              <a:cxn ang="0">
                <a:pos x="38" y="0"/>
              </a:cxn>
            </a:cxnLst>
            <a:rect l="0" t="0" r="r" b="b"/>
            <a:pathLst>
              <a:path w="52" h="31">
                <a:moveTo>
                  <a:pt x="38" y="0"/>
                </a:moveTo>
                <a:lnTo>
                  <a:pt x="51" y="13"/>
                </a:lnTo>
                <a:lnTo>
                  <a:pt x="44" y="18"/>
                </a:lnTo>
                <a:lnTo>
                  <a:pt x="35" y="25"/>
                </a:lnTo>
                <a:lnTo>
                  <a:pt x="22" y="30"/>
                </a:lnTo>
                <a:lnTo>
                  <a:pt x="15" y="30"/>
                </a:lnTo>
                <a:lnTo>
                  <a:pt x="8" y="24"/>
                </a:lnTo>
                <a:lnTo>
                  <a:pt x="0" y="12"/>
                </a:lnTo>
                <a:lnTo>
                  <a:pt x="38" y="0"/>
                </a:lnTo>
              </a:path>
            </a:pathLst>
          </a:custGeom>
          <a:solidFill>
            <a:srgbClr val="9F0000"/>
          </a:solidFill>
          <a:ln w="9525" cap="rnd">
            <a:noFill/>
            <a:round/>
            <a:headEnd/>
            <a:tailEnd/>
          </a:ln>
          <a:effectLst/>
        </p:spPr>
        <p:txBody>
          <a:bodyPr/>
          <a:lstStyle/>
          <a:p>
            <a:endParaRPr lang="en-US"/>
          </a:p>
        </p:txBody>
      </p:sp>
      <p:sp>
        <p:nvSpPr>
          <p:cNvPr id="5472" name="Freeform 352"/>
          <p:cNvSpPr>
            <a:spLocks/>
          </p:cNvSpPr>
          <p:nvPr/>
        </p:nvSpPr>
        <p:spPr bwMode="auto">
          <a:xfrm>
            <a:off x="1657350" y="4892675"/>
            <a:ext cx="77788" cy="4763"/>
          </a:xfrm>
          <a:custGeom>
            <a:avLst/>
            <a:gdLst/>
            <a:ahLst/>
            <a:cxnLst>
              <a:cxn ang="0">
                <a:pos x="0" y="2"/>
              </a:cxn>
              <a:cxn ang="0">
                <a:pos x="27" y="1"/>
              </a:cxn>
              <a:cxn ang="0">
                <a:pos x="48" y="0"/>
              </a:cxn>
            </a:cxnLst>
            <a:rect l="0" t="0" r="r" b="b"/>
            <a:pathLst>
              <a:path w="49" h="3">
                <a:moveTo>
                  <a:pt x="0" y="2"/>
                </a:moveTo>
                <a:lnTo>
                  <a:pt x="27" y="1"/>
                </a:lnTo>
                <a:lnTo>
                  <a:pt x="48"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73" name="Freeform 353"/>
          <p:cNvSpPr>
            <a:spLocks/>
          </p:cNvSpPr>
          <p:nvPr/>
        </p:nvSpPr>
        <p:spPr bwMode="auto">
          <a:xfrm>
            <a:off x="1655763" y="4897438"/>
            <a:ext cx="84137" cy="7937"/>
          </a:xfrm>
          <a:custGeom>
            <a:avLst/>
            <a:gdLst/>
            <a:ahLst/>
            <a:cxnLst>
              <a:cxn ang="0">
                <a:pos x="0" y="0"/>
              </a:cxn>
              <a:cxn ang="0">
                <a:pos x="35" y="1"/>
              </a:cxn>
              <a:cxn ang="0">
                <a:pos x="52" y="4"/>
              </a:cxn>
            </a:cxnLst>
            <a:rect l="0" t="0" r="r" b="b"/>
            <a:pathLst>
              <a:path w="53" h="5">
                <a:moveTo>
                  <a:pt x="0" y="0"/>
                </a:moveTo>
                <a:lnTo>
                  <a:pt x="35" y="1"/>
                </a:lnTo>
                <a:lnTo>
                  <a:pt x="52" y="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74" name="Freeform 354"/>
          <p:cNvSpPr>
            <a:spLocks/>
          </p:cNvSpPr>
          <p:nvPr/>
        </p:nvSpPr>
        <p:spPr bwMode="auto">
          <a:xfrm>
            <a:off x="1657350" y="4926013"/>
            <a:ext cx="98425" cy="9525"/>
          </a:xfrm>
          <a:custGeom>
            <a:avLst/>
            <a:gdLst/>
            <a:ahLst/>
            <a:cxnLst>
              <a:cxn ang="0">
                <a:pos x="0" y="4"/>
              </a:cxn>
              <a:cxn ang="0">
                <a:pos x="23" y="5"/>
              </a:cxn>
              <a:cxn ang="0">
                <a:pos x="45" y="5"/>
              </a:cxn>
              <a:cxn ang="0">
                <a:pos x="61" y="0"/>
              </a:cxn>
            </a:cxnLst>
            <a:rect l="0" t="0" r="r" b="b"/>
            <a:pathLst>
              <a:path w="62" h="6">
                <a:moveTo>
                  <a:pt x="0" y="4"/>
                </a:moveTo>
                <a:lnTo>
                  <a:pt x="23" y="5"/>
                </a:lnTo>
                <a:lnTo>
                  <a:pt x="45" y="5"/>
                </a:lnTo>
                <a:lnTo>
                  <a:pt x="61"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75" name="Freeform 355"/>
          <p:cNvSpPr>
            <a:spLocks/>
          </p:cNvSpPr>
          <p:nvPr/>
        </p:nvSpPr>
        <p:spPr bwMode="auto">
          <a:xfrm>
            <a:off x="1660525" y="4933950"/>
            <a:ext cx="106363" cy="9525"/>
          </a:xfrm>
          <a:custGeom>
            <a:avLst/>
            <a:gdLst/>
            <a:ahLst/>
            <a:cxnLst>
              <a:cxn ang="0">
                <a:pos x="0" y="0"/>
              </a:cxn>
              <a:cxn ang="0">
                <a:pos x="33" y="3"/>
              </a:cxn>
              <a:cxn ang="0">
                <a:pos x="52" y="2"/>
              </a:cxn>
              <a:cxn ang="0">
                <a:pos x="66" y="5"/>
              </a:cxn>
            </a:cxnLst>
            <a:rect l="0" t="0" r="r" b="b"/>
            <a:pathLst>
              <a:path w="67" h="6">
                <a:moveTo>
                  <a:pt x="0" y="0"/>
                </a:moveTo>
                <a:lnTo>
                  <a:pt x="33" y="3"/>
                </a:lnTo>
                <a:lnTo>
                  <a:pt x="52" y="2"/>
                </a:lnTo>
                <a:lnTo>
                  <a:pt x="66" y="5"/>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76" name="Freeform 356"/>
          <p:cNvSpPr>
            <a:spLocks/>
          </p:cNvSpPr>
          <p:nvPr/>
        </p:nvSpPr>
        <p:spPr bwMode="auto">
          <a:xfrm>
            <a:off x="1006475" y="4760913"/>
            <a:ext cx="125413" cy="314325"/>
          </a:xfrm>
          <a:custGeom>
            <a:avLst/>
            <a:gdLst/>
            <a:ahLst/>
            <a:cxnLst>
              <a:cxn ang="0">
                <a:pos x="76" y="54"/>
              </a:cxn>
              <a:cxn ang="0">
                <a:pos x="71" y="40"/>
              </a:cxn>
              <a:cxn ang="0">
                <a:pos x="63" y="24"/>
              </a:cxn>
              <a:cxn ang="0">
                <a:pos x="57" y="14"/>
              </a:cxn>
              <a:cxn ang="0">
                <a:pos x="51" y="6"/>
              </a:cxn>
              <a:cxn ang="0">
                <a:pos x="46" y="0"/>
              </a:cxn>
              <a:cxn ang="0">
                <a:pos x="37" y="3"/>
              </a:cxn>
              <a:cxn ang="0">
                <a:pos x="28" y="10"/>
              </a:cxn>
              <a:cxn ang="0">
                <a:pos x="24" y="16"/>
              </a:cxn>
              <a:cxn ang="0">
                <a:pos x="24" y="25"/>
              </a:cxn>
              <a:cxn ang="0">
                <a:pos x="24" y="31"/>
              </a:cxn>
              <a:cxn ang="0">
                <a:pos x="16" y="35"/>
              </a:cxn>
              <a:cxn ang="0">
                <a:pos x="10" y="41"/>
              </a:cxn>
              <a:cxn ang="0">
                <a:pos x="7" y="46"/>
              </a:cxn>
              <a:cxn ang="0">
                <a:pos x="5" y="56"/>
              </a:cxn>
              <a:cxn ang="0">
                <a:pos x="7" y="64"/>
              </a:cxn>
              <a:cxn ang="0">
                <a:pos x="15" y="72"/>
              </a:cxn>
              <a:cxn ang="0">
                <a:pos x="7" y="78"/>
              </a:cxn>
              <a:cxn ang="0">
                <a:pos x="3" y="82"/>
              </a:cxn>
              <a:cxn ang="0">
                <a:pos x="1" y="90"/>
              </a:cxn>
              <a:cxn ang="0">
                <a:pos x="0" y="103"/>
              </a:cxn>
              <a:cxn ang="0">
                <a:pos x="2" y="112"/>
              </a:cxn>
              <a:cxn ang="0">
                <a:pos x="11" y="119"/>
              </a:cxn>
              <a:cxn ang="0">
                <a:pos x="16" y="120"/>
              </a:cxn>
              <a:cxn ang="0">
                <a:pos x="11" y="126"/>
              </a:cxn>
              <a:cxn ang="0">
                <a:pos x="7" y="133"/>
              </a:cxn>
              <a:cxn ang="0">
                <a:pos x="7" y="143"/>
              </a:cxn>
              <a:cxn ang="0">
                <a:pos x="11" y="159"/>
              </a:cxn>
              <a:cxn ang="0">
                <a:pos x="19" y="165"/>
              </a:cxn>
              <a:cxn ang="0">
                <a:pos x="27" y="168"/>
              </a:cxn>
              <a:cxn ang="0">
                <a:pos x="26" y="177"/>
              </a:cxn>
              <a:cxn ang="0">
                <a:pos x="28" y="185"/>
              </a:cxn>
              <a:cxn ang="0">
                <a:pos x="34" y="191"/>
              </a:cxn>
              <a:cxn ang="0">
                <a:pos x="40" y="196"/>
              </a:cxn>
              <a:cxn ang="0">
                <a:pos x="49" y="197"/>
              </a:cxn>
              <a:cxn ang="0">
                <a:pos x="58" y="195"/>
              </a:cxn>
              <a:cxn ang="0">
                <a:pos x="64" y="188"/>
              </a:cxn>
              <a:cxn ang="0">
                <a:pos x="69" y="177"/>
              </a:cxn>
              <a:cxn ang="0">
                <a:pos x="71" y="164"/>
              </a:cxn>
              <a:cxn ang="0">
                <a:pos x="74" y="153"/>
              </a:cxn>
              <a:cxn ang="0">
                <a:pos x="78" y="138"/>
              </a:cxn>
              <a:cxn ang="0">
                <a:pos x="76" y="54"/>
              </a:cxn>
            </a:cxnLst>
            <a:rect l="0" t="0" r="r" b="b"/>
            <a:pathLst>
              <a:path w="79" h="198">
                <a:moveTo>
                  <a:pt x="76" y="54"/>
                </a:moveTo>
                <a:lnTo>
                  <a:pt x="71" y="40"/>
                </a:lnTo>
                <a:lnTo>
                  <a:pt x="63" y="24"/>
                </a:lnTo>
                <a:lnTo>
                  <a:pt x="57" y="14"/>
                </a:lnTo>
                <a:lnTo>
                  <a:pt x="51" y="6"/>
                </a:lnTo>
                <a:lnTo>
                  <a:pt x="46" y="0"/>
                </a:lnTo>
                <a:lnTo>
                  <a:pt x="37" y="3"/>
                </a:lnTo>
                <a:lnTo>
                  <a:pt x="28" y="10"/>
                </a:lnTo>
                <a:lnTo>
                  <a:pt x="24" y="16"/>
                </a:lnTo>
                <a:lnTo>
                  <a:pt x="24" y="25"/>
                </a:lnTo>
                <a:lnTo>
                  <a:pt x="24" y="31"/>
                </a:lnTo>
                <a:lnTo>
                  <a:pt x="16" y="35"/>
                </a:lnTo>
                <a:lnTo>
                  <a:pt x="10" y="41"/>
                </a:lnTo>
                <a:lnTo>
                  <a:pt x="7" y="46"/>
                </a:lnTo>
                <a:lnTo>
                  <a:pt x="5" y="56"/>
                </a:lnTo>
                <a:lnTo>
                  <a:pt x="7" y="64"/>
                </a:lnTo>
                <a:lnTo>
                  <a:pt x="15" y="72"/>
                </a:lnTo>
                <a:lnTo>
                  <a:pt x="7" y="78"/>
                </a:lnTo>
                <a:lnTo>
                  <a:pt x="3" y="82"/>
                </a:lnTo>
                <a:lnTo>
                  <a:pt x="1" y="90"/>
                </a:lnTo>
                <a:lnTo>
                  <a:pt x="0" y="103"/>
                </a:lnTo>
                <a:lnTo>
                  <a:pt x="2" y="112"/>
                </a:lnTo>
                <a:lnTo>
                  <a:pt x="11" y="119"/>
                </a:lnTo>
                <a:lnTo>
                  <a:pt x="16" y="120"/>
                </a:lnTo>
                <a:lnTo>
                  <a:pt x="11" y="126"/>
                </a:lnTo>
                <a:lnTo>
                  <a:pt x="7" y="133"/>
                </a:lnTo>
                <a:lnTo>
                  <a:pt x="7" y="143"/>
                </a:lnTo>
                <a:lnTo>
                  <a:pt x="11" y="159"/>
                </a:lnTo>
                <a:lnTo>
                  <a:pt x="19" y="165"/>
                </a:lnTo>
                <a:lnTo>
                  <a:pt x="27" y="168"/>
                </a:lnTo>
                <a:lnTo>
                  <a:pt x="26" y="177"/>
                </a:lnTo>
                <a:lnTo>
                  <a:pt x="28" y="185"/>
                </a:lnTo>
                <a:lnTo>
                  <a:pt x="34" y="191"/>
                </a:lnTo>
                <a:lnTo>
                  <a:pt x="40" y="196"/>
                </a:lnTo>
                <a:lnTo>
                  <a:pt x="49" y="197"/>
                </a:lnTo>
                <a:lnTo>
                  <a:pt x="58" y="195"/>
                </a:lnTo>
                <a:lnTo>
                  <a:pt x="64" y="188"/>
                </a:lnTo>
                <a:lnTo>
                  <a:pt x="69" y="177"/>
                </a:lnTo>
                <a:lnTo>
                  <a:pt x="71" y="164"/>
                </a:lnTo>
                <a:lnTo>
                  <a:pt x="74" y="153"/>
                </a:lnTo>
                <a:lnTo>
                  <a:pt x="78" y="138"/>
                </a:lnTo>
                <a:lnTo>
                  <a:pt x="76" y="54"/>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77" name="Freeform 357"/>
          <p:cNvSpPr>
            <a:spLocks/>
          </p:cNvSpPr>
          <p:nvPr/>
        </p:nvSpPr>
        <p:spPr bwMode="auto">
          <a:xfrm>
            <a:off x="1327150" y="4819650"/>
            <a:ext cx="209550" cy="198438"/>
          </a:xfrm>
          <a:custGeom>
            <a:avLst/>
            <a:gdLst/>
            <a:ahLst/>
            <a:cxnLst>
              <a:cxn ang="0">
                <a:pos x="0" y="15"/>
              </a:cxn>
              <a:cxn ang="0">
                <a:pos x="11" y="9"/>
              </a:cxn>
              <a:cxn ang="0">
                <a:pos x="23" y="4"/>
              </a:cxn>
              <a:cxn ang="0">
                <a:pos x="37" y="1"/>
              </a:cxn>
              <a:cxn ang="0">
                <a:pos x="55" y="0"/>
              </a:cxn>
              <a:cxn ang="0">
                <a:pos x="79" y="1"/>
              </a:cxn>
              <a:cxn ang="0">
                <a:pos x="94" y="2"/>
              </a:cxn>
              <a:cxn ang="0">
                <a:pos x="107" y="5"/>
              </a:cxn>
              <a:cxn ang="0">
                <a:pos x="118" y="9"/>
              </a:cxn>
              <a:cxn ang="0">
                <a:pos x="131" y="15"/>
              </a:cxn>
              <a:cxn ang="0">
                <a:pos x="131" y="103"/>
              </a:cxn>
              <a:cxn ang="0">
                <a:pos x="121" y="112"/>
              </a:cxn>
              <a:cxn ang="0">
                <a:pos x="111" y="117"/>
              </a:cxn>
              <a:cxn ang="0">
                <a:pos x="98" y="120"/>
              </a:cxn>
              <a:cxn ang="0">
                <a:pos x="79" y="124"/>
              </a:cxn>
              <a:cxn ang="0">
                <a:pos x="52" y="123"/>
              </a:cxn>
              <a:cxn ang="0">
                <a:pos x="31" y="121"/>
              </a:cxn>
              <a:cxn ang="0">
                <a:pos x="20" y="119"/>
              </a:cxn>
              <a:cxn ang="0">
                <a:pos x="10" y="115"/>
              </a:cxn>
              <a:cxn ang="0">
                <a:pos x="4" y="110"/>
              </a:cxn>
              <a:cxn ang="0">
                <a:pos x="0" y="15"/>
              </a:cxn>
            </a:cxnLst>
            <a:rect l="0" t="0" r="r" b="b"/>
            <a:pathLst>
              <a:path w="132" h="125">
                <a:moveTo>
                  <a:pt x="0" y="15"/>
                </a:moveTo>
                <a:lnTo>
                  <a:pt x="11" y="9"/>
                </a:lnTo>
                <a:lnTo>
                  <a:pt x="23" y="4"/>
                </a:lnTo>
                <a:lnTo>
                  <a:pt x="37" y="1"/>
                </a:lnTo>
                <a:lnTo>
                  <a:pt x="55" y="0"/>
                </a:lnTo>
                <a:lnTo>
                  <a:pt x="79" y="1"/>
                </a:lnTo>
                <a:lnTo>
                  <a:pt x="94" y="2"/>
                </a:lnTo>
                <a:lnTo>
                  <a:pt x="107" y="5"/>
                </a:lnTo>
                <a:lnTo>
                  <a:pt x="118" y="9"/>
                </a:lnTo>
                <a:lnTo>
                  <a:pt x="131" y="15"/>
                </a:lnTo>
                <a:lnTo>
                  <a:pt x="131" y="103"/>
                </a:lnTo>
                <a:lnTo>
                  <a:pt x="121" y="112"/>
                </a:lnTo>
                <a:lnTo>
                  <a:pt x="111" y="117"/>
                </a:lnTo>
                <a:lnTo>
                  <a:pt x="98" y="120"/>
                </a:lnTo>
                <a:lnTo>
                  <a:pt x="79" y="124"/>
                </a:lnTo>
                <a:lnTo>
                  <a:pt x="52" y="123"/>
                </a:lnTo>
                <a:lnTo>
                  <a:pt x="31" y="121"/>
                </a:lnTo>
                <a:lnTo>
                  <a:pt x="20" y="119"/>
                </a:lnTo>
                <a:lnTo>
                  <a:pt x="10" y="115"/>
                </a:lnTo>
                <a:lnTo>
                  <a:pt x="4" y="110"/>
                </a:lnTo>
                <a:lnTo>
                  <a:pt x="0" y="15"/>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78" name="Freeform 358"/>
          <p:cNvSpPr>
            <a:spLocks/>
          </p:cNvSpPr>
          <p:nvPr/>
        </p:nvSpPr>
        <p:spPr bwMode="auto">
          <a:xfrm>
            <a:off x="1333500" y="4829175"/>
            <a:ext cx="61913" cy="177800"/>
          </a:xfrm>
          <a:custGeom>
            <a:avLst/>
            <a:gdLst/>
            <a:ahLst/>
            <a:cxnLst>
              <a:cxn ang="0">
                <a:pos x="0" y="14"/>
              </a:cxn>
              <a:cxn ang="0">
                <a:pos x="7" y="8"/>
              </a:cxn>
              <a:cxn ang="0">
                <a:pos x="12" y="6"/>
              </a:cxn>
              <a:cxn ang="0">
                <a:pos x="22" y="2"/>
              </a:cxn>
              <a:cxn ang="0">
                <a:pos x="30" y="0"/>
              </a:cxn>
              <a:cxn ang="0">
                <a:pos x="37" y="0"/>
              </a:cxn>
              <a:cxn ang="0">
                <a:pos x="28" y="5"/>
              </a:cxn>
              <a:cxn ang="0">
                <a:pos x="22" y="8"/>
              </a:cxn>
              <a:cxn ang="0">
                <a:pos x="17" y="13"/>
              </a:cxn>
              <a:cxn ang="0">
                <a:pos x="15" y="19"/>
              </a:cxn>
              <a:cxn ang="0">
                <a:pos x="15" y="27"/>
              </a:cxn>
              <a:cxn ang="0">
                <a:pos x="15" y="36"/>
              </a:cxn>
              <a:cxn ang="0">
                <a:pos x="17" y="49"/>
              </a:cxn>
              <a:cxn ang="0">
                <a:pos x="17" y="60"/>
              </a:cxn>
              <a:cxn ang="0">
                <a:pos x="16" y="68"/>
              </a:cxn>
              <a:cxn ang="0">
                <a:pos x="12" y="77"/>
              </a:cxn>
              <a:cxn ang="0">
                <a:pos x="14" y="89"/>
              </a:cxn>
              <a:cxn ang="0">
                <a:pos x="16" y="96"/>
              </a:cxn>
              <a:cxn ang="0">
                <a:pos x="21" y="100"/>
              </a:cxn>
              <a:cxn ang="0">
                <a:pos x="26" y="102"/>
              </a:cxn>
              <a:cxn ang="0">
                <a:pos x="35" y="106"/>
              </a:cxn>
              <a:cxn ang="0">
                <a:pos x="38" y="108"/>
              </a:cxn>
              <a:cxn ang="0">
                <a:pos x="36" y="111"/>
              </a:cxn>
              <a:cxn ang="0">
                <a:pos x="25" y="110"/>
              </a:cxn>
              <a:cxn ang="0">
                <a:pos x="17" y="107"/>
              </a:cxn>
              <a:cxn ang="0">
                <a:pos x="10" y="104"/>
              </a:cxn>
              <a:cxn ang="0">
                <a:pos x="2" y="98"/>
              </a:cxn>
              <a:cxn ang="0">
                <a:pos x="0" y="14"/>
              </a:cxn>
            </a:cxnLst>
            <a:rect l="0" t="0" r="r" b="b"/>
            <a:pathLst>
              <a:path w="39" h="112">
                <a:moveTo>
                  <a:pt x="0" y="14"/>
                </a:moveTo>
                <a:lnTo>
                  <a:pt x="7" y="8"/>
                </a:lnTo>
                <a:lnTo>
                  <a:pt x="12" y="6"/>
                </a:lnTo>
                <a:lnTo>
                  <a:pt x="22" y="2"/>
                </a:lnTo>
                <a:lnTo>
                  <a:pt x="30" y="0"/>
                </a:lnTo>
                <a:lnTo>
                  <a:pt x="37" y="0"/>
                </a:lnTo>
                <a:lnTo>
                  <a:pt x="28" y="5"/>
                </a:lnTo>
                <a:lnTo>
                  <a:pt x="22" y="8"/>
                </a:lnTo>
                <a:lnTo>
                  <a:pt x="17" y="13"/>
                </a:lnTo>
                <a:lnTo>
                  <a:pt x="15" y="19"/>
                </a:lnTo>
                <a:lnTo>
                  <a:pt x="15" y="27"/>
                </a:lnTo>
                <a:lnTo>
                  <a:pt x="15" y="36"/>
                </a:lnTo>
                <a:lnTo>
                  <a:pt x="17" y="49"/>
                </a:lnTo>
                <a:lnTo>
                  <a:pt x="17" y="60"/>
                </a:lnTo>
                <a:lnTo>
                  <a:pt x="16" y="68"/>
                </a:lnTo>
                <a:lnTo>
                  <a:pt x="12" y="77"/>
                </a:lnTo>
                <a:lnTo>
                  <a:pt x="14" y="89"/>
                </a:lnTo>
                <a:lnTo>
                  <a:pt x="16" y="96"/>
                </a:lnTo>
                <a:lnTo>
                  <a:pt x="21" y="100"/>
                </a:lnTo>
                <a:lnTo>
                  <a:pt x="26" y="102"/>
                </a:lnTo>
                <a:lnTo>
                  <a:pt x="35" y="106"/>
                </a:lnTo>
                <a:lnTo>
                  <a:pt x="38" y="108"/>
                </a:lnTo>
                <a:lnTo>
                  <a:pt x="36" y="111"/>
                </a:lnTo>
                <a:lnTo>
                  <a:pt x="25" y="110"/>
                </a:lnTo>
                <a:lnTo>
                  <a:pt x="17" y="107"/>
                </a:lnTo>
                <a:lnTo>
                  <a:pt x="10" y="104"/>
                </a:lnTo>
                <a:lnTo>
                  <a:pt x="2" y="98"/>
                </a:lnTo>
                <a:lnTo>
                  <a:pt x="0" y="14"/>
                </a:lnTo>
              </a:path>
            </a:pathLst>
          </a:custGeom>
          <a:solidFill>
            <a:srgbClr val="9F0000"/>
          </a:solidFill>
          <a:ln w="9525" cap="rnd">
            <a:noFill/>
            <a:round/>
            <a:headEnd/>
            <a:tailEnd/>
          </a:ln>
          <a:effectLst/>
        </p:spPr>
        <p:txBody>
          <a:bodyPr/>
          <a:lstStyle/>
          <a:p>
            <a:endParaRPr lang="en-US"/>
          </a:p>
        </p:txBody>
      </p:sp>
      <p:sp>
        <p:nvSpPr>
          <p:cNvPr id="5479" name="Freeform 359"/>
          <p:cNvSpPr>
            <a:spLocks/>
          </p:cNvSpPr>
          <p:nvPr/>
        </p:nvSpPr>
        <p:spPr bwMode="auto">
          <a:xfrm>
            <a:off x="1454150" y="4830763"/>
            <a:ext cx="82550" cy="179387"/>
          </a:xfrm>
          <a:custGeom>
            <a:avLst/>
            <a:gdLst/>
            <a:ahLst/>
            <a:cxnLst>
              <a:cxn ang="0">
                <a:pos x="50" y="12"/>
              </a:cxn>
              <a:cxn ang="0">
                <a:pos x="40" y="7"/>
              </a:cxn>
              <a:cxn ang="0">
                <a:pos x="22" y="2"/>
              </a:cxn>
              <a:cxn ang="0">
                <a:pos x="10" y="1"/>
              </a:cxn>
              <a:cxn ang="0">
                <a:pos x="0" y="0"/>
              </a:cxn>
              <a:cxn ang="0">
                <a:pos x="13" y="5"/>
              </a:cxn>
              <a:cxn ang="0">
                <a:pos x="21" y="9"/>
              </a:cxn>
              <a:cxn ang="0">
                <a:pos x="26" y="17"/>
              </a:cxn>
              <a:cxn ang="0">
                <a:pos x="21" y="26"/>
              </a:cxn>
              <a:cxn ang="0">
                <a:pos x="15" y="35"/>
              </a:cxn>
              <a:cxn ang="0">
                <a:pos x="9" y="44"/>
              </a:cxn>
              <a:cxn ang="0">
                <a:pos x="9" y="52"/>
              </a:cxn>
              <a:cxn ang="0">
                <a:pos x="10" y="61"/>
              </a:cxn>
              <a:cxn ang="0">
                <a:pos x="14" y="71"/>
              </a:cxn>
              <a:cxn ang="0">
                <a:pos x="22" y="83"/>
              </a:cxn>
              <a:cxn ang="0">
                <a:pos x="26" y="90"/>
              </a:cxn>
              <a:cxn ang="0">
                <a:pos x="28" y="99"/>
              </a:cxn>
              <a:cxn ang="0">
                <a:pos x="27" y="104"/>
              </a:cxn>
              <a:cxn ang="0">
                <a:pos x="14" y="107"/>
              </a:cxn>
              <a:cxn ang="0">
                <a:pos x="7" y="109"/>
              </a:cxn>
              <a:cxn ang="0">
                <a:pos x="11" y="112"/>
              </a:cxn>
              <a:cxn ang="0">
                <a:pos x="24" y="108"/>
              </a:cxn>
              <a:cxn ang="0">
                <a:pos x="32" y="104"/>
              </a:cxn>
              <a:cxn ang="0">
                <a:pos x="41" y="99"/>
              </a:cxn>
              <a:cxn ang="0">
                <a:pos x="51" y="92"/>
              </a:cxn>
              <a:cxn ang="0">
                <a:pos x="50" y="12"/>
              </a:cxn>
            </a:cxnLst>
            <a:rect l="0" t="0" r="r" b="b"/>
            <a:pathLst>
              <a:path w="52" h="113">
                <a:moveTo>
                  <a:pt x="50" y="12"/>
                </a:moveTo>
                <a:lnTo>
                  <a:pt x="40" y="7"/>
                </a:lnTo>
                <a:lnTo>
                  <a:pt x="22" y="2"/>
                </a:lnTo>
                <a:lnTo>
                  <a:pt x="10" y="1"/>
                </a:lnTo>
                <a:lnTo>
                  <a:pt x="0" y="0"/>
                </a:lnTo>
                <a:lnTo>
                  <a:pt x="13" y="5"/>
                </a:lnTo>
                <a:lnTo>
                  <a:pt x="21" y="9"/>
                </a:lnTo>
                <a:lnTo>
                  <a:pt x="26" y="17"/>
                </a:lnTo>
                <a:lnTo>
                  <a:pt x="21" y="26"/>
                </a:lnTo>
                <a:lnTo>
                  <a:pt x="15" y="35"/>
                </a:lnTo>
                <a:lnTo>
                  <a:pt x="9" y="44"/>
                </a:lnTo>
                <a:lnTo>
                  <a:pt x="9" y="52"/>
                </a:lnTo>
                <a:lnTo>
                  <a:pt x="10" y="61"/>
                </a:lnTo>
                <a:lnTo>
                  <a:pt x="14" y="71"/>
                </a:lnTo>
                <a:lnTo>
                  <a:pt x="22" y="83"/>
                </a:lnTo>
                <a:lnTo>
                  <a:pt x="26" y="90"/>
                </a:lnTo>
                <a:lnTo>
                  <a:pt x="28" y="99"/>
                </a:lnTo>
                <a:lnTo>
                  <a:pt x="27" y="104"/>
                </a:lnTo>
                <a:lnTo>
                  <a:pt x="14" y="107"/>
                </a:lnTo>
                <a:lnTo>
                  <a:pt x="7" y="109"/>
                </a:lnTo>
                <a:lnTo>
                  <a:pt x="11" y="112"/>
                </a:lnTo>
                <a:lnTo>
                  <a:pt x="24" y="108"/>
                </a:lnTo>
                <a:lnTo>
                  <a:pt x="32" y="104"/>
                </a:lnTo>
                <a:lnTo>
                  <a:pt x="41" y="99"/>
                </a:lnTo>
                <a:lnTo>
                  <a:pt x="51" y="92"/>
                </a:lnTo>
                <a:lnTo>
                  <a:pt x="50" y="12"/>
                </a:lnTo>
              </a:path>
            </a:pathLst>
          </a:custGeom>
          <a:solidFill>
            <a:srgbClr val="9F0000"/>
          </a:solidFill>
          <a:ln w="9525" cap="rnd">
            <a:noFill/>
            <a:round/>
            <a:headEnd/>
            <a:tailEnd/>
          </a:ln>
          <a:effectLst/>
        </p:spPr>
        <p:txBody>
          <a:bodyPr/>
          <a:lstStyle/>
          <a:p>
            <a:endParaRPr lang="en-US"/>
          </a:p>
        </p:txBody>
      </p:sp>
      <p:sp>
        <p:nvSpPr>
          <p:cNvPr id="5480" name="Freeform 360"/>
          <p:cNvSpPr>
            <a:spLocks/>
          </p:cNvSpPr>
          <p:nvPr/>
        </p:nvSpPr>
        <p:spPr bwMode="auto">
          <a:xfrm>
            <a:off x="1103313" y="4832350"/>
            <a:ext cx="65087" cy="165100"/>
          </a:xfrm>
          <a:custGeom>
            <a:avLst/>
            <a:gdLst/>
            <a:ahLst/>
            <a:cxnLst>
              <a:cxn ang="0">
                <a:pos x="40" y="7"/>
              </a:cxn>
              <a:cxn ang="0">
                <a:pos x="32" y="2"/>
              </a:cxn>
              <a:cxn ang="0">
                <a:pos x="24" y="0"/>
              </a:cxn>
              <a:cxn ang="0">
                <a:pos x="16" y="0"/>
              </a:cxn>
              <a:cxn ang="0">
                <a:pos x="11" y="2"/>
              </a:cxn>
              <a:cxn ang="0">
                <a:pos x="8" y="9"/>
              </a:cxn>
              <a:cxn ang="0">
                <a:pos x="4" y="18"/>
              </a:cxn>
              <a:cxn ang="0">
                <a:pos x="1" y="30"/>
              </a:cxn>
              <a:cxn ang="0">
                <a:pos x="0" y="45"/>
              </a:cxn>
              <a:cxn ang="0">
                <a:pos x="0" y="61"/>
              </a:cxn>
              <a:cxn ang="0">
                <a:pos x="2" y="77"/>
              </a:cxn>
              <a:cxn ang="0">
                <a:pos x="9" y="92"/>
              </a:cxn>
              <a:cxn ang="0">
                <a:pos x="14" y="100"/>
              </a:cxn>
              <a:cxn ang="0">
                <a:pos x="23" y="103"/>
              </a:cxn>
              <a:cxn ang="0">
                <a:pos x="29" y="102"/>
              </a:cxn>
              <a:cxn ang="0">
                <a:pos x="40" y="99"/>
              </a:cxn>
              <a:cxn ang="0">
                <a:pos x="40" y="7"/>
              </a:cxn>
            </a:cxnLst>
            <a:rect l="0" t="0" r="r" b="b"/>
            <a:pathLst>
              <a:path w="41" h="104">
                <a:moveTo>
                  <a:pt x="40" y="7"/>
                </a:moveTo>
                <a:lnTo>
                  <a:pt x="32" y="2"/>
                </a:lnTo>
                <a:lnTo>
                  <a:pt x="24" y="0"/>
                </a:lnTo>
                <a:lnTo>
                  <a:pt x="16" y="0"/>
                </a:lnTo>
                <a:lnTo>
                  <a:pt x="11" y="2"/>
                </a:lnTo>
                <a:lnTo>
                  <a:pt x="8" y="9"/>
                </a:lnTo>
                <a:lnTo>
                  <a:pt x="4" y="18"/>
                </a:lnTo>
                <a:lnTo>
                  <a:pt x="1" y="30"/>
                </a:lnTo>
                <a:lnTo>
                  <a:pt x="0" y="45"/>
                </a:lnTo>
                <a:lnTo>
                  <a:pt x="0" y="61"/>
                </a:lnTo>
                <a:lnTo>
                  <a:pt x="2" y="77"/>
                </a:lnTo>
                <a:lnTo>
                  <a:pt x="9" y="92"/>
                </a:lnTo>
                <a:lnTo>
                  <a:pt x="14" y="100"/>
                </a:lnTo>
                <a:lnTo>
                  <a:pt x="23" y="103"/>
                </a:lnTo>
                <a:lnTo>
                  <a:pt x="29" y="102"/>
                </a:lnTo>
                <a:lnTo>
                  <a:pt x="40" y="99"/>
                </a:lnTo>
                <a:lnTo>
                  <a:pt x="40" y="7"/>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81" name="Freeform 361"/>
          <p:cNvSpPr>
            <a:spLocks/>
          </p:cNvSpPr>
          <p:nvPr/>
        </p:nvSpPr>
        <p:spPr bwMode="auto">
          <a:xfrm>
            <a:off x="1301750" y="4575175"/>
            <a:ext cx="387350" cy="342900"/>
          </a:xfrm>
          <a:custGeom>
            <a:avLst/>
            <a:gdLst/>
            <a:ahLst/>
            <a:cxnLst>
              <a:cxn ang="0">
                <a:pos x="109" y="209"/>
              </a:cxn>
              <a:cxn ang="0">
                <a:pos x="112" y="200"/>
              </a:cxn>
              <a:cxn ang="0">
                <a:pos x="119" y="190"/>
              </a:cxn>
              <a:cxn ang="0">
                <a:pos x="130" y="178"/>
              </a:cxn>
              <a:cxn ang="0">
                <a:pos x="140" y="171"/>
              </a:cxn>
              <a:cxn ang="0">
                <a:pos x="152" y="167"/>
              </a:cxn>
              <a:cxn ang="0">
                <a:pos x="164" y="167"/>
              </a:cxn>
              <a:cxn ang="0">
                <a:pos x="174" y="171"/>
              </a:cxn>
              <a:cxn ang="0">
                <a:pos x="185" y="176"/>
              </a:cxn>
              <a:cxn ang="0">
                <a:pos x="193" y="178"/>
              </a:cxn>
              <a:cxn ang="0">
                <a:pos x="202" y="177"/>
              </a:cxn>
              <a:cxn ang="0">
                <a:pos x="208" y="173"/>
              </a:cxn>
              <a:cxn ang="0">
                <a:pos x="214" y="173"/>
              </a:cxn>
              <a:cxn ang="0">
                <a:pos x="216" y="178"/>
              </a:cxn>
              <a:cxn ang="0">
                <a:pos x="210" y="183"/>
              </a:cxn>
              <a:cxn ang="0">
                <a:pos x="217" y="184"/>
              </a:cxn>
              <a:cxn ang="0">
                <a:pos x="228" y="182"/>
              </a:cxn>
              <a:cxn ang="0">
                <a:pos x="233" y="179"/>
              </a:cxn>
              <a:cxn ang="0">
                <a:pos x="187" y="139"/>
              </a:cxn>
              <a:cxn ang="0">
                <a:pos x="154" y="114"/>
              </a:cxn>
              <a:cxn ang="0">
                <a:pos x="110" y="81"/>
              </a:cxn>
              <a:cxn ang="0">
                <a:pos x="68" y="51"/>
              </a:cxn>
              <a:cxn ang="0">
                <a:pos x="35" y="26"/>
              </a:cxn>
              <a:cxn ang="0">
                <a:pos x="1" y="6"/>
              </a:cxn>
              <a:cxn ang="0">
                <a:pos x="0" y="1"/>
              </a:cxn>
              <a:cxn ang="0">
                <a:pos x="4" y="0"/>
              </a:cxn>
              <a:cxn ang="0">
                <a:pos x="35" y="19"/>
              </a:cxn>
              <a:cxn ang="0">
                <a:pos x="64" y="41"/>
              </a:cxn>
              <a:cxn ang="0">
                <a:pos x="101" y="67"/>
              </a:cxn>
              <a:cxn ang="0">
                <a:pos x="132" y="90"/>
              </a:cxn>
              <a:cxn ang="0">
                <a:pos x="165" y="115"/>
              </a:cxn>
              <a:cxn ang="0">
                <a:pos x="196" y="138"/>
              </a:cxn>
              <a:cxn ang="0">
                <a:pos x="231" y="168"/>
              </a:cxn>
              <a:cxn ang="0">
                <a:pos x="243" y="179"/>
              </a:cxn>
              <a:cxn ang="0">
                <a:pos x="240" y="188"/>
              </a:cxn>
              <a:cxn ang="0">
                <a:pos x="231" y="198"/>
              </a:cxn>
              <a:cxn ang="0">
                <a:pos x="223" y="204"/>
              </a:cxn>
              <a:cxn ang="0">
                <a:pos x="229" y="207"/>
              </a:cxn>
              <a:cxn ang="0">
                <a:pos x="225" y="212"/>
              </a:cxn>
              <a:cxn ang="0">
                <a:pos x="229" y="213"/>
              </a:cxn>
              <a:cxn ang="0">
                <a:pos x="233" y="214"/>
              </a:cxn>
              <a:cxn ang="0">
                <a:pos x="108" y="215"/>
              </a:cxn>
              <a:cxn ang="0">
                <a:pos x="109" y="209"/>
              </a:cxn>
            </a:cxnLst>
            <a:rect l="0" t="0" r="r" b="b"/>
            <a:pathLst>
              <a:path w="244" h="216">
                <a:moveTo>
                  <a:pt x="109" y="209"/>
                </a:moveTo>
                <a:lnTo>
                  <a:pt x="112" y="200"/>
                </a:lnTo>
                <a:lnTo>
                  <a:pt x="119" y="190"/>
                </a:lnTo>
                <a:lnTo>
                  <a:pt x="130" y="178"/>
                </a:lnTo>
                <a:lnTo>
                  <a:pt x="140" y="171"/>
                </a:lnTo>
                <a:lnTo>
                  <a:pt x="152" y="167"/>
                </a:lnTo>
                <a:lnTo>
                  <a:pt x="164" y="167"/>
                </a:lnTo>
                <a:lnTo>
                  <a:pt x="174" y="171"/>
                </a:lnTo>
                <a:lnTo>
                  <a:pt x="185" y="176"/>
                </a:lnTo>
                <a:lnTo>
                  <a:pt x="193" y="178"/>
                </a:lnTo>
                <a:lnTo>
                  <a:pt x="202" y="177"/>
                </a:lnTo>
                <a:lnTo>
                  <a:pt x="208" y="173"/>
                </a:lnTo>
                <a:lnTo>
                  <a:pt x="214" y="173"/>
                </a:lnTo>
                <a:lnTo>
                  <a:pt x="216" y="178"/>
                </a:lnTo>
                <a:lnTo>
                  <a:pt x="210" y="183"/>
                </a:lnTo>
                <a:lnTo>
                  <a:pt x="217" y="184"/>
                </a:lnTo>
                <a:lnTo>
                  <a:pt x="228" y="182"/>
                </a:lnTo>
                <a:lnTo>
                  <a:pt x="233" y="179"/>
                </a:lnTo>
                <a:lnTo>
                  <a:pt x="187" y="139"/>
                </a:lnTo>
                <a:lnTo>
                  <a:pt x="154" y="114"/>
                </a:lnTo>
                <a:lnTo>
                  <a:pt x="110" y="81"/>
                </a:lnTo>
                <a:lnTo>
                  <a:pt x="68" y="51"/>
                </a:lnTo>
                <a:lnTo>
                  <a:pt x="35" y="26"/>
                </a:lnTo>
                <a:lnTo>
                  <a:pt x="1" y="6"/>
                </a:lnTo>
                <a:lnTo>
                  <a:pt x="0" y="1"/>
                </a:lnTo>
                <a:lnTo>
                  <a:pt x="4" y="0"/>
                </a:lnTo>
                <a:lnTo>
                  <a:pt x="35" y="19"/>
                </a:lnTo>
                <a:lnTo>
                  <a:pt x="64" y="41"/>
                </a:lnTo>
                <a:lnTo>
                  <a:pt x="101" y="67"/>
                </a:lnTo>
                <a:lnTo>
                  <a:pt x="132" y="90"/>
                </a:lnTo>
                <a:lnTo>
                  <a:pt x="165" y="115"/>
                </a:lnTo>
                <a:lnTo>
                  <a:pt x="196" y="138"/>
                </a:lnTo>
                <a:lnTo>
                  <a:pt x="231" y="168"/>
                </a:lnTo>
                <a:lnTo>
                  <a:pt x="243" y="179"/>
                </a:lnTo>
                <a:lnTo>
                  <a:pt x="240" y="188"/>
                </a:lnTo>
                <a:lnTo>
                  <a:pt x="231" y="198"/>
                </a:lnTo>
                <a:lnTo>
                  <a:pt x="223" y="204"/>
                </a:lnTo>
                <a:lnTo>
                  <a:pt x="229" y="207"/>
                </a:lnTo>
                <a:lnTo>
                  <a:pt x="225" y="212"/>
                </a:lnTo>
                <a:lnTo>
                  <a:pt x="229" y="213"/>
                </a:lnTo>
                <a:lnTo>
                  <a:pt x="233" y="214"/>
                </a:lnTo>
                <a:lnTo>
                  <a:pt x="108" y="215"/>
                </a:lnTo>
                <a:lnTo>
                  <a:pt x="109" y="209"/>
                </a:lnTo>
              </a:path>
            </a:pathLst>
          </a:custGeom>
          <a:solidFill>
            <a:srgbClr val="FF0000"/>
          </a:solidFill>
          <a:ln w="12700" cap="rnd" cmpd="sng">
            <a:solidFill>
              <a:srgbClr val="000000"/>
            </a:solidFill>
            <a:prstDash val="solid"/>
            <a:round/>
            <a:headEnd/>
            <a:tailEnd/>
          </a:ln>
          <a:effectLst/>
        </p:spPr>
        <p:txBody>
          <a:bodyPr/>
          <a:lstStyle/>
          <a:p>
            <a:endParaRPr lang="en-US"/>
          </a:p>
        </p:txBody>
      </p:sp>
      <p:sp>
        <p:nvSpPr>
          <p:cNvPr id="5482" name="Freeform 362"/>
          <p:cNvSpPr>
            <a:spLocks/>
          </p:cNvSpPr>
          <p:nvPr/>
        </p:nvSpPr>
        <p:spPr bwMode="auto">
          <a:xfrm>
            <a:off x="1301750" y="4914900"/>
            <a:ext cx="387350" cy="344488"/>
          </a:xfrm>
          <a:custGeom>
            <a:avLst/>
            <a:gdLst/>
            <a:ahLst/>
            <a:cxnLst>
              <a:cxn ang="0">
                <a:pos x="109" y="6"/>
              </a:cxn>
              <a:cxn ang="0">
                <a:pos x="112" y="16"/>
              </a:cxn>
              <a:cxn ang="0">
                <a:pos x="119" y="25"/>
              </a:cxn>
              <a:cxn ang="0">
                <a:pos x="130" y="37"/>
              </a:cxn>
              <a:cxn ang="0">
                <a:pos x="140" y="44"/>
              </a:cxn>
              <a:cxn ang="0">
                <a:pos x="152" y="48"/>
              </a:cxn>
              <a:cxn ang="0">
                <a:pos x="164" y="48"/>
              </a:cxn>
              <a:cxn ang="0">
                <a:pos x="175" y="44"/>
              </a:cxn>
              <a:cxn ang="0">
                <a:pos x="185" y="40"/>
              </a:cxn>
              <a:cxn ang="0">
                <a:pos x="194" y="38"/>
              </a:cxn>
              <a:cxn ang="0">
                <a:pos x="202" y="39"/>
              </a:cxn>
              <a:cxn ang="0">
                <a:pos x="208" y="42"/>
              </a:cxn>
              <a:cxn ang="0">
                <a:pos x="214" y="42"/>
              </a:cxn>
              <a:cxn ang="0">
                <a:pos x="216" y="38"/>
              </a:cxn>
              <a:cxn ang="0">
                <a:pos x="210" y="32"/>
              </a:cxn>
              <a:cxn ang="0">
                <a:pos x="217" y="32"/>
              </a:cxn>
              <a:cxn ang="0">
                <a:pos x="228" y="33"/>
              </a:cxn>
              <a:cxn ang="0">
                <a:pos x="233" y="36"/>
              </a:cxn>
              <a:cxn ang="0">
                <a:pos x="187" y="76"/>
              </a:cxn>
              <a:cxn ang="0">
                <a:pos x="154" y="101"/>
              </a:cxn>
              <a:cxn ang="0">
                <a:pos x="110" y="134"/>
              </a:cxn>
              <a:cxn ang="0">
                <a:pos x="68" y="165"/>
              </a:cxn>
              <a:cxn ang="0">
                <a:pos x="35" y="189"/>
              </a:cxn>
              <a:cxn ang="0">
                <a:pos x="2" y="210"/>
              </a:cxn>
              <a:cxn ang="0">
                <a:pos x="0" y="214"/>
              </a:cxn>
              <a:cxn ang="0">
                <a:pos x="4" y="216"/>
              </a:cxn>
              <a:cxn ang="0">
                <a:pos x="35" y="196"/>
              </a:cxn>
              <a:cxn ang="0">
                <a:pos x="65" y="175"/>
              </a:cxn>
              <a:cxn ang="0">
                <a:pos x="101" y="148"/>
              </a:cxn>
              <a:cxn ang="0">
                <a:pos x="132" y="126"/>
              </a:cxn>
              <a:cxn ang="0">
                <a:pos x="166" y="101"/>
              </a:cxn>
              <a:cxn ang="0">
                <a:pos x="196" y="77"/>
              </a:cxn>
              <a:cxn ang="0">
                <a:pos x="231" y="48"/>
              </a:cxn>
              <a:cxn ang="0">
                <a:pos x="243" y="36"/>
              </a:cxn>
              <a:cxn ang="0">
                <a:pos x="241" y="28"/>
              </a:cxn>
              <a:cxn ang="0">
                <a:pos x="231" y="18"/>
              </a:cxn>
              <a:cxn ang="0">
                <a:pos x="223" y="11"/>
              </a:cxn>
              <a:cxn ang="0">
                <a:pos x="230" y="9"/>
              </a:cxn>
              <a:cxn ang="0">
                <a:pos x="225" y="3"/>
              </a:cxn>
              <a:cxn ang="0">
                <a:pos x="230" y="2"/>
              </a:cxn>
              <a:cxn ang="0">
                <a:pos x="233" y="1"/>
              </a:cxn>
              <a:cxn ang="0">
                <a:pos x="108" y="0"/>
              </a:cxn>
              <a:cxn ang="0">
                <a:pos x="109" y="6"/>
              </a:cxn>
            </a:cxnLst>
            <a:rect l="0" t="0" r="r" b="b"/>
            <a:pathLst>
              <a:path w="244" h="217">
                <a:moveTo>
                  <a:pt x="109" y="6"/>
                </a:moveTo>
                <a:lnTo>
                  <a:pt x="112" y="16"/>
                </a:lnTo>
                <a:lnTo>
                  <a:pt x="119" y="25"/>
                </a:lnTo>
                <a:lnTo>
                  <a:pt x="130" y="37"/>
                </a:lnTo>
                <a:lnTo>
                  <a:pt x="140" y="44"/>
                </a:lnTo>
                <a:lnTo>
                  <a:pt x="152" y="48"/>
                </a:lnTo>
                <a:lnTo>
                  <a:pt x="164" y="48"/>
                </a:lnTo>
                <a:lnTo>
                  <a:pt x="175" y="44"/>
                </a:lnTo>
                <a:lnTo>
                  <a:pt x="185" y="40"/>
                </a:lnTo>
                <a:lnTo>
                  <a:pt x="194" y="38"/>
                </a:lnTo>
                <a:lnTo>
                  <a:pt x="202" y="39"/>
                </a:lnTo>
                <a:lnTo>
                  <a:pt x="208" y="42"/>
                </a:lnTo>
                <a:lnTo>
                  <a:pt x="214" y="42"/>
                </a:lnTo>
                <a:lnTo>
                  <a:pt x="216" y="38"/>
                </a:lnTo>
                <a:lnTo>
                  <a:pt x="210" y="32"/>
                </a:lnTo>
                <a:lnTo>
                  <a:pt x="217" y="32"/>
                </a:lnTo>
                <a:lnTo>
                  <a:pt x="228" y="33"/>
                </a:lnTo>
                <a:lnTo>
                  <a:pt x="233" y="36"/>
                </a:lnTo>
                <a:lnTo>
                  <a:pt x="187" y="76"/>
                </a:lnTo>
                <a:lnTo>
                  <a:pt x="154" y="101"/>
                </a:lnTo>
                <a:lnTo>
                  <a:pt x="110" y="134"/>
                </a:lnTo>
                <a:lnTo>
                  <a:pt x="68" y="165"/>
                </a:lnTo>
                <a:lnTo>
                  <a:pt x="35" y="189"/>
                </a:lnTo>
                <a:lnTo>
                  <a:pt x="2" y="210"/>
                </a:lnTo>
                <a:lnTo>
                  <a:pt x="0" y="214"/>
                </a:lnTo>
                <a:lnTo>
                  <a:pt x="4" y="216"/>
                </a:lnTo>
                <a:lnTo>
                  <a:pt x="35" y="196"/>
                </a:lnTo>
                <a:lnTo>
                  <a:pt x="65" y="175"/>
                </a:lnTo>
                <a:lnTo>
                  <a:pt x="101" y="148"/>
                </a:lnTo>
                <a:lnTo>
                  <a:pt x="132" y="126"/>
                </a:lnTo>
                <a:lnTo>
                  <a:pt x="166" y="101"/>
                </a:lnTo>
                <a:lnTo>
                  <a:pt x="196" y="77"/>
                </a:lnTo>
                <a:lnTo>
                  <a:pt x="231" y="48"/>
                </a:lnTo>
                <a:lnTo>
                  <a:pt x="243" y="36"/>
                </a:lnTo>
                <a:lnTo>
                  <a:pt x="241" y="28"/>
                </a:lnTo>
                <a:lnTo>
                  <a:pt x="231" y="18"/>
                </a:lnTo>
                <a:lnTo>
                  <a:pt x="223" y="11"/>
                </a:lnTo>
                <a:lnTo>
                  <a:pt x="230" y="9"/>
                </a:lnTo>
                <a:lnTo>
                  <a:pt x="225" y="3"/>
                </a:lnTo>
                <a:lnTo>
                  <a:pt x="230" y="2"/>
                </a:lnTo>
                <a:lnTo>
                  <a:pt x="233" y="1"/>
                </a:lnTo>
                <a:lnTo>
                  <a:pt x="108" y="0"/>
                </a:lnTo>
                <a:lnTo>
                  <a:pt x="109" y="6"/>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83" name="Freeform 363"/>
          <p:cNvSpPr>
            <a:spLocks/>
          </p:cNvSpPr>
          <p:nvPr/>
        </p:nvSpPr>
        <p:spPr bwMode="auto">
          <a:xfrm>
            <a:off x="1044575" y="4805363"/>
            <a:ext cx="71438" cy="44450"/>
          </a:xfrm>
          <a:custGeom>
            <a:avLst/>
            <a:gdLst/>
            <a:ahLst/>
            <a:cxnLst>
              <a:cxn ang="0">
                <a:pos x="0" y="0"/>
              </a:cxn>
              <a:cxn ang="0">
                <a:pos x="44" y="27"/>
              </a:cxn>
            </a:cxnLst>
            <a:rect l="0" t="0" r="r" b="b"/>
            <a:pathLst>
              <a:path w="45" h="28">
                <a:moveTo>
                  <a:pt x="0" y="0"/>
                </a:moveTo>
                <a:lnTo>
                  <a:pt x="44" y="2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84" name="Freeform 364"/>
          <p:cNvSpPr>
            <a:spLocks/>
          </p:cNvSpPr>
          <p:nvPr/>
        </p:nvSpPr>
        <p:spPr bwMode="auto">
          <a:xfrm>
            <a:off x="1030288" y="4875213"/>
            <a:ext cx="76200" cy="6350"/>
          </a:xfrm>
          <a:custGeom>
            <a:avLst/>
            <a:gdLst/>
            <a:ahLst/>
            <a:cxnLst>
              <a:cxn ang="0">
                <a:pos x="0" y="0"/>
              </a:cxn>
              <a:cxn ang="0">
                <a:pos x="47" y="3"/>
              </a:cxn>
            </a:cxnLst>
            <a:rect l="0" t="0" r="r" b="b"/>
            <a:pathLst>
              <a:path w="48" h="4">
                <a:moveTo>
                  <a:pt x="0" y="0"/>
                </a:moveTo>
                <a:lnTo>
                  <a:pt x="47" y="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85" name="Freeform 365"/>
          <p:cNvSpPr>
            <a:spLocks/>
          </p:cNvSpPr>
          <p:nvPr/>
        </p:nvSpPr>
        <p:spPr bwMode="auto">
          <a:xfrm>
            <a:off x="1031875" y="4940300"/>
            <a:ext cx="73025" cy="12700"/>
          </a:xfrm>
          <a:custGeom>
            <a:avLst/>
            <a:gdLst/>
            <a:ahLst/>
            <a:cxnLst>
              <a:cxn ang="0">
                <a:pos x="0" y="7"/>
              </a:cxn>
              <a:cxn ang="0">
                <a:pos x="45" y="0"/>
              </a:cxn>
            </a:cxnLst>
            <a:rect l="0" t="0" r="r" b="b"/>
            <a:pathLst>
              <a:path w="46" h="8">
                <a:moveTo>
                  <a:pt x="0" y="7"/>
                </a:moveTo>
                <a:lnTo>
                  <a:pt x="45"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86" name="Freeform 366"/>
          <p:cNvSpPr>
            <a:spLocks/>
          </p:cNvSpPr>
          <p:nvPr/>
        </p:nvSpPr>
        <p:spPr bwMode="auto">
          <a:xfrm>
            <a:off x="1049338" y="4976813"/>
            <a:ext cx="69850" cy="50800"/>
          </a:xfrm>
          <a:custGeom>
            <a:avLst/>
            <a:gdLst/>
            <a:ahLst/>
            <a:cxnLst>
              <a:cxn ang="0">
                <a:pos x="0" y="31"/>
              </a:cxn>
              <a:cxn ang="0">
                <a:pos x="43" y="0"/>
              </a:cxn>
            </a:cxnLst>
            <a:rect l="0" t="0" r="r" b="b"/>
            <a:pathLst>
              <a:path w="44" h="32">
                <a:moveTo>
                  <a:pt x="0" y="31"/>
                </a:moveTo>
                <a:lnTo>
                  <a:pt x="43"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87" name="Freeform 367"/>
          <p:cNvSpPr>
            <a:spLocks/>
          </p:cNvSpPr>
          <p:nvPr/>
        </p:nvSpPr>
        <p:spPr bwMode="auto">
          <a:xfrm>
            <a:off x="1128713" y="4845050"/>
            <a:ext cx="30162" cy="138113"/>
          </a:xfrm>
          <a:custGeom>
            <a:avLst/>
            <a:gdLst/>
            <a:ahLst/>
            <a:cxnLst>
              <a:cxn ang="0">
                <a:pos x="17" y="1"/>
              </a:cxn>
              <a:cxn ang="0">
                <a:pos x="14" y="0"/>
              </a:cxn>
              <a:cxn ang="0">
                <a:pos x="9" y="1"/>
              </a:cxn>
              <a:cxn ang="0">
                <a:pos x="6" y="4"/>
              </a:cxn>
              <a:cxn ang="0">
                <a:pos x="4" y="13"/>
              </a:cxn>
              <a:cxn ang="0">
                <a:pos x="3" y="21"/>
              </a:cxn>
              <a:cxn ang="0">
                <a:pos x="0" y="38"/>
              </a:cxn>
              <a:cxn ang="0">
                <a:pos x="1" y="58"/>
              </a:cxn>
              <a:cxn ang="0">
                <a:pos x="3" y="76"/>
              </a:cxn>
              <a:cxn ang="0">
                <a:pos x="5" y="83"/>
              </a:cxn>
              <a:cxn ang="0">
                <a:pos x="10" y="86"/>
              </a:cxn>
              <a:cxn ang="0">
                <a:pos x="18" y="85"/>
              </a:cxn>
              <a:cxn ang="0">
                <a:pos x="17" y="1"/>
              </a:cxn>
            </a:cxnLst>
            <a:rect l="0" t="0" r="r" b="b"/>
            <a:pathLst>
              <a:path w="19" h="87">
                <a:moveTo>
                  <a:pt x="17" y="1"/>
                </a:moveTo>
                <a:lnTo>
                  <a:pt x="14" y="0"/>
                </a:lnTo>
                <a:lnTo>
                  <a:pt x="9" y="1"/>
                </a:lnTo>
                <a:lnTo>
                  <a:pt x="6" y="4"/>
                </a:lnTo>
                <a:lnTo>
                  <a:pt x="4" y="13"/>
                </a:lnTo>
                <a:lnTo>
                  <a:pt x="3" y="21"/>
                </a:lnTo>
                <a:lnTo>
                  <a:pt x="0" y="38"/>
                </a:lnTo>
                <a:lnTo>
                  <a:pt x="1" y="58"/>
                </a:lnTo>
                <a:lnTo>
                  <a:pt x="3" y="76"/>
                </a:lnTo>
                <a:lnTo>
                  <a:pt x="5" y="83"/>
                </a:lnTo>
                <a:lnTo>
                  <a:pt x="10" y="86"/>
                </a:lnTo>
                <a:lnTo>
                  <a:pt x="18" y="85"/>
                </a:lnTo>
                <a:lnTo>
                  <a:pt x="17" y="1"/>
                </a:lnTo>
              </a:path>
            </a:pathLst>
          </a:custGeom>
          <a:solidFill>
            <a:srgbClr val="9F0000"/>
          </a:solidFill>
          <a:ln w="9525" cap="rnd">
            <a:noFill/>
            <a:round/>
            <a:headEnd/>
            <a:tailEnd/>
          </a:ln>
          <a:effectLst/>
        </p:spPr>
        <p:txBody>
          <a:bodyPr/>
          <a:lstStyle/>
          <a:p>
            <a:endParaRPr lang="en-US"/>
          </a:p>
        </p:txBody>
      </p:sp>
      <p:sp>
        <p:nvSpPr>
          <p:cNvPr id="5488" name="Freeform 368"/>
          <p:cNvSpPr>
            <a:spLocks/>
          </p:cNvSpPr>
          <p:nvPr/>
        </p:nvSpPr>
        <p:spPr bwMode="auto">
          <a:xfrm>
            <a:off x="1143000" y="4833938"/>
            <a:ext cx="60325" cy="165100"/>
          </a:xfrm>
          <a:custGeom>
            <a:avLst/>
            <a:gdLst/>
            <a:ahLst/>
            <a:cxnLst>
              <a:cxn ang="0">
                <a:pos x="36" y="4"/>
              </a:cxn>
              <a:cxn ang="0">
                <a:pos x="25" y="0"/>
              </a:cxn>
              <a:cxn ang="0">
                <a:pos x="17" y="0"/>
              </a:cxn>
              <a:cxn ang="0">
                <a:pos x="10" y="2"/>
              </a:cxn>
              <a:cxn ang="0">
                <a:pos x="5" y="9"/>
              </a:cxn>
              <a:cxn ang="0">
                <a:pos x="2" y="23"/>
              </a:cxn>
              <a:cxn ang="0">
                <a:pos x="1" y="31"/>
              </a:cxn>
              <a:cxn ang="0">
                <a:pos x="0" y="46"/>
              </a:cxn>
              <a:cxn ang="0">
                <a:pos x="2" y="68"/>
              </a:cxn>
              <a:cxn ang="0">
                <a:pos x="5" y="81"/>
              </a:cxn>
              <a:cxn ang="0">
                <a:pos x="8" y="97"/>
              </a:cxn>
              <a:cxn ang="0">
                <a:pos x="11" y="101"/>
              </a:cxn>
              <a:cxn ang="0">
                <a:pos x="16" y="103"/>
              </a:cxn>
              <a:cxn ang="0">
                <a:pos x="24" y="102"/>
              </a:cxn>
              <a:cxn ang="0">
                <a:pos x="31" y="100"/>
              </a:cxn>
              <a:cxn ang="0">
                <a:pos x="37" y="96"/>
              </a:cxn>
              <a:cxn ang="0">
                <a:pos x="36" y="4"/>
              </a:cxn>
            </a:cxnLst>
            <a:rect l="0" t="0" r="r" b="b"/>
            <a:pathLst>
              <a:path w="38" h="104">
                <a:moveTo>
                  <a:pt x="36" y="4"/>
                </a:moveTo>
                <a:lnTo>
                  <a:pt x="25" y="0"/>
                </a:lnTo>
                <a:lnTo>
                  <a:pt x="17" y="0"/>
                </a:lnTo>
                <a:lnTo>
                  <a:pt x="10" y="2"/>
                </a:lnTo>
                <a:lnTo>
                  <a:pt x="5" y="9"/>
                </a:lnTo>
                <a:lnTo>
                  <a:pt x="2" y="23"/>
                </a:lnTo>
                <a:lnTo>
                  <a:pt x="1" y="31"/>
                </a:lnTo>
                <a:lnTo>
                  <a:pt x="0" y="46"/>
                </a:lnTo>
                <a:lnTo>
                  <a:pt x="2" y="68"/>
                </a:lnTo>
                <a:lnTo>
                  <a:pt x="5" y="81"/>
                </a:lnTo>
                <a:lnTo>
                  <a:pt x="8" y="97"/>
                </a:lnTo>
                <a:lnTo>
                  <a:pt x="11" y="101"/>
                </a:lnTo>
                <a:lnTo>
                  <a:pt x="16" y="103"/>
                </a:lnTo>
                <a:lnTo>
                  <a:pt x="24" y="102"/>
                </a:lnTo>
                <a:lnTo>
                  <a:pt x="31" y="100"/>
                </a:lnTo>
                <a:lnTo>
                  <a:pt x="37" y="96"/>
                </a:lnTo>
                <a:lnTo>
                  <a:pt x="36" y="4"/>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89" name="Freeform 369"/>
          <p:cNvSpPr>
            <a:spLocks/>
          </p:cNvSpPr>
          <p:nvPr/>
        </p:nvSpPr>
        <p:spPr bwMode="auto">
          <a:xfrm>
            <a:off x="1169988" y="4845050"/>
            <a:ext cx="28575" cy="139700"/>
          </a:xfrm>
          <a:custGeom>
            <a:avLst/>
            <a:gdLst/>
            <a:ahLst/>
            <a:cxnLst>
              <a:cxn ang="0">
                <a:pos x="17" y="3"/>
              </a:cxn>
              <a:cxn ang="0">
                <a:pos x="14" y="0"/>
              </a:cxn>
              <a:cxn ang="0">
                <a:pos x="11" y="0"/>
              </a:cxn>
              <a:cxn ang="0">
                <a:pos x="7" y="1"/>
              </a:cxn>
              <a:cxn ang="0">
                <a:pos x="5" y="3"/>
              </a:cxn>
              <a:cxn ang="0">
                <a:pos x="3" y="13"/>
              </a:cxn>
              <a:cxn ang="0">
                <a:pos x="2" y="20"/>
              </a:cxn>
              <a:cxn ang="0">
                <a:pos x="0" y="38"/>
              </a:cxn>
              <a:cxn ang="0">
                <a:pos x="1" y="58"/>
              </a:cxn>
              <a:cxn ang="0">
                <a:pos x="2" y="76"/>
              </a:cxn>
              <a:cxn ang="0">
                <a:pos x="4" y="83"/>
              </a:cxn>
              <a:cxn ang="0">
                <a:pos x="8" y="87"/>
              </a:cxn>
              <a:cxn ang="0">
                <a:pos x="17" y="85"/>
              </a:cxn>
              <a:cxn ang="0">
                <a:pos x="17" y="3"/>
              </a:cxn>
            </a:cxnLst>
            <a:rect l="0" t="0" r="r" b="b"/>
            <a:pathLst>
              <a:path w="18" h="88">
                <a:moveTo>
                  <a:pt x="17" y="3"/>
                </a:moveTo>
                <a:lnTo>
                  <a:pt x="14" y="0"/>
                </a:lnTo>
                <a:lnTo>
                  <a:pt x="11" y="0"/>
                </a:lnTo>
                <a:lnTo>
                  <a:pt x="7" y="1"/>
                </a:lnTo>
                <a:lnTo>
                  <a:pt x="5" y="3"/>
                </a:lnTo>
                <a:lnTo>
                  <a:pt x="3" y="13"/>
                </a:lnTo>
                <a:lnTo>
                  <a:pt x="2" y="20"/>
                </a:lnTo>
                <a:lnTo>
                  <a:pt x="0" y="38"/>
                </a:lnTo>
                <a:lnTo>
                  <a:pt x="1" y="58"/>
                </a:lnTo>
                <a:lnTo>
                  <a:pt x="2" y="76"/>
                </a:lnTo>
                <a:lnTo>
                  <a:pt x="4" y="83"/>
                </a:lnTo>
                <a:lnTo>
                  <a:pt x="8" y="87"/>
                </a:lnTo>
                <a:lnTo>
                  <a:pt x="17" y="85"/>
                </a:lnTo>
                <a:lnTo>
                  <a:pt x="17" y="3"/>
                </a:lnTo>
              </a:path>
            </a:pathLst>
          </a:custGeom>
          <a:solidFill>
            <a:srgbClr val="9F0000"/>
          </a:solidFill>
          <a:ln w="9525" cap="rnd">
            <a:noFill/>
            <a:round/>
            <a:headEnd/>
            <a:tailEnd/>
          </a:ln>
          <a:effectLst/>
        </p:spPr>
        <p:txBody>
          <a:bodyPr/>
          <a:lstStyle/>
          <a:p>
            <a:endParaRPr lang="en-US"/>
          </a:p>
        </p:txBody>
      </p:sp>
      <p:sp>
        <p:nvSpPr>
          <p:cNvPr id="5490" name="Freeform 370"/>
          <p:cNvSpPr>
            <a:spLocks/>
          </p:cNvSpPr>
          <p:nvPr/>
        </p:nvSpPr>
        <p:spPr bwMode="auto">
          <a:xfrm>
            <a:off x="1185863" y="4830763"/>
            <a:ext cx="61912" cy="169862"/>
          </a:xfrm>
          <a:custGeom>
            <a:avLst/>
            <a:gdLst/>
            <a:ahLst/>
            <a:cxnLst>
              <a:cxn ang="0">
                <a:pos x="26" y="1"/>
              </a:cxn>
              <a:cxn ang="0">
                <a:pos x="18" y="0"/>
              </a:cxn>
              <a:cxn ang="0">
                <a:pos x="11" y="3"/>
              </a:cxn>
              <a:cxn ang="0">
                <a:pos x="5" y="7"/>
              </a:cxn>
              <a:cxn ang="0">
                <a:pos x="4" y="18"/>
              </a:cxn>
              <a:cxn ang="0">
                <a:pos x="1" y="28"/>
              </a:cxn>
              <a:cxn ang="0">
                <a:pos x="0" y="49"/>
              </a:cxn>
              <a:cxn ang="0">
                <a:pos x="1" y="68"/>
              </a:cxn>
              <a:cxn ang="0">
                <a:pos x="3" y="88"/>
              </a:cxn>
              <a:cxn ang="0">
                <a:pos x="5" y="100"/>
              </a:cxn>
              <a:cxn ang="0">
                <a:pos x="9" y="105"/>
              </a:cxn>
              <a:cxn ang="0">
                <a:pos x="14" y="106"/>
              </a:cxn>
              <a:cxn ang="0">
                <a:pos x="18" y="106"/>
              </a:cxn>
              <a:cxn ang="0">
                <a:pos x="24" y="104"/>
              </a:cxn>
              <a:cxn ang="0">
                <a:pos x="35" y="100"/>
              </a:cxn>
              <a:cxn ang="0">
                <a:pos x="38" y="7"/>
              </a:cxn>
              <a:cxn ang="0">
                <a:pos x="26" y="1"/>
              </a:cxn>
            </a:cxnLst>
            <a:rect l="0" t="0" r="r" b="b"/>
            <a:pathLst>
              <a:path w="39" h="107">
                <a:moveTo>
                  <a:pt x="26" y="1"/>
                </a:moveTo>
                <a:lnTo>
                  <a:pt x="18" y="0"/>
                </a:lnTo>
                <a:lnTo>
                  <a:pt x="11" y="3"/>
                </a:lnTo>
                <a:lnTo>
                  <a:pt x="5" y="7"/>
                </a:lnTo>
                <a:lnTo>
                  <a:pt x="4" y="18"/>
                </a:lnTo>
                <a:lnTo>
                  <a:pt x="1" y="28"/>
                </a:lnTo>
                <a:lnTo>
                  <a:pt x="0" y="49"/>
                </a:lnTo>
                <a:lnTo>
                  <a:pt x="1" y="68"/>
                </a:lnTo>
                <a:lnTo>
                  <a:pt x="3" y="88"/>
                </a:lnTo>
                <a:lnTo>
                  <a:pt x="5" y="100"/>
                </a:lnTo>
                <a:lnTo>
                  <a:pt x="9" y="105"/>
                </a:lnTo>
                <a:lnTo>
                  <a:pt x="14" y="106"/>
                </a:lnTo>
                <a:lnTo>
                  <a:pt x="18" y="106"/>
                </a:lnTo>
                <a:lnTo>
                  <a:pt x="24" y="104"/>
                </a:lnTo>
                <a:lnTo>
                  <a:pt x="35" y="100"/>
                </a:lnTo>
                <a:lnTo>
                  <a:pt x="38" y="7"/>
                </a:lnTo>
                <a:lnTo>
                  <a:pt x="26" y="1"/>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91" name="Freeform 371"/>
          <p:cNvSpPr>
            <a:spLocks/>
          </p:cNvSpPr>
          <p:nvPr/>
        </p:nvSpPr>
        <p:spPr bwMode="auto">
          <a:xfrm>
            <a:off x="1209675" y="4845050"/>
            <a:ext cx="30163" cy="139700"/>
          </a:xfrm>
          <a:custGeom>
            <a:avLst/>
            <a:gdLst/>
            <a:ahLst/>
            <a:cxnLst>
              <a:cxn ang="0">
                <a:pos x="18" y="4"/>
              </a:cxn>
              <a:cxn ang="0">
                <a:pos x="13" y="1"/>
              </a:cxn>
              <a:cxn ang="0">
                <a:pos x="11" y="0"/>
              </a:cxn>
              <a:cxn ang="0">
                <a:pos x="7" y="1"/>
              </a:cxn>
              <a:cxn ang="0">
                <a:pos x="4" y="4"/>
              </a:cxn>
              <a:cxn ang="0">
                <a:pos x="2" y="13"/>
              </a:cxn>
              <a:cxn ang="0">
                <a:pos x="1" y="21"/>
              </a:cxn>
              <a:cxn ang="0">
                <a:pos x="0" y="38"/>
              </a:cxn>
              <a:cxn ang="0">
                <a:pos x="0" y="58"/>
              </a:cxn>
              <a:cxn ang="0">
                <a:pos x="2" y="76"/>
              </a:cxn>
              <a:cxn ang="0">
                <a:pos x="3" y="83"/>
              </a:cxn>
              <a:cxn ang="0">
                <a:pos x="7" y="87"/>
              </a:cxn>
              <a:cxn ang="0">
                <a:pos x="14" y="86"/>
              </a:cxn>
              <a:cxn ang="0">
                <a:pos x="18" y="4"/>
              </a:cxn>
            </a:cxnLst>
            <a:rect l="0" t="0" r="r" b="b"/>
            <a:pathLst>
              <a:path w="19" h="88">
                <a:moveTo>
                  <a:pt x="18" y="4"/>
                </a:moveTo>
                <a:lnTo>
                  <a:pt x="13" y="1"/>
                </a:lnTo>
                <a:lnTo>
                  <a:pt x="11" y="0"/>
                </a:lnTo>
                <a:lnTo>
                  <a:pt x="7" y="1"/>
                </a:lnTo>
                <a:lnTo>
                  <a:pt x="4" y="4"/>
                </a:lnTo>
                <a:lnTo>
                  <a:pt x="2" y="13"/>
                </a:lnTo>
                <a:lnTo>
                  <a:pt x="1" y="21"/>
                </a:lnTo>
                <a:lnTo>
                  <a:pt x="0" y="38"/>
                </a:lnTo>
                <a:lnTo>
                  <a:pt x="0" y="58"/>
                </a:lnTo>
                <a:lnTo>
                  <a:pt x="2" y="76"/>
                </a:lnTo>
                <a:lnTo>
                  <a:pt x="3" y="83"/>
                </a:lnTo>
                <a:lnTo>
                  <a:pt x="7" y="87"/>
                </a:lnTo>
                <a:lnTo>
                  <a:pt x="14" y="86"/>
                </a:lnTo>
                <a:lnTo>
                  <a:pt x="18" y="4"/>
                </a:lnTo>
              </a:path>
            </a:pathLst>
          </a:custGeom>
          <a:solidFill>
            <a:srgbClr val="9F0000"/>
          </a:solidFill>
          <a:ln w="9525" cap="rnd">
            <a:noFill/>
            <a:round/>
            <a:headEnd/>
            <a:tailEnd/>
          </a:ln>
          <a:effectLst/>
        </p:spPr>
        <p:txBody>
          <a:bodyPr/>
          <a:lstStyle/>
          <a:p>
            <a:endParaRPr lang="en-US"/>
          </a:p>
        </p:txBody>
      </p:sp>
      <p:sp>
        <p:nvSpPr>
          <p:cNvPr id="5492" name="Freeform 372"/>
          <p:cNvSpPr>
            <a:spLocks/>
          </p:cNvSpPr>
          <p:nvPr/>
        </p:nvSpPr>
        <p:spPr bwMode="auto">
          <a:xfrm>
            <a:off x="1222375" y="4830763"/>
            <a:ext cx="63500" cy="174625"/>
          </a:xfrm>
          <a:custGeom>
            <a:avLst/>
            <a:gdLst/>
            <a:ahLst/>
            <a:cxnLst>
              <a:cxn ang="0">
                <a:pos x="30" y="1"/>
              </a:cxn>
              <a:cxn ang="0">
                <a:pos x="20" y="0"/>
              </a:cxn>
              <a:cxn ang="0">
                <a:pos x="14" y="1"/>
              </a:cxn>
              <a:cxn ang="0">
                <a:pos x="7" y="7"/>
              </a:cxn>
              <a:cxn ang="0">
                <a:pos x="3" y="26"/>
              </a:cxn>
              <a:cxn ang="0">
                <a:pos x="0" y="51"/>
              </a:cxn>
              <a:cxn ang="0">
                <a:pos x="2" y="80"/>
              </a:cxn>
              <a:cxn ang="0">
                <a:pos x="4" y="101"/>
              </a:cxn>
              <a:cxn ang="0">
                <a:pos x="8" y="106"/>
              </a:cxn>
              <a:cxn ang="0">
                <a:pos x="13" y="109"/>
              </a:cxn>
              <a:cxn ang="0">
                <a:pos x="23" y="106"/>
              </a:cxn>
              <a:cxn ang="0">
                <a:pos x="38" y="102"/>
              </a:cxn>
              <a:cxn ang="0">
                <a:pos x="39" y="5"/>
              </a:cxn>
              <a:cxn ang="0">
                <a:pos x="30" y="1"/>
              </a:cxn>
            </a:cxnLst>
            <a:rect l="0" t="0" r="r" b="b"/>
            <a:pathLst>
              <a:path w="40" h="110">
                <a:moveTo>
                  <a:pt x="30" y="1"/>
                </a:moveTo>
                <a:lnTo>
                  <a:pt x="20" y="0"/>
                </a:lnTo>
                <a:lnTo>
                  <a:pt x="14" y="1"/>
                </a:lnTo>
                <a:lnTo>
                  <a:pt x="7" y="7"/>
                </a:lnTo>
                <a:lnTo>
                  <a:pt x="3" y="26"/>
                </a:lnTo>
                <a:lnTo>
                  <a:pt x="0" y="51"/>
                </a:lnTo>
                <a:lnTo>
                  <a:pt x="2" y="80"/>
                </a:lnTo>
                <a:lnTo>
                  <a:pt x="4" y="101"/>
                </a:lnTo>
                <a:lnTo>
                  <a:pt x="8" y="106"/>
                </a:lnTo>
                <a:lnTo>
                  <a:pt x="13" y="109"/>
                </a:lnTo>
                <a:lnTo>
                  <a:pt x="23" y="106"/>
                </a:lnTo>
                <a:lnTo>
                  <a:pt x="38" y="102"/>
                </a:lnTo>
                <a:lnTo>
                  <a:pt x="39" y="5"/>
                </a:lnTo>
                <a:lnTo>
                  <a:pt x="30" y="1"/>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93" name="Freeform 373"/>
          <p:cNvSpPr>
            <a:spLocks/>
          </p:cNvSpPr>
          <p:nvPr/>
        </p:nvSpPr>
        <p:spPr bwMode="auto">
          <a:xfrm>
            <a:off x="1247775" y="4841875"/>
            <a:ext cx="41275" cy="150813"/>
          </a:xfrm>
          <a:custGeom>
            <a:avLst/>
            <a:gdLst/>
            <a:ahLst/>
            <a:cxnLst>
              <a:cxn ang="0">
                <a:pos x="25" y="4"/>
              </a:cxn>
              <a:cxn ang="0">
                <a:pos x="15" y="0"/>
              </a:cxn>
              <a:cxn ang="0">
                <a:pos x="9" y="1"/>
              </a:cxn>
              <a:cxn ang="0">
                <a:pos x="6" y="3"/>
              </a:cxn>
              <a:cxn ang="0">
                <a:pos x="4" y="13"/>
              </a:cxn>
              <a:cxn ang="0">
                <a:pos x="3" y="22"/>
              </a:cxn>
              <a:cxn ang="0">
                <a:pos x="0" y="41"/>
              </a:cxn>
              <a:cxn ang="0">
                <a:pos x="1" y="62"/>
              </a:cxn>
              <a:cxn ang="0">
                <a:pos x="3" y="82"/>
              </a:cxn>
              <a:cxn ang="0">
                <a:pos x="5" y="90"/>
              </a:cxn>
              <a:cxn ang="0">
                <a:pos x="10" y="94"/>
              </a:cxn>
              <a:cxn ang="0">
                <a:pos x="18" y="93"/>
              </a:cxn>
              <a:cxn ang="0">
                <a:pos x="25" y="4"/>
              </a:cxn>
            </a:cxnLst>
            <a:rect l="0" t="0" r="r" b="b"/>
            <a:pathLst>
              <a:path w="26" h="95">
                <a:moveTo>
                  <a:pt x="25" y="4"/>
                </a:moveTo>
                <a:lnTo>
                  <a:pt x="15" y="0"/>
                </a:lnTo>
                <a:lnTo>
                  <a:pt x="9" y="1"/>
                </a:lnTo>
                <a:lnTo>
                  <a:pt x="6" y="3"/>
                </a:lnTo>
                <a:lnTo>
                  <a:pt x="4" y="13"/>
                </a:lnTo>
                <a:lnTo>
                  <a:pt x="3" y="22"/>
                </a:lnTo>
                <a:lnTo>
                  <a:pt x="0" y="41"/>
                </a:lnTo>
                <a:lnTo>
                  <a:pt x="1" y="62"/>
                </a:lnTo>
                <a:lnTo>
                  <a:pt x="3" y="82"/>
                </a:lnTo>
                <a:lnTo>
                  <a:pt x="5" y="90"/>
                </a:lnTo>
                <a:lnTo>
                  <a:pt x="10" y="94"/>
                </a:lnTo>
                <a:lnTo>
                  <a:pt x="18" y="93"/>
                </a:lnTo>
                <a:lnTo>
                  <a:pt x="25" y="4"/>
                </a:lnTo>
              </a:path>
            </a:pathLst>
          </a:custGeom>
          <a:solidFill>
            <a:srgbClr val="9F0000"/>
          </a:solidFill>
          <a:ln w="9525" cap="rnd">
            <a:noFill/>
            <a:round/>
            <a:headEnd/>
            <a:tailEnd/>
          </a:ln>
          <a:effectLst/>
        </p:spPr>
        <p:txBody>
          <a:bodyPr/>
          <a:lstStyle/>
          <a:p>
            <a:endParaRPr lang="en-US"/>
          </a:p>
        </p:txBody>
      </p:sp>
      <p:sp>
        <p:nvSpPr>
          <p:cNvPr id="5494" name="Freeform 374"/>
          <p:cNvSpPr>
            <a:spLocks/>
          </p:cNvSpPr>
          <p:nvPr/>
        </p:nvSpPr>
        <p:spPr bwMode="auto">
          <a:xfrm>
            <a:off x="1263650" y="4830763"/>
            <a:ext cx="71438" cy="176212"/>
          </a:xfrm>
          <a:custGeom>
            <a:avLst/>
            <a:gdLst/>
            <a:ahLst/>
            <a:cxnLst>
              <a:cxn ang="0">
                <a:pos x="32" y="3"/>
              </a:cxn>
              <a:cxn ang="0">
                <a:pos x="25" y="1"/>
              </a:cxn>
              <a:cxn ang="0">
                <a:pos x="21" y="0"/>
              </a:cxn>
              <a:cxn ang="0">
                <a:pos x="14" y="1"/>
              </a:cxn>
              <a:cxn ang="0">
                <a:pos x="8" y="4"/>
              </a:cxn>
              <a:cxn ang="0">
                <a:pos x="5" y="16"/>
              </a:cxn>
              <a:cxn ang="0">
                <a:pos x="3" y="26"/>
              </a:cxn>
              <a:cxn ang="0">
                <a:pos x="0" y="48"/>
              </a:cxn>
              <a:cxn ang="0">
                <a:pos x="1" y="74"/>
              </a:cxn>
              <a:cxn ang="0">
                <a:pos x="4" y="97"/>
              </a:cxn>
              <a:cxn ang="0">
                <a:pos x="7" y="106"/>
              </a:cxn>
              <a:cxn ang="0">
                <a:pos x="15" y="110"/>
              </a:cxn>
              <a:cxn ang="0">
                <a:pos x="24" y="108"/>
              </a:cxn>
              <a:cxn ang="0">
                <a:pos x="42" y="103"/>
              </a:cxn>
              <a:cxn ang="0">
                <a:pos x="44" y="9"/>
              </a:cxn>
              <a:cxn ang="0">
                <a:pos x="32" y="3"/>
              </a:cxn>
            </a:cxnLst>
            <a:rect l="0" t="0" r="r" b="b"/>
            <a:pathLst>
              <a:path w="45" h="111">
                <a:moveTo>
                  <a:pt x="32" y="3"/>
                </a:moveTo>
                <a:lnTo>
                  <a:pt x="25" y="1"/>
                </a:lnTo>
                <a:lnTo>
                  <a:pt x="21" y="0"/>
                </a:lnTo>
                <a:lnTo>
                  <a:pt x="14" y="1"/>
                </a:lnTo>
                <a:lnTo>
                  <a:pt x="8" y="4"/>
                </a:lnTo>
                <a:lnTo>
                  <a:pt x="5" y="16"/>
                </a:lnTo>
                <a:lnTo>
                  <a:pt x="3" y="26"/>
                </a:lnTo>
                <a:lnTo>
                  <a:pt x="0" y="48"/>
                </a:lnTo>
                <a:lnTo>
                  <a:pt x="1" y="74"/>
                </a:lnTo>
                <a:lnTo>
                  <a:pt x="4" y="97"/>
                </a:lnTo>
                <a:lnTo>
                  <a:pt x="7" y="106"/>
                </a:lnTo>
                <a:lnTo>
                  <a:pt x="15" y="110"/>
                </a:lnTo>
                <a:lnTo>
                  <a:pt x="24" y="108"/>
                </a:lnTo>
                <a:lnTo>
                  <a:pt x="42" y="103"/>
                </a:lnTo>
                <a:lnTo>
                  <a:pt x="44" y="9"/>
                </a:lnTo>
                <a:lnTo>
                  <a:pt x="32" y="3"/>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95" name="Freeform 375"/>
          <p:cNvSpPr>
            <a:spLocks/>
          </p:cNvSpPr>
          <p:nvPr/>
        </p:nvSpPr>
        <p:spPr bwMode="auto">
          <a:xfrm>
            <a:off x="1293813" y="4841875"/>
            <a:ext cx="34925" cy="149225"/>
          </a:xfrm>
          <a:custGeom>
            <a:avLst/>
            <a:gdLst/>
            <a:ahLst/>
            <a:cxnLst>
              <a:cxn ang="0">
                <a:pos x="19" y="4"/>
              </a:cxn>
              <a:cxn ang="0">
                <a:pos x="13" y="1"/>
              </a:cxn>
              <a:cxn ang="0">
                <a:pos x="11" y="0"/>
              </a:cxn>
              <a:cxn ang="0">
                <a:pos x="7" y="1"/>
              </a:cxn>
              <a:cxn ang="0">
                <a:pos x="4" y="4"/>
              </a:cxn>
              <a:cxn ang="0">
                <a:pos x="2" y="14"/>
              </a:cxn>
              <a:cxn ang="0">
                <a:pos x="1" y="22"/>
              </a:cxn>
              <a:cxn ang="0">
                <a:pos x="0" y="41"/>
              </a:cxn>
              <a:cxn ang="0">
                <a:pos x="1" y="62"/>
              </a:cxn>
              <a:cxn ang="0">
                <a:pos x="2" y="82"/>
              </a:cxn>
              <a:cxn ang="0">
                <a:pos x="3" y="89"/>
              </a:cxn>
              <a:cxn ang="0">
                <a:pos x="8" y="93"/>
              </a:cxn>
              <a:cxn ang="0">
                <a:pos x="13" y="92"/>
              </a:cxn>
              <a:cxn ang="0">
                <a:pos x="21" y="87"/>
              </a:cxn>
              <a:cxn ang="0">
                <a:pos x="19" y="4"/>
              </a:cxn>
            </a:cxnLst>
            <a:rect l="0" t="0" r="r" b="b"/>
            <a:pathLst>
              <a:path w="22" h="94">
                <a:moveTo>
                  <a:pt x="19" y="4"/>
                </a:moveTo>
                <a:lnTo>
                  <a:pt x="13" y="1"/>
                </a:lnTo>
                <a:lnTo>
                  <a:pt x="11" y="0"/>
                </a:lnTo>
                <a:lnTo>
                  <a:pt x="7" y="1"/>
                </a:lnTo>
                <a:lnTo>
                  <a:pt x="4" y="4"/>
                </a:lnTo>
                <a:lnTo>
                  <a:pt x="2" y="14"/>
                </a:lnTo>
                <a:lnTo>
                  <a:pt x="1" y="22"/>
                </a:lnTo>
                <a:lnTo>
                  <a:pt x="0" y="41"/>
                </a:lnTo>
                <a:lnTo>
                  <a:pt x="1" y="62"/>
                </a:lnTo>
                <a:lnTo>
                  <a:pt x="2" y="82"/>
                </a:lnTo>
                <a:lnTo>
                  <a:pt x="3" y="89"/>
                </a:lnTo>
                <a:lnTo>
                  <a:pt x="8" y="93"/>
                </a:lnTo>
                <a:lnTo>
                  <a:pt x="13" y="92"/>
                </a:lnTo>
                <a:lnTo>
                  <a:pt x="21" y="87"/>
                </a:lnTo>
                <a:lnTo>
                  <a:pt x="19" y="4"/>
                </a:lnTo>
              </a:path>
            </a:pathLst>
          </a:custGeom>
          <a:solidFill>
            <a:srgbClr val="9F0000"/>
          </a:solidFill>
          <a:ln w="9525" cap="rnd">
            <a:noFill/>
            <a:round/>
            <a:headEnd/>
            <a:tailEnd/>
          </a:ln>
          <a:effectLst/>
        </p:spPr>
        <p:txBody>
          <a:bodyPr/>
          <a:lstStyle/>
          <a:p>
            <a:endParaRPr lang="en-US"/>
          </a:p>
        </p:txBody>
      </p:sp>
      <p:sp>
        <p:nvSpPr>
          <p:cNvPr id="5496" name="Freeform 376"/>
          <p:cNvSpPr>
            <a:spLocks/>
          </p:cNvSpPr>
          <p:nvPr/>
        </p:nvSpPr>
        <p:spPr bwMode="auto">
          <a:xfrm>
            <a:off x="1306513" y="4832350"/>
            <a:ext cx="47625" cy="174625"/>
          </a:xfrm>
          <a:custGeom>
            <a:avLst/>
            <a:gdLst/>
            <a:ahLst/>
            <a:cxnLst>
              <a:cxn ang="0">
                <a:pos x="11" y="0"/>
              </a:cxn>
              <a:cxn ang="0">
                <a:pos x="5" y="7"/>
              </a:cxn>
              <a:cxn ang="0">
                <a:pos x="2" y="26"/>
              </a:cxn>
              <a:cxn ang="0">
                <a:pos x="0" y="48"/>
              </a:cxn>
              <a:cxn ang="0">
                <a:pos x="0" y="74"/>
              </a:cxn>
              <a:cxn ang="0">
                <a:pos x="5" y="97"/>
              </a:cxn>
              <a:cxn ang="0">
                <a:pos x="7" y="108"/>
              </a:cxn>
              <a:cxn ang="0">
                <a:pos x="13" y="109"/>
              </a:cxn>
              <a:cxn ang="0">
                <a:pos x="19" y="105"/>
              </a:cxn>
              <a:cxn ang="0">
                <a:pos x="25" y="93"/>
              </a:cxn>
              <a:cxn ang="0">
                <a:pos x="25" y="83"/>
              </a:cxn>
              <a:cxn ang="0">
                <a:pos x="24" y="77"/>
              </a:cxn>
              <a:cxn ang="0">
                <a:pos x="25" y="70"/>
              </a:cxn>
              <a:cxn ang="0">
                <a:pos x="29" y="61"/>
              </a:cxn>
              <a:cxn ang="0">
                <a:pos x="29" y="52"/>
              </a:cxn>
              <a:cxn ang="0">
                <a:pos x="27" y="41"/>
              </a:cxn>
              <a:cxn ang="0">
                <a:pos x="25" y="36"/>
              </a:cxn>
              <a:cxn ang="0">
                <a:pos x="27" y="28"/>
              </a:cxn>
              <a:cxn ang="0">
                <a:pos x="26" y="19"/>
              </a:cxn>
              <a:cxn ang="0">
                <a:pos x="17" y="4"/>
              </a:cxn>
              <a:cxn ang="0">
                <a:pos x="13" y="0"/>
              </a:cxn>
              <a:cxn ang="0">
                <a:pos x="11" y="0"/>
              </a:cxn>
            </a:cxnLst>
            <a:rect l="0" t="0" r="r" b="b"/>
            <a:pathLst>
              <a:path w="30" h="110">
                <a:moveTo>
                  <a:pt x="11" y="0"/>
                </a:moveTo>
                <a:lnTo>
                  <a:pt x="5" y="7"/>
                </a:lnTo>
                <a:lnTo>
                  <a:pt x="2" y="26"/>
                </a:lnTo>
                <a:lnTo>
                  <a:pt x="0" y="48"/>
                </a:lnTo>
                <a:lnTo>
                  <a:pt x="0" y="74"/>
                </a:lnTo>
                <a:lnTo>
                  <a:pt x="5" y="97"/>
                </a:lnTo>
                <a:lnTo>
                  <a:pt x="7" y="108"/>
                </a:lnTo>
                <a:lnTo>
                  <a:pt x="13" y="109"/>
                </a:lnTo>
                <a:lnTo>
                  <a:pt x="19" y="105"/>
                </a:lnTo>
                <a:lnTo>
                  <a:pt x="25" y="93"/>
                </a:lnTo>
                <a:lnTo>
                  <a:pt x="25" y="83"/>
                </a:lnTo>
                <a:lnTo>
                  <a:pt x="24" y="77"/>
                </a:lnTo>
                <a:lnTo>
                  <a:pt x="25" y="70"/>
                </a:lnTo>
                <a:lnTo>
                  <a:pt x="29" y="61"/>
                </a:lnTo>
                <a:lnTo>
                  <a:pt x="29" y="52"/>
                </a:lnTo>
                <a:lnTo>
                  <a:pt x="27" y="41"/>
                </a:lnTo>
                <a:lnTo>
                  <a:pt x="25" y="36"/>
                </a:lnTo>
                <a:lnTo>
                  <a:pt x="27" y="28"/>
                </a:lnTo>
                <a:lnTo>
                  <a:pt x="26" y="19"/>
                </a:lnTo>
                <a:lnTo>
                  <a:pt x="17" y="4"/>
                </a:lnTo>
                <a:lnTo>
                  <a:pt x="13" y="0"/>
                </a:lnTo>
                <a:lnTo>
                  <a:pt x="11" y="0"/>
                </a:lnTo>
              </a:path>
            </a:pathLst>
          </a:custGeom>
          <a:solidFill>
            <a:srgbClr val="DF0000"/>
          </a:solidFill>
          <a:ln w="12700" cap="rnd" cmpd="sng">
            <a:solidFill>
              <a:srgbClr val="000000"/>
            </a:solidFill>
            <a:prstDash val="solid"/>
            <a:round/>
            <a:headEnd/>
            <a:tailEnd/>
          </a:ln>
          <a:effectLst/>
        </p:spPr>
        <p:txBody>
          <a:bodyPr/>
          <a:lstStyle/>
          <a:p>
            <a:endParaRPr lang="en-US"/>
          </a:p>
        </p:txBody>
      </p:sp>
      <p:sp>
        <p:nvSpPr>
          <p:cNvPr id="5497" name="Freeform 377"/>
          <p:cNvSpPr>
            <a:spLocks/>
          </p:cNvSpPr>
          <p:nvPr/>
        </p:nvSpPr>
        <p:spPr bwMode="auto">
          <a:xfrm>
            <a:off x="1573213" y="4891088"/>
            <a:ext cx="82550" cy="6350"/>
          </a:xfrm>
          <a:custGeom>
            <a:avLst/>
            <a:gdLst/>
            <a:ahLst/>
            <a:cxnLst>
              <a:cxn ang="0">
                <a:pos x="51" y="3"/>
              </a:cxn>
              <a:cxn ang="0">
                <a:pos x="38" y="2"/>
              </a:cxn>
              <a:cxn ang="0">
                <a:pos x="20" y="0"/>
              </a:cxn>
              <a:cxn ang="0">
                <a:pos x="0" y="2"/>
              </a:cxn>
            </a:cxnLst>
            <a:rect l="0" t="0" r="r" b="b"/>
            <a:pathLst>
              <a:path w="52" h="4">
                <a:moveTo>
                  <a:pt x="51" y="3"/>
                </a:moveTo>
                <a:lnTo>
                  <a:pt x="38" y="2"/>
                </a:lnTo>
                <a:lnTo>
                  <a:pt x="20" y="0"/>
                </a:lnTo>
                <a:lnTo>
                  <a:pt x="0" y="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98" name="Freeform 378"/>
          <p:cNvSpPr>
            <a:spLocks/>
          </p:cNvSpPr>
          <p:nvPr/>
        </p:nvSpPr>
        <p:spPr bwMode="auto">
          <a:xfrm>
            <a:off x="1571625" y="4933950"/>
            <a:ext cx="85725" cy="11113"/>
          </a:xfrm>
          <a:custGeom>
            <a:avLst/>
            <a:gdLst/>
            <a:ahLst/>
            <a:cxnLst>
              <a:cxn ang="0">
                <a:pos x="53" y="0"/>
              </a:cxn>
              <a:cxn ang="0">
                <a:pos x="40" y="2"/>
              </a:cxn>
              <a:cxn ang="0">
                <a:pos x="26" y="6"/>
              </a:cxn>
              <a:cxn ang="0">
                <a:pos x="22" y="6"/>
              </a:cxn>
              <a:cxn ang="0">
                <a:pos x="0" y="4"/>
              </a:cxn>
            </a:cxnLst>
            <a:rect l="0" t="0" r="r" b="b"/>
            <a:pathLst>
              <a:path w="54" h="7">
                <a:moveTo>
                  <a:pt x="53" y="0"/>
                </a:moveTo>
                <a:lnTo>
                  <a:pt x="40" y="2"/>
                </a:lnTo>
                <a:lnTo>
                  <a:pt x="26" y="6"/>
                </a:lnTo>
                <a:lnTo>
                  <a:pt x="22" y="6"/>
                </a:lnTo>
                <a:lnTo>
                  <a:pt x="0" y="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500" name="Freeform 380"/>
          <p:cNvSpPr>
            <a:spLocks/>
          </p:cNvSpPr>
          <p:nvPr/>
        </p:nvSpPr>
        <p:spPr bwMode="auto">
          <a:xfrm>
            <a:off x="1577975" y="4946650"/>
            <a:ext cx="39688" cy="7938"/>
          </a:xfrm>
          <a:custGeom>
            <a:avLst/>
            <a:gdLst/>
            <a:ahLst/>
            <a:cxnLst>
              <a:cxn ang="0">
                <a:pos x="0" y="0"/>
              </a:cxn>
              <a:cxn ang="0">
                <a:pos x="24" y="2"/>
              </a:cxn>
              <a:cxn ang="0">
                <a:pos x="21" y="4"/>
              </a:cxn>
              <a:cxn ang="0">
                <a:pos x="8" y="1"/>
              </a:cxn>
              <a:cxn ang="0">
                <a:pos x="0" y="0"/>
              </a:cxn>
            </a:cxnLst>
            <a:rect l="0" t="0" r="r" b="b"/>
            <a:pathLst>
              <a:path w="25" h="5">
                <a:moveTo>
                  <a:pt x="0" y="0"/>
                </a:moveTo>
                <a:lnTo>
                  <a:pt x="24" y="2"/>
                </a:lnTo>
                <a:lnTo>
                  <a:pt x="21" y="4"/>
                </a:lnTo>
                <a:lnTo>
                  <a:pt x="8" y="1"/>
                </a:lnTo>
                <a:lnTo>
                  <a:pt x="0" y="0"/>
                </a:lnTo>
              </a:path>
            </a:pathLst>
          </a:custGeom>
          <a:solidFill>
            <a:srgbClr val="BF0000"/>
          </a:solidFill>
          <a:ln w="9525" cap="rnd">
            <a:noFill/>
            <a:round/>
            <a:headEnd/>
            <a:tailEnd/>
          </a:ln>
          <a:effectLst/>
        </p:spPr>
        <p:txBody>
          <a:bodyPr/>
          <a:lstStyle/>
          <a:p>
            <a:endParaRPr lang="en-US"/>
          </a:p>
        </p:txBody>
      </p:sp>
      <p:sp>
        <p:nvSpPr>
          <p:cNvPr id="5501" name="Freeform 381"/>
          <p:cNvSpPr>
            <a:spLocks/>
          </p:cNvSpPr>
          <p:nvPr/>
        </p:nvSpPr>
        <p:spPr bwMode="auto">
          <a:xfrm>
            <a:off x="1476375" y="4905375"/>
            <a:ext cx="73025" cy="23813"/>
          </a:xfrm>
          <a:custGeom>
            <a:avLst/>
            <a:gdLst/>
            <a:ahLst/>
            <a:cxnLst>
              <a:cxn ang="0">
                <a:pos x="44" y="0"/>
              </a:cxn>
              <a:cxn ang="0">
                <a:pos x="45" y="14"/>
              </a:cxn>
              <a:cxn ang="0">
                <a:pos x="0" y="9"/>
              </a:cxn>
              <a:cxn ang="0">
                <a:pos x="0" y="3"/>
              </a:cxn>
              <a:cxn ang="0">
                <a:pos x="44" y="0"/>
              </a:cxn>
            </a:cxnLst>
            <a:rect l="0" t="0" r="r" b="b"/>
            <a:pathLst>
              <a:path w="46" h="15">
                <a:moveTo>
                  <a:pt x="44" y="0"/>
                </a:moveTo>
                <a:lnTo>
                  <a:pt x="45" y="14"/>
                </a:lnTo>
                <a:lnTo>
                  <a:pt x="0" y="9"/>
                </a:lnTo>
                <a:lnTo>
                  <a:pt x="0" y="3"/>
                </a:lnTo>
                <a:lnTo>
                  <a:pt x="44" y="0"/>
                </a:lnTo>
              </a:path>
            </a:pathLst>
          </a:custGeom>
          <a:solidFill>
            <a:srgbClr val="FF0000"/>
          </a:solidFill>
          <a:ln w="9525" cap="rnd">
            <a:noFill/>
            <a:round/>
            <a:headEnd/>
            <a:tailEnd/>
          </a:ln>
          <a:effectLst/>
        </p:spPr>
        <p:txBody>
          <a:bodyPr/>
          <a:lstStyle/>
          <a:p>
            <a:endParaRPr lang="en-US"/>
          </a:p>
        </p:txBody>
      </p:sp>
      <p:sp>
        <p:nvSpPr>
          <p:cNvPr id="5502" name="Oval 382"/>
          <p:cNvSpPr>
            <a:spLocks noChangeArrowheads="1"/>
          </p:cNvSpPr>
          <p:nvPr/>
        </p:nvSpPr>
        <p:spPr bwMode="auto">
          <a:xfrm>
            <a:off x="1619250" y="4938713"/>
            <a:ext cx="9525" cy="9525"/>
          </a:xfrm>
          <a:prstGeom prst="ellipse">
            <a:avLst/>
          </a:prstGeom>
          <a:solidFill>
            <a:srgbClr val="7F0000"/>
          </a:solidFill>
          <a:ln w="12700">
            <a:solidFill>
              <a:srgbClr val="000000"/>
            </a:solidFill>
            <a:round/>
            <a:headEnd/>
            <a:tailEnd/>
          </a:ln>
          <a:effectLst/>
        </p:spPr>
        <p:txBody>
          <a:bodyPr wrap="none" anchor="ctr"/>
          <a:lstStyle/>
          <a:p>
            <a:endParaRPr lang="en-US"/>
          </a:p>
        </p:txBody>
      </p:sp>
      <p:sp>
        <p:nvSpPr>
          <p:cNvPr id="5503" name="Oval 383"/>
          <p:cNvSpPr>
            <a:spLocks noChangeArrowheads="1"/>
          </p:cNvSpPr>
          <p:nvPr/>
        </p:nvSpPr>
        <p:spPr bwMode="auto">
          <a:xfrm>
            <a:off x="1616075" y="4881563"/>
            <a:ext cx="12700" cy="12700"/>
          </a:xfrm>
          <a:prstGeom prst="ellipse">
            <a:avLst/>
          </a:prstGeom>
          <a:solidFill>
            <a:srgbClr val="7F0000"/>
          </a:solidFill>
          <a:ln w="12700">
            <a:solidFill>
              <a:srgbClr val="000000"/>
            </a:solidFill>
            <a:round/>
            <a:headEnd/>
            <a:tailEnd/>
          </a:ln>
          <a:effectLst/>
        </p:spPr>
        <p:txBody>
          <a:bodyPr wrap="none" anchor="ctr"/>
          <a:lstStyle/>
          <a:p>
            <a:endParaRPr lang="en-US"/>
          </a:p>
        </p:txBody>
      </p:sp>
      <p:sp>
        <p:nvSpPr>
          <p:cNvPr id="5504" name="Oval 384"/>
          <p:cNvSpPr>
            <a:spLocks noChangeArrowheads="1"/>
          </p:cNvSpPr>
          <p:nvPr/>
        </p:nvSpPr>
        <p:spPr bwMode="auto">
          <a:xfrm>
            <a:off x="1625600" y="4948238"/>
            <a:ext cx="3175" cy="3175"/>
          </a:xfrm>
          <a:prstGeom prst="ellipse">
            <a:avLst/>
          </a:prstGeom>
          <a:solidFill>
            <a:srgbClr val="FF7F7F"/>
          </a:solidFill>
          <a:ln w="9525">
            <a:noFill/>
            <a:round/>
            <a:headEnd/>
            <a:tailEnd/>
          </a:ln>
          <a:effectLst/>
        </p:spPr>
        <p:txBody>
          <a:bodyPr wrap="none" anchor="ctr"/>
          <a:lstStyle/>
          <a:p>
            <a:endParaRPr lang="en-US"/>
          </a:p>
        </p:txBody>
      </p:sp>
      <p:sp>
        <p:nvSpPr>
          <p:cNvPr id="5505" name="Oval 385"/>
          <p:cNvSpPr>
            <a:spLocks noChangeArrowheads="1"/>
          </p:cNvSpPr>
          <p:nvPr/>
        </p:nvSpPr>
        <p:spPr bwMode="auto">
          <a:xfrm>
            <a:off x="1622425" y="4892675"/>
            <a:ext cx="6350" cy="3175"/>
          </a:xfrm>
          <a:prstGeom prst="ellipse">
            <a:avLst/>
          </a:prstGeom>
          <a:solidFill>
            <a:srgbClr val="FF7F7F"/>
          </a:solidFill>
          <a:ln w="9525">
            <a:noFill/>
            <a:round/>
            <a:headEnd/>
            <a:tailEnd/>
          </a:ln>
          <a:effectLst/>
        </p:spPr>
        <p:txBody>
          <a:bodyPr wrap="none" anchor="ctr"/>
          <a:lstStyle/>
          <a:p>
            <a:endParaRPr lang="en-US"/>
          </a:p>
        </p:txBody>
      </p:sp>
      <p:sp>
        <p:nvSpPr>
          <p:cNvPr id="5506" name="Freeform 386"/>
          <p:cNvSpPr>
            <a:spLocks/>
          </p:cNvSpPr>
          <p:nvPr/>
        </p:nvSpPr>
        <p:spPr bwMode="auto">
          <a:xfrm>
            <a:off x="1636713" y="4937125"/>
            <a:ext cx="28575" cy="9525"/>
          </a:xfrm>
          <a:custGeom>
            <a:avLst/>
            <a:gdLst/>
            <a:ahLst/>
            <a:cxnLst>
              <a:cxn ang="0">
                <a:pos x="0" y="3"/>
              </a:cxn>
              <a:cxn ang="0">
                <a:pos x="12" y="0"/>
              </a:cxn>
              <a:cxn ang="0">
                <a:pos x="15" y="3"/>
              </a:cxn>
              <a:cxn ang="0">
                <a:pos x="17" y="5"/>
              </a:cxn>
              <a:cxn ang="0">
                <a:pos x="12" y="5"/>
              </a:cxn>
              <a:cxn ang="0">
                <a:pos x="8" y="3"/>
              </a:cxn>
              <a:cxn ang="0">
                <a:pos x="1" y="4"/>
              </a:cxn>
              <a:cxn ang="0">
                <a:pos x="0" y="3"/>
              </a:cxn>
            </a:cxnLst>
            <a:rect l="0" t="0" r="r" b="b"/>
            <a:pathLst>
              <a:path w="18" h="6">
                <a:moveTo>
                  <a:pt x="0" y="3"/>
                </a:moveTo>
                <a:lnTo>
                  <a:pt x="12" y="0"/>
                </a:lnTo>
                <a:lnTo>
                  <a:pt x="15" y="3"/>
                </a:lnTo>
                <a:lnTo>
                  <a:pt x="17" y="5"/>
                </a:lnTo>
                <a:lnTo>
                  <a:pt x="12" y="5"/>
                </a:lnTo>
                <a:lnTo>
                  <a:pt x="8" y="3"/>
                </a:lnTo>
                <a:lnTo>
                  <a:pt x="1" y="4"/>
                </a:lnTo>
                <a:lnTo>
                  <a:pt x="0" y="3"/>
                </a:lnTo>
              </a:path>
            </a:pathLst>
          </a:custGeom>
          <a:solidFill>
            <a:srgbClr val="BF0000"/>
          </a:solidFill>
          <a:ln w="9525" cap="rnd">
            <a:noFill/>
            <a:round/>
            <a:headEnd/>
            <a:tailEnd/>
          </a:ln>
          <a:effectLst/>
        </p:spPr>
        <p:txBody>
          <a:bodyPr/>
          <a:lstStyle/>
          <a:p>
            <a:endParaRPr lang="en-US"/>
          </a:p>
        </p:txBody>
      </p:sp>
      <p:sp>
        <p:nvSpPr>
          <p:cNvPr id="5507" name="Freeform 387"/>
          <p:cNvSpPr>
            <a:spLocks/>
          </p:cNvSpPr>
          <p:nvPr/>
        </p:nvSpPr>
        <p:spPr bwMode="auto">
          <a:xfrm>
            <a:off x="1809750" y="5030788"/>
            <a:ext cx="87313" cy="22225"/>
          </a:xfrm>
          <a:custGeom>
            <a:avLst/>
            <a:gdLst/>
            <a:ahLst/>
            <a:cxnLst>
              <a:cxn ang="0">
                <a:pos x="20" y="0"/>
              </a:cxn>
              <a:cxn ang="0">
                <a:pos x="25" y="1"/>
              </a:cxn>
              <a:cxn ang="0">
                <a:pos x="33" y="3"/>
              </a:cxn>
              <a:cxn ang="0">
                <a:pos x="54" y="4"/>
              </a:cxn>
              <a:cxn ang="0">
                <a:pos x="48" y="6"/>
              </a:cxn>
              <a:cxn ang="0">
                <a:pos x="23" y="6"/>
              </a:cxn>
              <a:cxn ang="0">
                <a:pos x="16" y="7"/>
              </a:cxn>
              <a:cxn ang="0">
                <a:pos x="10" y="10"/>
              </a:cxn>
              <a:cxn ang="0">
                <a:pos x="3" y="13"/>
              </a:cxn>
              <a:cxn ang="0">
                <a:pos x="0" y="12"/>
              </a:cxn>
              <a:cxn ang="0">
                <a:pos x="9" y="10"/>
              </a:cxn>
              <a:cxn ang="0">
                <a:pos x="14" y="6"/>
              </a:cxn>
              <a:cxn ang="0">
                <a:pos x="21" y="1"/>
              </a:cxn>
              <a:cxn ang="0">
                <a:pos x="20" y="0"/>
              </a:cxn>
            </a:cxnLst>
            <a:rect l="0" t="0" r="r" b="b"/>
            <a:pathLst>
              <a:path w="55" h="14">
                <a:moveTo>
                  <a:pt x="20" y="0"/>
                </a:moveTo>
                <a:lnTo>
                  <a:pt x="25" y="1"/>
                </a:lnTo>
                <a:lnTo>
                  <a:pt x="33" y="3"/>
                </a:lnTo>
                <a:lnTo>
                  <a:pt x="54" y="4"/>
                </a:lnTo>
                <a:lnTo>
                  <a:pt x="48" y="6"/>
                </a:lnTo>
                <a:lnTo>
                  <a:pt x="23" y="6"/>
                </a:lnTo>
                <a:lnTo>
                  <a:pt x="16" y="7"/>
                </a:lnTo>
                <a:lnTo>
                  <a:pt x="10" y="10"/>
                </a:lnTo>
                <a:lnTo>
                  <a:pt x="3" y="13"/>
                </a:lnTo>
                <a:lnTo>
                  <a:pt x="0" y="12"/>
                </a:lnTo>
                <a:lnTo>
                  <a:pt x="9" y="10"/>
                </a:lnTo>
                <a:lnTo>
                  <a:pt x="14" y="6"/>
                </a:lnTo>
                <a:lnTo>
                  <a:pt x="21" y="1"/>
                </a:lnTo>
                <a:lnTo>
                  <a:pt x="20" y="0"/>
                </a:lnTo>
              </a:path>
            </a:pathLst>
          </a:custGeom>
          <a:solidFill>
            <a:srgbClr val="9F0000"/>
          </a:solidFill>
          <a:ln w="9525" cap="rnd">
            <a:noFill/>
            <a:round/>
            <a:headEnd/>
            <a:tailEnd/>
          </a:ln>
          <a:effectLst/>
        </p:spPr>
        <p:txBody>
          <a:bodyPr/>
          <a:lstStyle/>
          <a:p>
            <a:endParaRPr lang="en-US"/>
          </a:p>
        </p:txBody>
      </p:sp>
      <p:sp>
        <p:nvSpPr>
          <p:cNvPr id="5508" name="Freeform 388"/>
          <p:cNvSpPr>
            <a:spLocks/>
          </p:cNvSpPr>
          <p:nvPr/>
        </p:nvSpPr>
        <p:spPr bwMode="auto">
          <a:xfrm>
            <a:off x="1787525" y="4857750"/>
            <a:ext cx="46038" cy="52388"/>
          </a:xfrm>
          <a:custGeom>
            <a:avLst/>
            <a:gdLst/>
            <a:ahLst/>
            <a:cxnLst>
              <a:cxn ang="0">
                <a:pos x="0" y="0"/>
              </a:cxn>
              <a:cxn ang="0">
                <a:pos x="2" y="5"/>
              </a:cxn>
              <a:cxn ang="0">
                <a:pos x="4" y="11"/>
              </a:cxn>
              <a:cxn ang="0">
                <a:pos x="8" y="18"/>
              </a:cxn>
              <a:cxn ang="0">
                <a:pos x="11" y="19"/>
              </a:cxn>
              <a:cxn ang="0">
                <a:pos x="14" y="20"/>
              </a:cxn>
              <a:cxn ang="0">
                <a:pos x="24" y="28"/>
              </a:cxn>
              <a:cxn ang="0">
                <a:pos x="28" y="32"/>
              </a:cxn>
              <a:cxn ang="0">
                <a:pos x="22" y="23"/>
              </a:cxn>
              <a:cxn ang="0">
                <a:pos x="12" y="14"/>
              </a:cxn>
              <a:cxn ang="0">
                <a:pos x="7" y="11"/>
              </a:cxn>
              <a:cxn ang="0">
                <a:pos x="1" y="0"/>
              </a:cxn>
              <a:cxn ang="0">
                <a:pos x="0" y="0"/>
              </a:cxn>
            </a:cxnLst>
            <a:rect l="0" t="0" r="r" b="b"/>
            <a:pathLst>
              <a:path w="29" h="33">
                <a:moveTo>
                  <a:pt x="0" y="0"/>
                </a:moveTo>
                <a:lnTo>
                  <a:pt x="2" y="5"/>
                </a:lnTo>
                <a:lnTo>
                  <a:pt x="4" y="11"/>
                </a:lnTo>
                <a:lnTo>
                  <a:pt x="8" y="18"/>
                </a:lnTo>
                <a:lnTo>
                  <a:pt x="11" y="19"/>
                </a:lnTo>
                <a:lnTo>
                  <a:pt x="14" y="20"/>
                </a:lnTo>
                <a:lnTo>
                  <a:pt x="24" y="28"/>
                </a:lnTo>
                <a:lnTo>
                  <a:pt x="28" y="32"/>
                </a:lnTo>
                <a:lnTo>
                  <a:pt x="22" y="23"/>
                </a:lnTo>
                <a:lnTo>
                  <a:pt x="12" y="14"/>
                </a:lnTo>
                <a:lnTo>
                  <a:pt x="7" y="11"/>
                </a:lnTo>
                <a:lnTo>
                  <a:pt x="1" y="0"/>
                </a:lnTo>
                <a:lnTo>
                  <a:pt x="0" y="0"/>
                </a:lnTo>
              </a:path>
            </a:pathLst>
          </a:custGeom>
          <a:solidFill>
            <a:srgbClr val="9F0000"/>
          </a:solidFill>
          <a:ln w="9525" cap="rnd">
            <a:noFill/>
            <a:round/>
            <a:headEnd/>
            <a:tailEnd/>
          </a:ln>
          <a:effectLst/>
        </p:spPr>
        <p:txBody>
          <a:bodyPr/>
          <a:lstStyle/>
          <a:p>
            <a:endParaRPr lang="en-US"/>
          </a:p>
        </p:txBody>
      </p:sp>
      <p:sp>
        <p:nvSpPr>
          <p:cNvPr id="5509" name="Freeform 389"/>
          <p:cNvSpPr>
            <a:spLocks/>
          </p:cNvSpPr>
          <p:nvPr/>
        </p:nvSpPr>
        <p:spPr bwMode="auto">
          <a:xfrm>
            <a:off x="1638300" y="4884738"/>
            <a:ext cx="30163" cy="11112"/>
          </a:xfrm>
          <a:custGeom>
            <a:avLst/>
            <a:gdLst/>
            <a:ahLst/>
            <a:cxnLst>
              <a:cxn ang="0">
                <a:pos x="0" y="4"/>
              </a:cxn>
              <a:cxn ang="0">
                <a:pos x="12" y="6"/>
              </a:cxn>
              <a:cxn ang="0">
                <a:pos x="16" y="2"/>
              </a:cxn>
              <a:cxn ang="0">
                <a:pos x="18" y="0"/>
              </a:cxn>
              <a:cxn ang="0">
                <a:pos x="12" y="1"/>
              </a:cxn>
              <a:cxn ang="0">
                <a:pos x="8" y="3"/>
              </a:cxn>
              <a:cxn ang="0">
                <a:pos x="1" y="3"/>
              </a:cxn>
              <a:cxn ang="0">
                <a:pos x="0" y="4"/>
              </a:cxn>
            </a:cxnLst>
            <a:rect l="0" t="0" r="r" b="b"/>
            <a:pathLst>
              <a:path w="19" h="7">
                <a:moveTo>
                  <a:pt x="0" y="4"/>
                </a:moveTo>
                <a:lnTo>
                  <a:pt x="12" y="6"/>
                </a:lnTo>
                <a:lnTo>
                  <a:pt x="16" y="2"/>
                </a:lnTo>
                <a:lnTo>
                  <a:pt x="18" y="0"/>
                </a:lnTo>
                <a:lnTo>
                  <a:pt x="12" y="1"/>
                </a:lnTo>
                <a:lnTo>
                  <a:pt x="8" y="3"/>
                </a:lnTo>
                <a:lnTo>
                  <a:pt x="1" y="3"/>
                </a:lnTo>
                <a:lnTo>
                  <a:pt x="0" y="4"/>
                </a:lnTo>
              </a:path>
            </a:pathLst>
          </a:custGeom>
          <a:solidFill>
            <a:srgbClr val="BF0000"/>
          </a:solidFill>
          <a:ln w="9525" cap="rnd">
            <a:noFill/>
            <a:round/>
            <a:headEnd/>
            <a:tailEnd/>
          </a:ln>
          <a:effectLst/>
        </p:spPr>
        <p:txBody>
          <a:bodyPr/>
          <a:lstStyle/>
          <a:p>
            <a:endParaRPr lang="en-US"/>
          </a:p>
        </p:txBody>
      </p:sp>
      <p:sp>
        <p:nvSpPr>
          <p:cNvPr id="5510" name="Freeform 390"/>
          <p:cNvSpPr>
            <a:spLocks/>
          </p:cNvSpPr>
          <p:nvPr/>
        </p:nvSpPr>
        <p:spPr bwMode="auto">
          <a:xfrm>
            <a:off x="1609725" y="5029200"/>
            <a:ext cx="30163" cy="61913"/>
          </a:xfrm>
          <a:custGeom>
            <a:avLst/>
            <a:gdLst/>
            <a:ahLst/>
            <a:cxnLst>
              <a:cxn ang="0">
                <a:pos x="1" y="20"/>
              </a:cxn>
              <a:cxn ang="0">
                <a:pos x="3" y="17"/>
              </a:cxn>
              <a:cxn ang="0">
                <a:pos x="4" y="11"/>
              </a:cxn>
              <a:cxn ang="0">
                <a:pos x="5" y="3"/>
              </a:cxn>
              <a:cxn ang="0">
                <a:pos x="10" y="0"/>
              </a:cxn>
              <a:cxn ang="0">
                <a:pos x="8" y="7"/>
              </a:cxn>
              <a:cxn ang="0">
                <a:pos x="7" y="18"/>
              </a:cxn>
              <a:cxn ang="0">
                <a:pos x="11" y="26"/>
              </a:cxn>
              <a:cxn ang="0">
                <a:pos x="18" y="32"/>
              </a:cxn>
              <a:cxn ang="0">
                <a:pos x="16" y="38"/>
              </a:cxn>
              <a:cxn ang="0">
                <a:pos x="7" y="32"/>
              </a:cxn>
              <a:cxn ang="0">
                <a:pos x="3" y="27"/>
              </a:cxn>
              <a:cxn ang="0">
                <a:pos x="0" y="21"/>
              </a:cxn>
              <a:cxn ang="0">
                <a:pos x="1" y="20"/>
              </a:cxn>
            </a:cxnLst>
            <a:rect l="0" t="0" r="r" b="b"/>
            <a:pathLst>
              <a:path w="19" h="39">
                <a:moveTo>
                  <a:pt x="1" y="20"/>
                </a:moveTo>
                <a:lnTo>
                  <a:pt x="3" y="17"/>
                </a:lnTo>
                <a:lnTo>
                  <a:pt x="4" y="11"/>
                </a:lnTo>
                <a:lnTo>
                  <a:pt x="5" y="3"/>
                </a:lnTo>
                <a:lnTo>
                  <a:pt x="10" y="0"/>
                </a:lnTo>
                <a:lnTo>
                  <a:pt x="8" y="7"/>
                </a:lnTo>
                <a:lnTo>
                  <a:pt x="7" y="18"/>
                </a:lnTo>
                <a:lnTo>
                  <a:pt x="11" y="26"/>
                </a:lnTo>
                <a:lnTo>
                  <a:pt x="18" y="32"/>
                </a:lnTo>
                <a:lnTo>
                  <a:pt x="16" y="38"/>
                </a:lnTo>
                <a:lnTo>
                  <a:pt x="7" y="32"/>
                </a:lnTo>
                <a:lnTo>
                  <a:pt x="3" y="27"/>
                </a:lnTo>
                <a:lnTo>
                  <a:pt x="0" y="21"/>
                </a:lnTo>
                <a:lnTo>
                  <a:pt x="1" y="20"/>
                </a:lnTo>
              </a:path>
            </a:pathLst>
          </a:custGeom>
          <a:solidFill>
            <a:srgbClr val="9F0000"/>
          </a:solidFill>
          <a:ln w="9525" cap="rnd">
            <a:noFill/>
            <a:round/>
            <a:headEnd/>
            <a:tailEnd/>
          </a:ln>
          <a:effectLst/>
        </p:spPr>
        <p:txBody>
          <a:bodyPr/>
          <a:lstStyle/>
          <a:p>
            <a:endParaRPr lang="en-US"/>
          </a:p>
        </p:txBody>
      </p:sp>
      <p:sp>
        <p:nvSpPr>
          <p:cNvPr id="5511" name="Freeform 391"/>
          <p:cNvSpPr>
            <a:spLocks/>
          </p:cNvSpPr>
          <p:nvPr/>
        </p:nvSpPr>
        <p:spPr bwMode="auto">
          <a:xfrm>
            <a:off x="1579563" y="4881563"/>
            <a:ext cx="31750" cy="9525"/>
          </a:xfrm>
          <a:custGeom>
            <a:avLst/>
            <a:gdLst/>
            <a:ahLst/>
            <a:cxnLst>
              <a:cxn ang="0">
                <a:pos x="19" y="4"/>
              </a:cxn>
              <a:cxn ang="0">
                <a:pos x="6" y="5"/>
              </a:cxn>
              <a:cxn ang="0">
                <a:pos x="0" y="5"/>
              </a:cxn>
              <a:cxn ang="0">
                <a:pos x="13" y="2"/>
              </a:cxn>
              <a:cxn ang="0">
                <a:pos x="18" y="0"/>
              </a:cxn>
              <a:cxn ang="0">
                <a:pos x="17" y="4"/>
              </a:cxn>
              <a:cxn ang="0">
                <a:pos x="19" y="4"/>
              </a:cxn>
            </a:cxnLst>
            <a:rect l="0" t="0" r="r" b="b"/>
            <a:pathLst>
              <a:path w="20" h="6">
                <a:moveTo>
                  <a:pt x="19" y="4"/>
                </a:moveTo>
                <a:lnTo>
                  <a:pt x="6" y="5"/>
                </a:lnTo>
                <a:lnTo>
                  <a:pt x="0" y="5"/>
                </a:lnTo>
                <a:lnTo>
                  <a:pt x="13" y="2"/>
                </a:lnTo>
                <a:lnTo>
                  <a:pt x="18" y="0"/>
                </a:lnTo>
                <a:lnTo>
                  <a:pt x="17" y="4"/>
                </a:lnTo>
                <a:lnTo>
                  <a:pt x="19" y="4"/>
                </a:lnTo>
              </a:path>
            </a:pathLst>
          </a:custGeom>
          <a:solidFill>
            <a:srgbClr val="BF0000"/>
          </a:solidFill>
          <a:ln w="9525" cap="rnd">
            <a:noFill/>
            <a:round/>
            <a:headEnd/>
            <a:tailEnd/>
          </a:ln>
          <a:effectLst/>
        </p:spPr>
        <p:txBody>
          <a:bodyPr/>
          <a:lstStyle/>
          <a:p>
            <a:endParaRPr lang="en-US"/>
          </a:p>
        </p:txBody>
      </p:sp>
      <p:sp>
        <p:nvSpPr>
          <p:cNvPr id="5512" name="Freeform 392"/>
          <p:cNvSpPr>
            <a:spLocks/>
          </p:cNvSpPr>
          <p:nvPr/>
        </p:nvSpPr>
        <p:spPr bwMode="auto">
          <a:xfrm>
            <a:off x="881063" y="2746375"/>
            <a:ext cx="246062" cy="315913"/>
          </a:xfrm>
          <a:custGeom>
            <a:avLst/>
            <a:gdLst/>
            <a:ahLst/>
            <a:cxnLst>
              <a:cxn ang="0">
                <a:pos x="44" y="115"/>
              </a:cxn>
              <a:cxn ang="0">
                <a:pos x="51" y="122"/>
              </a:cxn>
              <a:cxn ang="0">
                <a:pos x="47" y="125"/>
              </a:cxn>
              <a:cxn ang="0">
                <a:pos x="55" y="127"/>
              </a:cxn>
              <a:cxn ang="0">
                <a:pos x="76" y="133"/>
              </a:cxn>
              <a:cxn ang="0">
                <a:pos x="95" y="146"/>
              </a:cxn>
              <a:cxn ang="0">
                <a:pos x="121" y="189"/>
              </a:cxn>
              <a:cxn ang="0">
                <a:pos x="124" y="197"/>
              </a:cxn>
              <a:cxn ang="0">
                <a:pos x="132" y="198"/>
              </a:cxn>
              <a:cxn ang="0">
                <a:pos x="144" y="193"/>
              </a:cxn>
              <a:cxn ang="0">
                <a:pos x="153" y="191"/>
              </a:cxn>
              <a:cxn ang="0">
                <a:pos x="153" y="187"/>
              </a:cxn>
              <a:cxn ang="0">
                <a:pos x="144" y="181"/>
              </a:cxn>
              <a:cxn ang="0">
                <a:pos x="124" y="139"/>
              </a:cxn>
              <a:cxn ang="0">
                <a:pos x="119" y="123"/>
              </a:cxn>
              <a:cxn ang="0">
                <a:pos x="123" y="114"/>
              </a:cxn>
              <a:cxn ang="0">
                <a:pos x="124" y="107"/>
              </a:cxn>
              <a:cxn ang="0">
                <a:pos x="121" y="94"/>
              </a:cxn>
              <a:cxn ang="0">
                <a:pos x="126" y="85"/>
              </a:cxn>
              <a:cxn ang="0">
                <a:pos x="125" y="82"/>
              </a:cxn>
              <a:cxn ang="0">
                <a:pos x="120" y="83"/>
              </a:cxn>
              <a:cxn ang="0">
                <a:pos x="102" y="59"/>
              </a:cxn>
              <a:cxn ang="0">
                <a:pos x="94" y="35"/>
              </a:cxn>
              <a:cxn ang="0">
                <a:pos x="88" y="27"/>
              </a:cxn>
              <a:cxn ang="0">
                <a:pos x="80" y="20"/>
              </a:cxn>
              <a:cxn ang="0">
                <a:pos x="81" y="9"/>
              </a:cxn>
              <a:cxn ang="0">
                <a:pos x="79" y="0"/>
              </a:cxn>
              <a:cxn ang="0">
                <a:pos x="75" y="0"/>
              </a:cxn>
              <a:cxn ang="0">
                <a:pos x="72" y="5"/>
              </a:cxn>
              <a:cxn ang="0">
                <a:pos x="69" y="15"/>
              </a:cxn>
              <a:cxn ang="0">
                <a:pos x="53" y="23"/>
              </a:cxn>
              <a:cxn ang="0">
                <a:pos x="42" y="19"/>
              </a:cxn>
              <a:cxn ang="0">
                <a:pos x="37" y="19"/>
              </a:cxn>
              <a:cxn ang="0">
                <a:pos x="35" y="23"/>
              </a:cxn>
              <a:cxn ang="0">
                <a:pos x="15" y="31"/>
              </a:cxn>
              <a:cxn ang="0">
                <a:pos x="0" y="41"/>
              </a:cxn>
            </a:cxnLst>
            <a:rect l="0" t="0" r="r" b="b"/>
            <a:pathLst>
              <a:path w="155" h="199">
                <a:moveTo>
                  <a:pt x="40" y="111"/>
                </a:moveTo>
                <a:lnTo>
                  <a:pt x="44" y="115"/>
                </a:lnTo>
                <a:lnTo>
                  <a:pt x="47" y="119"/>
                </a:lnTo>
                <a:lnTo>
                  <a:pt x="51" y="122"/>
                </a:lnTo>
                <a:lnTo>
                  <a:pt x="48" y="123"/>
                </a:lnTo>
                <a:lnTo>
                  <a:pt x="47" y="125"/>
                </a:lnTo>
                <a:lnTo>
                  <a:pt x="48" y="127"/>
                </a:lnTo>
                <a:lnTo>
                  <a:pt x="55" y="127"/>
                </a:lnTo>
                <a:lnTo>
                  <a:pt x="62" y="129"/>
                </a:lnTo>
                <a:lnTo>
                  <a:pt x="76" y="133"/>
                </a:lnTo>
                <a:lnTo>
                  <a:pt x="83" y="137"/>
                </a:lnTo>
                <a:lnTo>
                  <a:pt x="95" y="146"/>
                </a:lnTo>
                <a:lnTo>
                  <a:pt x="103" y="156"/>
                </a:lnTo>
                <a:lnTo>
                  <a:pt x="121" y="189"/>
                </a:lnTo>
                <a:lnTo>
                  <a:pt x="123" y="195"/>
                </a:lnTo>
                <a:lnTo>
                  <a:pt x="124" y="197"/>
                </a:lnTo>
                <a:lnTo>
                  <a:pt x="128" y="198"/>
                </a:lnTo>
                <a:lnTo>
                  <a:pt x="132" y="198"/>
                </a:lnTo>
                <a:lnTo>
                  <a:pt x="139" y="195"/>
                </a:lnTo>
                <a:lnTo>
                  <a:pt x="144" y="193"/>
                </a:lnTo>
                <a:lnTo>
                  <a:pt x="151" y="193"/>
                </a:lnTo>
                <a:lnTo>
                  <a:pt x="153" y="191"/>
                </a:lnTo>
                <a:lnTo>
                  <a:pt x="154" y="189"/>
                </a:lnTo>
                <a:lnTo>
                  <a:pt x="153" y="187"/>
                </a:lnTo>
                <a:lnTo>
                  <a:pt x="150" y="184"/>
                </a:lnTo>
                <a:lnTo>
                  <a:pt x="144" y="181"/>
                </a:lnTo>
                <a:lnTo>
                  <a:pt x="138" y="169"/>
                </a:lnTo>
                <a:lnTo>
                  <a:pt x="124" y="139"/>
                </a:lnTo>
                <a:lnTo>
                  <a:pt x="121" y="128"/>
                </a:lnTo>
                <a:lnTo>
                  <a:pt x="119" y="123"/>
                </a:lnTo>
                <a:lnTo>
                  <a:pt x="120" y="119"/>
                </a:lnTo>
                <a:lnTo>
                  <a:pt x="123" y="114"/>
                </a:lnTo>
                <a:lnTo>
                  <a:pt x="123" y="110"/>
                </a:lnTo>
                <a:lnTo>
                  <a:pt x="124" y="107"/>
                </a:lnTo>
                <a:lnTo>
                  <a:pt x="123" y="104"/>
                </a:lnTo>
                <a:lnTo>
                  <a:pt x="121" y="94"/>
                </a:lnTo>
                <a:lnTo>
                  <a:pt x="123" y="89"/>
                </a:lnTo>
                <a:lnTo>
                  <a:pt x="126" y="85"/>
                </a:lnTo>
                <a:lnTo>
                  <a:pt x="126" y="83"/>
                </a:lnTo>
                <a:lnTo>
                  <a:pt x="125" y="82"/>
                </a:lnTo>
                <a:lnTo>
                  <a:pt x="123" y="82"/>
                </a:lnTo>
                <a:lnTo>
                  <a:pt x="120" y="83"/>
                </a:lnTo>
                <a:lnTo>
                  <a:pt x="107" y="67"/>
                </a:lnTo>
                <a:lnTo>
                  <a:pt x="102" y="59"/>
                </a:lnTo>
                <a:lnTo>
                  <a:pt x="96" y="42"/>
                </a:lnTo>
                <a:lnTo>
                  <a:pt x="94" y="35"/>
                </a:lnTo>
                <a:lnTo>
                  <a:pt x="91" y="31"/>
                </a:lnTo>
                <a:lnTo>
                  <a:pt x="88" y="27"/>
                </a:lnTo>
                <a:lnTo>
                  <a:pt x="84" y="23"/>
                </a:lnTo>
                <a:lnTo>
                  <a:pt x="80" y="20"/>
                </a:lnTo>
                <a:lnTo>
                  <a:pt x="81" y="15"/>
                </a:lnTo>
                <a:lnTo>
                  <a:pt x="81" y="9"/>
                </a:lnTo>
                <a:lnTo>
                  <a:pt x="81" y="3"/>
                </a:lnTo>
                <a:lnTo>
                  <a:pt x="79" y="0"/>
                </a:lnTo>
                <a:lnTo>
                  <a:pt x="77" y="0"/>
                </a:lnTo>
                <a:lnTo>
                  <a:pt x="75" y="0"/>
                </a:lnTo>
                <a:lnTo>
                  <a:pt x="73" y="2"/>
                </a:lnTo>
                <a:lnTo>
                  <a:pt x="72" y="5"/>
                </a:lnTo>
                <a:lnTo>
                  <a:pt x="71" y="10"/>
                </a:lnTo>
                <a:lnTo>
                  <a:pt x="69" y="15"/>
                </a:lnTo>
                <a:lnTo>
                  <a:pt x="66" y="18"/>
                </a:lnTo>
                <a:lnTo>
                  <a:pt x="53" y="23"/>
                </a:lnTo>
                <a:lnTo>
                  <a:pt x="47" y="22"/>
                </a:lnTo>
                <a:lnTo>
                  <a:pt x="42" y="19"/>
                </a:lnTo>
                <a:lnTo>
                  <a:pt x="39" y="19"/>
                </a:lnTo>
                <a:lnTo>
                  <a:pt x="37" y="19"/>
                </a:lnTo>
                <a:lnTo>
                  <a:pt x="36" y="21"/>
                </a:lnTo>
                <a:lnTo>
                  <a:pt x="35" y="23"/>
                </a:lnTo>
                <a:lnTo>
                  <a:pt x="24" y="27"/>
                </a:lnTo>
                <a:lnTo>
                  <a:pt x="15" y="31"/>
                </a:lnTo>
                <a:lnTo>
                  <a:pt x="8" y="35"/>
                </a:lnTo>
                <a:lnTo>
                  <a:pt x="0" y="41"/>
                </a:lnTo>
                <a:lnTo>
                  <a:pt x="40" y="111"/>
                </a:lnTo>
              </a:path>
            </a:pathLst>
          </a:custGeom>
          <a:solidFill>
            <a:srgbClr val="FFEF57"/>
          </a:solidFill>
          <a:ln w="12700" cap="rnd" cmpd="sng">
            <a:solidFill>
              <a:srgbClr val="000000"/>
            </a:solidFill>
            <a:prstDash val="solid"/>
            <a:round/>
            <a:headEnd/>
            <a:tailEnd/>
          </a:ln>
          <a:effectLst/>
        </p:spPr>
        <p:txBody>
          <a:bodyPr/>
          <a:lstStyle/>
          <a:p>
            <a:endParaRPr lang="en-US"/>
          </a:p>
        </p:txBody>
      </p:sp>
      <p:sp>
        <p:nvSpPr>
          <p:cNvPr id="5513" name="Freeform 393"/>
          <p:cNvSpPr>
            <a:spLocks/>
          </p:cNvSpPr>
          <p:nvPr/>
        </p:nvSpPr>
        <p:spPr bwMode="auto">
          <a:xfrm>
            <a:off x="720725" y="3095625"/>
            <a:ext cx="63500" cy="179388"/>
          </a:xfrm>
          <a:custGeom>
            <a:avLst/>
            <a:gdLst/>
            <a:ahLst/>
            <a:cxnLst>
              <a:cxn ang="0">
                <a:pos x="28" y="10"/>
              </a:cxn>
              <a:cxn ang="0">
                <a:pos x="20" y="0"/>
              </a:cxn>
              <a:cxn ang="0">
                <a:pos x="17" y="6"/>
              </a:cxn>
              <a:cxn ang="0">
                <a:pos x="13" y="8"/>
              </a:cxn>
              <a:cxn ang="0">
                <a:pos x="12" y="12"/>
              </a:cxn>
              <a:cxn ang="0">
                <a:pos x="8" y="15"/>
              </a:cxn>
              <a:cxn ang="0">
                <a:pos x="8" y="19"/>
              </a:cxn>
              <a:cxn ang="0">
                <a:pos x="4" y="23"/>
              </a:cxn>
              <a:cxn ang="0">
                <a:pos x="4" y="28"/>
              </a:cxn>
              <a:cxn ang="0">
                <a:pos x="2" y="33"/>
              </a:cxn>
              <a:cxn ang="0">
                <a:pos x="2" y="40"/>
              </a:cxn>
              <a:cxn ang="0">
                <a:pos x="0" y="46"/>
              </a:cxn>
              <a:cxn ang="0">
                <a:pos x="2" y="53"/>
              </a:cxn>
              <a:cxn ang="0">
                <a:pos x="0" y="59"/>
              </a:cxn>
              <a:cxn ang="0">
                <a:pos x="2" y="65"/>
              </a:cxn>
              <a:cxn ang="0">
                <a:pos x="2" y="71"/>
              </a:cxn>
              <a:cxn ang="0">
                <a:pos x="4" y="76"/>
              </a:cxn>
              <a:cxn ang="0">
                <a:pos x="3" y="81"/>
              </a:cxn>
              <a:cxn ang="0">
                <a:pos x="6" y="85"/>
              </a:cxn>
              <a:cxn ang="0">
                <a:pos x="5" y="90"/>
              </a:cxn>
              <a:cxn ang="0">
                <a:pos x="8" y="93"/>
              </a:cxn>
              <a:cxn ang="0">
                <a:pos x="8" y="99"/>
              </a:cxn>
              <a:cxn ang="0">
                <a:pos x="12" y="102"/>
              </a:cxn>
              <a:cxn ang="0">
                <a:pos x="14" y="107"/>
              </a:cxn>
              <a:cxn ang="0">
                <a:pos x="18" y="108"/>
              </a:cxn>
              <a:cxn ang="0">
                <a:pos x="20" y="112"/>
              </a:cxn>
              <a:cxn ang="0">
                <a:pos x="29" y="103"/>
              </a:cxn>
              <a:cxn ang="0">
                <a:pos x="39" y="63"/>
              </a:cxn>
              <a:cxn ang="0">
                <a:pos x="28" y="10"/>
              </a:cxn>
            </a:cxnLst>
            <a:rect l="0" t="0" r="r" b="b"/>
            <a:pathLst>
              <a:path w="40" h="113">
                <a:moveTo>
                  <a:pt x="28" y="10"/>
                </a:moveTo>
                <a:lnTo>
                  <a:pt x="20" y="0"/>
                </a:lnTo>
                <a:lnTo>
                  <a:pt x="17" y="6"/>
                </a:lnTo>
                <a:lnTo>
                  <a:pt x="13" y="8"/>
                </a:lnTo>
                <a:lnTo>
                  <a:pt x="12" y="12"/>
                </a:lnTo>
                <a:lnTo>
                  <a:pt x="8" y="15"/>
                </a:lnTo>
                <a:lnTo>
                  <a:pt x="8" y="19"/>
                </a:lnTo>
                <a:lnTo>
                  <a:pt x="4" y="23"/>
                </a:lnTo>
                <a:lnTo>
                  <a:pt x="4" y="28"/>
                </a:lnTo>
                <a:lnTo>
                  <a:pt x="2" y="33"/>
                </a:lnTo>
                <a:lnTo>
                  <a:pt x="2" y="40"/>
                </a:lnTo>
                <a:lnTo>
                  <a:pt x="0" y="46"/>
                </a:lnTo>
                <a:lnTo>
                  <a:pt x="2" y="53"/>
                </a:lnTo>
                <a:lnTo>
                  <a:pt x="0" y="59"/>
                </a:lnTo>
                <a:lnTo>
                  <a:pt x="2" y="65"/>
                </a:lnTo>
                <a:lnTo>
                  <a:pt x="2" y="71"/>
                </a:lnTo>
                <a:lnTo>
                  <a:pt x="4" y="76"/>
                </a:lnTo>
                <a:lnTo>
                  <a:pt x="3" y="81"/>
                </a:lnTo>
                <a:lnTo>
                  <a:pt x="6" y="85"/>
                </a:lnTo>
                <a:lnTo>
                  <a:pt x="5" y="90"/>
                </a:lnTo>
                <a:lnTo>
                  <a:pt x="8" y="93"/>
                </a:lnTo>
                <a:lnTo>
                  <a:pt x="8" y="99"/>
                </a:lnTo>
                <a:lnTo>
                  <a:pt x="12" y="102"/>
                </a:lnTo>
                <a:lnTo>
                  <a:pt x="14" y="107"/>
                </a:lnTo>
                <a:lnTo>
                  <a:pt x="18" y="108"/>
                </a:lnTo>
                <a:lnTo>
                  <a:pt x="20" y="112"/>
                </a:lnTo>
                <a:lnTo>
                  <a:pt x="29" y="103"/>
                </a:lnTo>
                <a:lnTo>
                  <a:pt x="39" y="63"/>
                </a:lnTo>
                <a:lnTo>
                  <a:pt x="28" y="10"/>
                </a:lnTo>
              </a:path>
            </a:pathLst>
          </a:custGeom>
          <a:solidFill>
            <a:srgbClr val="FFFF7F"/>
          </a:solidFill>
          <a:ln w="12700" cap="rnd" cmpd="sng">
            <a:solidFill>
              <a:srgbClr val="000000"/>
            </a:solidFill>
            <a:prstDash val="solid"/>
            <a:round/>
            <a:headEnd/>
            <a:tailEnd/>
          </a:ln>
          <a:effectLst/>
        </p:spPr>
        <p:txBody>
          <a:bodyPr/>
          <a:lstStyle/>
          <a:p>
            <a:endParaRPr lang="en-US"/>
          </a:p>
        </p:txBody>
      </p:sp>
      <p:sp>
        <p:nvSpPr>
          <p:cNvPr id="5514" name="Freeform 394"/>
          <p:cNvSpPr>
            <a:spLocks/>
          </p:cNvSpPr>
          <p:nvPr/>
        </p:nvSpPr>
        <p:spPr bwMode="auto">
          <a:xfrm>
            <a:off x="742950" y="2782888"/>
            <a:ext cx="241300" cy="536575"/>
          </a:xfrm>
          <a:custGeom>
            <a:avLst/>
            <a:gdLst/>
            <a:ahLst/>
            <a:cxnLst>
              <a:cxn ang="0">
                <a:pos x="68" y="28"/>
              </a:cxn>
              <a:cxn ang="0">
                <a:pos x="66" y="37"/>
              </a:cxn>
              <a:cxn ang="0">
                <a:pos x="46" y="64"/>
              </a:cxn>
              <a:cxn ang="0">
                <a:pos x="38" y="75"/>
              </a:cxn>
              <a:cxn ang="0">
                <a:pos x="36" y="83"/>
              </a:cxn>
              <a:cxn ang="0">
                <a:pos x="38" y="105"/>
              </a:cxn>
              <a:cxn ang="0">
                <a:pos x="35" y="120"/>
              </a:cxn>
              <a:cxn ang="0">
                <a:pos x="30" y="129"/>
              </a:cxn>
              <a:cxn ang="0">
                <a:pos x="35" y="142"/>
              </a:cxn>
              <a:cxn ang="0">
                <a:pos x="33" y="162"/>
              </a:cxn>
              <a:cxn ang="0">
                <a:pos x="29" y="169"/>
              </a:cxn>
              <a:cxn ang="0">
                <a:pos x="33" y="178"/>
              </a:cxn>
              <a:cxn ang="0">
                <a:pos x="33" y="197"/>
              </a:cxn>
              <a:cxn ang="0">
                <a:pos x="26" y="204"/>
              </a:cxn>
              <a:cxn ang="0">
                <a:pos x="24" y="212"/>
              </a:cxn>
              <a:cxn ang="0">
                <a:pos x="4" y="226"/>
              </a:cxn>
              <a:cxn ang="0">
                <a:pos x="0" y="258"/>
              </a:cxn>
              <a:cxn ang="0">
                <a:pos x="4" y="283"/>
              </a:cxn>
              <a:cxn ang="0">
                <a:pos x="24" y="296"/>
              </a:cxn>
              <a:cxn ang="0">
                <a:pos x="30" y="311"/>
              </a:cxn>
              <a:cxn ang="0">
                <a:pos x="29" y="332"/>
              </a:cxn>
              <a:cxn ang="0">
                <a:pos x="88" y="328"/>
              </a:cxn>
              <a:cxn ang="0">
                <a:pos x="100" y="316"/>
              </a:cxn>
              <a:cxn ang="0">
                <a:pos x="104" y="311"/>
              </a:cxn>
              <a:cxn ang="0">
                <a:pos x="113" y="302"/>
              </a:cxn>
              <a:cxn ang="0">
                <a:pos x="127" y="290"/>
              </a:cxn>
              <a:cxn ang="0">
                <a:pos x="133" y="284"/>
              </a:cxn>
              <a:cxn ang="0">
                <a:pos x="138" y="268"/>
              </a:cxn>
              <a:cxn ang="0">
                <a:pos x="145" y="248"/>
              </a:cxn>
              <a:cxn ang="0">
                <a:pos x="151" y="241"/>
              </a:cxn>
              <a:cxn ang="0">
                <a:pos x="149" y="230"/>
              </a:cxn>
              <a:cxn ang="0">
                <a:pos x="148" y="213"/>
              </a:cxn>
              <a:cxn ang="0">
                <a:pos x="149" y="195"/>
              </a:cxn>
              <a:cxn ang="0">
                <a:pos x="145" y="186"/>
              </a:cxn>
              <a:cxn ang="0">
                <a:pos x="142" y="171"/>
              </a:cxn>
              <a:cxn ang="0">
                <a:pos x="142" y="156"/>
              </a:cxn>
              <a:cxn ang="0">
                <a:pos x="136" y="150"/>
              </a:cxn>
              <a:cxn ang="0">
                <a:pos x="130" y="138"/>
              </a:cxn>
              <a:cxn ang="0">
                <a:pos x="132" y="124"/>
              </a:cxn>
              <a:cxn ang="0">
                <a:pos x="130" y="119"/>
              </a:cxn>
              <a:cxn ang="0">
                <a:pos x="122" y="110"/>
              </a:cxn>
              <a:cxn ang="0">
                <a:pos x="122" y="98"/>
              </a:cxn>
              <a:cxn ang="0">
                <a:pos x="128" y="89"/>
              </a:cxn>
              <a:cxn ang="0">
                <a:pos x="114" y="59"/>
              </a:cxn>
              <a:cxn ang="0">
                <a:pos x="117" y="20"/>
              </a:cxn>
              <a:cxn ang="0">
                <a:pos x="111" y="4"/>
              </a:cxn>
              <a:cxn ang="0">
                <a:pos x="87" y="18"/>
              </a:cxn>
            </a:cxnLst>
            <a:rect l="0" t="0" r="r" b="b"/>
            <a:pathLst>
              <a:path w="152" h="338">
                <a:moveTo>
                  <a:pt x="78" y="26"/>
                </a:moveTo>
                <a:lnTo>
                  <a:pt x="71" y="27"/>
                </a:lnTo>
                <a:lnTo>
                  <a:pt x="68" y="28"/>
                </a:lnTo>
                <a:lnTo>
                  <a:pt x="67" y="30"/>
                </a:lnTo>
                <a:lnTo>
                  <a:pt x="66" y="32"/>
                </a:lnTo>
                <a:lnTo>
                  <a:pt x="66" y="37"/>
                </a:lnTo>
                <a:lnTo>
                  <a:pt x="59" y="45"/>
                </a:lnTo>
                <a:lnTo>
                  <a:pt x="52" y="54"/>
                </a:lnTo>
                <a:lnTo>
                  <a:pt x="46" y="64"/>
                </a:lnTo>
                <a:lnTo>
                  <a:pt x="44" y="69"/>
                </a:lnTo>
                <a:lnTo>
                  <a:pt x="40" y="73"/>
                </a:lnTo>
                <a:lnTo>
                  <a:pt x="38" y="75"/>
                </a:lnTo>
                <a:lnTo>
                  <a:pt x="36" y="77"/>
                </a:lnTo>
                <a:lnTo>
                  <a:pt x="35" y="80"/>
                </a:lnTo>
                <a:lnTo>
                  <a:pt x="36" y="83"/>
                </a:lnTo>
                <a:lnTo>
                  <a:pt x="37" y="88"/>
                </a:lnTo>
                <a:lnTo>
                  <a:pt x="38" y="98"/>
                </a:lnTo>
                <a:lnTo>
                  <a:pt x="38" y="105"/>
                </a:lnTo>
                <a:lnTo>
                  <a:pt x="37" y="111"/>
                </a:lnTo>
                <a:lnTo>
                  <a:pt x="36" y="116"/>
                </a:lnTo>
                <a:lnTo>
                  <a:pt x="35" y="120"/>
                </a:lnTo>
                <a:lnTo>
                  <a:pt x="32" y="124"/>
                </a:lnTo>
                <a:lnTo>
                  <a:pt x="30" y="126"/>
                </a:lnTo>
                <a:lnTo>
                  <a:pt x="30" y="129"/>
                </a:lnTo>
                <a:lnTo>
                  <a:pt x="32" y="132"/>
                </a:lnTo>
                <a:lnTo>
                  <a:pt x="33" y="136"/>
                </a:lnTo>
                <a:lnTo>
                  <a:pt x="35" y="142"/>
                </a:lnTo>
                <a:lnTo>
                  <a:pt x="35" y="148"/>
                </a:lnTo>
                <a:lnTo>
                  <a:pt x="35" y="155"/>
                </a:lnTo>
                <a:lnTo>
                  <a:pt x="33" y="162"/>
                </a:lnTo>
                <a:lnTo>
                  <a:pt x="31" y="165"/>
                </a:lnTo>
                <a:lnTo>
                  <a:pt x="30" y="167"/>
                </a:lnTo>
                <a:lnTo>
                  <a:pt x="29" y="169"/>
                </a:lnTo>
                <a:lnTo>
                  <a:pt x="30" y="172"/>
                </a:lnTo>
                <a:lnTo>
                  <a:pt x="31" y="175"/>
                </a:lnTo>
                <a:lnTo>
                  <a:pt x="33" y="178"/>
                </a:lnTo>
                <a:lnTo>
                  <a:pt x="34" y="184"/>
                </a:lnTo>
                <a:lnTo>
                  <a:pt x="34" y="191"/>
                </a:lnTo>
                <a:lnTo>
                  <a:pt x="33" y="197"/>
                </a:lnTo>
                <a:lnTo>
                  <a:pt x="31" y="202"/>
                </a:lnTo>
                <a:lnTo>
                  <a:pt x="29" y="203"/>
                </a:lnTo>
                <a:lnTo>
                  <a:pt x="26" y="204"/>
                </a:lnTo>
                <a:lnTo>
                  <a:pt x="25" y="207"/>
                </a:lnTo>
                <a:lnTo>
                  <a:pt x="25" y="210"/>
                </a:lnTo>
                <a:lnTo>
                  <a:pt x="24" y="212"/>
                </a:lnTo>
                <a:lnTo>
                  <a:pt x="14" y="207"/>
                </a:lnTo>
                <a:lnTo>
                  <a:pt x="8" y="216"/>
                </a:lnTo>
                <a:lnTo>
                  <a:pt x="4" y="226"/>
                </a:lnTo>
                <a:lnTo>
                  <a:pt x="2" y="235"/>
                </a:lnTo>
                <a:lnTo>
                  <a:pt x="0" y="246"/>
                </a:lnTo>
                <a:lnTo>
                  <a:pt x="0" y="258"/>
                </a:lnTo>
                <a:lnTo>
                  <a:pt x="0" y="268"/>
                </a:lnTo>
                <a:lnTo>
                  <a:pt x="2" y="275"/>
                </a:lnTo>
                <a:lnTo>
                  <a:pt x="4" y="283"/>
                </a:lnTo>
                <a:lnTo>
                  <a:pt x="10" y="292"/>
                </a:lnTo>
                <a:lnTo>
                  <a:pt x="15" y="301"/>
                </a:lnTo>
                <a:lnTo>
                  <a:pt x="24" y="296"/>
                </a:lnTo>
                <a:lnTo>
                  <a:pt x="27" y="299"/>
                </a:lnTo>
                <a:lnTo>
                  <a:pt x="29" y="304"/>
                </a:lnTo>
                <a:lnTo>
                  <a:pt x="30" y="311"/>
                </a:lnTo>
                <a:lnTo>
                  <a:pt x="30" y="319"/>
                </a:lnTo>
                <a:lnTo>
                  <a:pt x="30" y="325"/>
                </a:lnTo>
                <a:lnTo>
                  <a:pt x="29" y="332"/>
                </a:lnTo>
                <a:lnTo>
                  <a:pt x="84" y="337"/>
                </a:lnTo>
                <a:lnTo>
                  <a:pt x="85" y="333"/>
                </a:lnTo>
                <a:lnTo>
                  <a:pt x="88" y="328"/>
                </a:lnTo>
                <a:lnTo>
                  <a:pt x="93" y="322"/>
                </a:lnTo>
                <a:lnTo>
                  <a:pt x="97" y="317"/>
                </a:lnTo>
                <a:lnTo>
                  <a:pt x="100" y="316"/>
                </a:lnTo>
                <a:lnTo>
                  <a:pt x="102" y="314"/>
                </a:lnTo>
                <a:lnTo>
                  <a:pt x="103" y="313"/>
                </a:lnTo>
                <a:lnTo>
                  <a:pt x="104" y="311"/>
                </a:lnTo>
                <a:lnTo>
                  <a:pt x="105" y="309"/>
                </a:lnTo>
                <a:lnTo>
                  <a:pt x="108" y="306"/>
                </a:lnTo>
                <a:lnTo>
                  <a:pt x="113" y="302"/>
                </a:lnTo>
                <a:lnTo>
                  <a:pt x="118" y="299"/>
                </a:lnTo>
                <a:lnTo>
                  <a:pt x="122" y="295"/>
                </a:lnTo>
                <a:lnTo>
                  <a:pt x="127" y="290"/>
                </a:lnTo>
                <a:lnTo>
                  <a:pt x="130" y="288"/>
                </a:lnTo>
                <a:lnTo>
                  <a:pt x="132" y="286"/>
                </a:lnTo>
                <a:lnTo>
                  <a:pt x="133" y="284"/>
                </a:lnTo>
                <a:lnTo>
                  <a:pt x="134" y="280"/>
                </a:lnTo>
                <a:lnTo>
                  <a:pt x="136" y="274"/>
                </a:lnTo>
                <a:lnTo>
                  <a:pt x="138" y="268"/>
                </a:lnTo>
                <a:lnTo>
                  <a:pt x="141" y="263"/>
                </a:lnTo>
                <a:lnTo>
                  <a:pt x="143" y="255"/>
                </a:lnTo>
                <a:lnTo>
                  <a:pt x="145" y="248"/>
                </a:lnTo>
                <a:lnTo>
                  <a:pt x="148" y="245"/>
                </a:lnTo>
                <a:lnTo>
                  <a:pt x="150" y="243"/>
                </a:lnTo>
                <a:lnTo>
                  <a:pt x="151" y="241"/>
                </a:lnTo>
                <a:lnTo>
                  <a:pt x="151" y="238"/>
                </a:lnTo>
                <a:lnTo>
                  <a:pt x="150" y="235"/>
                </a:lnTo>
                <a:lnTo>
                  <a:pt x="149" y="230"/>
                </a:lnTo>
                <a:lnTo>
                  <a:pt x="149" y="224"/>
                </a:lnTo>
                <a:lnTo>
                  <a:pt x="149" y="219"/>
                </a:lnTo>
                <a:lnTo>
                  <a:pt x="148" y="213"/>
                </a:lnTo>
                <a:lnTo>
                  <a:pt x="147" y="207"/>
                </a:lnTo>
                <a:lnTo>
                  <a:pt x="146" y="199"/>
                </a:lnTo>
                <a:lnTo>
                  <a:pt x="149" y="195"/>
                </a:lnTo>
                <a:lnTo>
                  <a:pt x="149" y="191"/>
                </a:lnTo>
                <a:lnTo>
                  <a:pt x="148" y="189"/>
                </a:lnTo>
                <a:lnTo>
                  <a:pt x="145" y="186"/>
                </a:lnTo>
                <a:lnTo>
                  <a:pt x="144" y="182"/>
                </a:lnTo>
                <a:lnTo>
                  <a:pt x="143" y="177"/>
                </a:lnTo>
                <a:lnTo>
                  <a:pt x="142" y="171"/>
                </a:lnTo>
                <a:lnTo>
                  <a:pt x="141" y="164"/>
                </a:lnTo>
                <a:lnTo>
                  <a:pt x="142" y="160"/>
                </a:lnTo>
                <a:lnTo>
                  <a:pt x="142" y="156"/>
                </a:lnTo>
                <a:lnTo>
                  <a:pt x="141" y="154"/>
                </a:lnTo>
                <a:lnTo>
                  <a:pt x="139" y="153"/>
                </a:lnTo>
                <a:lnTo>
                  <a:pt x="136" y="150"/>
                </a:lnTo>
                <a:lnTo>
                  <a:pt x="133" y="147"/>
                </a:lnTo>
                <a:lnTo>
                  <a:pt x="131" y="143"/>
                </a:lnTo>
                <a:lnTo>
                  <a:pt x="130" y="138"/>
                </a:lnTo>
                <a:lnTo>
                  <a:pt x="130" y="133"/>
                </a:lnTo>
                <a:lnTo>
                  <a:pt x="130" y="129"/>
                </a:lnTo>
                <a:lnTo>
                  <a:pt x="132" y="124"/>
                </a:lnTo>
                <a:lnTo>
                  <a:pt x="132" y="122"/>
                </a:lnTo>
                <a:lnTo>
                  <a:pt x="132" y="120"/>
                </a:lnTo>
                <a:lnTo>
                  <a:pt x="130" y="119"/>
                </a:lnTo>
                <a:lnTo>
                  <a:pt x="127" y="117"/>
                </a:lnTo>
                <a:lnTo>
                  <a:pt x="125" y="114"/>
                </a:lnTo>
                <a:lnTo>
                  <a:pt x="122" y="110"/>
                </a:lnTo>
                <a:lnTo>
                  <a:pt x="122" y="107"/>
                </a:lnTo>
                <a:lnTo>
                  <a:pt x="121" y="103"/>
                </a:lnTo>
                <a:lnTo>
                  <a:pt x="122" y="98"/>
                </a:lnTo>
                <a:lnTo>
                  <a:pt x="123" y="95"/>
                </a:lnTo>
                <a:lnTo>
                  <a:pt x="126" y="92"/>
                </a:lnTo>
                <a:lnTo>
                  <a:pt x="128" y="89"/>
                </a:lnTo>
                <a:lnTo>
                  <a:pt x="121" y="79"/>
                </a:lnTo>
                <a:lnTo>
                  <a:pt x="117" y="69"/>
                </a:lnTo>
                <a:lnTo>
                  <a:pt x="114" y="59"/>
                </a:lnTo>
                <a:lnTo>
                  <a:pt x="113" y="47"/>
                </a:lnTo>
                <a:lnTo>
                  <a:pt x="114" y="34"/>
                </a:lnTo>
                <a:lnTo>
                  <a:pt x="117" y="20"/>
                </a:lnTo>
                <a:lnTo>
                  <a:pt x="120" y="8"/>
                </a:lnTo>
                <a:lnTo>
                  <a:pt x="122" y="0"/>
                </a:lnTo>
                <a:lnTo>
                  <a:pt x="111" y="4"/>
                </a:lnTo>
                <a:lnTo>
                  <a:pt x="102" y="8"/>
                </a:lnTo>
                <a:lnTo>
                  <a:pt x="95" y="12"/>
                </a:lnTo>
                <a:lnTo>
                  <a:pt x="87" y="18"/>
                </a:lnTo>
                <a:lnTo>
                  <a:pt x="78" y="26"/>
                </a:lnTo>
              </a:path>
            </a:pathLst>
          </a:custGeom>
          <a:solidFill>
            <a:srgbClr val="FFEF57"/>
          </a:solidFill>
          <a:ln w="12700" cap="rnd" cmpd="sng">
            <a:solidFill>
              <a:srgbClr val="000000"/>
            </a:solidFill>
            <a:prstDash val="solid"/>
            <a:round/>
            <a:headEnd/>
            <a:tailEnd/>
          </a:ln>
          <a:effectLst/>
        </p:spPr>
        <p:txBody>
          <a:bodyPr/>
          <a:lstStyle/>
          <a:p>
            <a:endParaRPr lang="en-US"/>
          </a:p>
        </p:txBody>
      </p:sp>
      <p:sp>
        <p:nvSpPr>
          <p:cNvPr id="5515" name="Freeform 395"/>
          <p:cNvSpPr>
            <a:spLocks/>
          </p:cNvSpPr>
          <p:nvPr/>
        </p:nvSpPr>
        <p:spPr bwMode="auto">
          <a:xfrm>
            <a:off x="847725" y="2863850"/>
            <a:ext cx="65088" cy="76200"/>
          </a:xfrm>
          <a:custGeom>
            <a:avLst/>
            <a:gdLst/>
            <a:ahLst/>
            <a:cxnLst>
              <a:cxn ang="0">
                <a:pos x="24" y="5"/>
              </a:cxn>
              <a:cxn ang="0">
                <a:pos x="20" y="0"/>
              </a:cxn>
              <a:cxn ang="0">
                <a:pos x="19" y="4"/>
              </a:cxn>
              <a:cxn ang="0">
                <a:pos x="16" y="11"/>
              </a:cxn>
              <a:cxn ang="0">
                <a:pos x="8" y="22"/>
              </a:cxn>
              <a:cxn ang="0">
                <a:pos x="3" y="30"/>
              </a:cxn>
              <a:cxn ang="0">
                <a:pos x="1" y="36"/>
              </a:cxn>
              <a:cxn ang="0">
                <a:pos x="0" y="40"/>
              </a:cxn>
              <a:cxn ang="0">
                <a:pos x="2" y="43"/>
              </a:cxn>
              <a:cxn ang="0">
                <a:pos x="14" y="47"/>
              </a:cxn>
              <a:cxn ang="0">
                <a:pos x="35" y="36"/>
              </a:cxn>
              <a:cxn ang="0">
                <a:pos x="37" y="27"/>
              </a:cxn>
              <a:cxn ang="0">
                <a:pos x="40" y="20"/>
              </a:cxn>
              <a:cxn ang="0">
                <a:pos x="35" y="16"/>
              </a:cxn>
              <a:cxn ang="0">
                <a:pos x="31" y="12"/>
              </a:cxn>
              <a:cxn ang="0">
                <a:pos x="24" y="5"/>
              </a:cxn>
            </a:cxnLst>
            <a:rect l="0" t="0" r="r" b="b"/>
            <a:pathLst>
              <a:path w="41" h="48">
                <a:moveTo>
                  <a:pt x="24" y="5"/>
                </a:moveTo>
                <a:lnTo>
                  <a:pt x="20" y="0"/>
                </a:lnTo>
                <a:lnTo>
                  <a:pt x="19" y="4"/>
                </a:lnTo>
                <a:lnTo>
                  <a:pt x="16" y="11"/>
                </a:lnTo>
                <a:lnTo>
                  <a:pt x="8" y="22"/>
                </a:lnTo>
                <a:lnTo>
                  <a:pt x="3" y="30"/>
                </a:lnTo>
                <a:lnTo>
                  <a:pt x="1" y="36"/>
                </a:lnTo>
                <a:lnTo>
                  <a:pt x="0" y="40"/>
                </a:lnTo>
                <a:lnTo>
                  <a:pt x="2" y="43"/>
                </a:lnTo>
                <a:lnTo>
                  <a:pt x="14" y="47"/>
                </a:lnTo>
                <a:lnTo>
                  <a:pt x="35" y="36"/>
                </a:lnTo>
                <a:lnTo>
                  <a:pt x="37" y="27"/>
                </a:lnTo>
                <a:lnTo>
                  <a:pt x="40" y="20"/>
                </a:lnTo>
                <a:lnTo>
                  <a:pt x="35" y="16"/>
                </a:lnTo>
                <a:lnTo>
                  <a:pt x="31" y="12"/>
                </a:lnTo>
                <a:lnTo>
                  <a:pt x="24" y="5"/>
                </a:lnTo>
              </a:path>
            </a:pathLst>
          </a:custGeom>
          <a:solidFill>
            <a:srgbClr val="BF8F57"/>
          </a:solidFill>
          <a:ln w="9525" cap="rnd">
            <a:noFill/>
            <a:round/>
            <a:headEnd/>
            <a:tailEnd/>
          </a:ln>
          <a:effectLst/>
        </p:spPr>
        <p:txBody>
          <a:bodyPr/>
          <a:lstStyle/>
          <a:p>
            <a:endParaRPr lang="en-US"/>
          </a:p>
        </p:txBody>
      </p:sp>
      <p:sp>
        <p:nvSpPr>
          <p:cNvPr id="5516" name="Freeform 396"/>
          <p:cNvSpPr>
            <a:spLocks/>
          </p:cNvSpPr>
          <p:nvPr/>
        </p:nvSpPr>
        <p:spPr bwMode="auto">
          <a:xfrm>
            <a:off x="892175" y="2828925"/>
            <a:ext cx="34925" cy="47625"/>
          </a:xfrm>
          <a:custGeom>
            <a:avLst/>
            <a:gdLst/>
            <a:ahLst/>
            <a:cxnLst>
              <a:cxn ang="0">
                <a:pos x="0" y="18"/>
              </a:cxn>
              <a:cxn ang="0">
                <a:pos x="0" y="17"/>
              </a:cxn>
              <a:cxn ang="0">
                <a:pos x="7" y="9"/>
              </a:cxn>
              <a:cxn ang="0">
                <a:pos x="15" y="4"/>
              </a:cxn>
              <a:cxn ang="0">
                <a:pos x="18" y="1"/>
              </a:cxn>
              <a:cxn ang="0">
                <a:pos x="21" y="0"/>
              </a:cxn>
              <a:cxn ang="0">
                <a:pos x="20" y="12"/>
              </a:cxn>
              <a:cxn ang="0">
                <a:pos x="21" y="21"/>
              </a:cxn>
              <a:cxn ang="0">
                <a:pos x="21" y="25"/>
              </a:cxn>
              <a:cxn ang="0">
                <a:pos x="18" y="28"/>
              </a:cxn>
              <a:cxn ang="0">
                <a:pos x="7" y="29"/>
              </a:cxn>
              <a:cxn ang="0">
                <a:pos x="4" y="27"/>
              </a:cxn>
              <a:cxn ang="0">
                <a:pos x="0" y="18"/>
              </a:cxn>
            </a:cxnLst>
            <a:rect l="0" t="0" r="r" b="b"/>
            <a:pathLst>
              <a:path w="22" h="30">
                <a:moveTo>
                  <a:pt x="0" y="18"/>
                </a:moveTo>
                <a:lnTo>
                  <a:pt x="0" y="17"/>
                </a:lnTo>
                <a:lnTo>
                  <a:pt x="7" y="9"/>
                </a:lnTo>
                <a:lnTo>
                  <a:pt x="15" y="4"/>
                </a:lnTo>
                <a:lnTo>
                  <a:pt x="18" y="1"/>
                </a:lnTo>
                <a:lnTo>
                  <a:pt x="21" y="0"/>
                </a:lnTo>
                <a:lnTo>
                  <a:pt x="20" y="12"/>
                </a:lnTo>
                <a:lnTo>
                  <a:pt x="21" y="21"/>
                </a:lnTo>
                <a:lnTo>
                  <a:pt x="21" y="25"/>
                </a:lnTo>
                <a:lnTo>
                  <a:pt x="18" y="28"/>
                </a:lnTo>
                <a:lnTo>
                  <a:pt x="7" y="29"/>
                </a:lnTo>
                <a:lnTo>
                  <a:pt x="4" y="27"/>
                </a:lnTo>
                <a:lnTo>
                  <a:pt x="0" y="18"/>
                </a:lnTo>
              </a:path>
            </a:pathLst>
          </a:custGeom>
          <a:solidFill>
            <a:srgbClr val="BF8F57"/>
          </a:solidFill>
          <a:ln w="9525" cap="rnd">
            <a:noFill/>
            <a:round/>
            <a:headEnd/>
            <a:tailEnd/>
          </a:ln>
          <a:effectLst/>
        </p:spPr>
        <p:txBody>
          <a:bodyPr/>
          <a:lstStyle/>
          <a:p>
            <a:endParaRPr lang="en-US"/>
          </a:p>
        </p:txBody>
      </p:sp>
      <p:sp>
        <p:nvSpPr>
          <p:cNvPr id="5517" name="Freeform 397"/>
          <p:cNvSpPr>
            <a:spLocks/>
          </p:cNvSpPr>
          <p:nvPr/>
        </p:nvSpPr>
        <p:spPr bwMode="auto">
          <a:xfrm>
            <a:off x="862013" y="2789238"/>
            <a:ext cx="73025" cy="58737"/>
          </a:xfrm>
          <a:custGeom>
            <a:avLst/>
            <a:gdLst/>
            <a:ahLst/>
            <a:cxnLst>
              <a:cxn ang="0">
                <a:pos x="0" y="26"/>
              </a:cxn>
              <a:cxn ang="0">
                <a:pos x="6" y="32"/>
              </a:cxn>
              <a:cxn ang="0">
                <a:pos x="10" y="36"/>
              </a:cxn>
              <a:cxn ang="0">
                <a:pos x="33" y="25"/>
              </a:cxn>
              <a:cxn ang="0">
                <a:pos x="38" y="22"/>
              </a:cxn>
              <a:cxn ang="0">
                <a:pos x="41" y="18"/>
              </a:cxn>
              <a:cxn ang="0">
                <a:pos x="43" y="14"/>
              </a:cxn>
              <a:cxn ang="0">
                <a:pos x="43" y="11"/>
              </a:cxn>
              <a:cxn ang="0">
                <a:pos x="45" y="5"/>
              </a:cxn>
              <a:cxn ang="0">
                <a:pos x="45" y="0"/>
              </a:cxn>
              <a:cxn ang="0">
                <a:pos x="31" y="6"/>
              </a:cxn>
              <a:cxn ang="0">
                <a:pos x="22" y="11"/>
              </a:cxn>
              <a:cxn ang="0">
                <a:pos x="17" y="14"/>
              </a:cxn>
              <a:cxn ang="0">
                <a:pos x="5" y="25"/>
              </a:cxn>
              <a:cxn ang="0">
                <a:pos x="0" y="26"/>
              </a:cxn>
            </a:cxnLst>
            <a:rect l="0" t="0" r="r" b="b"/>
            <a:pathLst>
              <a:path w="46" h="37">
                <a:moveTo>
                  <a:pt x="0" y="26"/>
                </a:moveTo>
                <a:lnTo>
                  <a:pt x="6" y="32"/>
                </a:lnTo>
                <a:lnTo>
                  <a:pt x="10" y="36"/>
                </a:lnTo>
                <a:lnTo>
                  <a:pt x="33" y="25"/>
                </a:lnTo>
                <a:lnTo>
                  <a:pt x="38" y="22"/>
                </a:lnTo>
                <a:lnTo>
                  <a:pt x="41" y="18"/>
                </a:lnTo>
                <a:lnTo>
                  <a:pt x="43" y="14"/>
                </a:lnTo>
                <a:lnTo>
                  <a:pt x="43" y="11"/>
                </a:lnTo>
                <a:lnTo>
                  <a:pt x="45" y="5"/>
                </a:lnTo>
                <a:lnTo>
                  <a:pt x="45" y="0"/>
                </a:lnTo>
                <a:lnTo>
                  <a:pt x="31" y="6"/>
                </a:lnTo>
                <a:lnTo>
                  <a:pt x="22" y="11"/>
                </a:lnTo>
                <a:lnTo>
                  <a:pt x="17" y="14"/>
                </a:lnTo>
                <a:lnTo>
                  <a:pt x="5" y="25"/>
                </a:lnTo>
                <a:lnTo>
                  <a:pt x="0" y="26"/>
                </a:lnTo>
              </a:path>
            </a:pathLst>
          </a:custGeom>
          <a:solidFill>
            <a:srgbClr val="BF8F57"/>
          </a:solidFill>
          <a:ln w="9525" cap="rnd">
            <a:noFill/>
            <a:round/>
            <a:headEnd/>
            <a:tailEnd/>
          </a:ln>
          <a:effectLst/>
        </p:spPr>
        <p:txBody>
          <a:bodyPr/>
          <a:lstStyle/>
          <a:p>
            <a:endParaRPr lang="en-US"/>
          </a:p>
        </p:txBody>
      </p:sp>
      <p:sp>
        <p:nvSpPr>
          <p:cNvPr id="5518" name="Freeform 398"/>
          <p:cNvSpPr>
            <a:spLocks/>
          </p:cNvSpPr>
          <p:nvPr/>
        </p:nvSpPr>
        <p:spPr bwMode="auto">
          <a:xfrm>
            <a:off x="803275" y="2836863"/>
            <a:ext cx="73025" cy="85725"/>
          </a:xfrm>
          <a:custGeom>
            <a:avLst/>
            <a:gdLst/>
            <a:ahLst/>
            <a:cxnLst>
              <a:cxn ang="0">
                <a:pos x="33" y="0"/>
              </a:cxn>
              <a:cxn ang="0">
                <a:pos x="30" y="6"/>
              </a:cxn>
              <a:cxn ang="0">
                <a:pos x="28" y="9"/>
              </a:cxn>
              <a:cxn ang="0">
                <a:pos x="25" y="12"/>
              </a:cxn>
              <a:cxn ang="0">
                <a:pos x="21" y="17"/>
              </a:cxn>
              <a:cxn ang="0">
                <a:pos x="17" y="23"/>
              </a:cxn>
              <a:cxn ang="0">
                <a:pos x="13" y="29"/>
              </a:cxn>
              <a:cxn ang="0">
                <a:pos x="6" y="41"/>
              </a:cxn>
              <a:cxn ang="0">
                <a:pos x="0" y="44"/>
              </a:cxn>
              <a:cxn ang="0">
                <a:pos x="8" y="50"/>
              </a:cxn>
              <a:cxn ang="0">
                <a:pos x="13" y="53"/>
              </a:cxn>
              <a:cxn ang="0">
                <a:pos x="35" y="32"/>
              </a:cxn>
              <a:cxn ang="0">
                <a:pos x="44" y="18"/>
              </a:cxn>
              <a:cxn ang="0">
                <a:pos x="45" y="14"/>
              </a:cxn>
              <a:cxn ang="0">
                <a:pos x="44" y="12"/>
              </a:cxn>
              <a:cxn ang="0">
                <a:pos x="33" y="0"/>
              </a:cxn>
            </a:cxnLst>
            <a:rect l="0" t="0" r="r" b="b"/>
            <a:pathLst>
              <a:path w="46" h="54">
                <a:moveTo>
                  <a:pt x="33" y="0"/>
                </a:moveTo>
                <a:lnTo>
                  <a:pt x="30" y="6"/>
                </a:lnTo>
                <a:lnTo>
                  <a:pt x="28" y="9"/>
                </a:lnTo>
                <a:lnTo>
                  <a:pt x="25" y="12"/>
                </a:lnTo>
                <a:lnTo>
                  <a:pt x="21" y="17"/>
                </a:lnTo>
                <a:lnTo>
                  <a:pt x="17" y="23"/>
                </a:lnTo>
                <a:lnTo>
                  <a:pt x="13" y="29"/>
                </a:lnTo>
                <a:lnTo>
                  <a:pt x="6" y="41"/>
                </a:lnTo>
                <a:lnTo>
                  <a:pt x="0" y="44"/>
                </a:lnTo>
                <a:lnTo>
                  <a:pt x="8" y="50"/>
                </a:lnTo>
                <a:lnTo>
                  <a:pt x="13" y="53"/>
                </a:lnTo>
                <a:lnTo>
                  <a:pt x="35" y="32"/>
                </a:lnTo>
                <a:lnTo>
                  <a:pt x="44" y="18"/>
                </a:lnTo>
                <a:lnTo>
                  <a:pt x="45" y="14"/>
                </a:lnTo>
                <a:lnTo>
                  <a:pt x="44" y="12"/>
                </a:lnTo>
                <a:lnTo>
                  <a:pt x="33" y="0"/>
                </a:lnTo>
              </a:path>
            </a:pathLst>
          </a:custGeom>
          <a:solidFill>
            <a:srgbClr val="BF8F57"/>
          </a:solidFill>
          <a:ln w="9525" cap="rnd">
            <a:noFill/>
            <a:round/>
            <a:headEnd/>
            <a:tailEnd/>
          </a:ln>
          <a:effectLst/>
        </p:spPr>
        <p:txBody>
          <a:bodyPr/>
          <a:lstStyle/>
          <a:p>
            <a:endParaRPr lang="en-US"/>
          </a:p>
        </p:txBody>
      </p:sp>
      <p:sp>
        <p:nvSpPr>
          <p:cNvPr id="5519" name="Freeform 399"/>
          <p:cNvSpPr>
            <a:spLocks/>
          </p:cNvSpPr>
          <p:nvPr/>
        </p:nvSpPr>
        <p:spPr bwMode="auto">
          <a:xfrm>
            <a:off x="798513" y="2916238"/>
            <a:ext cx="39687" cy="71437"/>
          </a:xfrm>
          <a:custGeom>
            <a:avLst/>
            <a:gdLst/>
            <a:ahLst/>
            <a:cxnLst>
              <a:cxn ang="0">
                <a:pos x="4" y="0"/>
              </a:cxn>
              <a:cxn ang="0">
                <a:pos x="9" y="5"/>
              </a:cxn>
              <a:cxn ang="0">
                <a:pos x="19" y="10"/>
              </a:cxn>
              <a:cxn ang="0">
                <a:pos x="23" y="12"/>
              </a:cxn>
              <a:cxn ang="0">
                <a:pos x="24" y="16"/>
              </a:cxn>
              <a:cxn ang="0">
                <a:pos x="24" y="29"/>
              </a:cxn>
              <a:cxn ang="0">
                <a:pos x="18" y="44"/>
              </a:cxn>
              <a:cxn ang="0">
                <a:pos x="13" y="44"/>
              </a:cxn>
              <a:cxn ang="0">
                <a:pos x="10" y="43"/>
              </a:cxn>
              <a:cxn ang="0">
                <a:pos x="6" y="42"/>
              </a:cxn>
              <a:cxn ang="0">
                <a:pos x="0" y="40"/>
              </a:cxn>
              <a:cxn ang="0">
                <a:pos x="3" y="38"/>
              </a:cxn>
              <a:cxn ang="0">
                <a:pos x="5" y="35"/>
              </a:cxn>
              <a:cxn ang="0">
                <a:pos x="5" y="31"/>
              </a:cxn>
              <a:cxn ang="0">
                <a:pos x="6" y="19"/>
              </a:cxn>
              <a:cxn ang="0">
                <a:pos x="7" y="13"/>
              </a:cxn>
              <a:cxn ang="0">
                <a:pos x="6" y="9"/>
              </a:cxn>
              <a:cxn ang="0">
                <a:pos x="6" y="5"/>
              </a:cxn>
              <a:cxn ang="0">
                <a:pos x="4" y="0"/>
              </a:cxn>
            </a:cxnLst>
            <a:rect l="0" t="0" r="r" b="b"/>
            <a:pathLst>
              <a:path w="25" h="45">
                <a:moveTo>
                  <a:pt x="4" y="0"/>
                </a:moveTo>
                <a:lnTo>
                  <a:pt x="9" y="5"/>
                </a:lnTo>
                <a:lnTo>
                  <a:pt x="19" y="10"/>
                </a:lnTo>
                <a:lnTo>
                  <a:pt x="23" y="12"/>
                </a:lnTo>
                <a:lnTo>
                  <a:pt x="24" y="16"/>
                </a:lnTo>
                <a:lnTo>
                  <a:pt x="24" y="29"/>
                </a:lnTo>
                <a:lnTo>
                  <a:pt x="18" y="44"/>
                </a:lnTo>
                <a:lnTo>
                  <a:pt x="13" y="44"/>
                </a:lnTo>
                <a:lnTo>
                  <a:pt x="10" y="43"/>
                </a:lnTo>
                <a:lnTo>
                  <a:pt x="6" y="42"/>
                </a:lnTo>
                <a:lnTo>
                  <a:pt x="0" y="40"/>
                </a:lnTo>
                <a:lnTo>
                  <a:pt x="3" y="38"/>
                </a:lnTo>
                <a:lnTo>
                  <a:pt x="5" y="35"/>
                </a:lnTo>
                <a:lnTo>
                  <a:pt x="5" y="31"/>
                </a:lnTo>
                <a:lnTo>
                  <a:pt x="6" y="19"/>
                </a:lnTo>
                <a:lnTo>
                  <a:pt x="7" y="13"/>
                </a:lnTo>
                <a:lnTo>
                  <a:pt x="6" y="9"/>
                </a:lnTo>
                <a:lnTo>
                  <a:pt x="6" y="5"/>
                </a:lnTo>
                <a:lnTo>
                  <a:pt x="4" y="0"/>
                </a:lnTo>
              </a:path>
            </a:pathLst>
          </a:custGeom>
          <a:solidFill>
            <a:srgbClr val="BF8F57"/>
          </a:solidFill>
          <a:ln w="9525" cap="rnd">
            <a:noFill/>
            <a:round/>
            <a:headEnd/>
            <a:tailEnd/>
          </a:ln>
          <a:effectLst/>
        </p:spPr>
        <p:txBody>
          <a:bodyPr/>
          <a:lstStyle/>
          <a:p>
            <a:endParaRPr lang="en-US"/>
          </a:p>
        </p:txBody>
      </p:sp>
      <p:sp>
        <p:nvSpPr>
          <p:cNvPr id="5520" name="Freeform 400"/>
          <p:cNvSpPr>
            <a:spLocks/>
          </p:cNvSpPr>
          <p:nvPr/>
        </p:nvSpPr>
        <p:spPr bwMode="auto">
          <a:xfrm>
            <a:off x="842963" y="2940050"/>
            <a:ext cx="60325" cy="52388"/>
          </a:xfrm>
          <a:custGeom>
            <a:avLst/>
            <a:gdLst/>
            <a:ahLst/>
            <a:cxnLst>
              <a:cxn ang="0">
                <a:pos x="3" y="0"/>
              </a:cxn>
              <a:cxn ang="0">
                <a:pos x="2" y="2"/>
              </a:cxn>
              <a:cxn ang="0">
                <a:pos x="1" y="4"/>
              </a:cxn>
              <a:cxn ang="0">
                <a:pos x="0" y="20"/>
              </a:cxn>
              <a:cxn ang="0">
                <a:pos x="0" y="25"/>
              </a:cxn>
              <a:cxn ang="0">
                <a:pos x="2" y="29"/>
              </a:cxn>
              <a:cxn ang="0">
                <a:pos x="5" y="31"/>
              </a:cxn>
              <a:cxn ang="0">
                <a:pos x="15" y="32"/>
              </a:cxn>
              <a:cxn ang="0">
                <a:pos x="21" y="32"/>
              </a:cxn>
              <a:cxn ang="0">
                <a:pos x="37" y="19"/>
              </a:cxn>
              <a:cxn ang="0">
                <a:pos x="36" y="15"/>
              </a:cxn>
              <a:cxn ang="0">
                <a:pos x="36" y="7"/>
              </a:cxn>
              <a:cxn ang="0">
                <a:pos x="24" y="7"/>
              </a:cxn>
              <a:cxn ang="0">
                <a:pos x="20" y="6"/>
              </a:cxn>
              <a:cxn ang="0">
                <a:pos x="8" y="4"/>
              </a:cxn>
              <a:cxn ang="0">
                <a:pos x="3" y="0"/>
              </a:cxn>
            </a:cxnLst>
            <a:rect l="0" t="0" r="r" b="b"/>
            <a:pathLst>
              <a:path w="38" h="33">
                <a:moveTo>
                  <a:pt x="3" y="0"/>
                </a:moveTo>
                <a:lnTo>
                  <a:pt x="2" y="2"/>
                </a:lnTo>
                <a:lnTo>
                  <a:pt x="1" y="4"/>
                </a:lnTo>
                <a:lnTo>
                  <a:pt x="0" y="20"/>
                </a:lnTo>
                <a:lnTo>
                  <a:pt x="0" y="25"/>
                </a:lnTo>
                <a:lnTo>
                  <a:pt x="2" y="29"/>
                </a:lnTo>
                <a:lnTo>
                  <a:pt x="5" y="31"/>
                </a:lnTo>
                <a:lnTo>
                  <a:pt x="15" y="32"/>
                </a:lnTo>
                <a:lnTo>
                  <a:pt x="21" y="32"/>
                </a:lnTo>
                <a:lnTo>
                  <a:pt x="37" y="19"/>
                </a:lnTo>
                <a:lnTo>
                  <a:pt x="36" y="15"/>
                </a:lnTo>
                <a:lnTo>
                  <a:pt x="36" y="7"/>
                </a:lnTo>
                <a:lnTo>
                  <a:pt x="24" y="7"/>
                </a:lnTo>
                <a:lnTo>
                  <a:pt x="20" y="6"/>
                </a:lnTo>
                <a:lnTo>
                  <a:pt x="8" y="4"/>
                </a:lnTo>
                <a:lnTo>
                  <a:pt x="3" y="0"/>
                </a:lnTo>
              </a:path>
            </a:pathLst>
          </a:custGeom>
          <a:solidFill>
            <a:srgbClr val="BF8F57"/>
          </a:solidFill>
          <a:ln w="9525" cap="rnd">
            <a:noFill/>
            <a:round/>
            <a:headEnd/>
            <a:tailEnd/>
          </a:ln>
          <a:effectLst/>
        </p:spPr>
        <p:txBody>
          <a:bodyPr/>
          <a:lstStyle/>
          <a:p>
            <a:endParaRPr lang="en-US"/>
          </a:p>
        </p:txBody>
      </p:sp>
      <p:sp>
        <p:nvSpPr>
          <p:cNvPr id="5521" name="Freeform 401"/>
          <p:cNvSpPr>
            <a:spLocks/>
          </p:cNvSpPr>
          <p:nvPr/>
        </p:nvSpPr>
        <p:spPr bwMode="auto">
          <a:xfrm>
            <a:off x="917575" y="2982913"/>
            <a:ext cx="30163" cy="55562"/>
          </a:xfrm>
          <a:custGeom>
            <a:avLst/>
            <a:gdLst/>
            <a:ahLst/>
            <a:cxnLst>
              <a:cxn ang="0">
                <a:pos x="9" y="8"/>
              </a:cxn>
              <a:cxn ang="0">
                <a:pos x="14" y="5"/>
              </a:cxn>
              <a:cxn ang="0">
                <a:pos x="18" y="0"/>
              </a:cxn>
              <a:cxn ang="0">
                <a:pos x="17" y="6"/>
              </a:cxn>
              <a:cxn ang="0">
                <a:pos x="18" y="16"/>
              </a:cxn>
              <a:cxn ang="0">
                <a:pos x="11" y="33"/>
              </a:cxn>
              <a:cxn ang="0">
                <a:pos x="4" y="34"/>
              </a:cxn>
              <a:cxn ang="0">
                <a:pos x="3" y="31"/>
              </a:cxn>
              <a:cxn ang="0">
                <a:pos x="1" y="28"/>
              </a:cxn>
              <a:cxn ang="0">
                <a:pos x="1" y="22"/>
              </a:cxn>
              <a:cxn ang="0">
                <a:pos x="0" y="17"/>
              </a:cxn>
              <a:cxn ang="0">
                <a:pos x="0" y="12"/>
              </a:cxn>
              <a:cxn ang="0">
                <a:pos x="9" y="8"/>
              </a:cxn>
            </a:cxnLst>
            <a:rect l="0" t="0" r="r" b="b"/>
            <a:pathLst>
              <a:path w="19" h="35">
                <a:moveTo>
                  <a:pt x="9" y="8"/>
                </a:moveTo>
                <a:lnTo>
                  <a:pt x="14" y="5"/>
                </a:lnTo>
                <a:lnTo>
                  <a:pt x="18" y="0"/>
                </a:lnTo>
                <a:lnTo>
                  <a:pt x="17" y="6"/>
                </a:lnTo>
                <a:lnTo>
                  <a:pt x="18" y="16"/>
                </a:lnTo>
                <a:lnTo>
                  <a:pt x="11" y="33"/>
                </a:lnTo>
                <a:lnTo>
                  <a:pt x="4" y="34"/>
                </a:lnTo>
                <a:lnTo>
                  <a:pt x="3" y="31"/>
                </a:lnTo>
                <a:lnTo>
                  <a:pt x="1" y="28"/>
                </a:lnTo>
                <a:lnTo>
                  <a:pt x="1" y="22"/>
                </a:lnTo>
                <a:lnTo>
                  <a:pt x="0" y="17"/>
                </a:lnTo>
                <a:lnTo>
                  <a:pt x="0" y="12"/>
                </a:lnTo>
                <a:lnTo>
                  <a:pt x="9" y="8"/>
                </a:lnTo>
              </a:path>
            </a:pathLst>
          </a:custGeom>
          <a:solidFill>
            <a:srgbClr val="BF8F57"/>
          </a:solidFill>
          <a:ln w="9525" cap="rnd">
            <a:noFill/>
            <a:round/>
            <a:headEnd/>
            <a:tailEnd/>
          </a:ln>
          <a:effectLst/>
        </p:spPr>
        <p:txBody>
          <a:bodyPr/>
          <a:lstStyle/>
          <a:p>
            <a:endParaRPr lang="en-US"/>
          </a:p>
        </p:txBody>
      </p:sp>
      <p:sp>
        <p:nvSpPr>
          <p:cNvPr id="5522" name="Freeform 402"/>
          <p:cNvSpPr>
            <a:spLocks/>
          </p:cNvSpPr>
          <p:nvPr/>
        </p:nvSpPr>
        <p:spPr bwMode="auto">
          <a:xfrm>
            <a:off x="844550" y="3000375"/>
            <a:ext cx="68263" cy="49213"/>
          </a:xfrm>
          <a:custGeom>
            <a:avLst/>
            <a:gdLst/>
            <a:ahLst/>
            <a:cxnLst>
              <a:cxn ang="0">
                <a:pos x="6" y="0"/>
              </a:cxn>
              <a:cxn ang="0">
                <a:pos x="13" y="2"/>
              </a:cxn>
              <a:cxn ang="0">
                <a:pos x="35" y="1"/>
              </a:cxn>
              <a:cxn ang="0">
                <a:pos x="38" y="2"/>
              </a:cxn>
              <a:cxn ang="0">
                <a:pos x="39" y="3"/>
              </a:cxn>
              <a:cxn ang="0">
                <a:pos x="41" y="11"/>
              </a:cxn>
              <a:cxn ang="0">
                <a:pos x="42" y="16"/>
              </a:cxn>
              <a:cxn ang="0">
                <a:pos x="23" y="30"/>
              </a:cxn>
              <a:cxn ang="0">
                <a:pos x="17" y="30"/>
              </a:cxn>
              <a:cxn ang="0">
                <a:pos x="10" y="30"/>
              </a:cxn>
              <a:cxn ang="0">
                <a:pos x="6" y="30"/>
              </a:cxn>
              <a:cxn ang="0">
                <a:pos x="3" y="28"/>
              </a:cxn>
              <a:cxn ang="0">
                <a:pos x="0" y="26"/>
              </a:cxn>
              <a:cxn ang="0">
                <a:pos x="0" y="23"/>
              </a:cxn>
              <a:cxn ang="0">
                <a:pos x="0" y="13"/>
              </a:cxn>
              <a:cxn ang="0">
                <a:pos x="0" y="6"/>
              </a:cxn>
              <a:cxn ang="0">
                <a:pos x="0" y="3"/>
              </a:cxn>
              <a:cxn ang="0">
                <a:pos x="1" y="1"/>
              </a:cxn>
              <a:cxn ang="0">
                <a:pos x="4" y="0"/>
              </a:cxn>
              <a:cxn ang="0">
                <a:pos x="6" y="0"/>
              </a:cxn>
            </a:cxnLst>
            <a:rect l="0" t="0" r="r" b="b"/>
            <a:pathLst>
              <a:path w="43" h="31">
                <a:moveTo>
                  <a:pt x="6" y="0"/>
                </a:moveTo>
                <a:lnTo>
                  <a:pt x="13" y="2"/>
                </a:lnTo>
                <a:lnTo>
                  <a:pt x="35" y="1"/>
                </a:lnTo>
                <a:lnTo>
                  <a:pt x="38" y="2"/>
                </a:lnTo>
                <a:lnTo>
                  <a:pt x="39" y="3"/>
                </a:lnTo>
                <a:lnTo>
                  <a:pt x="41" y="11"/>
                </a:lnTo>
                <a:lnTo>
                  <a:pt x="42" y="16"/>
                </a:lnTo>
                <a:lnTo>
                  <a:pt x="23" y="30"/>
                </a:lnTo>
                <a:lnTo>
                  <a:pt x="17" y="30"/>
                </a:lnTo>
                <a:lnTo>
                  <a:pt x="10" y="30"/>
                </a:lnTo>
                <a:lnTo>
                  <a:pt x="6" y="30"/>
                </a:lnTo>
                <a:lnTo>
                  <a:pt x="3" y="28"/>
                </a:lnTo>
                <a:lnTo>
                  <a:pt x="0" y="26"/>
                </a:lnTo>
                <a:lnTo>
                  <a:pt x="0" y="23"/>
                </a:lnTo>
                <a:lnTo>
                  <a:pt x="0" y="13"/>
                </a:lnTo>
                <a:lnTo>
                  <a:pt x="0" y="6"/>
                </a:lnTo>
                <a:lnTo>
                  <a:pt x="0" y="3"/>
                </a:lnTo>
                <a:lnTo>
                  <a:pt x="1" y="1"/>
                </a:lnTo>
                <a:lnTo>
                  <a:pt x="4" y="0"/>
                </a:lnTo>
                <a:lnTo>
                  <a:pt x="6" y="0"/>
                </a:lnTo>
              </a:path>
            </a:pathLst>
          </a:custGeom>
          <a:solidFill>
            <a:srgbClr val="BF8F57"/>
          </a:solidFill>
          <a:ln w="9525" cap="rnd">
            <a:noFill/>
            <a:round/>
            <a:headEnd/>
            <a:tailEnd/>
          </a:ln>
          <a:effectLst/>
        </p:spPr>
        <p:txBody>
          <a:bodyPr/>
          <a:lstStyle/>
          <a:p>
            <a:endParaRPr lang="en-US"/>
          </a:p>
        </p:txBody>
      </p:sp>
      <p:sp>
        <p:nvSpPr>
          <p:cNvPr id="5523" name="Freeform 403"/>
          <p:cNvSpPr>
            <a:spLocks/>
          </p:cNvSpPr>
          <p:nvPr/>
        </p:nvSpPr>
        <p:spPr bwMode="auto">
          <a:xfrm>
            <a:off x="796925" y="2990850"/>
            <a:ext cx="41275" cy="58738"/>
          </a:xfrm>
          <a:custGeom>
            <a:avLst/>
            <a:gdLst/>
            <a:ahLst/>
            <a:cxnLst>
              <a:cxn ang="0">
                <a:pos x="1" y="0"/>
              </a:cxn>
              <a:cxn ang="0">
                <a:pos x="9" y="2"/>
              </a:cxn>
              <a:cxn ang="0">
                <a:pos x="16" y="4"/>
              </a:cxn>
              <a:cxn ang="0">
                <a:pos x="20" y="5"/>
              </a:cxn>
              <a:cxn ang="0">
                <a:pos x="23" y="7"/>
              </a:cxn>
              <a:cxn ang="0">
                <a:pos x="25" y="12"/>
              </a:cxn>
              <a:cxn ang="0">
                <a:pos x="25" y="16"/>
              </a:cxn>
              <a:cxn ang="0">
                <a:pos x="13" y="36"/>
              </a:cxn>
              <a:cxn ang="0">
                <a:pos x="5" y="36"/>
              </a:cxn>
              <a:cxn ang="0">
                <a:pos x="0" y="35"/>
              </a:cxn>
              <a:cxn ang="0">
                <a:pos x="4" y="26"/>
              </a:cxn>
              <a:cxn ang="0">
                <a:pos x="5" y="21"/>
              </a:cxn>
              <a:cxn ang="0">
                <a:pos x="4" y="15"/>
              </a:cxn>
              <a:cxn ang="0">
                <a:pos x="4" y="8"/>
              </a:cxn>
              <a:cxn ang="0">
                <a:pos x="1" y="0"/>
              </a:cxn>
            </a:cxnLst>
            <a:rect l="0" t="0" r="r" b="b"/>
            <a:pathLst>
              <a:path w="26" h="37">
                <a:moveTo>
                  <a:pt x="1" y="0"/>
                </a:moveTo>
                <a:lnTo>
                  <a:pt x="9" y="2"/>
                </a:lnTo>
                <a:lnTo>
                  <a:pt x="16" y="4"/>
                </a:lnTo>
                <a:lnTo>
                  <a:pt x="20" y="5"/>
                </a:lnTo>
                <a:lnTo>
                  <a:pt x="23" y="7"/>
                </a:lnTo>
                <a:lnTo>
                  <a:pt x="25" y="12"/>
                </a:lnTo>
                <a:lnTo>
                  <a:pt x="25" y="16"/>
                </a:lnTo>
                <a:lnTo>
                  <a:pt x="13" y="36"/>
                </a:lnTo>
                <a:lnTo>
                  <a:pt x="5" y="36"/>
                </a:lnTo>
                <a:lnTo>
                  <a:pt x="0" y="35"/>
                </a:lnTo>
                <a:lnTo>
                  <a:pt x="4" y="26"/>
                </a:lnTo>
                <a:lnTo>
                  <a:pt x="5" y="21"/>
                </a:lnTo>
                <a:lnTo>
                  <a:pt x="4" y="15"/>
                </a:lnTo>
                <a:lnTo>
                  <a:pt x="4" y="8"/>
                </a:lnTo>
                <a:lnTo>
                  <a:pt x="1" y="0"/>
                </a:lnTo>
              </a:path>
            </a:pathLst>
          </a:custGeom>
          <a:solidFill>
            <a:srgbClr val="BF8F57"/>
          </a:solidFill>
          <a:ln w="9525" cap="rnd">
            <a:noFill/>
            <a:round/>
            <a:headEnd/>
            <a:tailEnd/>
          </a:ln>
          <a:effectLst/>
        </p:spPr>
        <p:txBody>
          <a:bodyPr/>
          <a:lstStyle/>
          <a:p>
            <a:endParaRPr lang="en-US"/>
          </a:p>
        </p:txBody>
      </p:sp>
      <p:sp>
        <p:nvSpPr>
          <p:cNvPr id="5524" name="Freeform 404"/>
          <p:cNvSpPr>
            <a:spLocks/>
          </p:cNvSpPr>
          <p:nvPr/>
        </p:nvSpPr>
        <p:spPr bwMode="auto">
          <a:xfrm>
            <a:off x="798513" y="3057525"/>
            <a:ext cx="42862" cy="52388"/>
          </a:xfrm>
          <a:custGeom>
            <a:avLst/>
            <a:gdLst/>
            <a:ahLst/>
            <a:cxnLst>
              <a:cxn ang="0">
                <a:pos x="0" y="0"/>
              </a:cxn>
              <a:cxn ang="0">
                <a:pos x="1" y="7"/>
              </a:cxn>
              <a:cxn ang="0">
                <a:pos x="1" y="12"/>
              </a:cxn>
              <a:cxn ang="0">
                <a:pos x="2" y="18"/>
              </a:cxn>
              <a:cxn ang="0">
                <a:pos x="1" y="23"/>
              </a:cxn>
              <a:cxn ang="0">
                <a:pos x="0" y="31"/>
              </a:cxn>
              <a:cxn ang="0">
                <a:pos x="5" y="32"/>
              </a:cxn>
              <a:cxn ang="0">
                <a:pos x="14" y="32"/>
              </a:cxn>
              <a:cxn ang="0">
                <a:pos x="26" y="14"/>
              </a:cxn>
              <a:cxn ang="0">
                <a:pos x="26" y="7"/>
              </a:cxn>
              <a:cxn ang="0">
                <a:pos x="25" y="4"/>
              </a:cxn>
              <a:cxn ang="0">
                <a:pos x="17" y="3"/>
              </a:cxn>
              <a:cxn ang="0">
                <a:pos x="9" y="2"/>
              </a:cxn>
              <a:cxn ang="0">
                <a:pos x="0" y="0"/>
              </a:cxn>
            </a:cxnLst>
            <a:rect l="0" t="0" r="r" b="b"/>
            <a:pathLst>
              <a:path w="27" h="33">
                <a:moveTo>
                  <a:pt x="0" y="0"/>
                </a:moveTo>
                <a:lnTo>
                  <a:pt x="1" y="7"/>
                </a:lnTo>
                <a:lnTo>
                  <a:pt x="1" y="12"/>
                </a:lnTo>
                <a:lnTo>
                  <a:pt x="2" y="18"/>
                </a:lnTo>
                <a:lnTo>
                  <a:pt x="1" y="23"/>
                </a:lnTo>
                <a:lnTo>
                  <a:pt x="0" y="31"/>
                </a:lnTo>
                <a:lnTo>
                  <a:pt x="5" y="32"/>
                </a:lnTo>
                <a:lnTo>
                  <a:pt x="14" y="32"/>
                </a:lnTo>
                <a:lnTo>
                  <a:pt x="26" y="14"/>
                </a:lnTo>
                <a:lnTo>
                  <a:pt x="26" y="7"/>
                </a:lnTo>
                <a:lnTo>
                  <a:pt x="25" y="4"/>
                </a:lnTo>
                <a:lnTo>
                  <a:pt x="17" y="3"/>
                </a:lnTo>
                <a:lnTo>
                  <a:pt x="9" y="2"/>
                </a:lnTo>
                <a:lnTo>
                  <a:pt x="0" y="0"/>
                </a:lnTo>
              </a:path>
            </a:pathLst>
          </a:custGeom>
          <a:solidFill>
            <a:srgbClr val="BF8F57"/>
          </a:solidFill>
          <a:ln w="9525" cap="rnd">
            <a:noFill/>
            <a:round/>
            <a:headEnd/>
            <a:tailEnd/>
          </a:ln>
          <a:effectLst/>
        </p:spPr>
        <p:txBody>
          <a:bodyPr/>
          <a:lstStyle/>
          <a:p>
            <a:endParaRPr lang="en-US"/>
          </a:p>
        </p:txBody>
      </p:sp>
      <p:sp>
        <p:nvSpPr>
          <p:cNvPr id="5525" name="Freeform 405"/>
          <p:cNvSpPr>
            <a:spLocks/>
          </p:cNvSpPr>
          <p:nvPr/>
        </p:nvSpPr>
        <p:spPr bwMode="auto">
          <a:xfrm>
            <a:off x="850900" y="3051175"/>
            <a:ext cx="76200" cy="60325"/>
          </a:xfrm>
          <a:custGeom>
            <a:avLst/>
            <a:gdLst/>
            <a:ahLst/>
            <a:cxnLst>
              <a:cxn ang="0">
                <a:pos x="1" y="7"/>
              </a:cxn>
              <a:cxn ang="0">
                <a:pos x="0" y="10"/>
              </a:cxn>
              <a:cxn ang="0">
                <a:pos x="0" y="12"/>
              </a:cxn>
              <a:cxn ang="0">
                <a:pos x="1" y="25"/>
              </a:cxn>
              <a:cxn ang="0">
                <a:pos x="3" y="32"/>
              </a:cxn>
              <a:cxn ang="0">
                <a:pos x="3" y="34"/>
              </a:cxn>
              <a:cxn ang="0">
                <a:pos x="6" y="36"/>
              </a:cxn>
              <a:cxn ang="0">
                <a:pos x="8" y="37"/>
              </a:cxn>
              <a:cxn ang="0">
                <a:pos x="19" y="37"/>
              </a:cxn>
              <a:cxn ang="0">
                <a:pos x="27" y="35"/>
              </a:cxn>
              <a:cxn ang="0">
                <a:pos x="47" y="12"/>
              </a:cxn>
              <a:cxn ang="0">
                <a:pos x="42" y="0"/>
              </a:cxn>
              <a:cxn ang="0">
                <a:pos x="30" y="3"/>
              </a:cxn>
              <a:cxn ang="0">
                <a:pos x="8" y="5"/>
              </a:cxn>
              <a:cxn ang="0">
                <a:pos x="3" y="6"/>
              </a:cxn>
              <a:cxn ang="0">
                <a:pos x="1" y="7"/>
              </a:cxn>
            </a:cxnLst>
            <a:rect l="0" t="0" r="r" b="b"/>
            <a:pathLst>
              <a:path w="48" h="38">
                <a:moveTo>
                  <a:pt x="1" y="7"/>
                </a:moveTo>
                <a:lnTo>
                  <a:pt x="0" y="10"/>
                </a:lnTo>
                <a:lnTo>
                  <a:pt x="0" y="12"/>
                </a:lnTo>
                <a:lnTo>
                  <a:pt x="1" y="25"/>
                </a:lnTo>
                <a:lnTo>
                  <a:pt x="3" y="32"/>
                </a:lnTo>
                <a:lnTo>
                  <a:pt x="3" y="34"/>
                </a:lnTo>
                <a:lnTo>
                  <a:pt x="6" y="36"/>
                </a:lnTo>
                <a:lnTo>
                  <a:pt x="8" y="37"/>
                </a:lnTo>
                <a:lnTo>
                  <a:pt x="19" y="37"/>
                </a:lnTo>
                <a:lnTo>
                  <a:pt x="27" y="35"/>
                </a:lnTo>
                <a:lnTo>
                  <a:pt x="47" y="12"/>
                </a:lnTo>
                <a:lnTo>
                  <a:pt x="42" y="0"/>
                </a:lnTo>
                <a:lnTo>
                  <a:pt x="30" y="3"/>
                </a:lnTo>
                <a:lnTo>
                  <a:pt x="8" y="5"/>
                </a:lnTo>
                <a:lnTo>
                  <a:pt x="3" y="6"/>
                </a:lnTo>
                <a:lnTo>
                  <a:pt x="1" y="7"/>
                </a:lnTo>
              </a:path>
            </a:pathLst>
          </a:custGeom>
          <a:solidFill>
            <a:srgbClr val="BF8F57"/>
          </a:solidFill>
          <a:ln w="9525" cap="rnd">
            <a:noFill/>
            <a:round/>
            <a:headEnd/>
            <a:tailEnd/>
          </a:ln>
          <a:effectLst/>
        </p:spPr>
        <p:txBody>
          <a:bodyPr/>
          <a:lstStyle/>
          <a:p>
            <a:endParaRPr lang="en-US"/>
          </a:p>
        </p:txBody>
      </p:sp>
      <p:sp>
        <p:nvSpPr>
          <p:cNvPr id="5526" name="Freeform 406"/>
          <p:cNvSpPr>
            <a:spLocks/>
          </p:cNvSpPr>
          <p:nvPr/>
        </p:nvSpPr>
        <p:spPr bwMode="auto">
          <a:xfrm>
            <a:off x="908050" y="2878138"/>
            <a:ext cx="39688" cy="112712"/>
          </a:xfrm>
          <a:custGeom>
            <a:avLst/>
            <a:gdLst/>
            <a:ahLst/>
            <a:cxnLst>
              <a:cxn ang="0">
                <a:pos x="16" y="43"/>
              </a:cxn>
              <a:cxn ang="0">
                <a:pos x="17" y="38"/>
              </a:cxn>
              <a:cxn ang="0">
                <a:pos x="18" y="34"/>
              </a:cxn>
              <a:cxn ang="0">
                <a:pos x="21" y="29"/>
              </a:cxn>
              <a:cxn ang="0">
                <a:pos x="23" y="27"/>
              </a:cxn>
              <a:cxn ang="0">
                <a:pos x="18" y="20"/>
              </a:cxn>
              <a:cxn ang="0">
                <a:pos x="14" y="11"/>
              </a:cxn>
              <a:cxn ang="0">
                <a:pos x="10" y="0"/>
              </a:cxn>
              <a:cxn ang="0">
                <a:pos x="10" y="9"/>
              </a:cxn>
              <a:cxn ang="0">
                <a:pos x="10" y="11"/>
              </a:cxn>
              <a:cxn ang="0">
                <a:pos x="9" y="13"/>
              </a:cxn>
              <a:cxn ang="0">
                <a:pos x="7" y="14"/>
              </a:cxn>
              <a:cxn ang="0">
                <a:pos x="5" y="17"/>
              </a:cxn>
              <a:cxn ang="0">
                <a:pos x="3" y="24"/>
              </a:cxn>
              <a:cxn ang="0">
                <a:pos x="4" y="35"/>
              </a:cxn>
              <a:cxn ang="0">
                <a:pos x="4" y="38"/>
              </a:cxn>
              <a:cxn ang="0">
                <a:pos x="8" y="39"/>
              </a:cxn>
              <a:cxn ang="0">
                <a:pos x="10" y="39"/>
              </a:cxn>
              <a:cxn ang="0">
                <a:pos x="11" y="40"/>
              </a:cxn>
              <a:cxn ang="0">
                <a:pos x="11" y="42"/>
              </a:cxn>
              <a:cxn ang="0">
                <a:pos x="7" y="43"/>
              </a:cxn>
              <a:cxn ang="0">
                <a:pos x="3" y="44"/>
              </a:cxn>
              <a:cxn ang="0">
                <a:pos x="1" y="45"/>
              </a:cxn>
              <a:cxn ang="0">
                <a:pos x="0" y="47"/>
              </a:cxn>
              <a:cxn ang="0">
                <a:pos x="0" y="51"/>
              </a:cxn>
              <a:cxn ang="0">
                <a:pos x="2" y="61"/>
              </a:cxn>
              <a:cxn ang="0">
                <a:pos x="4" y="70"/>
              </a:cxn>
              <a:cxn ang="0">
                <a:pos x="10" y="68"/>
              </a:cxn>
              <a:cxn ang="0">
                <a:pos x="18" y="65"/>
              </a:cxn>
              <a:cxn ang="0">
                <a:pos x="24" y="61"/>
              </a:cxn>
              <a:cxn ang="0">
                <a:pos x="19" y="55"/>
              </a:cxn>
              <a:cxn ang="0">
                <a:pos x="16" y="48"/>
              </a:cxn>
              <a:cxn ang="0">
                <a:pos x="16" y="43"/>
              </a:cxn>
            </a:cxnLst>
            <a:rect l="0" t="0" r="r" b="b"/>
            <a:pathLst>
              <a:path w="25" h="71">
                <a:moveTo>
                  <a:pt x="16" y="43"/>
                </a:moveTo>
                <a:lnTo>
                  <a:pt x="17" y="38"/>
                </a:lnTo>
                <a:lnTo>
                  <a:pt x="18" y="34"/>
                </a:lnTo>
                <a:lnTo>
                  <a:pt x="21" y="29"/>
                </a:lnTo>
                <a:lnTo>
                  <a:pt x="23" y="27"/>
                </a:lnTo>
                <a:lnTo>
                  <a:pt x="18" y="20"/>
                </a:lnTo>
                <a:lnTo>
                  <a:pt x="14" y="11"/>
                </a:lnTo>
                <a:lnTo>
                  <a:pt x="10" y="0"/>
                </a:lnTo>
                <a:lnTo>
                  <a:pt x="10" y="9"/>
                </a:lnTo>
                <a:lnTo>
                  <a:pt x="10" y="11"/>
                </a:lnTo>
                <a:lnTo>
                  <a:pt x="9" y="13"/>
                </a:lnTo>
                <a:lnTo>
                  <a:pt x="7" y="14"/>
                </a:lnTo>
                <a:lnTo>
                  <a:pt x="5" y="17"/>
                </a:lnTo>
                <a:lnTo>
                  <a:pt x="3" y="24"/>
                </a:lnTo>
                <a:lnTo>
                  <a:pt x="4" y="35"/>
                </a:lnTo>
                <a:lnTo>
                  <a:pt x="4" y="38"/>
                </a:lnTo>
                <a:lnTo>
                  <a:pt x="8" y="39"/>
                </a:lnTo>
                <a:lnTo>
                  <a:pt x="10" y="39"/>
                </a:lnTo>
                <a:lnTo>
                  <a:pt x="11" y="40"/>
                </a:lnTo>
                <a:lnTo>
                  <a:pt x="11" y="42"/>
                </a:lnTo>
                <a:lnTo>
                  <a:pt x="7" y="43"/>
                </a:lnTo>
                <a:lnTo>
                  <a:pt x="3" y="44"/>
                </a:lnTo>
                <a:lnTo>
                  <a:pt x="1" y="45"/>
                </a:lnTo>
                <a:lnTo>
                  <a:pt x="0" y="47"/>
                </a:lnTo>
                <a:lnTo>
                  <a:pt x="0" y="51"/>
                </a:lnTo>
                <a:lnTo>
                  <a:pt x="2" y="61"/>
                </a:lnTo>
                <a:lnTo>
                  <a:pt x="4" y="70"/>
                </a:lnTo>
                <a:lnTo>
                  <a:pt x="10" y="68"/>
                </a:lnTo>
                <a:lnTo>
                  <a:pt x="18" y="65"/>
                </a:lnTo>
                <a:lnTo>
                  <a:pt x="24" y="61"/>
                </a:lnTo>
                <a:lnTo>
                  <a:pt x="19" y="55"/>
                </a:lnTo>
                <a:lnTo>
                  <a:pt x="16" y="48"/>
                </a:lnTo>
                <a:lnTo>
                  <a:pt x="16" y="43"/>
                </a:lnTo>
              </a:path>
            </a:pathLst>
          </a:custGeom>
          <a:solidFill>
            <a:srgbClr val="BF9F00"/>
          </a:solidFill>
          <a:ln w="9525" cap="rnd">
            <a:noFill/>
            <a:round/>
            <a:headEnd/>
            <a:tailEnd/>
          </a:ln>
          <a:effectLst/>
        </p:spPr>
        <p:txBody>
          <a:bodyPr/>
          <a:lstStyle/>
          <a:p>
            <a:endParaRPr lang="en-US"/>
          </a:p>
        </p:txBody>
      </p:sp>
      <p:sp>
        <p:nvSpPr>
          <p:cNvPr id="5527" name="Freeform 407"/>
          <p:cNvSpPr>
            <a:spLocks/>
          </p:cNvSpPr>
          <p:nvPr/>
        </p:nvSpPr>
        <p:spPr bwMode="auto">
          <a:xfrm>
            <a:off x="930275" y="3036888"/>
            <a:ext cx="33338" cy="63500"/>
          </a:xfrm>
          <a:custGeom>
            <a:avLst/>
            <a:gdLst/>
            <a:ahLst/>
            <a:cxnLst>
              <a:cxn ang="0">
                <a:pos x="1" y="8"/>
              </a:cxn>
              <a:cxn ang="0">
                <a:pos x="0" y="10"/>
              </a:cxn>
              <a:cxn ang="0">
                <a:pos x="2" y="14"/>
              </a:cxn>
              <a:cxn ang="0">
                <a:pos x="3" y="18"/>
              </a:cxn>
              <a:cxn ang="0">
                <a:pos x="4" y="25"/>
              </a:cxn>
              <a:cxn ang="0">
                <a:pos x="6" y="39"/>
              </a:cxn>
              <a:cxn ang="0">
                <a:pos x="13" y="37"/>
              </a:cxn>
              <a:cxn ang="0">
                <a:pos x="18" y="33"/>
              </a:cxn>
              <a:cxn ang="0">
                <a:pos x="20" y="13"/>
              </a:cxn>
              <a:cxn ang="0">
                <a:pos x="19" y="0"/>
              </a:cxn>
              <a:cxn ang="0">
                <a:pos x="13" y="3"/>
              </a:cxn>
              <a:cxn ang="0">
                <a:pos x="2" y="7"/>
              </a:cxn>
              <a:cxn ang="0">
                <a:pos x="1" y="8"/>
              </a:cxn>
            </a:cxnLst>
            <a:rect l="0" t="0" r="r" b="b"/>
            <a:pathLst>
              <a:path w="21" h="40">
                <a:moveTo>
                  <a:pt x="1" y="8"/>
                </a:moveTo>
                <a:lnTo>
                  <a:pt x="0" y="10"/>
                </a:lnTo>
                <a:lnTo>
                  <a:pt x="2" y="14"/>
                </a:lnTo>
                <a:lnTo>
                  <a:pt x="3" y="18"/>
                </a:lnTo>
                <a:lnTo>
                  <a:pt x="4" y="25"/>
                </a:lnTo>
                <a:lnTo>
                  <a:pt x="6" y="39"/>
                </a:lnTo>
                <a:lnTo>
                  <a:pt x="13" y="37"/>
                </a:lnTo>
                <a:lnTo>
                  <a:pt x="18" y="33"/>
                </a:lnTo>
                <a:lnTo>
                  <a:pt x="20" y="13"/>
                </a:lnTo>
                <a:lnTo>
                  <a:pt x="19" y="0"/>
                </a:lnTo>
                <a:lnTo>
                  <a:pt x="13" y="3"/>
                </a:lnTo>
                <a:lnTo>
                  <a:pt x="2" y="7"/>
                </a:lnTo>
                <a:lnTo>
                  <a:pt x="1" y="8"/>
                </a:lnTo>
              </a:path>
            </a:pathLst>
          </a:custGeom>
          <a:solidFill>
            <a:srgbClr val="BF8F57"/>
          </a:solidFill>
          <a:ln w="9525" cap="rnd">
            <a:noFill/>
            <a:round/>
            <a:headEnd/>
            <a:tailEnd/>
          </a:ln>
          <a:effectLst/>
        </p:spPr>
        <p:txBody>
          <a:bodyPr/>
          <a:lstStyle/>
          <a:p>
            <a:endParaRPr lang="en-US"/>
          </a:p>
        </p:txBody>
      </p:sp>
      <p:sp>
        <p:nvSpPr>
          <p:cNvPr id="5528" name="Freeform 408"/>
          <p:cNvSpPr>
            <a:spLocks/>
          </p:cNvSpPr>
          <p:nvPr/>
        </p:nvSpPr>
        <p:spPr bwMode="auto">
          <a:xfrm>
            <a:off x="936625" y="3095625"/>
            <a:ext cx="36513" cy="74613"/>
          </a:xfrm>
          <a:custGeom>
            <a:avLst/>
            <a:gdLst/>
            <a:ahLst/>
            <a:cxnLst>
              <a:cxn ang="0">
                <a:pos x="3" y="16"/>
              </a:cxn>
              <a:cxn ang="0">
                <a:pos x="2" y="13"/>
              </a:cxn>
              <a:cxn ang="0">
                <a:pos x="3" y="10"/>
              </a:cxn>
              <a:cxn ang="0">
                <a:pos x="5" y="8"/>
              </a:cxn>
              <a:cxn ang="0">
                <a:pos x="8" y="7"/>
              </a:cxn>
              <a:cxn ang="0">
                <a:pos x="22" y="0"/>
              </a:cxn>
              <a:cxn ang="0">
                <a:pos x="20" y="3"/>
              </a:cxn>
              <a:cxn ang="0">
                <a:pos x="21" y="11"/>
              </a:cxn>
              <a:cxn ang="0">
                <a:pos x="22" y="15"/>
              </a:cxn>
              <a:cxn ang="0">
                <a:pos x="15" y="42"/>
              </a:cxn>
              <a:cxn ang="0">
                <a:pos x="6" y="44"/>
              </a:cxn>
              <a:cxn ang="0">
                <a:pos x="0" y="46"/>
              </a:cxn>
              <a:cxn ang="0">
                <a:pos x="1" y="40"/>
              </a:cxn>
              <a:cxn ang="0">
                <a:pos x="2" y="31"/>
              </a:cxn>
              <a:cxn ang="0">
                <a:pos x="3" y="16"/>
              </a:cxn>
            </a:cxnLst>
            <a:rect l="0" t="0" r="r" b="b"/>
            <a:pathLst>
              <a:path w="23" h="47">
                <a:moveTo>
                  <a:pt x="3" y="16"/>
                </a:moveTo>
                <a:lnTo>
                  <a:pt x="2" y="13"/>
                </a:lnTo>
                <a:lnTo>
                  <a:pt x="3" y="10"/>
                </a:lnTo>
                <a:lnTo>
                  <a:pt x="5" y="8"/>
                </a:lnTo>
                <a:lnTo>
                  <a:pt x="8" y="7"/>
                </a:lnTo>
                <a:lnTo>
                  <a:pt x="22" y="0"/>
                </a:lnTo>
                <a:lnTo>
                  <a:pt x="20" y="3"/>
                </a:lnTo>
                <a:lnTo>
                  <a:pt x="21" y="11"/>
                </a:lnTo>
                <a:lnTo>
                  <a:pt x="22" y="15"/>
                </a:lnTo>
                <a:lnTo>
                  <a:pt x="15" y="42"/>
                </a:lnTo>
                <a:lnTo>
                  <a:pt x="6" y="44"/>
                </a:lnTo>
                <a:lnTo>
                  <a:pt x="0" y="46"/>
                </a:lnTo>
                <a:lnTo>
                  <a:pt x="1" y="40"/>
                </a:lnTo>
                <a:lnTo>
                  <a:pt x="2" y="31"/>
                </a:lnTo>
                <a:lnTo>
                  <a:pt x="3" y="16"/>
                </a:lnTo>
              </a:path>
            </a:pathLst>
          </a:custGeom>
          <a:solidFill>
            <a:srgbClr val="BF8F57"/>
          </a:solidFill>
          <a:ln w="9525" cap="rnd">
            <a:noFill/>
            <a:round/>
            <a:headEnd/>
            <a:tailEnd/>
          </a:ln>
          <a:effectLst/>
        </p:spPr>
        <p:txBody>
          <a:bodyPr/>
          <a:lstStyle/>
          <a:p>
            <a:endParaRPr lang="en-US"/>
          </a:p>
        </p:txBody>
      </p:sp>
      <p:sp>
        <p:nvSpPr>
          <p:cNvPr id="5529" name="Freeform 409"/>
          <p:cNvSpPr>
            <a:spLocks/>
          </p:cNvSpPr>
          <p:nvPr/>
        </p:nvSpPr>
        <p:spPr bwMode="auto">
          <a:xfrm>
            <a:off x="855663" y="3116263"/>
            <a:ext cx="76200" cy="61912"/>
          </a:xfrm>
          <a:custGeom>
            <a:avLst/>
            <a:gdLst/>
            <a:ahLst/>
            <a:cxnLst>
              <a:cxn ang="0">
                <a:pos x="5" y="4"/>
              </a:cxn>
              <a:cxn ang="0">
                <a:pos x="31" y="2"/>
              </a:cxn>
              <a:cxn ang="0">
                <a:pos x="44" y="0"/>
              </a:cxn>
              <a:cxn ang="0">
                <a:pos x="46" y="1"/>
              </a:cxn>
              <a:cxn ang="0">
                <a:pos x="47" y="4"/>
              </a:cxn>
              <a:cxn ang="0">
                <a:pos x="47" y="8"/>
              </a:cxn>
              <a:cxn ang="0">
                <a:pos x="47" y="14"/>
              </a:cxn>
              <a:cxn ang="0">
                <a:pos x="28" y="36"/>
              </a:cxn>
              <a:cxn ang="0">
                <a:pos x="22" y="37"/>
              </a:cxn>
              <a:cxn ang="0">
                <a:pos x="8" y="38"/>
              </a:cxn>
              <a:cxn ang="0">
                <a:pos x="3" y="37"/>
              </a:cxn>
              <a:cxn ang="0">
                <a:pos x="0" y="35"/>
              </a:cxn>
              <a:cxn ang="0">
                <a:pos x="0" y="32"/>
              </a:cxn>
              <a:cxn ang="0">
                <a:pos x="0" y="22"/>
              </a:cxn>
              <a:cxn ang="0">
                <a:pos x="0" y="11"/>
              </a:cxn>
              <a:cxn ang="0">
                <a:pos x="0" y="8"/>
              </a:cxn>
              <a:cxn ang="0">
                <a:pos x="2" y="5"/>
              </a:cxn>
              <a:cxn ang="0">
                <a:pos x="5" y="4"/>
              </a:cxn>
            </a:cxnLst>
            <a:rect l="0" t="0" r="r" b="b"/>
            <a:pathLst>
              <a:path w="48" h="39">
                <a:moveTo>
                  <a:pt x="5" y="4"/>
                </a:moveTo>
                <a:lnTo>
                  <a:pt x="31" y="2"/>
                </a:lnTo>
                <a:lnTo>
                  <a:pt x="44" y="0"/>
                </a:lnTo>
                <a:lnTo>
                  <a:pt x="46" y="1"/>
                </a:lnTo>
                <a:lnTo>
                  <a:pt x="47" y="4"/>
                </a:lnTo>
                <a:lnTo>
                  <a:pt x="47" y="8"/>
                </a:lnTo>
                <a:lnTo>
                  <a:pt x="47" y="14"/>
                </a:lnTo>
                <a:lnTo>
                  <a:pt x="28" y="36"/>
                </a:lnTo>
                <a:lnTo>
                  <a:pt x="22" y="37"/>
                </a:lnTo>
                <a:lnTo>
                  <a:pt x="8" y="38"/>
                </a:lnTo>
                <a:lnTo>
                  <a:pt x="3" y="37"/>
                </a:lnTo>
                <a:lnTo>
                  <a:pt x="0" y="35"/>
                </a:lnTo>
                <a:lnTo>
                  <a:pt x="0" y="32"/>
                </a:lnTo>
                <a:lnTo>
                  <a:pt x="0" y="22"/>
                </a:lnTo>
                <a:lnTo>
                  <a:pt x="0" y="11"/>
                </a:lnTo>
                <a:lnTo>
                  <a:pt x="0" y="8"/>
                </a:lnTo>
                <a:lnTo>
                  <a:pt x="2" y="5"/>
                </a:lnTo>
                <a:lnTo>
                  <a:pt x="5" y="4"/>
                </a:lnTo>
              </a:path>
            </a:pathLst>
          </a:custGeom>
          <a:solidFill>
            <a:srgbClr val="BF8F57"/>
          </a:solidFill>
          <a:ln w="9525" cap="rnd">
            <a:noFill/>
            <a:round/>
            <a:headEnd/>
            <a:tailEnd/>
          </a:ln>
          <a:effectLst/>
        </p:spPr>
        <p:txBody>
          <a:bodyPr/>
          <a:lstStyle/>
          <a:p>
            <a:endParaRPr lang="en-US"/>
          </a:p>
        </p:txBody>
      </p:sp>
      <p:sp>
        <p:nvSpPr>
          <p:cNvPr id="5530" name="Freeform 410"/>
          <p:cNvSpPr>
            <a:spLocks/>
          </p:cNvSpPr>
          <p:nvPr/>
        </p:nvSpPr>
        <p:spPr bwMode="auto">
          <a:xfrm>
            <a:off x="784225" y="3116263"/>
            <a:ext cx="63500" cy="53975"/>
          </a:xfrm>
          <a:custGeom>
            <a:avLst/>
            <a:gdLst/>
            <a:ahLst/>
            <a:cxnLst>
              <a:cxn ang="0">
                <a:pos x="4" y="0"/>
              </a:cxn>
              <a:cxn ang="0">
                <a:pos x="19" y="3"/>
              </a:cxn>
              <a:cxn ang="0">
                <a:pos x="28" y="3"/>
              </a:cxn>
              <a:cxn ang="0">
                <a:pos x="32" y="3"/>
              </a:cxn>
              <a:cxn ang="0">
                <a:pos x="35" y="5"/>
              </a:cxn>
              <a:cxn ang="0">
                <a:pos x="36" y="6"/>
              </a:cxn>
              <a:cxn ang="0">
                <a:pos x="39" y="14"/>
              </a:cxn>
              <a:cxn ang="0">
                <a:pos x="38" y="23"/>
              </a:cxn>
              <a:cxn ang="0">
                <a:pos x="20" y="33"/>
              </a:cxn>
              <a:cxn ang="0">
                <a:pos x="7" y="33"/>
              </a:cxn>
              <a:cxn ang="0">
                <a:pos x="1" y="31"/>
              </a:cxn>
              <a:cxn ang="0">
                <a:pos x="0" y="28"/>
              </a:cxn>
              <a:cxn ang="0">
                <a:pos x="0" y="25"/>
              </a:cxn>
              <a:cxn ang="0">
                <a:pos x="3" y="15"/>
              </a:cxn>
              <a:cxn ang="0">
                <a:pos x="4" y="8"/>
              </a:cxn>
              <a:cxn ang="0">
                <a:pos x="4" y="0"/>
              </a:cxn>
            </a:cxnLst>
            <a:rect l="0" t="0" r="r" b="b"/>
            <a:pathLst>
              <a:path w="40" h="34">
                <a:moveTo>
                  <a:pt x="4" y="0"/>
                </a:moveTo>
                <a:lnTo>
                  <a:pt x="19" y="3"/>
                </a:lnTo>
                <a:lnTo>
                  <a:pt x="28" y="3"/>
                </a:lnTo>
                <a:lnTo>
                  <a:pt x="32" y="3"/>
                </a:lnTo>
                <a:lnTo>
                  <a:pt x="35" y="5"/>
                </a:lnTo>
                <a:lnTo>
                  <a:pt x="36" y="6"/>
                </a:lnTo>
                <a:lnTo>
                  <a:pt x="39" y="14"/>
                </a:lnTo>
                <a:lnTo>
                  <a:pt x="38" y="23"/>
                </a:lnTo>
                <a:lnTo>
                  <a:pt x="20" y="33"/>
                </a:lnTo>
                <a:lnTo>
                  <a:pt x="7" y="33"/>
                </a:lnTo>
                <a:lnTo>
                  <a:pt x="1" y="31"/>
                </a:lnTo>
                <a:lnTo>
                  <a:pt x="0" y="28"/>
                </a:lnTo>
                <a:lnTo>
                  <a:pt x="0" y="25"/>
                </a:lnTo>
                <a:lnTo>
                  <a:pt x="3" y="15"/>
                </a:lnTo>
                <a:lnTo>
                  <a:pt x="4" y="8"/>
                </a:lnTo>
                <a:lnTo>
                  <a:pt x="4" y="0"/>
                </a:lnTo>
              </a:path>
            </a:pathLst>
          </a:custGeom>
          <a:solidFill>
            <a:srgbClr val="BF8F57"/>
          </a:solidFill>
          <a:ln w="9525" cap="rnd">
            <a:noFill/>
            <a:round/>
            <a:headEnd/>
            <a:tailEnd/>
          </a:ln>
          <a:effectLst/>
        </p:spPr>
        <p:txBody>
          <a:bodyPr/>
          <a:lstStyle/>
          <a:p>
            <a:endParaRPr lang="en-US"/>
          </a:p>
        </p:txBody>
      </p:sp>
      <p:sp>
        <p:nvSpPr>
          <p:cNvPr id="5531" name="Freeform 411"/>
          <p:cNvSpPr>
            <a:spLocks/>
          </p:cNvSpPr>
          <p:nvPr/>
        </p:nvSpPr>
        <p:spPr bwMode="auto">
          <a:xfrm>
            <a:off x="842963" y="3179763"/>
            <a:ext cx="84137" cy="57150"/>
          </a:xfrm>
          <a:custGeom>
            <a:avLst/>
            <a:gdLst/>
            <a:ahLst/>
            <a:cxnLst>
              <a:cxn ang="0">
                <a:pos x="10" y="3"/>
              </a:cxn>
              <a:cxn ang="0">
                <a:pos x="8" y="4"/>
              </a:cxn>
              <a:cxn ang="0">
                <a:pos x="6" y="7"/>
              </a:cxn>
              <a:cxn ang="0">
                <a:pos x="5" y="11"/>
              </a:cxn>
              <a:cxn ang="0">
                <a:pos x="2" y="23"/>
              </a:cxn>
              <a:cxn ang="0">
                <a:pos x="0" y="27"/>
              </a:cxn>
              <a:cxn ang="0">
                <a:pos x="0" y="32"/>
              </a:cxn>
              <a:cxn ang="0">
                <a:pos x="2" y="33"/>
              </a:cxn>
              <a:cxn ang="0">
                <a:pos x="6" y="34"/>
              </a:cxn>
              <a:cxn ang="0">
                <a:pos x="16" y="35"/>
              </a:cxn>
              <a:cxn ang="0">
                <a:pos x="44" y="22"/>
              </a:cxn>
              <a:cxn ang="0">
                <a:pos x="47" y="14"/>
              </a:cxn>
              <a:cxn ang="0">
                <a:pos x="50" y="6"/>
              </a:cxn>
              <a:cxn ang="0">
                <a:pos x="52" y="0"/>
              </a:cxn>
              <a:cxn ang="0">
                <a:pos x="42" y="2"/>
              </a:cxn>
              <a:cxn ang="0">
                <a:pos x="24" y="4"/>
              </a:cxn>
              <a:cxn ang="0">
                <a:pos x="15" y="3"/>
              </a:cxn>
              <a:cxn ang="0">
                <a:pos x="10" y="3"/>
              </a:cxn>
            </a:cxnLst>
            <a:rect l="0" t="0" r="r" b="b"/>
            <a:pathLst>
              <a:path w="53" h="36">
                <a:moveTo>
                  <a:pt x="10" y="3"/>
                </a:moveTo>
                <a:lnTo>
                  <a:pt x="8" y="4"/>
                </a:lnTo>
                <a:lnTo>
                  <a:pt x="6" y="7"/>
                </a:lnTo>
                <a:lnTo>
                  <a:pt x="5" y="11"/>
                </a:lnTo>
                <a:lnTo>
                  <a:pt x="2" y="23"/>
                </a:lnTo>
                <a:lnTo>
                  <a:pt x="0" y="27"/>
                </a:lnTo>
                <a:lnTo>
                  <a:pt x="0" y="32"/>
                </a:lnTo>
                <a:lnTo>
                  <a:pt x="2" y="33"/>
                </a:lnTo>
                <a:lnTo>
                  <a:pt x="6" y="34"/>
                </a:lnTo>
                <a:lnTo>
                  <a:pt x="16" y="35"/>
                </a:lnTo>
                <a:lnTo>
                  <a:pt x="44" y="22"/>
                </a:lnTo>
                <a:lnTo>
                  <a:pt x="47" y="14"/>
                </a:lnTo>
                <a:lnTo>
                  <a:pt x="50" y="6"/>
                </a:lnTo>
                <a:lnTo>
                  <a:pt x="52" y="0"/>
                </a:lnTo>
                <a:lnTo>
                  <a:pt x="42" y="2"/>
                </a:lnTo>
                <a:lnTo>
                  <a:pt x="24" y="4"/>
                </a:lnTo>
                <a:lnTo>
                  <a:pt x="15" y="3"/>
                </a:lnTo>
                <a:lnTo>
                  <a:pt x="10" y="3"/>
                </a:lnTo>
              </a:path>
            </a:pathLst>
          </a:custGeom>
          <a:solidFill>
            <a:srgbClr val="BF8F57"/>
          </a:solidFill>
          <a:ln w="9525" cap="rnd">
            <a:noFill/>
            <a:round/>
            <a:headEnd/>
            <a:tailEnd/>
          </a:ln>
          <a:effectLst/>
        </p:spPr>
        <p:txBody>
          <a:bodyPr/>
          <a:lstStyle/>
          <a:p>
            <a:endParaRPr lang="en-US"/>
          </a:p>
        </p:txBody>
      </p:sp>
      <p:sp>
        <p:nvSpPr>
          <p:cNvPr id="5532" name="Freeform 412"/>
          <p:cNvSpPr>
            <a:spLocks/>
          </p:cNvSpPr>
          <p:nvPr/>
        </p:nvSpPr>
        <p:spPr bwMode="auto">
          <a:xfrm>
            <a:off x="919163" y="3170238"/>
            <a:ext cx="53975" cy="63500"/>
          </a:xfrm>
          <a:custGeom>
            <a:avLst/>
            <a:gdLst/>
            <a:ahLst/>
            <a:cxnLst>
              <a:cxn ang="0">
                <a:pos x="10" y="5"/>
              </a:cxn>
              <a:cxn ang="0">
                <a:pos x="8" y="16"/>
              </a:cxn>
              <a:cxn ang="0">
                <a:pos x="7" y="22"/>
              </a:cxn>
              <a:cxn ang="0">
                <a:pos x="4" y="29"/>
              </a:cxn>
              <a:cxn ang="0">
                <a:pos x="0" y="39"/>
              </a:cxn>
              <a:cxn ang="0">
                <a:pos x="7" y="39"/>
              </a:cxn>
              <a:cxn ang="0">
                <a:pos x="12" y="38"/>
              </a:cxn>
              <a:cxn ang="0">
                <a:pos x="23" y="23"/>
              </a:cxn>
              <a:cxn ang="0">
                <a:pos x="25" y="19"/>
              </a:cxn>
              <a:cxn ang="0">
                <a:pos x="28" y="9"/>
              </a:cxn>
              <a:cxn ang="0">
                <a:pos x="30" y="3"/>
              </a:cxn>
              <a:cxn ang="0">
                <a:pos x="33" y="0"/>
              </a:cxn>
              <a:cxn ang="0">
                <a:pos x="28" y="2"/>
              </a:cxn>
              <a:cxn ang="0">
                <a:pos x="16" y="4"/>
              </a:cxn>
              <a:cxn ang="0">
                <a:pos x="10" y="5"/>
              </a:cxn>
            </a:cxnLst>
            <a:rect l="0" t="0" r="r" b="b"/>
            <a:pathLst>
              <a:path w="34" h="40">
                <a:moveTo>
                  <a:pt x="10" y="5"/>
                </a:moveTo>
                <a:lnTo>
                  <a:pt x="8" y="16"/>
                </a:lnTo>
                <a:lnTo>
                  <a:pt x="7" y="22"/>
                </a:lnTo>
                <a:lnTo>
                  <a:pt x="4" y="29"/>
                </a:lnTo>
                <a:lnTo>
                  <a:pt x="0" y="39"/>
                </a:lnTo>
                <a:lnTo>
                  <a:pt x="7" y="39"/>
                </a:lnTo>
                <a:lnTo>
                  <a:pt x="12" y="38"/>
                </a:lnTo>
                <a:lnTo>
                  <a:pt x="23" y="23"/>
                </a:lnTo>
                <a:lnTo>
                  <a:pt x="25" y="19"/>
                </a:lnTo>
                <a:lnTo>
                  <a:pt x="28" y="9"/>
                </a:lnTo>
                <a:lnTo>
                  <a:pt x="30" y="3"/>
                </a:lnTo>
                <a:lnTo>
                  <a:pt x="33" y="0"/>
                </a:lnTo>
                <a:lnTo>
                  <a:pt x="28" y="2"/>
                </a:lnTo>
                <a:lnTo>
                  <a:pt x="16" y="4"/>
                </a:lnTo>
                <a:lnTo>
                  <a:pt x="10" y="5"/>
                </a:lnTo>
              </a:path>
            </a:pathLst>
          </a:custGeom>
          <a:solidFill>
            <a:srgbClr val="BF8F57"/>
          </a:solidFill>
          <a:ln w="9525" cap="rnd">
            <a:noFill/>
            <a:round/>
            <a:headEnd/>
            <a:tailEnd/>
          </a:ln>
          <a:effectLst/>
        </p:spPr>
        <p:txBody>
          <a:bodyPr/>
          <a:lstStyle/>
          <a:p>
            <a:endParaRPr lang="en-US"/>
          </a:p>
        </p:txBody>
      </p:sp>
      <p:sp>
        <p:nvSpPr>
          <p:cNvPr id="5533" name="Freeform 413"/>
          <p:cNvSpPr>
            <a:spLocks/>
          </p:cNvSpPr>
          <p:nvPr/>
        </p:nvSpPr>
        <p:spPr bwMode="auto">
          <a:xfrm>
            <a:off x="785813" y="3176588"/>
            <a:ext cx="57150" cy="49212"/>
          </a:xfrm>
          <a:custGeom>
            <a:avLst/>
            <a:gdLst/>
            <a:ahLst/>
            <a:cxnLst>
              <a:cxn ang="0">
                <a:pos x="35" y="4"/>
              </a:cxn>
              <a:cxn ang="0">
                <a:pos x="35" y="6"/>
              </a:cxn>
              <a:cxn ang="0">
                <a:pos x="34" y="14"/>
              </a:cxn>
              <a:cxn ang="0">
                <a:pos x="9" y="30"/>
              </a:cxn>
              <a:cxn ang="0">
                <a:pos x="3" y="28"/>
              </a:cxn>
              <a:cxn ang="0">
                <a:pos x="1" y="26"/>
              </a:cxn>
              <a:cxn ang="0">
                <a:pos x="1" y="21"/>
              </a:cxn>
              <a:cxn ang="0">
                <a:pos x="1" y="14"/>
              </a:cxn>
              <a:cxn ang="0">
                <a:pos x="0" y="3"/>
              </a:cxn>
              <a:cxn ang="0">
                <a:pos x="1" y="1"/>
              </a:cxn>
              <a:cxn ang="0">
                <a:pos x="3" y="0"/>
              </a:cxn>
              <a:cxn ang="0">
                <a:pos x="10" y="1"/>
              </a:cxn>
              <a:cxn ang="0">
                <a:pos x="32" y="3"/>
              </a:cxn>
              <a:cxn ang="0">
                <a:pos x="35" y="4"/>
              </a:cxn>
            </a:cxnLst>
            <a:rect l="0" t="0" r="r" b="b"/>
            <a:pathLst>
              <a:path w="36" h="31">
                <a:moveTo>
                  <a:pt x="35" y="4"/>
                </a:moveTo>
                <a:lnTo>
                  <a:pt x="35" y="6"/>
                </a:lnTo>
                <a:lnTo>
                  <a:pt x="34" y="14"/>
                </a:lnTo>
                <a:lnTo>
                  <a:pt x="9" y="30"/>
                </a:lnTo>
                <a:lnTo>
                  <a:pt x="3" y="28"/>
                </a:lnTo>
                <a:lnTo>
                  <a:pt x="1" y="26"/>
                </a:lnTo>
                <a:lnTo>
                  <a:pt x="1" y="21"/>
                </a:lnTo>
                <a:lnTo>
                  <a:pt x="1" y="14"/>
                </a:lnTo>
                <a:lnTo>
                  <a:pt x="0" y="3"/>
                </a:lnTo>
                <a:lnTo>
                  <a:pt x="1" y="1"/>
                </a:lnTo>
                <a:lnTo>
                  <a:pt x="3" y="0"/>
                </a:lnTo>
                <a:lnTo>
                  <a:pt x="10" y="1"/>
                </a:lnTo>
                <a:lnTo>
                  <a:pt x="32" y="3"/>
                </a:lnTo>
                <a:lnTo>
                  <a:pt x="35" y="4"/>
                </a:lnTo>
              </a:path>
            </a:pathLst>
          </a:custGeom>
          <a:solidFill>
            <a:srgbClr val="BF8F57"/>
          </a:solidFill>
          <a:ln w="9525" cap="rnd">
            <a:noFill/>
            <a:round/>
            <a:headEnd/>
            <a:tailEnd/>
          </a:ln>
          <a:effectLst/>
        </p:spPr>
        <p:txBody>
          <a:bodyPr/>
          <a:lstStyle/>
          <a:p>
            <a:endParaRPr lang="en-US"/>
          </a:p>
        </p:txBody>
      </p:sp>
      <p:sp>
        <p:nvSpPr>
          <p:cNvPr id="5534" name="Freeform 414"/>
          <p:cNvSpPr>
            <a:spLocks/>
          </p:cNvSpPr>
          <p:nvPr/>
        </p:nvSpPr>
        <p:spPr bwMode="auto">
          <a:xfrm>
            <a:off x="788988" y="3235325"/>
            <a:ext cx="42862" cy="38100"/>
          </a:xfrm>
          <a:custGeom>
            <a:avLst/>
            <a:gdLst/>
            <a:ahLst/>
            <a:cxnLst>
              <a:cxn ang="0">
                <a:pos x="1" y="1"/>
              </a:cxn>
              <a:cxn ang="0">
                <a:pos x="0" y="2"/>
              </a:cxn>
              <a:cxn ang="0">
                <a:pos x="0" y="5"/>
              </a:cxn>
              <a:cxn ang="0">
                <a:pos x="3" y="18"/>
              </a:cxn>
              <a:cxn ang="0">
                <a:pos x="4" y="20"/>
              </a:cxn>
              <a:cxn ang="0">
                <a:pos x="6" y="22"/>
              </a:cxn>
              <a:cxn ang="0">
                <a:pos x="10" y="23"/>
              </a:cxn>
              <a:cxn ang="0">
                <a:pos x="23" y="17"/>
              </a:cxn>
              <a:cxn ang="0">
                <a:pos x="24" y="12"/>
              </a:cxn>
              <a:cxn ang="0">
                <a:pos x="26" y="5"/>
              </a:cxn>
              <a:cxn ang="0">
                <a:pos x="13" y="3"/>
              </a:cxn>
              <a:cxn ang="0">
                <a:pos x="8" y="2"/>
              </a:cxn>
              <a:cxn ang="0">
                <a:pos x="4" y="0"/>
              </a:cxn>
              <a:cxn ang="0">
                <a:pos x="2" y="0"/>
              </a:cxn>
              <a:cxn ang="0">
                <a:pos x="1" y="1"/>
              </a:cxn>
            </a:cxnLst>
            <a:rect l="0" t="0" r="r" b="b"/>
            <a:pathLst>
              <a:path w="27" h="24">
                <a:moveTo>
                  <a:pt x="1" y="1"/>
                </a:moveTo>
                <a:lnTo>
                  <a:pt x="0" y="2"/>
                </a:lnTo>
                <a:lnTo>
                  <a:pt x="0" y="5"/>
                </a:lnTo>
                <a:lnTo>
                  <a:pt x="3" y="18"/>
                </a:lnTo>
                <a:lnTo>
                  <a:pt x="4" y="20"/>
                </a:lnTo>
                <a:lnTo>
                  <a:pt x="6" y="22"/>
                </a:lnTo>
                <a:lnTo>
                  <a:pt x="10" y="23"/>
                </a:lnTo>
                <a:lnTo>
                  <a:pt x="23" y="17"/>
                </a:lnTo>
                <a:lnTo>
                  <a:pt x="24" y="12"/>
                </a:lnTo>
                <a:lnTo>
                  <a:pt x="26" y="5"/>
                </a:lnTo>
                <a:lnTo>
                  <a:pt x="13" y="3"/>
                </a:lnTo>
                <a:lnTo>
                  <a:pt x="8" y="2"/>
                </a:lnTo>
                <a:lnTo>
                  <a:pt x="4" y="0"/>
                </a:lnTo>
                <a:lnTo>
                  <a:pt x="2" y="0"/>
                </a:lnTo>
                <a:lnTo>
                  <a:pt x="1" y="1"/>
                </a:lnTo>
              </a:path>
            </a:pathLst>
          </a:custGeom>
          <a:solidFill>
            <a:srgbClr val="BF8F57"/>
          </a:solidFill>
          <a:ln w="9525" cap="rnd">
            <a:noFill/>
            <a:round/>
            <a:headEnd/>
            <a:tailEnd/>
          </a:ln>
          <a:effectLst/>
        </p:spPr>
        <p:txBody>
          <a:bodyPr/>
          <a:lstStyle/>
          <a:p>
            <a:endParaRPr lang="en-US"/>
          </a:p>
        </p:txBody>
      </p:sp>
      <p:sp>
        <p:nvSpPr>
          <p:cNvPr id="5535" name="Freeform 415"/>
          <p:cNvSpPr>
            <a:spLocks/>
          </p:cNvSpPr>
          <p:nvPr/>
        </p:nvSpPr>
        <p:spPr bwMode="auto">
          <a:xfrm>
            <a:off x="833438" y="3244850"/>
            <a:ext cx="68262" cy="36513"/>
          </a:xfrm>
          <a:custGeom>
            <a:avLst/>
            <a:gdLst/>
            <a:ahLst/>
            <a:cxnLst>
              <a:cxn ang="0">
                <a:pos x="4" y="0"/>
              </a:cxn>
              <a:cxn ang="0">
                <a:pos x="3" y="2"/>
              </a:cxn>
              <a:cxn ang="0">
                <a:pos x="1" y="7"/>
              </a:cxn>
              <a:cxn ang="0">
                <a:pos x="0" y="16"/>
              </a:cxn>
              <a:cxn ang="0">
                <a:pos x="1" y="18"/>
              </a:cxn>
              <a:cxn ang="0">
                <a:pos x="3" y="20"/>
              </a:cxn>
              <a:cxn ang="0">
                <a:pos x="5" y="21"/>
              </a:cxn>
              <a:cxn ang="0">
                <a:pos x="10" y="22"/>
              </a:cxn>
              <a:cxn ang="0">
                <a:pos x="33" y="10"/>
              </a:cxn>
              <a:cxn ang="0">
                <a:pos x="39" y="6"/>
              </a:cxn>
              <a:cxn ang="0">
                <a:pos x="42" y="0"/>
              </a:cxn>
              <a:cxn ang="0">
                <a:pos x="35" y="1"/>
              </a:cxn>
              <a:cxn ang="0">
                <a:pos x="22" y="1"/>
              </a:cxn>
              <a:cxn ang="0">
                <a:pos x="10" y="0"/>
              </a:cxn>
              <a:cxn ang="0">
                <a:pos x="6" y="0"/>
              </a:cxn>
              <a:cxn ang="0">
                <a:pos x="4" y="0"/>
              </a:cxn>
            </a:cxnLst>
            <a:rect l="0" t="0" r="r" b="b"/>
            <a:pathLst>
              <a:path w="43" h="23">
                <a:moveTo>
                  <a:pt x="4" y="0"/>
                </a:moveTo>
                <a:lnTo>
                  <a:pt x="3" y="2"/>
                </a:lnTo>
                <a:lnTo>
                  <a:pt x="1" y="7"/>
                </a:lnTo>
                <a:lnTo>
                  <a:pt x="0" y="16"/>
                </a:lnTo>
                <a:lnTo>
                  <a:pt x="1" y="18"/>
                </a:lnTo>
                <a:lnTo>
                  <a:pt x="3" y="20"/>
                </a:lnTo>
                <a:lnTo>
                  <a:pt x="5" y="21"/>
                </a:lnTo>
                <a:lnTo>
                  <a:pt x="10" y="22"/>
                </a:lnTo>
                <a:lnTo>
                  <a:pt x="33" y="10"/>
                </a:lnTo>
                <a:lnTo>
                  <a:pt x="39" y="6"/>
                </a:lnTo>
                <a:lnTo>
                  <a:pt x="42" y="0"/>
                </a:lnTo>
                <a:lnTo>
                  <a:pt x="35" y="1"/>
                </a:lnTo>
                <a:lnTo>
                  <a:pt x="22" y="1"/>
                </a:lnTo>
                <a:lnTo>
                  <a:pt x="10" y="0"/>
                </a:lnTo>
                <a:lnTo>
                  <a:pt x="6" y="0"/>
                </a:lnTo>
                <a:lnTo>
                  <a:pt x="4" y="0"/>
                </a:lnTo>
              </a:path>
            </a:pathLst>
          </a:custGeom>
          <a:solidFill>
            <a:srgbClr val="BF8F57"/>
          </a:solidFill>
          <a:ln w="9525" cap="rnd">
            <a:noFill/>
            <a:round/>
            <a:headEnd/>
            <a:tailEnd/>
          </a:ln>
          <a:effectLst/>
        </p:spPr>
        <p:txBody>
          <a:bodyPr/>
          <a:lstStyle/>
          <a:p>
            <a:endParaRPr lang="en-US"/>
          </a:p>
        </p:txBody>
      </p:sp>
      <p:sp>
        <p:nvSpPr>
          <p:cNvPr id="5536" name="Freeform 416"/>
          <p:cNvSpPr>
            <a:spLocks/>
          </p:cNvSpPr>
          <p:nvPr/>
        </p:nvSpPr>
        <p:spPr bwMode="auto">
          <a:xfrm>
            <a:off x="944563" y="2849563"/>
            <a:ext cx="63500" cy="93662"/>
          </a:xfrm>
          <a:custGeom>
            <a:avLst/>
            <a:gdLst/>
            <a:ahLst/>
            <a:cxnLst>
              <a:cxn ang="0">
                <a:pos x="0" y="27"/>
              </a:cxn>
              <a:cxn ang="0">
                <a:pos x="2" y="32"/>
              </a:cxn>
              <a:cxn ang="0">
                <a:pos x="6" y="42"/>
              </a:cxn>
              <a:cxn ang="0">
                <a:pos x="10" y="47"/>
              </a:cxn>
              <a:cxn ang="0">
                <a:pos x="16" y="51"/>
              </a:cxn>
              <a:cxn ang="0">
                <a:pos x="20" y="53"/>
              </a:cxn>
              <a:cxn ang="0">
                <a:pos x="28" y="55"/>
              </a:cxn>
              <a:cxn ang="0">
                <a:pos x="34" y="56"/>
              </a:cxn>
              <a:cxn ang="0">
                <a:pos x="38" y="58"/>
              </a:cxn>
              <a:cxn ang="0">
                <a:pos x="39" y="53"/>
              </a:cxn>
              <a:cxn ang="0">
                <a:pos x="37" y="48"/>
              </a:cxn>
              <a:cxn ang="0">
                <a:pos x="35" y="44"/>
              </a:cxn>
              <a:cxn ang="0">
                <a:pos x="33" y="35"/>
              </a:cxn>
              <a:cxn ang="0">
                <a:pos x="35" y="27"/>
              </a:cxn>
              <a:cxn ang="0">
                <a:pos x="38" y="20"/>
              </a:cxn>
              <a:cxn ang="0">
                <a:pos x="33" y="16"/>
              </a:cxn>
              <a:cxn ang="0">
                <a:pos x="27" y="8"/>
              </a:cxn>
              <a:cxn ang="0">
                <a:pos x="21" y="3"/>
              </a:cxn>
              <a:cxn ang="0">
                <a:pos x="17" y="1"/>
              </a:cxn>
              <a:cxn ang="0">
                <a:pos x="13" y="0"/>
              </a:cxn>
              <a:cxn ang="0">
                <a:pos x="8" y="0"/>
              </a:cxn>
              <a:cxn ang="0">
                <a:pos x="0" y="27"/>
              </a:cxn>
            </a:cxnLst>
            <a:rect l="0" t="0" r="r" b="b"/>
            <a:pathLst>
              <a:path w="40" h="59">
                <a:moveTo>
                  <a:pt x="0" y="27"/>
                </a:moveTo>
                <a:lnTo>
                  <a:pt x="2" y="32"/>
                </a:lnTo>
                <a:lnTo>
                  <a:pt x="6" y="42"/>
                </a:lnTo>
                <a:lnTo>
                  <a:pt x="10" y="47"/>
                </a:lnTo>
                <a:lnTo>
                  <a:pt x="16" y="51"/>
                </a:lnTo>
                <a:lnTo>
                  <a:pt x="20" y="53"/>
                </a:lnTo>
                <a:lnTo>
                  <a:pt x="28" y="55"/>
                </a:lnTo>
                <a:lnTo>
                  <a:pt x="34" y="56"/>
                </a:lnTo>
                <a:lnTo>
                  <a:pt x="38" y="58"/>
                </a:lnTo>
                <a:lnTo>
                  <a:pt x="39" y="53"/>
                </a:lnTo>
                <a:lnTo>
                  <a:pt x="37" y="48"/>
                </a:lnTo>
                <a:lnTo>
                  <a:pt x="35" y="44"/>
                </a:lnTo>
                <a:lnTo>
                  <a:pt x="33" y="35"/>
                </a:lnTo>
                <a:lnTo>
                  <a:pt x="35" y="27"/>
                </a:lnTo>
                <a:lnTo>
                  <a:pt x="38" y="20"/>
                </a:lnTo>
                <a:lnTo>
                  <a:pt x="33" y="16"/>
                </a:lnTo>
                <a:lnTo>
                  <a:pt x="27" y="8"/>
                </a:lnTo>
                <a:lnTo>
                  <a:pt x="21" y="3"/>
                </a:lnTo>
                <a:lnTo>
                  <a:pt x="17" y="1"/>
                </a:lnTo>
                <a:lnTo>
                  <a:pt x="13" y="0"/>
                </a:lnTo>
                <a:lnTo>
                  <a:pt x="8" y="0"/>
                </a:lnTo>
                <a:lnTo>
                  <a:pt x="0" y="27"/>
                </a:lnTo>
              </a:path>
            </a:pathLst>
          </a:custGeom>
          <a:solidFill>
            <a:srgbClr val="BF9F00"/>
          </a:solidFill>
          <a:ln w="9525" cap="rnd">
            <a:noFill/>
            <a:round/>
            <a:headEnd/>
            <a:tailEnd/>
          </a:ln>
          <a:effectLst/>
        </p:spPr>
        <p:txBody>
          <a:bodyPr/>
          <a:lstStyle/>
          <a:p>
            <a:endParaRPr lang="en-US"/>
          </a:p>
        </p:txBody>
      </p:sp>
      <p:sp>
        <p:nvSpPr>
          <p:cNvPr id="5537" name="Freeform 417"/>
          <p:cNvSpPr>
            <a:spLocks/>
          </p:cNvSpPr>
          <p:nvPr/>
        </p:nvSpPr>
        <p:spPr bwMode="auto">
          <a:xfrm>
            <a:off x="1006475" y="2808288"/>
            <a:ext cx="57150" cy="74612"/>
          </a:xfrm>
          <a:custGeom>
            <a:avLst/>
            <a:gdLst/>
            <a:ahLst/>
            <a:cxnLst>
              <a:cxn ang="0">
                <a:pos x="5" y="7"/>
              </a:cxn>
              <a:cxn ang="0">
                <a:pos x="5" y="12"/>
              </a:cxn>
              <a:cxn ang="0">
                <a:pos x="4" y="17"/>
              </a:cxn>
              <a:cxn ang="0">
                <a:pos x="0" y="25"/>
              </a:cxn>
              <a:cxn ang="0">
                <a:pos x="2" y="23"/>
              </a:cxn>
              <a:cxn ang="0">
                <a:pos x="3" y="22"/>
              </a:cxn>
              <a:cxn ang="0">
                <a:pos x="6" y="22"/>
              </a:cxn>
              <a:cxn ang="0">
                <a:pos x="8" y="22"/>
              </a:cxn>
              <a:cxn ang="0">
                <a:pos x="10" y="25"/>
              </a:cxn>
              <a:cxn ang="0">
                <a:pos x="11" y="29"/>
              </a:cxn>
              <a:cxn ang="0">
                <a:pos x="11" y="33"/>
              </a:cxn>
              <a:cxn ang="0">
                <a:pos x="8" y="39"/>
              </a:cxn>
              <a:cxn ang="0">
                <a:pos x="2" y="42"/>
              </a:cxn>
              <a:cxn ang="0">
                <a:pos x="12" y="41"/>
              </a:cxn>
              <a:cxn ang="0">
                <a:pos x="22" y="43"/>
              </a:cxn>
              <a:cxn ang="0">
                <a:pos x="29" y="46"/>
              </a:cxn>
              <a:cxn ang="0">
                <a:pos x="32" y="46"/>
              </a:cxn>
              <a:cxn ang="0">
                <a:pos x="34" y="46"/>
              </a:cxn>
              <a:cxn ang="0">
                <a:pos x="35" y="44"/>
              </a:cxn>
              <a:cxn ang="0">
                <a:pos x="34" y="42"/>
              </a:cxn>
              <a:cxn ang="0">
                <a:pos x="25" y="31"/>
              </a:cxn>
              <a:cxn ang="0">
                <a:pos x="17" y="20"/>
              </a:cxn>
              <a:cxn ang="0">
                <a:pos x="12" y="17"/>
              </a:cxn>
              <a:cxn ang="0">
                <a:pos x="10" y="15"/>
              </a:cxn>
              <a:cxn ang="0">
                <a:pos x="7" y="10"/>
              </a:cxn>
              <a:cxn ang="0">
                <a:pos x="6" y="0"/>
              </a:cxn>
              <a:cxn ang="0">
                <a:pos x="5" y="7"/>
              </a:cxn>
            </a:cxnLst>
            <a:rect l="0" t="0" r="r" b="b"/>
            <a:pathLst>
              <a:path w="36" h="47">
                <a:moveTo>
                  <a:pt x="5" y="7"/>
                </a:moveTo>
                <a:lnTo>
                  <a:pt x="5" y="12"/>
                </a:lnTo>
                <a:lnTo>
                  <a:pt x="4" y="17"/>
                </a:lnTo>
                <a:lnTo>
                  <a:pt x="0" y="25"/>
                </a:lnTo>
                <a:lnTo>
                  <a:pt x="2" y="23"/>
                </a:lnTo>
                <a:lnTo>
                  <a:pt x="3" y="22"/>
                </a:lnTo>
                <a:lnTo>
                  <a:pt x="6" y="22"/>
                </a:lnTo>
                <a:lnTo>
                  <a:pt x="8" y="22"/>
                </a:lnTo>
                <a:lnTo>
                  <a:pt x="10" y="25"/>
                </a:lnTo>
                <a:lnTo>
                  <a:pt x="11" y="29"/>
                </a:lnTo>
                <a:lnTo>
                  <a:pt x="11" y="33"/>
                </a:lnTo>
                <a:lnTo>
                  <a:pt x="8" y="39"/>
                </a:lnTo>
                <a:lnTo>
                  <a:pt x="2" y="42"/>
                </a:lnTo>
                <a:lnTo>
                  <a:pt x="12" y="41"/>
                </a:lnTo>
                <a:lnTo>
                  <a:pt x="22" y="43"/>
                </a:lnTo>
                <a:lnTo>
                  <a:pt x="29" y="46"/>
                </a:lnTo>
                <a:lnTo>
                  <a:pt x="32" y="46"/>
                </a:lnTo>
                <a:lnTo>
                  <a:pt x="34" y="46"/>
                </a:lnTo>
                <a:lnTo>
                  <a:pt x="35" y="44"/>
                </a:lnTo>
                <a:lnTo>
                  <a:pt x="34" y="42"/>
                </a:lnTo>
                <a:lnTo>
                  <a:pt x="25" y="31"/>
                </a:lnTo>
                <a:lnTo>
                  <a:pt x="17" y="20"/>
                </a:lnTo>
                <a:lnTo>
                  <a:pt x="12" y="17"/>
                </a:lnTo>
                <a:lnTo>
                  <a:pt x="10" y="15"/>
                </a:lnTo>
                <a:lnTo>
                  <a:pt x="7" y="10"/>
                </a:lnTo>
                <a:lnTo>
                  <a:pt x="6" y="0"/>
                </a:lnTo>
                <a:lnTo>
                  <a:pt x="5" y="7"/>
                </a:lnTo>
              </a:path>
            </a:pathLst>
          </a:custGeom>
          <a:solidFill>
            <a:srgbClr val="BF9F00"/>
          </a:solidFill>
          <a:ln w="9525" cap="rnd">
            <a:noFill/>
            <a:round/>
            <a:headEnd/>
            <a:tailEnd/>
          </a:ln>
          <a:effectLst/>
        </p:spPr>
        <p:txBody>
          <a:bodyPr/>
          <a:lstStyle/>
          <a:p>
            <a:endParaRPr lang="en-US"/>
          </a:p>
        </p:txBody>
      </p:sp>
      <p:sp>
        <p:nvSpPr>
          <p:cNvPr id="5538" name="Freeform 418"/>
          <p:cNvSpPr>
            <a:spLocks/>
          </p:cNvSpPr>
          <p:nvPr/>
        </p:nvSpPr>
        <p:spPr bwMode="auto">
          <a:xfrm>
            <a:off x="947738" y="2782888"/>
            <a:ext cx="46037" cy="28575"/>
          </a:xfrm>
          <a:custGeom>
            <a:avLst/>
            <a:gdLst/>
            <a:ahLst/>
            <a:cxnLst>
              <a:cxn ang="0">
                <a:pos x="3" y="4"/>
              </a:cxn>
              <a:cxn ang="0">
                <a:pos x="1" y="6"/>
              </a:cxn>
              <a:cxn ang="0">
                <a:pos x="0" y="9"/>
              </a:cxn>
              <a:cxn ang="0">
                <a:pos x="0" y="12"/>
              </a:cxn>
              <a:cxn ang="0">
                <a:pos x="1" y="14"/>
              </a:cxn>
              <a:cxn ang="0">
                <a:pos x="10" y="17"/>
              </a:cxn>
              <a:cxn ang="0">
                <a:pos x="17" y="17"/>
              </a:cxn>
              <a:cxn ang="0">
                <a:pos x="23" y="14"/>
              </a:cxn>
              <a:cxn ang="0">
                <a:pos x="27" y="9"/>
              </a:cxn>
              <a:cxn ang="0">
                <a:pos x="28" y="5"/>
              </a:cxn>
              <a:cxn ang="0">
                <a:pos x="28" y="2"/>
              </a:cxn>
              <a:cxn ang="0">
                <a:pos x="27" y="0"/>
              </a:cxn>
              <a:cxn ang="0">
                <a:pos x="26" y="0"/>
              </a:cxn>
              <a:cxn ang="0">
                <a:pos x="23" y="1"/>
              </a:cxn>
              <a:cxn ang="0">
                <a:pos x="19" y="4"/>
              </a:cxn>
              <a:cxn ang="0">
                <a:pos x="13" y="6"/>
              </a:cxn>
              <a:cxn ang="0">
                <a:pos x="10" y="6"/>
              </a:cxn>
              <a:cxn ang="0">
                <a:pos x="5" y="6"/>
              </a:cxn>
              <a:cxn ang="0">
                <a:pos x="3" y="4"/>
              </a:cxn>
            </a:cxnLst>
            <a:rect l="0" t="0" r="r" b="b"/>
            <a:pathLst>
              <a:path w="29" h="18">
                <a:moveTo>
                  <a:pt x="3" y="4"/>
                </a:moveTo>
                <a:lnTo>
                  <a:pt x="1" y="6"/>
                </a:lnTo>
                <a:lnTo>
                  <a:pt x="0" y="9"/>
                </a:lnTo>
                <a:lnTo>
                  <a:pt x="0" y="12"/>
                </a:lnTo>
                <a:lnTo>
                  <a:pt x="1" y="14"/>
                </a:lnTo>
                <a:lnTo>
                  <a:pt x="10" y="17"/>
                </a:lnTo>
                <a:lnTo>
                  <a:pt x="17" y="17"/>
                </a:lnTo>
                <a:lnTo>
                  <a:pt x="23" y="14"/>
                </a:lnTo>
                <a:lnTo>
                  <a:pt x="27" y="9"/>
                </a:lnTo>
                <a:lnTo>
                  <a:pt x="28" y="5"/>
                </a:lnTo>
                <a:lnTo>
                  <a:pt x="28" y="2"/>
                </a:lnTo>
                <a:lnTo>
                  <a:pt x="27" y="0"/>
                </a:lnTo>
                <a:lnTo>
                  <a:pt x="26" y="0"/>
                </a:lnTo>
                <a:lnTo>
                  <a:pt x="23" y="1"/>
                </a:lnTo>
                <a:lnTo>
                  <a:pt x="19" y="4"/>
                </a:lnTo>
                <a:lnTo>
                  <a:pt x="13" y="6"/>
                </a:lnTo>
                <a:lnTo>
                  <a:pt x="10" y="6"/>
                </a:lnTo>
                <a:lnTo>
                  <a:pt x="5" y="6"/>
                </a:lnTo>
                <a:lnTo>
                  <a:pt x="3" y="4"/>
                </a:lnTo>
              </a:path>
            </a:pathLst>
          </a:custGeom>
          <a:solidFill>
            <a:srgbClr val="BF9F00"/>
          </a:solidFill>
          <a:ln w="9525" cap="rnd">
            <a:noFill/>
            <a:round/>
            <a:headEnd/>
            <a:tailEnd/>
          </a:ln>
          <a:effectLst/>
        </p:spPr>
        <p:txBody>
          <a:bodyPr/>
          <a:lstStyle/>
          <a:p>
            <a:endParaRPr lang="en-US"/>
          </a:p>
        </p:txBody>
      </p:sp>
      <p:sp>
        <p:nvSpPr>
          <p:cNvPr id="5539" name="Oval 419"/>
          <p:cNvSpPr>
            <a:spLocks noChangeArrowheads="1"/>
          </p:cNvSpPr>
          <p:nvPr/>
        </p:nvSpPr>
        <p:spPr bwMode="auto">
          <a:xfrm>
            <a:off x="1004888" y="2882900"/>
            <a:ext cx="47625" cy="47625"/>
          </a:xfrm>
          <a:prstGeom prst="ellipse">
            <a:avLst/>
          </a:prstGeom>
          <a:solidFill>
            <a:srgbClr val="BF8F57"/>
          </a:solidFill>
          <a:ln w="9525">
            <a:noFill/>
            <a:round/>
            <a:headEnd/>
            <a:tailEnd/>
          </a:ln>
          <a:effectLst/>
        </p:spPr>
        <p:txBody>
          <a:bodyPr wrap="none" anchor="ctr"/>
          <a:lstStyle/>
          <a:p>
            <a:endParaRPr lang="en-US"/>
          </a:p>
        </p:txBody>
      </p:sp>
      <p:sp>
        <p:nvSpPr>
          <p:cNvPr id="5540" name="Oval 420"/>
          <p:cNvSpPr>
            <a:spLocks noChangeArrowheads="1"/>
          </p:cNvSpPr>
          <p:nvPr/>
        </p:nvSpPr>
        <p:spPr bwMode="auto">
          <a:xfrm>
            <a:off x="1014413" y="2886075"/>
            <a:ext cx="38100" cy="38100"/>
          </a:xfrm>
          <a:prstGeom prst="ellipse">
            <a:avLst/>
          </a:prstGeom>
          <a:solidFill>
            <a:srgbClr val="FFFF7F"/>
          </a:solidFill>
          <a:ln w="9525">
            <a:noFill/>
            <a:round/>
            <a:headEnd/>
            <a:tailEnd/>
          </a:ln>
          <a:effectLst/>
        </p:spPr>
        <p:txBody>
          <a:bodyPr wrap="none" anchor="ctr"/>
          <a:lstStyle/>
          <a:p>
            <a:endParaRPr lang="en-US"/>
          </a:p>
        </p:txBody>
      </p:sp>
      <p:sp>
        <p:nvSpPr>
          <p:cNvPr id="5541" name="Oval 421"/>
          <p:cNvSpPr>
            <a:spLocks noChangeArrowheads="1"/>
          </p:cNvSpPr>
          <p:nvPr/>
        </p:nvSpPr>
        <p:spPr bwMode="auto">
          <a:xfrm>
            <a:off x="1031875" y="2901950"/>
            <a:ext cx="9525" cy="9525"/>
          </a:xfrm>
          <a:prstGeom prst="ellipse">
            <a:avLst/>
          </a:prstGeom>
          <a:solidFill>
            <a:srgbClr val="7F6F57"/>
          </a:solidFill>
          <a:ln w="12700">
            <a:solidFill>
              <a:srgbClr val="000000"/>
            </a:solidFill>
            <a:round/>
            <a:headEnd/>
            <a:tailEnd/>
          </a:ln>
          <a:effectLst/>
        </p:spPr>
        <p:txBody>
          <a:bodyPr wrap="none" anchor="ctr"/>
          <a:lstStyle/>
          <a:p>
            <a:endParaRPr lang="en-US"/>
          </a:p>
        </p:txBody>
      </p:sp>
      <p:sp>
        <p:nvSpPr>
          <p:cNvPr id="5542" name="Freeform 422"/>
          <p:cNvSpPr>
            <a:spLocks/>
          </p:cNvSpPr>
          <p:nvPr/>
        </p:nvSpPr>
        <p:spPr bwMode="auto">
          <a:xfrm>
            <a:off x="915988" y="2865438"/>
            <a:ext cx="17462" cy="15875"/>
          </a:xfrm>
          <a:custGeom>
            <a:avLst/>
            <a:gdLst/>
            <a:ahLst/>
            <a:cxnLst>
              <a:cxn ang="0">
                <a:pos x="8" y="0"/>
              </a:cxn>
              <a:cxn ang="0">
                <a:pos x="0" y="6"/>
              </a:cxn>
              <a:cxn ang="0">
                <a:pos x="0" y="9"/>
              </a:cxn>
              <a:cxn ang="0">
                <a:pos x="10" y="7"/>
              </a:cxn>
              <a:cxn ang="0">
                <a:pos x="8" y="0"/>
              </a:cxn>
            </a:cxnLst>
            <a:rect l="0" t="0" r="r" b="b"/>
            <a:pathLst>
              <a:path w="11" h="10">
                <a:moveTo>
                  <a:pt x="8" y="0"/>
                </a:moveTo>
                <a:lnTo>
                  <a:pt x="0" y="6"/>
                </a:lnTo>
                <a:lnTo>
                  <a:pt x="0" y="9"/>
                </a:lnTo>
                <a:lnTo>
                  <a:pt x="10" y="7"/>
                </a:lnTo>
                <a:lnTo>
                  <a:pt x="8" y="0"/>
                </a:lnTo>
              </a:path>
            </a:pathLst>
          </a:custGeom>
          <a:solidFill>
            <a:srgbClr val="FFEF57"/>
          </a:solidFill>
          <a:ln w="9525" cap="rnd">
            <a:noFill/>
            <a:round/>
            <a:headEnd/>
            <a:tailEnd/>
          </a:ln>
          <a:effectLst/>
        </p:spPr>
        <p:txBody>
          <a:bodyPr/>
          <a:lstStyle/>
          <a:p>
            <a:endParaRPr lang="en-US"/>
          </a:p>
        </p:txBody>
      </p:sp>
      <p:sp>
        <p:nvSpPr>
          <p:cNvPr id="5543" name="Freeform 423"/>
          <p:cNvSpPr>
            <a:spLocks/>
          </p:cNvSpPr>
          <p:nvPr/>
        </p:nvSpPr>
        <p:spPr bwMode="auto">
          <a:xfrm>
            <a:off x="920750" y="2813050"/>
            <a:ext cx="12700" cy="17463"/>
          </a:xfrm>
          <a:custGeom>
            <a:avLst/>
            <a:gdLst/>
            <a:ahLst/>
            <a:cxnLst>
              <a:cxn ang="0">
                <a:pos x="7" y="0"/>
              </a:cxn>
              <a:cxn ang="0">
                <a:pos x="0" y="7"/>
              </a:cxn>
              <a:cxn ang="0">
                <a:pos x="0" y="10"/>
              </a:cxn>
              <a:cxn ang="0">
                <a:pos x="7" y="9"/>
              </a:cxn>
              <a:cxn ang="0">
                <a:pos x="7" y="0"/>
              </a:cxn>
            </a:cxnLst>
            <a:rect l="0" t="0" r="r" b="b"/>
            <a:pathLst>
              <a:path w="8" h="11">
                <a:moveTo>
                  <a:pt x="7" y="0"/>
                </a:moveTo>
                <a:lnTo>
                  <a:pt x="0" y="7"/>
                </a:lnTo>
                <a:lnTo>
                  <a:pt x="0" y="10"/>
                </a:lnTo>
                <a:lnTo>
                  <a:pt x="7" y="9"/>
                </a:lnTo>
                <a:lnTo>
                  <a:pt x="7" y="0"/>
                </a:lnTo>
              </a:path>
            </a:pathLst>
          </a:custGeom>
          <a:solidFill>
            <a:srgbClr val="FFEF57"/>
          </a:solidFill>
          <a:ln w="9525" cap="rnd">
            <a:noFill/>
            <a:round/>
            <a:headEnd/>
            <a:tailEnd/>
          </a:ln>
          <a:effectLst/>
        </p:spPr>
        <p:txBody>
          <a:bodyPr/>
          <a:lstStyle/>
          <a:p>
            <a:endParaRPr lang="en-US"/>
          </a:p>
        </p:txBody>
      </p:sp>
      <p:sp>
        <p:nvSpPr>
          <p:cNvPr id="5544" name="Freeform 424"/>
          <p:cNvSpPr>
            <a:spLocks/>
          </p:cNvSpPr>
          <p:nvPr/>
        </p:nvSpPr>
        <p:spPr bwMode="auto">
          <a:xfrm>
            <a:off x="933450" y="2782888"/>
            <a:ext cx="7938" cy="11112"/>
          </a:xfrm>
          <a:custGeom>
            <a:avLst/>
            <a:gdLst/>
            <a:ahLst/>
            <a:cxnLst>
              <a:cxn ang="0">
                <a:pos x="4" y="0"/>
              </a:cxn>
              <a:cxn ang="0">
                <a:pos x="1" y="1"/>
              </a:cxn>
              <a:cxn ang="0">
                <a:pos x="0" y="4"/>
              </a:cxn>
              <a:cxn ang="0">
                <a:pos x="4" y="6"/>
              </a:cxn>
              <a:cxn ang="0">
                <a:pos x="4" y="0"/>
              </a:cxn>
            </a:cxnLst>
            <a:rect l="0" t="0" r="r" b="b"/>
            <a:pathLst>
              <a:path w="5" h="7">
                <a:moveTo>
                  <a:pt x="4" y="0"/>
                </a:moveTo>
                <a:lnTo>
                  <a:pt x="1" y="1"/>
                </a:lnTo>
                <a:lnTo>
                  <a:pt x="0" y="4"/>
                </a:lnTo>
                <a:lnTo>
                  <a:pt x="4" y="6"/>
                </a:lnTo>
                <a:lnTo>
                  <a:pt x="4" y="0"/>
                </a:lnTo>
              </a:path>
            </a:pathLst>
          </a:custGeom>
          <a:solidFill>
            <a:srgbClr val="FFFF7F"/>
          </a:solidFill>
          <a:ln w="9525" cap="rnd">
            <a:noFill/>
            <a:round/>
            <a:headEnd/>
            <a:tailEnd/>
          </a:ln>
          <a:effectLst/>
        </p:spPr>
        <p:txBody>
          <a:bodyPr/>
          <a:lstStyle/>
          <a:p>
            <a:endParaRPr lang="en-US"/>
          </a:p>
        </p:txBody>
      </p:sp>
      <p:sp>
        <p:nvSpPr>
          <p:cNvPr id="5545" name="Oval 425"/>
          <p:cNvSpPr>
            <a:spLocks noChangeArrowheads="1"/>
          </p:cNvSpPr>
          <p:nvPr/>
        </p:nvSpPr>
        <p:spPr bwMode="auto">
          <a:xfrm rot="9420000">
            <a:off x="811213" y="3067050"/>
            <a:ext cx="34925" cy="47625"/>
          </a:xfrm>
          <a:prstGeom prst="ellipse">
            <a:avLst/>
          </a:prstGeom>
          <a:solidFill>
            <a:srgbClr val="FFEF57"/>
          </a:solidFill>
          <a:ln w="9525">
            <a:noFill/>
            <a:round/>
            <a:headEnd/>
            <a:tailEnd/>
          </a:ln>
          <a:effectLst/>
        </p:spPr>
        <p:txBody>
          <a:bodyPr wrap="none" anchor="ctr"/>
          <a:lstStyle/>
          <a:p>
            <a:endParaRPr lang="en-US"/>
          </a:p>
        </p:txBody>
      </p:sp>
      <p:sp>
        <p:nvSpPr>
          <p:cNvPr id="5546" name="Oval 426"/>
          <p:cNvSpPr>
            <a:spLocks noChangeArrowheads="1"/>
          </p:cNvSpPr>
          <p:nvPr/>
        </p:nvSpPr>
        <p:spPr bwMode="auto">
          <a:xfrm>
            <a:off x="858838" y="2959100"/>
            <a:ext cx="44450" cy="34925"/>
          </a:xfrm>
          <a:prstGeom prst="ellipse">
            <a:avLst/>
          </a:prstGeom>
          <a:solidFill>
            <a:srgbClr val="FFEF57"/>
          </a:solidFill>
          <a:ln w="9525">
            <a:noFill/>
            <a:round/>
            <a:headEnd/>
            <a:tailEnd/>
          </a:ln>
          <a:effectLst/>
        </p:spPr>
        <p:txBody>
          <a:bodyPr wrap="none" anchor="ctr"/>
          <a:lstStyle/>
          <a:p>
            <a:endParaRPr lang="en-US"/>
          </a:p>
        </p:txBody>
      </p:sp>
      <p:sp>
        <p:nvSpPr>
          <p:cNvPr id="5547" name="Oval 427"/>
          <p:cNvSpPr>
            <a:spLocks noChangeArrowheads="1"/>
          </p:cNvSpPr>
          <p:nvPr/>
        </p:nvSpPr>
        <p:spPr bwMode="auto">
          <a:xfrm>
            <a:off x="809625" y="2941638"/>
            <a:ext cx="28575" cy="44450"/>
          </a:xfrm>
          <a:prstGeom prst="ellipse">
            <a:avLst/>
          </a:prstGeom>
          <a:solidFill>
            <a:srgbClr val="FFEF57"/>
          </a:solidFill>
          <a:ln w="9525">
            <a:noFill/>
            <a:round/>
            <a:headEnd/>
            <a:tailEnd/>
          </a:ln>
          <a:effectLst/>
        </p:spPr>
        <p:txBody>
          <a:bodyPr wrap="none" anchor="ctr"/>
          <a:lstStyle/>
          <a:p>
            <a:endParaRPr lang="en-US"/>
          </a:p>
        </p:txBody>
      </p:sp>
      <p:sp>
        <p:nvSpPr>
          <p:cNvPr id="5548" name="Oval 428"/>
          <p:cNvSpPr>
            <a:spLocks noChangeArrowheads="1"/>
          </p:cNvSpPr>
          <p:nvPr/>
        </p:nvSpPr>
        <p:spPr bwMode="auto">
          <a:xfrm rot="16747500">
            <a:off x="858838" y="2900362"/>
            <a:ext cx="50800" cy="34925"/>
          </a:xfrm>
          <a:prstGeom prst="ellipse">
            <a:avLst/>
          </a:prstGeom>
          <a:solidFill>
            <a:srgbClr val="FFEF57"/>
          </a:solidFill>
          <a:ln w="9525">
            <a:noFill/>
            <a:round/>
            <a:headEnd/>
            <a:tailEnd/>
          </a:ln>
          <a:effectLst/>
        </p:spPr>
        <p:txBody>
          <a:bodyPr wrap="none" anchor="ctr"/>
          <a:lstStyle/>
          <a:p>
            <a:endParaRPr lang="en-US"/>
          </a:p>
        </p:txBody>
      </p:sp>
      <p:sp>
        <p:nvSpPr>
          <p:cNvPr id="5549" name="Oval 429"/>
          <p:cNvSpPr>
            <a:spLocks noChangeArrowheads="1"/>
          </p:cNvSpPr>
          <p:nvPr/>
        </p:nvSpPr>
        <p:spPr bwMode="auto">
          <a:xfrm rot="17366250">
            <a:off x="808038" y="2881313"/>
            <a:ext cx="66675" cy="28575"/>
          </a:xfrm>
          <a:prstGeom prst="ellipse">
            <a:avLst/>
          </a:prstGeom>
          <a:solidFill>
            <a:srgbClr val="FFEF57"/>
          </a:solidFill>
          <a:ln w="9525">
            <a:noFill/>
            <a:round/>
            <a:headEnd/>
            <a:tailEnd/>
          </a:ln>
          <a:effectLst/>
        </p:spPr>
        <p:txBody>
          <a:bodyPr wrap="none" anchor="ctr"/>
          <a:lstStyle/>
          <a:p>
            <a:endParaRPr lang="en-US"/>
          </a:p>
        </p:txBody>
      </p:sp>
      <p:sp>
        <p:nvSpPr>
          <p:cNvPr id="5550" name="Oval 430"/>
          <p:cNvSpPr>
            <a:spLocks noChangeArrowheads="1"/>
          </p:cNvSpPr>
          <p:nvPr/>
        </p:nvSpPr>
        <p:spPr bwMode="auto">
          <a:xfrm>
            <a:off x="900113" y="2854325"/>
            <a:ext cx="22225" cy="25400"/>
          </a:xfrm>
          <a:prstGeom prst="ellipse">
            <a:avLst/>
          </a:prstGeom>
          <a:solidFill>
            <a:srgbClr val="FFEF57"/>
          </a:solidFill>
          <a:ln w="9525">
            <a:noFill/>
            <a:round/>
            <a:headEnd/>
            <a:tailEnd/>
          </a:ln>
          <a:effectLst/>
        </p:spPr>
        <p:txBody>
          <a:bodyPr wrap="none" anchor="ctr"/>
          <a:lstStyle/>
          <a:p>
            <a:endParaRPr lang="en-US"/>
          </a:p>
        </p:txBody>
      </p:sp>
      <p:sp>
        <p:nvSpPr>
          <p:cNvPr id="5551" name="Oval 431"/>
          <p:cNvSpPr>
            <a:spLocks noChangeArrowheads="1"/>
          </p:cNvSpPr>
          <p:nvPr/>
        </p:nvSpPr>
        <p:spPr bwMode="auto">
          <a:xfrm rot="19218750">
            <a:off x="873125" y="2816225"/>
            <a:ext cx="47625" cy="25400"/>
          </a:xfrm>
          <a:prstGeom prst="ellipse">
            <a:avLst/>
          </a:prstGeom>
          <a:solidFill>
            <a:srgbClr val="FFEF57"/>
          </a:solidFill>
          <a:ln w="9525">
            <a:noFill/>
            <a:round/>
            <a:headEnd/>
            <a:tailEnd/>
          </a:ln>
          <a:effectLst/>
        </p:spPr>
        <p:txBody>
          <a:bodyPr wrap="none" anchor="ctr"/>
          <a:lstStyle/>
          <a:p>
            <a:endParaRPr lang="en-US"/>
          </a:p>
        </p:txBody>
      </p:sp>
      <p:sp>
        <p:nvSpPr>
          <p:cNvPr id="5552" name="Oval 432"/>
          <p:cNvSpPr>
            <a:spLocks noChangeArrowheads="1"/>
          </p:cNvSpPr>
          <p:nvPr/>
        </p:nvSpPr>
        <p:spPr bwMode="auto">
          <a:xfrm rot="9480000">
            <a:off x="939800" y="2849563"/>
            <a:ext cx="41275" cy="53975"/>
          </a:xfrm>
          <a:prstGeom prst="ellipse">
            <a:avLst/>
          </a:prstGeom>
          <a:solidFill>
            <a:srgbClr val="FFEF57"/>
          </a:solidFill>
          <a:ln w="9525">
            <a:noFill/>
            <a:round/>
            <a:headEnd/>
            <a:tailEnd/>
          </a:ln>
          <a:effectLst/>
        </p:spPr>
        <p:txBody>
          <a:bodyPr wrap="none" anchor="ctr"/>
          <a:lstStyle/>
          <a:p>
            <a:endParaRPr lang="en-US"/>
          </a:p>
        </p:txBody>
      </p:sp>
      <p:sp>
        <p:nvSpPr>
          <p:cNvPr id="5553" name="Oval 433"/>
          <p:cNvSpPr>
            <a:spLocks noChangeArrowheads="1"/>
          </p:cNvSpPr>
          <p:nvPr/>
        </p:nvSpPr>
        <p:spPr bwMode="auto">
          <a:xfrm>
            <a:off x="860425" y="3009900"/>
            <a:ext cx="50800" cy="38100"/>
          </a:xfrm>
          <a:prstGeom prst="ellipse">
            <a:avLst/>
          </a:prstGeom>
          <a:solidFill>
            <a:srgbClr val="FFEF57"/>
          </a:solidFill>
          <a:ln w="9525">
            <a:noFill/>
            <a:round/>
            <a:headEnd/>
            <a:tailEnd/>
          </a:ln>
          <a:effectLst/>
        </p:spPr>
        <p:txBody>
          <a:bodyPr wrap="none" anchor="ctr"/>
          <a:lstStyle/>
          <a:p>
            <a:endParaRPr lang="en-US"/>
          </a:p>
        </p:txBody>
      </p:sp>
      <p:sp>
        <p:nvSpPr>
          <p:cNvPr id="5554" name="Freeform 434"/>
          <p:cNvSpPr>
            <a:spLocks/>
          </p:cNvSpPr>
          <p:nvPr/>
        </p:nvSpPr>
        <p:spPr bwMode="auto">
          <a:xfrm>
            <a:off x="1057275" y="2933700"/>
            <a:ext cx="53975" cy="115888"/>
          </a:xfrm>
          <a:custGeom>
            <a:avLst/>
            <a:gdLst/>
            <a:ahLst/>
            <a:cxnLst>
              <a:cxn ang="0">
                <a:pos x="0" y="7"/>
              </a:cxn>
              <a:cxn ang="0">
                <a:pos x="8" y="24"/>
              </a:cxn>
              <a:cxn ang="0">
                <a:pos x="19" y="47"/>
              </a:cxn>
              <a:cxn ang="0">
                <a:pos x="27" y="59"/>
              </a:cxn>
              <a:cxn ang="0">
                <a:pos x="27" y="63"/>
              </a:cxn>
              <a:cxn ang="0">
                <a:pos x="27" y="64"/>
              </a:cxn>
              <a:cxn ang="0">
                <a:pos x="24" y="66"/>
              </a:cxn>
              <a:cxn ang="0">
                <a:pos x="19" y="70"/>
              </a:cxn>
              <a:cxn ang="0">
                <a:pos x="18" y="72"/>
              </a:cxn>
              <a:cxn ang="0">
                <a:pos x="22" y="69"/>
              </a:cxn>
              <a:cxn ang="0">
                <a:pos x="26" y="67"/>
              </a:cxn>
              <a:cxn ang="0">
                <a:pos x="29" y="67"/>
              </a:cxn>
              <a:cxn ang="0">
                <a:pos x="33" y="66"/>
              </a:cxn>
              <a:cxn ang="0">
                <a:pos x="31" y="63"/>
              </a:cxn>
              <a:cxn ang="0">
                <a:pos x="29" y="61"/>
              </a:cxn>
              <a:cxn ang="0">
                <a:pos x="27" y="58"/>
              </a:cxn>
              <a:cxn ang="0">
                <a:pos x="19" y="44"/>
              </a:cxn>
              <a:cxn ang="0">
                <a:pos x="10" y="24"/>
              </a:cxn>
              <a:cxn ang="0">
                <a:pos x="6" y="14"/>
              </a:cxn>
              <a:cxn ang="0">
                <a:pos x="5" y="10"/>
              </a:cxn>
              <a:cxn ang="0">
                <a:pos x="4" y="6"/>
              </a:cxn>
              <a:cxn ang="0">
                <a:pos x="4" y="4"/>
              </a:cxn>
              <a:cxn ang="0">
                <a:pos x="5" y="0"/>
              </a:cxn>
              <a:cxn ang="0">
                <a:pos x="3" y="1"/>
              </a:cxn>
              <a:cxn ang="0">
                <a:pos x="1" y="3"/>
              </a:cxn>
              <a:cxn ang="0">
                <a:pos x="0" y="5"/>
              </a:cxn>
              <a:cxn ang="0">
                <a:pos x="0" y="7"/>
              </a:cxn>
            </a:cxnLst>
            <a:rect l="0" t="0" r="r" b="b"/>
            <a:pathLst>
              <a:path w="34" h="73">
                <a:moveTo>
                  <a:pt x="0" y="7"/>
                </a:moveTo>
                <a:lnTo>
                  <a:pt x="8" y="24"/>
                </a:lnTo>
                <a:lnTo>
                  <a:pt x="19" y="47"/>
                </a:lnTo>
                <a:lnTo>
                  <a:pt x="27" y="59"/>
                </a:lnTo>
                <a:lnTo>
                  <a:pt x="27" y="63"/>
                </a:lnTo>
                <a:lnTo>
                  <a:pt x="27" y="64"/>
                </a:lnTo>
                <a:lnTo>
                  <a:pt x="24" y="66"/>
                </a:lnTo>
                <a:lnTo>
                  <a:pt x="19" y="70"/>
                </a:lnTo>
                <a:lnTo>
                  <a:pt x="18" y="72"/>
                </a:lnTo>
                <a:lnTo>
                  <a:pt x="22" y="69"/>
                </a:lnTo>
                <a:lnTo>
                  <a:pt x="26" y="67"/>
                </a:lnTo>
                <a:lnTo>
                  <a:pt x="29" y="67"/>
                </a:lnTo>
                <a:lnTo>
                  <a:pt x="33" y="66"/>
                </a:lnTo>
                <a:lnTo>
                  <a:pt x="31" y="63"/>
                </a:lnTo>
                <a:lnTo>
                  <a:pt x="29" y="61"/>
                </a:lnTo>
                <a:lnTo>
                  <a:pt x="27" y="58"/>
                </a:lnTo>
                <a:lnTo>
                  <a:pt x="19" y="44"/>
                </a:lnTo>
                <a:lnTo>
                  <a:pt x="10" y="24"/>
                </a:lnTo>
                <a:lnTo>
                  <a:pt x="6" y="14"/>
                </a:lnTo>
                <a:lnTo>
                  <a:pt x="5" y="10"/>
                </a:lnTo>
                <a:lnTo>
                  <a:pt x="4" y="6"/>
                </a:lnTo>
                <a:lnTo>
                  <a:pt x="4" y="4"/>
                </a:lnTo>
                <a:lnTo>
                  <a:pt x="5" y="0"/>
                </a:lnTo>
                <a:lnTo>
                  <a:pt x="3" y="1"/>
                </a:lnTo>
                <a:lnTo>
                  <a:pt x="1" y="3"/>
                </a:lnTo>
                <a:lnTo>
                  <a:pt x="0" y="5"/>
                </a:lnTo>
                <a:lnTo>
                  <a:pt x="0" y="7"/>
                </a:lnTo>
              </a:path>
            </a:pathLst>
          </a:custGeom>
          <a:solidFill>
            <a:srgbClr val="BF8F57"/>
          </a:solidFill>
          <a:ln w="9525" cap="rnd">
            <a:noFill/>
            <a:round/>
            <a:headEnd/>
            <a:tailEnd/>
          </a:ln>
          <a:effectLst/>
        </p:spPr>
        <p:txBody>
          <a:bodyPr/>
          <a:lstStyle/>
          <a:p>
            <a:endParaRPr lang="en-US"/>
          </a:p>
        </p:txBody>
      </p:sp>
      <p:sp>
        <p:nvSpPr>
          <p:cNvPr id="5555" name="Oval 435"/>
          <p:cNvSpPr>
            <a:spLocks noChangeArrowheads="1"/>
          </p:cNvSpPr>
          <p:nvPr/>
        </p:nvSpPr>
        <p:spPr bwMode="auto">
          <a:xfrm>
            <a:off x="809625" y="3008313"/>
            <a:ext cx="28575" cy="41275"/>
          </a:xfrm>
          <a:prstGeom prst="ellipse">
            <a:avLst/>
          </a:prstGeom>
          <a:solidFill>
            <a:srgbClr val="FFEF57"/>
          </a:solidFill>
          <a:ln w="9525">
            <a:noFill/>
            <a:round/>
            <a:headEnd/>
            <a:tailEnd/>
          </a:ln>
          <a:effectLst/>
        </p:spPr>
        <p:txBody>
          <a:bodyPr wrap="none" anchor="ctr"/>
          <a:lstStyle/>
          <a:p>
            <a:endParaRPr lang="en-US"/>
          </a:p>
        </p:txBody>
      </p:sp>
      <p:sp>
        <p:nvSpPr>
          <p:cNvPr id="5556" name="Oval 436"/>
          <p:cNvSpPr>
            <a:spLocks noChangeArrowheads="1"/>
          </p:cNvSpPr>
          <p:nvPr/>
        </p:nvSpPr>
        <p:spPr bwMode="auto">
          <a:xfrm>
            <a:off x="868363" y="3063875"/>
            <a:ext cx="63500" cy="44450"/>
          </a:xfrm>
          <a:prstGeom prst="ellipse">
            <a:avLst/>
          </a:prstGeom>
          <a:solidFill>
            <a:srgbClr val="FFEF57"/>
          </a:solidFill>
          <a:ln w="9525">
            <a:noFill/>
            <a:round/>
            <a:headEnd/>
            <a:tailEnd/>
          </a:ln>
          <a:effectLst/>
        </p:spPr>
        <p:txBody>
          <a:bodyPr wrap="none" anchor="ctr"/>
          <a:lstStyle/>
          <a:p>
            <a:endParaRPr lang="en-US"/>
          </a:p>
        </p:txBody>
      </p:sp>
      <p:sp>
        <p:nvSpPr>
          <p:cNvPr id="5557" name="Oval 437"/>
          <p:cNvSpPr>
            <a:spLocks noChangeArrowheads="1"/>
          </p:cNvSpPr>
          <p:nvPr/>
        </p:nvSpPr>
        <p:spPr bwMode="auto">
          <a:xfrm rot="4938750">
            <a:off x="933450" y="3059113"/>
            <a:ext cx="44450" cy="25400"/>
          </a:xfrm>
          <a:prstGeom prst="ellipse">
            <a:avLst/>
          </a:prstGeom>
          <a:solidFill>
            <a:srgbClr val="FFEF57"/>
          </a:solidFill>
          <a:ln w="9525">
            <a:noFill/>
            <a:round/>
            <a:headEnd/>
            <a:tailEnd/>
          </a:ln>
          <a:effectLst/>
        </p:spPr>
        <p:txBody>
          <a:bodyPr wrap="none" anchor="ctr"/>
          <a:lstStyle/>
          <a:p>
            <a:endParaRPr lang="en-US"/>
          </a:p>
        </p:txBody>
      </p:sp>
      <p:sp>
        <p:nvSpPr>
          <p:cNvPr id="5558" name="Oval 438"/>
          <p:cNvSpPr>
            <a:spLocks noChangeArrowheads="1"/>
          </p:cNvSpPr>
          <p:nvPr/>
        </p:nvSpPr>
        <p:spPr bwMode="auto">
          <a:xfrm rot="4728750">
            <a:off x="923926" y="3009900"/>
            <a:ext cx="31750" cy="22225"/>
          </a:xfrm>
          <a:prstGeom prst="ellipse">
            <a:avLst/>
          </a:prstGeom>
          <a:solidFill>
            <a:srgbClr val="FFEF57"/>
          </a:solidFill>
          <a:ln w="9525">
            <a:noFill/>
            <a:round/>
            <a:headEnd/>
            <a:tailEnd/>
          </a:ln>
          <a:effectLst/>
        </p:spPr>
        <p:txBody>
          <a:bodyPr wrap="none" anchor="ctr"/>
          <a:lstStyle/>
          <a:p>
            <a:endParaRPr lang="en-US"/>
          </a:p>
        </p:txBody>
      </p:sp>
      <p:sp>
        <p:nvSpPr>
          <p:cNvPr id="5559" name="Oval 439"/>
          <p:cNvSpPr>
            <a:spLocks noChangeArrowheads="1"/>
          </p:cNvSpPr>
          <p:nvPr/>
        </p:nvSpPr>
        <p:spPr bwMode="auto">
          <a:xfrm>
            <a:off x="796925" y="3136900"/>
            <a:ext cx="47625" cy="38100"/>
          </a:xfrm>
          <a:prstGeom prst="ellipse">
            <a:avLst/>
          </a:prstGeom>
          <a:solidFill>
            <a:srgbClr val="FFEF57"/>
          </a:solidFill>
          <a:ln w="9525">
            <a:noFill/>
            <a:round/>
            <a:headEnd/>
            <a:tailEnd/>
          </a:ln>
          <a:effectLst/>
        </p:spPr>
        <p:txBody>
          <a:bodyPr wrap="none" anchor="ctr"/>
          <a:lstStyle/>
          <a:p>
            <a:endParaRPr lang="en-US"/>
          </a:p>
        </p:txBody>
      </p:sp>
      <p:sp>
        <p:nvSpPr>
          <p:cNvPr id="5560" name="Oval 440"/>
          <p:cNvSpPr>
            <a:spLocks noChangeArrowheads="1"/>
          </p:cNvSpPr>
          <p:nvPr/>
        </p:nvSpPr>
        <p:spPr bwMode="auto">
          <a:xfrm>
            <a:off x="866775" y="3127375"/>
            <a:ext cx="66675" cy="47625"/>
          </a:xfrm>
          <a:prstGeom prst="ellipse">
            <a:avLst/>
          </a:prstGeom>
          <a:solidFill>
            <a:srgbClr val="FFEF57"/>
          </a:solidFill>
          <a:ln w="9525">
            <a:noFill/>
            <a:round/>
            <a:headEnd/>
            <a:tailEnd/>
          </a:ln>
          <a:effectLst/>
        </p:spPr>
        <p:txBody>
          <a:bodyPr wrap="none" anchor="ctr"/>
          <a:lstStyle/>
          <a:p>
            <a:endParaRPr lang="en-US"/>
          </a:p>
        </p:txBody>
      </p:sp>
      <p:sp>
        <p:nvSpPr>
          <p:cNvPr id="5561" name="Freeform 441"/>
          <p:cNvSpPr>
            <a:spLocks/>
          </p:cNvSpPr>
          <p:nvPr/>
        </p:nvSpPr>
        <p:spPr bwMode="auto">
          <a:xfrm>
            <a:off x="741363" y="3108325"/>
            <a:ext cx="19050" cy="12700"/>
          </a:xfrm>
          <a:custGeom>
            <a:avLst/>
            <a:gdLst/>
            <a:ahLst/>
            <a:cxnLst>
              <a:cxn ang="0">
                <a:pos x="0" y="0"/>
              </a:cxn>
              <a:cxn ang="0">
                <a:pos x="11" y="7"/>
              </a:cxn>
            </a:cxnLst>
            <a:rect l="0" t="0" r="r" b="b"/>
            <a:pathLst>
              <a:path w="12" h="8">
                <a:moveTo>
                  <a:pt x="0" y="0"/>
                </a:moveTo>
                <a:lnTo>
                  <a:pt x="11" y="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562" name="Freeform 442"/>
          <p:cNvSpPr>
            <a:spLocks/>
          </p:cNvSpPr>
          <p:nvPr/>
        </p:nvSpPr>
        <p:spPr bwMode="auto">
          <a:xfrm>
            <a:off x="735013" y="3119438"/>
            <a:ext cx="20637" cy="9525"/>
          </a:xfrm>
          <a:custGeom>
            <a:avLst/>
            <a:gdLst/>
            <a:ahLst/>
            <a:cxnLst>
              <a:cxn ang="0">
                <a:pos x="0" y="0"/>
              </a:cxn>
              <a:cxn ang="0">
                <a:pos x="12" y="5"/>
              </a:cxn>
            </a:cxnLst>
            <a:rect l="0" t="0" r="r" b="b"/>
            <a:pathLst>
              <a:path w="13" h="6">
                <a:moveTo>
                  <a:pt x="0" y="0"/>
                </a:moveTo>
                <a:lnTo>
                  <a:pt x="12" y="5"/>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563" name="Freeform 443"/>
          <p:cNvSpPr>
            <a:spLocks/>
          </p:cNvSpPr>
          <p:nvPr/>
        </p:nvSpPr>
        <p:spPr bwMode="auto">
          <a:xfrm>
            <a:off x="728663" y="3132138"/>
            <a:ext cx="22225" cy="7937"/>
          </a:xfrm>
          <a:custGeom>
            <a:avLst/>
            <a:gdLst/>
            <a:ahLst/>
            <a:cxnLst>
              <a:cxn ang="0">
                <a:pos x="0" y="0"/>
              </a:cxn>
              <a:cxn ang="0">
                <a:pos x="13" y="4"/>
              </a:cxn>
            </a:cxnLst>
            <a:rect l="0" t="0" r="r" b="b"/>
            <a:pathLst>
              <a:path w="14" h="5">
                <a:moveTo>
                  <a:pt x="0" y="0"/>
                </a:moveTo>
                <a:lnTo>
                  <a:pt x="13" y="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564" name="Freeform 444"/>
          <p:cNvSpPr>
            <a:spLocks/>
          </p:cNvSpPr>
          <p:nvPr/>
        </p:nvSpPr>
        <p:spPr bwMode="auto">
          <a:xfrm>
            <a:off x="723900" y="3148013"/>
            <a:ext cx="25400" cy="4762"/>
          </a:xfrm>
          <a:custGeom>
            <a:avLst/>
            <a:gdLst/>
            <a:ahLst/>
            <a:cxnLst>
              <a:cxn ang="0">
                <a:pos x="0" y="0"/>
              </a:cxn>
              <a:cxn ang="0">
                <a:pos x="15" y="2"/>
              </a:cxn>
            </a:cxnLst>
            <a:rect l="0" t="0" r="r" b="b"/>
            <a:pathLst>
              <a:path w="16" h="3">
                <a:moveTo>
                  <a:pt x="0" y="0"/>
                </a:moveTo>
                <a:lnTo>
                  <a:pt x="15" y="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565" name="Freeform 445"/>
          <p:cNvSpPr>
            <a:spLocks/>
          </p:cNvSpPr>
          <p:nvPr/>
        </p:nvSpPr>
        <p:spPr bwMode="auto">
          <a:xfrm>
            <a:off x="722313" y="3168650"/>
            <a:ext cx="22225" cy="1588"/>
          </a:xfrm>
          <a:custGeom>
            <a:avLst/>
            <a:gdLst/>
            <a:ahLst/>
            <a:cxnLst>
              <a:cxn ang="0">
                <a:pos x="0" y="0"/>
              </a:cxn>
              <a:cxn ang="0">
                <a:pos x="13" y="0"/>
              </a:cxn>
            </a:cxnLst>
            <a:rect l="0" t="0" r="r" b="b"/>
            <a:pathLst>
              <a:path w="14" h="1">
                <a:moveTo>
                  <a:pt x="0" y="0"/>
                </a:moveTo>
                <a:lnTo>
                  <a:pt x="13"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566" name="Freeform 446"/>
          <p:cNvSpPr>
            <a:spLocks/>
          </p:cNvSpPr>
          <p:nvPr/>
        </p:nvSpPr>
        <p:spPr bwMode="auto">
          <a:xfrm>
            <a:off x="720725" y="3189288"/>
            <a:ext cx="22225" cy="1587"/>
          </a:xfrm>
          <a:custGeom>
            <a:avLst/>
            <a:gdLst/>
            <a:ahLst/>
            <a:cxnLst>
              <a:cxn ang="0">
                <a:pos x="0" y="0"/>
              </a:cxn>
              <a:cxn ang="0">
                <a:pos x="13" y="0"/>
              </a:cxn>
            </a:cxnLst>
            <a:rect l="0" t="0" r="r" b="b"/>
            <a:pathLst>
              <a:path w="14" h="1">
                <a:moveTo>
                  <a:pt x="0" y="0"/>
                </a:moveTo>
                <a:lnTo>
                  <a:pt x="13"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567" name="Freeform 447"/>
          <p:cNvSpPr>
            <a:spLocks/>
          </p:cNvSpPr>
          <p:nvPr/>
        </p:nvSpPr>
        <p:spPr bwMode="auto">
          <a:xfrm>
            <a:off x="723900" y="3203575"/>
            <a:ext cx="19050" cy="6350"/>
          </a:xfrm>
          <a:custGeom>
            <a:avLst/>
            <a:gdLst/>
            <a:ahLst/>
            <a:cxnLst>
              <a:cxn ang="0">
                <a:pos x="0" y="3"/>
              </a:cxn>
              <a:cxn ang="0">
                <a:pos x="11" y="0"/>
              </a:cxn>
            </a:cxnLst>
            <a:rect l="0" t="0" r="r" b="b"/>
            <a:pathLst>
              <a:path w="12" h="4">
                <a:moveTo>
                  <a:pt x="0" y="3"/>
                </a:moveTo>
                <a:lnTo>
                  <a:pt x="11"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568" name="Freeform 448"/>
          <p:cNvSpPr>
            <a:spLocks/>
          </p:cNvSpPr>
          <p:nvPr/>
        </p:nvSpPr>
        <p:spPr bwMode="auto">
          <a:xfrm>
            <a:off x="725488" y="3217863"/>
            <a:ext cx="20637" cy="7937"/>
          </a:xfrm>
          <a:custGeom>
            <a:avLst/>
            <a:gdLst/>
            <a:ahLst/>
            <a:cxnLst>
              <a:cxn ang="0">
                <a:pos x="0" y="4"/>
              </a:cxn>
              <a:cxn ang="0">
                <a:pos x="12" y="0"/>
              </a:cxn>
            </a:cxnLst>
            <a:rect l="0" t="0" r="r" b="b"/>
            <a:pathLst>
              <a:path w="13" h="5">
                <a:moveTo>
                  <a:pt x="0" y="4"/>
                </a:moveTo>
                <a:lnTo>
                  <a:pt x="12"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569" name="Freeform 449"/>
          <p:cNvSpPr>
            <a:spLocks/>
          </p:cNvSpPr>
          <p:nvPr/>
        </p:nvSpPr>
        <p:spPr bwMode="auto">
          <a:xfrm>
            <a:off x="730250" y="3232150"/>
            <a:ext cx="20638" cy="9525"/>
          </a:xfrm>
          <a:custGeom>
            <a:avLst/>
            <a:gdLst/>
            <a:ahLst/>
            <a:cxnLst>
              <a:cxn ang="0">
                <a:pos x="0" y="5"/>
              </a:cxn>
              <a:cxn ang="0">
                <a:pos x="12" y="0"/>
              </a:cxn>
            </a:cxnLst>
            <a:rect l="0" t="0" r="r" b="b"/>
            <a:pathLst>
              <a:path w="13" h="6">
                <a:moveTo>
                  <a:pt x="0" y="5"/>
                </a:moveTo>
                <a:lnTo>
                  <a:pt x="12"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570" name="Freeform 450"/>
          <p:cNvSpPr>
            <a:spLocks/>
          </p:cNvSpPr>
          <p:nvPr/>
        </p:nvSpPr>
        <p:spPr bwMode="auto">
          <a:xfrm>
            <a:off x="733425" y="3240088"/>
            <a:ext cx="22225" cy="14287"/>
          </a:xfrm>
          <a:custGeom>
            <a:avLst/>
            <a:gdLst/>
            <a:ahLst/>
            <a:cxnLst>
              <a:cxn ang="0">
                <a:pos x="0" y="8"/>
              </a:cxn>
              <a:cxn ang="0">
                <a:pos x="13" y="0"/>
              </a:cxn>
            </a:cxnLst>
            <a:rect l="0" t="0" r="r" b="b"/>
            <a:pathLst>
              <a:path w="14" h="9">
                <a:moveTo>
                  <a:pt x="0" y="8"/>
                </a:moveTo>
                <a:lnTo>
                  <a:pt x="13"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571" name="Freeform 451"/>
          <p:cNvSpPr>
            <a:spLocks/>
          </p:cNvSpPr>
          <p:nvPr/>
        </p:nvSpPr>
        <p:spPr bwMode="auto">
          <a:xfrm>
            <a:off x="742950" y="3251200"/>
            <a:ext cx="19050" cy="15875"/>
          </a:xfrm>
          <a:custGeom>
            <a:avLst/>
            <a:gdLst/>
            <a:ahLst/>
            <a:cxnLst>
              <a:cxn ang="0">
                <a:pos x="0" y="9"/>
              </a:cxn>
              <a:cxn ang="0">
                <a:pos x="11" y="0"/>
              </a:cxn>
            </a:cxnLst>
            <a:rect l="0" t="0" r="r" b="b"/>
            <a:pathLst>
              <a:path w="12" h="10">
                <a:moveTo>
                  <a:pt x="0" y="9"/>
                </a:moveTo>
                <a:lnTo>
                  <a:pt x="11"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572" name="Freeform 452"/>
          <p:cNvSpPr>
            <a:spLocks/>
          </p:cNvSpPr>
          <p:nvPr/>
        </p:nvSpPr>
        <p:spPr bwMode="auto">
          <a:xfrm>
            <a:off x="723900" y="3178175"/>
            <a:ext cx="19050" cy="3175"/>
          </a:xfrm>
          <a:custGeom>
            <a:avLst/>
            <a:gdLst/>
            <a:ahLst/>
            <a:cxnLst>
              <a:cxn ang="0">
                <a:pos x="0" y="0"/>
              </a:cxn>
              <a:cxn ang="0">
                <a:pos x="11" y="1"/>
              </a:cxn>
            </a:cxnLst>
            <a:rect l="0" t="0" r="r" b="b"/>
            <a:pathLst>
              <a:path w="12" h="2">
                <a:moveTo>
                  <a:pt x="0" y="0"/>
                </a:moveTo>
                <a:lnTo>
                  <a:pt x="11" y="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573" name="Freeform 453"/>
          <p:cNvSpPr>
            <a:spLocks/>
          </p:cNvSpPr>
          <p:nvPr/>
        </p:nvSpPr>
        <p:spPr bwMode="auto">
          <a:xfrm>
            <a:off x="723900" y="3159125"/>
            <a:ext cx="20638" cy="3175"/>
          </a:xfrm>
          <a:custGeom>
            <a:avLst/>
            <a:gdLst/>
            <a:ahLst/>
            <a:cxnLst>
              <a:cxn ang="0">
                <a:pos x="0" y="0"/>
              </a:cxn>
              <a:cxn ang="0">
                <a:pos x="12" y="1"/>
              </a:cxn>
            </a:cxnLst>
            <a:rect l="0" t="0" r="r" b="b"/>
            <a:pathLst>
              <a:path w="13" h="2">
                <a:moveTo>
                  <a:pt x="0" y="0"/>
                </a:moveTo>
                <a:lnTo>
                  <a:pt x="12" y="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574" name="Freeform 454"/>
          <p:cNvSpPr>
            <a:spLocks/>
          </p:cNvSpPr>
          <p:nvPr/>
        </p:nvSpPr>
        <p:spPr bwMode="auto">
          <a:xfrm>
            <a:off x="728663" y="3141663"/>
            <a:ext cx="20637" cy="4762"/>
          </a:xfrm>
          <a:custGeom>
            <a:avLst/>
            <a:gdLst/>
            <a:ahLst/>
            <a:cxnLst>
              <a:cxn ang="0">
                <a:pos x="0" y="0"/>
              </a:cxn>
              <a:cxn ang="0">
                <a:pos x="12" y="2"/>
              </a:cxn>
            </a:cxnLst>
            <a:rect l="0" t="0" r="r" b="b"/>
            <a:pathLst>
              <a:path w="13" h="3">
                <a:moveTo>
                  <a:pt x="0" y="0"/>
                </a:moveTo>
                <a:lnTo>
                  <a:pt x="12" y="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575" name="Freeform 455"/>
          <p:cNvSpPr>
            <a:spLocks/>
          </p:cNvSpPr>
          <p:nvPr/>
        </p:nvSpPr>
        <p:spPr bwMode="auto">
          <a:xfrm>
            <a:off x="733425" y="3125788"/>
            <a:ext cx="20638" cy="7937"/>
          </a:xfrm>
          <a:custGeom>
            <a:avLst/>
            <a:gdLst/>
            <a:ahLst/>
            <a:cxnLst>
              <a:cxn ang="0">
                <a:pos x="0" y="0"/>
              </a:cxn>
              <a:cxn ang="0">
                <a:pos x="12" y="4"/>
              </a:cxn>
            </a:cxnLst>
            <a:rect l="0" t="0" r="r" b="b"/>
            <a:pathLst>
              <a:path w="13" h="5">
                <a:moveTo>
                  <a:pt x="0" y="0"/>
                </a:moveTo>
                <a:lnTo>
                  <a:pt x="12" y="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576" name="Freeform 456"/>
          <p:cNvSpPr>
            <a:spLocks/>
          </p:cNvSpPr>
          <p:nvPr/>
        </p:nvSpPr>
        <p:spPr bwMode="auto">
          <a:xfrm>
            <a:off x="747713" y="3105150"/>
            <a:ext cx="15875" cy="11113"/>
          </a:xfrm>
          <a:custGeom>
            <a:avLst/>
            <a:gdLst/>
            <a:ahLst/>
            <a:cxnLst>
              <a:cxn ang="0">
                <a:pos x="0" y="0"/>
              </a:cxn>
              <a:cxn ang="0">
                <a:pos x="9" y="6"/>
              </a:cxn>
            </a:cxnLst>
            <a:rect l="0" t="0" r="r" b="b"/>
            <a:pathLst>
              <a:path w="10" h="7">
                <a:moveTo>
                  <a:pt x="0" y="0"/>
                </a:moveTo>
                <a:lnTo>
                  <a:pt x="9" y="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577" name="Oval 457"/>
          <p:cNvSpPr>
            <a:spLocks noChangeArrowheads="1"/>
          </p:cNvSpPr>
          <p:nvPr/>
        </p:nvSpPr>
        <p:spPr bwMode="auto">
          <a:xfrm rot="5280000">
            <a:off x="931862" y="3125788"/>
            <a:ext cx="60325" cy="31750"/>
          </a:xfrm>
          <a:prstGeom prst="ellipse">
            <a:avLst/>
          </a:prstGeom>
          <a:solidFill>
            <a:srgbClr val="FFEF57"/>
          </a:solidFill>
          <a:ln w="9525">
            <a:noFill/>
            <a:round/>
            <a:headEnd/>
            <a:tailEnd/>
          </a:ln>
          <a:effectLst/>
        </p:spPr>
        <p:txBody>
          <a:bodyPr wrap="none" anchor="ctr"/>
          <a:lstStyle/>
          <a:p>
            <a:endParaRPr lang="en-US"/>
          </a:p>
        </p:txBody>
      </p:sp>
      <p:sp>
        <p:nvSpPr>
          <p:cNvPr id="5578" name="Oval 458"/>
          <p:cNvSpPr>
            <a:spLocks noChangeArrowheads="1"/>
          </p:cNvSpPr>
          <p:nvPr/>
        </p:nvSpPr>
        <p:spPr bwMode="auto">
          <a:xfrm>
            <a:off x="855663" y="3195638"/>
            <a:ext cx="60325" cy="47625"/>
          </a:xfrm>
          <a:prstGeom prst="ellipse">
            <a:avLst/>
          </a:prstGeom>
          <a:solidFill>
            <a:srgbClr val="FFEF57"/>
          </a:solidFill>
          <a:ln w="9525">
            <a:noFill/>
            <a:round/>
            <a:headEnd/>
            <a:tailEnd/>
          </a:ln>
          <a:effectLst/>
        </p:spPr>
        <p:txBody>
          <a:bodyPr wrap="none" anchor="ctr"/>
          <a:lstStyle/>
          <a:p>
            <a:endParaRPr lang="en-US"/>
          </a:p>
        </p:txBody>
      </p:sp>
      <p:sp>
        <p:nvSpPr>
          <p:cNvPr id="5579" name="Oval 459"/>
          <p:cNvSpPr>
            <a:spLocks noChangeArrowheads="1"/>
          </p:cNvSpPr>
          <p:nvPr/>
        </p:nvSpPr>
        <p:spPr bwMode="auto">
          <a:xfrm rot="16871250">
            <a:off x="919162" y="3198813"/>
            <a:ext cx="53975" cy="19050"/>
          </a:xfrm>
          <a:prstGeom prst="ellipse">
            <a:avLst/>
          </a:prstGeom>
          <a:solidFill>
            <a:srgbClr val="FFEF57"/>
          </a:solidFill>
          <a:ln w="9525">
            <a:noFill/>
            <a:round/>
            <a:headEnd/>
            <a:tailEnd/>
          </a:ln>
          <a:effectLst/>
        </p:spPr>
        <p:txBody>
          <a:bodyPr wrap="none" anchor="ctr"/>
          <a:lstStyle/>
          <a:p>
            <a:endParaRPr lang="en-US"/>
          </a:p>
        </p:txBody>
      </p:sp>
      <p:sp>
        <p:nvSpPr>
          <p:cNvPr id="5580" name="Oval 460"/>
          <p:cNvSpPr>
            <a:spLocks noChangeArrowheads="1"/>
          </p:cNvSpPr>
          <p:nvPr/>
        </p:nvSpPr>
        <p:spPr bwMode="auto">
          <a:xfrm>
            <a:off x="795338" y="3190875"/>
            <a:ext cx="47625" cy="38100"/>
          </a:xfrm>
          <a:prstGeom prst="ellipse">
            <a:avLst/>
          </a:prstGeom>
          <a:solidFill>
            <a:srgbClr val="FFEF57"/>
          </a:solidFill>
          <a:ln w="9525">
            <a:noFill/>
            <a:round/>
            <a:headEnd/>
            <a:tailEnd/>
          </a:ln>
          <a:effectLst/>
        </p:spPr>
        <p:txBody>
          <a:bodyPr wrap="none" anchor="ctr"/>
          <a:lstStyle/>
          <a:p>
            <a:endParaRPr lang="en-US"/>
          </a:p>
        </p:txBody>
      </p:sp>
      <p:sp>
        <p:nvSpPr>
          <p:cNvPr id="5581" name="Oval 461"/>
          <p:cNvSpPr>
            <a:spLocks noChangeArrowheads="1"/>
          </p:cNvSpPr>
          <p:nvPr/>
        </p:nvSpPr>
        <p:spPr bwMode="auto">
          <a:xfrm rot="3176250">
            <a:off x="842963" y="3252788"/>
            <a:ext cx="34925" cy="34925"/>
          </a:xfrm>
          <a:prstGeom prst="ellipse">
            <a:avLst/>
          </a:prstGeom>
          <a:solidFill>
            <a:srgbClr val="FFEF57"/>
          </a:solidFill>
          <a:ln w="9525">
            <a:noFill/>
            <a:round/>
            <a:headEnd/>
            <a:tailEnd/>
          </a:ln>
          <a:effectLst/>
        </p:spPr>
        <p:txBody>
          <a:bodyPr wrap="none" anchor="ctr"/>
          <a:lstStyle/>
          <a:p>
            <a:endParaRPr lang="en-US"/>
          </a:p>
        </p:txBody>
      </p:sp>
      <p:sp>
        <p:nvSpPr>
          <p:cNvPr id="5582" name="Oval 462"/>
          <p:cNvSpPr>
            <a:spLocks noChangeArrowheads="1"/>
          </p:cNvSpPr>
          <p:nvPr/>
        </p:nvSpPr>
        <p:spPr bwMode="auto">
          <a:xfrm>
            <a:off x="800100" y="3252788"/>
            <a:ext cx="28575" cy="22225"/>
          </a:xfrm>
          <a:prstGeom prst="ellipse">
            <a:avLst/>
          </a:prstGeom>
          <a:solidFill>
            <a:srgbClr val="FFEF57"/>
          </a:solidFill>
          <a:ln w="9525">
            <a:noFill/>
            <a:round/>
            <a:headEnd/>
            <a:tailEnd/>
          </a:ln>
          <a:effectLst/>
        </p:spPr>
        <p:txBody>
          <a:bodyPr wrap="none" anchor="ctr"/>
          <a:lstStyle/>
          <a:p>
            <a:endParaRPr lang="en-US"/>
          </a:p>
        </p:txBody>
      </p:sp>
      <p:sp>
        <p:nvSpPr>
          <p:cNvPr id="5583" name="Freeform 463"/>
          <p:cNvSpPr>
            <a:spLocks/>
          </p:cNvSpPr>
          <p:nvPr/>
        </p:nvSpPr>
        <p:spPr bwMode="auto">
          <a:xfrm>
            <a:off x="704850" y="3309938"/>
            <a:ext cx="185738" cy="349250"/>
          </a:xfrm>
          <a:custGeom>
            <a:avLst/>
            <a:gdLst/>
            <a:ahLst/>
            <a:cxnLst>
              <a:cxn ang="0">
                <a:pos x="53" y="0"/>
              </a:cxn>
              <a:cxn ang="0">
                <a:pos x="50" y="6"/>
              </a:cxn>
              <a:cxn ang="0">
                <a:pos x="52" y="15"/>
              </a:cxn>
              <a:cxn ang="0">
                <a:pos x="48" y="30"/>
              </a:cxn>
              <a:cxn ang="0">
                <a:pos x="42" y="36"/>
              </a:cxn>
              <a:cxn ang="0">
                <a:pos x="40" y="48"/>
              </a:cxn>
              <a:cxn ang="0">
                <a:pos x="30" y="55"/>
              </a:cxn>
              <a:cxn ang="0">
                <a:pos x="28" y="64"/>
              </a:cxn>
              <a:cxn ang="0">
                <a:pos x="22" y="78"/>
              </a:cxn>
              <a:cxn ang="0">
                <a:pos x="15" y="85"/>
              </a:cxn>
              <a:cxn ang="0">
                <a:pos x="11" y="107"/>
              </a:cxn>
              <a:cxn ang="0">
                <a:pos x="5" y="113"/>
              </a:cxn>
              <a:cxn ang="0">
                <a:pos x="5" y="123"/>
              </a:cxn>
              <a:cxn ang="0">
                <a:pos x="1" y="143"/>
              </a:cxn>
              <a:cxn ang="0">
                <a:pos x="0" y="152"/>
              </a:cxn>
              <a:cxn ang="0">
                <a:pos x="3" y="168"/>
              </a:cxn>
              <a:cxn ang="0">
                <a:pos x="3" y="178"/>
              </a:cxn>
              <a:cxn ang="0">
                <a:pos x="11" y="189"/>
              </a:cxn>
              <a:cxn ang="0">
                <a:pos x="17" y="201"/>
              </a:cxn>
              <a:cxn ang="0">
                <a:pos x="28" y="206"/>
              </a:cxn>
              <a:cxn ang="0">
                <a:pos x="38" y="214"/>
              </a:cxn>
              <a:cxn ang="0">
                <a:pos x="50" y="217"/>
              </a:cxn>
              <a:cxn ang="0">
                <a:pos x="72" y="219"/>
              </a:cxn>
              <a:cxn ang="0">
                <a:pos x="93" y="214"/>
              </a:cxn>
              <a:cxn ang="0">
                <a:pos x="109" y="198"/>
              </a:cxn>
              <a:cxn ang="0">
                <a:pos x="116" y="175"/>
              </a:cxn>
              <a:cxn ang="0">
                <a:pos x="112" y="157"/>
              </a:cxn>
              <a:cxn ang="0">
                <a:pos x="96" y="144"/>
              </a:cxn>
              <a:cxn ang="0">
                <a:pos x="74" y="142"/>
              </a:cxn>
              <a:cxn ang="0">
                <a:pos x="63" y="146"/>
              </a:cxn>
              <a:cxn ang="0">
                <a:pos x="70" y="148"/>
              </a:cxn>
              <a:cxn ang="0">
                <a:pos x="89" y="152"/>
              </a:cxn>
              <a:cxn ang="0">
                <a:pos x="101" y="173"/>
              </a:cxn>
              <a:cxn ang="0">
                <a:pos x="96" y="187"/>
              </a:cxn>
              <a:cxn ang="0">
                <a:pos x="74" y="197"/>
              </a:cxn>
              <a:cxn ang="0">
                <a:pos x="48" y="189"/>
              </a:cxn>
              <a:cxn ang="0">
                <a:pos x="36" y="168"/>
              </a:cxn>
              <a:cxn ang="0">
                <a:pos x="36" y="145"/>
              </a:cxn>
              <a:cxn ang="0">
                <a:pos x="46" y="120"/>
              </a:cxn>
              <a:cxn ang="0">
                <a:pos x="50" y="105"/>
              </a:cxn>
              <a:cxn ang="0">
                <a:pos x="58" y="94"/>
              </a:cxn>
              <a:cxn ang="0">
                <a:pos x="60" y="84"/>
              </a:cxn>
              <a:cxn ang="0">
                <a:pos x="67" y="75"/>
              </a:cxn>
              <a:cxn ang="0">
                <a:pos x="74" y="65"/>
              </a:cxn>
              <a:cxn ang="0">
                <a:pos x="81" y="51"/>
              </a:cxn>
              <a:cxn ang="0">
                <a:pos x="89" y="44"/>
              </a:cxn>
              <a:cxn ang="0">
                <a:pos x="92" y="34"/>
              </a:cxn>
              <a:cxn ang="0">
                <a:pos x="101" y="16"/>
              </a:cxn>
              <a:cxn ang="0">
                <a:pos x="108" y="9"/>
              </a:cxn>
              <a:cxn ang="0">
                <a:pos x="68" y="2"/>
              </a:cxn>
            </a:cxnLst>
            <a:rect l="0" t="0" r="r" b="b"/>
            <a:pathLst>
              <a:path w="117" h="220">
                <a:moveTo>
                  <a:pt x="68" y="2"/>
                </a:moveTo>
                <a:lnTo>
                  <a:pt x="55" y="0"/>
                </a:lnTo>
                <a:lnTo>
                  <a:pt x="53" y="0"/>
                </a:lnTo>
                <a:lnTo>
                  <a:pt x="49" y="2"/>
                </a:lnTo>
                <a:lnTo>
                  <a:pt x="49" y="4"/>
                </a:lnTo>
                <a:lnTo>
                  <a:pt x="50" y="6"/>
                </a:lnTo>
                <a:lnTo>
                  <a:pt x="51" y="7"/>
                </a:lnTo>
                <a:lnTo>
                  <a:pt x="53" y="10"/>
                </a:lnTo>
                <a:lnTo>
                  <a:pt x="52" y="15"/>
                </a:lnTo>
                <a:lnTo>
                  <a:pt x="51" y="22"/>
                </a:lnTo>
                <a:lnTo>
                  <a:pt x="50" y="26"/>
                </a:lnTo>
                <a:lnTo>
                  <a:pt x="48" y="30"/>
                </a:lnTo>
                <a:lnTo>
                  <a:pt x="46" y="31"/>
                </a:lnTo>
                <a:lnTo>
                  <a:pt x="44" y="33"/>
                </a:lnTo>
                <a:lnTo>
                  <a:pt x="42" y="36"/>
                </a:lnTo>
                <a:lnTo>
                  <a:pt x="42" y="38"/>
                </a:lnTo>
                <a:lnTo>
                  <a:pt x="42" y="42"/>
                </a:lnTo>
                <a:lnTo>
                  <a:pt x="40" y="48"/>
                </a:lnTo>
                <a:lnTo>
                  <a:pt x="37" y="52"/>
                </a:lnTo>
                <a:lnTo>
                  <a:pt x="34" y="54"/>
                </a:lnTo>
                <a:lnTo>
                  <a:pt x="30" y="55"/>
                </a:lnTo>
                <a:lnTo>
                  <a:pt x="28" y="57"/>
                </a:lnTo>
                <a:lnTo>
                  <a:pt x="27" y="60"/>
                </a:lnTo>
                <a:lnTo>
                  <a:pt x="28" y="64"/>
                </a:lnTo>
                <a:lnTo>
                  <a:pt x="26" y="70"/>
                </a:lnTo>
                <a:lnTo>
                  <a:pt x="24" y="75"/>
                </a:lnTo>
                <a:lnTo>
                  <a:pt x="22" y="78"/>
                </a:lnTo>
                <a:lnTo>
                  <a:pt x="18" y="79"/>
                </a:lnTo>
                <a:lnTo>
                  <a:pt x="15" y="82"/>
                </a:lnTo>
                <a:lnTo>
                  <a:pt x="15" y="85"/>
                </a:lnTo>
                <a:lnTo>
                  <a:pt x="16" y="88"/>
                </a:lnTo>
                <a:lnTo>
                  <a:pt x="14" y="96"/>
                </a:lnTo>
                <a:lnTo>
                  <a:pt x="11" y="107"/>
                </a:lnTo>
                <a:lnTo>
                  <a:pt x="9" y="110"/>
                </a:lnTo>
                <a:lnTo>
                  <a:pt x="6" y="111"/>
                </a:lnTo>
                <a:lnTo>
                  <a:pt x="5" y="113"/>
                </a:lnTo>
                <a:lnTo>
                  <a:pt x="5" y="115"/>
                </a:lnTo>
                <a:lnTo>
                  <a:pt x="6" y="118"/>
                </a:lnTo>
                <a:lnTo>
                  <a:pt x="5" y="123"/>
                </a:lnTo>
                <a:lnTo>
                  <a:pt x="2" y="130"/>
                </a:lnTo>
                <a:lnTo>
                  <a:pt x="1" y="136"/>
                </a:lnTo>
                <a:lnTo>
                  <a:pt x="1" y="143"/>
                </a:lnTo>
                <a:lnTo>
                  <a:pt x="1" y="147"/>
                </a:lnTo>
                <a:lnTo>
                  <a:pt x="0" y="150"/>
                </a:lnTo>
                <a:lnTo>
                  <a:pt x="0" y="152"/>
                </a:lnTo>
                <a:lnTo>
                  <a:pt x="0" y="155"/>
                </a:lnTo>
                <a:lnTo>
                  <a:pt x="2" y="157"/>
                </a:lnTo>
                <a:lnTo>
                  <a:pt x="3" y="168"/>
                </a:lnTo>
                <a:lnTo>
                  <a:pt x="4" y="173"/>
                </a:lnTo>
                <a:lnTo>
                  <a:pt x="3" y="176"/>
                </a:lnTo>
                <a:lnTo>
                  <a:pt x="3" y="178"/>
                </a:lnTo>
                <a:lnTo>
                  <a:pt x="4" y="180"/>
                </a:lnTo>
                <a:lnTo>
                  <a:pt x="7" y="181"/>
                </a:lnTo>
                <a:lnTo>
                  <a:pt x="11" y="189"/>
                </a:lnTo>
                <a:lnTo>
                  <a:pt x="15" y="195"/>
                </a:lnTo>
                <a:lnTo>
                  <a:pt x="16" y="198"/>
                </a:lnTo>
                <a:lnTo>
                  <a:pt x="17" y="201"/>
                </a:lnTo>
                <a:lnTo>
                  <a:pt x="19" y="201"/>
                </a:lnTo>
                <a:lnTo>
                  <a:pt x="22" y="202"/>
                </a:lnTo>
                <a:lnTo>
                  <a:pt x="28" y="206"/>
                </a:lnTo>
                <a:lnTo>
                  <a:pt x="35" y="211"/>
                </a:lnTo>
                <a:lnTo>
                  <a:pt x="36" y="213"/>
                </a:lnTo>
                <a:lnTo>
                  <a:pt x="38" y="214"/>
                </a:lnTo>
                <a:lnTo>
                  <a:pt x="41" y="215"/>
                </a:lnTo>
                <a:lnTo>
                  <a:pt x="44" y="215"/>
                </a:lnTo>
                <a:lnTo>
                  <a:pt x="50" y="217"/>
                </a:lnTo>
                <a:lnTo>
                  <a:pt x="57" y="218"/>
                </a:lnTo>
                <a:lnTo>
                  <a:pt x="64" y="219"/>
                </a:lnTo>
                <a:lnTo>
                  <a:pt x="72" y="219"/>
                </a:lnTo>
                <a:lnTo>
                  <a:pt x="81" y="218"/>
                </a:lnTo>
                <a:lnTo>
                  <a:pt x="88" y="216"/>
                </a:lnTo>
                <a:lnTo>
                  <a:pt x="93" y="214"/>
                </a:lnTo>
                <a:lnTo>
                  <a:pt x="101" y="208"/>
                </a:lnTo>
                <a:lnTo>
                  <a:pt x="106" y="204"/>
                </a:lnTo>
                <a:lnTo>
                  <a:pt x="109" y="198"/>
                </a:lnTo>
                <a:lnTo>
                  <a:pt x="111" y="194"/>
                </a:lnTo>
                <a:lnTo>
                  <a:pt x="114" y="185"/>
                </a:lnTo>
                <a:lnTo>
                  <a:pt x="116" y="175"/>
                </a:lnTo>
                <a:lnTo>
                  <a:pt x="115" y="168"/>
                </a:lnTo>
                <a:lnTo>
                  <a:pt x="114" y="162"/>
                </a:lnTo>
                <a:lnTo>
                  <a:pt x="112" y="157"/>
                </a:lnTo>
                <a:lnTo>
                  <a:pt x="108" y="151"/>
                </a:lnTo>
                <a:lnTo>
                  <a:pt x="102" y="147"/>
                </a:lnTo>
                <a:lnTo>
                  <a:pt x="96" y="144"/>
                </a:lnTo>
                <a:lnTo>
                  <a:pt x="88" y="142"/>
                </a:lnTo>
                <a:lnTo>
                  <a:pt x="82" y="142"/>
                </a:lnTo>
                <a:lnTo>
                  <a:pt x="74" y="142"/>
                </a:lnTo>
                <a:lnTo>
                  <a:pt x="67" y="143"/>
                </a:lnTo>
                <a:lnTo>
                  <a:pt x="64" y="144"/>
                </a:lnTo>
                <a:lnTo>
                  <a:pt x="63" y="146"/>
                </a:lnTo>
                <a:lnTo>
                  <a:pt x="64" y="147"/>
                </a:lnTo>
                <a:lnTo>
                  <a:pt x="66" y="148"/>
                </a:lnTo>
                <a:lnTo>
                  <a:pt x="70" y="148"/>
                </a:lnTo>
                <a:lnTo>
                  <a:pt x="74" y="148"/>
                </a:lnTo>
                <a:lnTo>
                  <a:pt x="80" y="149"/>
                </a:lnTo>
                <a:lnTo>
                  <a:pt x="89" y="152"/>
                </a:lnTo>
                <a:lnTo>
                  <a:pt x="96" y="157"/>
                </a:lnTo>
                <a:lnTo>
                  <a:pt x="100" y="163"/>
                </a:lnTo>
                <a:lnTo>
                  <a:pt x="101" y="173"/>
                </a:lnTo>
                <a:lnTo>
                  <a:pt x="100" y="179"/>
                </a:lnTo>
                <a:lnTo>
                  <a:pt x="98" y="183"/>
                </a:lnTo>
                <a:lnTo>
                  <a:pt x="96" y="187"/>
                </a:lnTo>
                <a:lnTo>
                  <a:pt x="88" y="194"/>
                </a:lnTo>
                <a:lnTo>
                  <a:pt x="83" y="195"/>
                </a:lnTo>
                <a:lnTo>
                  <a:pt x="74" y="197"/>
                </a:lnTo>
                <a:lnTo>
                  <a:pt x="64" y="196"/>
                </a:lnTo>
                <a:lnTo>
                  <a:pt x="56" y="194"/>
                </a:lnTo>
                <a:lnTo>
                  <a:pt x="48" y="189"/>
                </a:lnTo>
                <a:lnTo>
                  <a:pt x="45" y="184"/>
                </a:lnTo>
                <a:lnTo>
                  <a:pt x="40" y="176"/>
                </a:lnTo>
                <a:lnTo>
                  <a:pt x="36" y="168"/>
                </a:lnTo>
                <a:lnTo>
                  <a:pt x="36" y="159"/>
                </a:lnTo>
                <a:lnTo>
                  <a:pt x="36" y="152"/>
                </a:lnTo>
                <a:lnTo>
                  <a:pt x="36" y="145"/>
                </a:lnTo>
                <a:lnTo>
                  <a:pt x="40" y="131"/>
                </a:lnTo>
                <a:lnTo>
                  <a:pt x="43" y="125"/>
                </a:lnTo>
                <a:lnTo>
                  <a:pt x="46" y="120"/>
                </a:lnTo>
                <a:lnTo>
                  <a:pt x="48" y="115"/>
                </a:lnTo>
                <a:lnTo>
                  <a:pt x="48" y="111"/>
                </a:lnTo>
                <a:lnTo>
                  <a:pt x="50" y="105"/>
                </a:lnTo>
                <a:lnTo>
                  <a:pt x="53" y="99"/>
                </a:lnTo>
                <a:lnTo>
                  <a:pt x="56" y="96"/>
                </a:lnTo>
                <a:lnTo>
                  <a:pt x="58" y="94"/>
                </a:lnTo>
                <a:lnTo>
                  <a:pt x="59" y="92"/>
                </a:lnTo>
                <a:lnTo>
                  <a:pt x="59" y="88"/>
                </a:lnTo>
                <a:lnTo>
                  <a:pt x="60" y="84"/>
                </a:lnTo>
                <a:lnTo>
                  <a:pt x="62" y="80"/>
                </a:lnTo>
                <a:lnTo>
                  <a:pt x="65" y="77"/>
                </a:lnTo>
                <a:lnTo>
                  <a:pt x="67" y="75"/>
                </a:lnTo>
                <a:lnTo>
                  <a:pt x="71" y="73"/>
                </a:lnTo>
                <a:lnTo>
                  <a:pt x="73" y="70"/>
                </a:lnTo>
                <a:lnTo>
                  <a:pt x="74" y="65"/>
                </a:lnTo>
                <a:lnTo>
                  <a:pt x="76" y="60"/>
                </a:lnTo>
                <a:lnTo>
                  <a:pt x="78" y="56"/>
                </a:lnTo>
                <a:lnTo>
                  <a:pt x="81" y="51"/>
                </a:lnTo>
                <a:lnTo>
                  <a:pt x="85" y="48"/>
                </a:lnTo>
                <a:lnTo>
                  <a:pt x="87" y="46"/>
                </a:lnTo>
                <a:lnTo>
                  <a:pt x="89" y="44"/>
                </a:lnTo>
                <a:lnTo>
                  <a:pt x="90" y="42"/>
                </a:lnTo>
                <a:lnTo>
                  <a:pt x="90" y="39"/>
                </a:lnTo>
                <a:lnTo>
                  <a:pt x="92" y="34"/>
                </a:lnTo>
                <a:lnTo>
                  <a:pt x="95" y="27"/>
                </a:lnTo>
                <a:lnTo>
                  <a:pt x="98" y="21"/>
                </a:lnTo>
                <a:lnTo>
                  <a:pt x="101" y="16"/>
                </a:lnTo>
                <a:lnTo>
                  <a:pt x="104" y="14"/>
                </a:lnTo>
                <a:lnTo>
                  <a:pt x="107" y="12"/>
                </a:lnTo>
                <a:lnTo>
                  <a:pt x="108" y="9"/>
                </a:lnTo>
                <a:lnTo>
                  <a:pt x="108" y="5"/>
                </a:lnTo>
                <a:lnTo>
                  <a:pt x="99" y="4"/>
                </a:lnTo>
                <a:lnTo>
                  <a:pt x="68" y="2"/>
                </a:lnTo>
              </a:path>
            </a:pathLst>
          </a:custGeom>
          <a:solidFill>
            <a:srgbClr val="FFDF4F"/>
          </a:solidFill>
          <a:ln w="12700" cap="rnd" cmpd="sng">
            <a:solidFill>
              <a:srgbClr val="000000"/>
            </a:solidFill>
            <a:prstDash val="solid"/>
            <a:round/>
            <a:headEnd/>
            <a:tailEnd/>
          </a:ln>
          <a:effectLst/>
        </p:spPr>
        <p:txBody>
          <a:bodyPr/>
          <a:lstStyle/>
          <a:p>
            <a:endParaRPr lang="en-US"/>
          </a:p>
        </p:txBody>
      </p:sp>
      <p:sp>
        <p:nvSpPr>
          <p:cNvPr id="5584" name="Freeform 464"/>
          <p:cNvSpPr>
            <a:spLocks/>
          </p:cNvSpPr>
          <p:nvPr/>
        </p:nvSpPr>
        <p:spPr bwMode="auto">
          <a:xfrm>
            <a:off x="790575" y="3328988"/>
            <a:ext cx="28575" cy="36512"/>
          </a:xfrm>
          <a:custGeom>
            <a:avLst/>
            <a:gdLst/>
            <a:ahLst/>
            <a:cxnLst>
              <a:cxn ang="0">
                <a:pos x="17" y="3"/>
              </a:cxn>
              <a:cxn ang="0">
                <a:pos x="16" y="8"/>
              </a:cxn>
              <a:cxn ang="0">
                <a:pos x="8" y="22"/>
              </a:cxn>
              <a:cxn ang="0">
                <a:pos x="6" y="22"/>
              </a:cxn>
              <a:cxn ang="0">
                <a:pos x="4" y="21"/>
              </a:cxn>
              <a:cxn ang="0">
                <a:pos x="1" y="19"/>
              </a:cxn>
              <a:cxn ang="0">
                <a:pos x="0" y="18"/>
              </a:cxn>
              <a:cxn ang="0">
                <a:pos x="1" y="11"/>
              </a:cxn>
              <a:cxn ang="0">
                <a:pos x="1" y="4"/>
              </a:cxn>
              <a:cxn ang="0">
                <a:pos x="1" y="2"/>
              </a:cxn>
              <a:cxn ang="0">
                <a:pos x="2" y="0"/>
              </a:cxn>
              <a:cxn ang="0">
                <a:pos x="6" y="0"/>
              </a:cxn>
              <a:cxn ang="0">
                <a:pos x="10" y="1"/>
              </a:cxn>
              <a:cxn ang="0">
                <a:pos x="15" y="2"/>
              </a:cxn>
              <a:cxn ang="0">
                <a:pos x="17" y="3"/>
              </a:cxn>
            </a:cxnLst>
            <a:rect l="0" t="0" r="r" b="b"/>
            <a:pathLst>
              <a:path w="18" h="23">
                <a:moveTo>
                  <a:pt x="17" y="3"/>
                </a:moveTo>
                <a:lnTo>
                  <a:pt x="16" y="8"/>
                </a:lnTo>
                <a:lnTo>
                  <a:pt x="8" y="22"/>
                </a:lnTo>
                <a:lnTo>
                  <a:pt x="6" y="22"/>
                </a:lnTo>
                <a:lnTo>
                  <a:pt x="4" y="21"/>
                </a:lnTo>
                <a:lnTo>
                  <a:pt x="1" y="19"/>
                </a:lnTo>
                <a:lnTo>
                  <a:pt x="0" y="18"/>
                </a:lnTo>
                <a:lnTo>
                  <a:pt x="1" y="11"/>
                </a:lnTo>
                <a:lnTo>
                  <a:pt x="1" y="4"/>
                </a:lnTo>
                <a:lnTo>
                  <a:pt x="1" y="2"/>
                </a:lnTo>
                <a:lnTo>
                  <a:pt x="2" y="0"/>
                </a:lnTo>
                <a:lnTo>
                  <a:pt x="6" y="0"/>
                </a:lnTo>
                <a:lnTo>
                  <a:pt x="10" y="1"/>
                </a:lnTo>
                <a:lnTo>
                  <a:pt x="15" y="2"/>
                </a:lnTo>
                <a:lnTo>
                  <a:pt x="17" y="3"/>
                </a:lnTo>
              </a:path>
            </a:pathLst>
          </a:custGeom>
          <a:solidFill>
            <a:srgbClr val="BF8F57"/>
          </a:solidFill>
          <a:ln w="9525" cap="rnd">
            <a:noFill/>
            <a:round/>
            <a:headEnd/>
            <a:tailEnd/>
          </a:ln>
          <a:effectLst/>
        </p:spPr>
        <p:txBody>
          <a:bodyPr/>
          <a:lstStyle/>
          <a:p>
            <a:endParaRPr lang="en-US"/>
          </a:p>
        </p:txBody>
      </p:sp>
      <p:sp>
        <p:nvSpPr>
          <p:cNvPr id="5585" name="Oval 465"/>
          <p:cNvSpPr>
            <a:spLocks noChangeArrowheads="1"/>
          </p:cNvSpPr>
          <p:nvPr/>
        </p:nvSpPr>
        <p:spPr bwMode="auto">
          <a:xfrm rot="480000">
            <a:off x="796925" y="3338513"/>
            <a:ext cx="19050" cy="28575"/>
          </a:xfrm>
          <a:prstGeom prst="ellipse">
            <a:avLst/>
          </a:prstGeom>
          <a:solidFill>
            <a:srgbClr val="FFEF57"/>
          </a:solidFill>
          <a:ln w="9525">
            <a:noFill/>
            <a:round/>
            <a:headEnd/>
            <a:tailEnd/>
          </a:ln>
          <a:effectLst/>
        </p:spPr>
        <p:txBody>
          <a:bodyPr wrap="none" anchor="ctr"/>
          <a:lstStyle/>
          <a:p>
            <a:endParaRPr lang="en-US"/>
          </a:p>
        </p:txBody>
      </p:sp>
      <p:sp>
        <p:nvSpPr>
          <p:cNvPr id="5586" name="Freeform 466"/>
          <p:cNvSpPr>
            <a:spLocks/>
          </p:cNvSpPr>
          <p:nvPr/>
        </p:nvSpPr>
        <p:spPr bwMode="auto">
          <a:xfrm>
            <a:off x="768350" y="3376613"/>
            <a:ext cx="28575" cy="25400"/>
          </a:xfrm>
          <a:custGeom>
            <a:avLst/>
            <a:gdLst/>
            <a:ahLst/>
            <a:cxnLst>
              <a:cxn ang="0">
                <a:pos x="6" y="1"/>
              </a:cxn>
              <a:cxn ang="0">
                <a:pos x="3" y="8"/>
              </a:cxn>
              <a:cxn ang="0">
                <a:pos x="0" y="11"/>
              </a:cxn>
              <a:cxn ang="0">
                <a:pos x="0" y="13"/>
              </a:cxn>
              <a:cxn ang="0">
                <a:pos x="5" y="15"/>
              </a:cxn>
              <a:cxn ang="0">
                <a:pos x="13" y="10"/>
              </a:cxn>
              <a:cxn ang="0">
                <a:pos x="16" y="5"/>
              </a:cxn>
              <a:cxn ang="0">
                <a:pos x="17" y="3"/>
              </a:cxn>
              <a:cxn ang="0">
                <a:pos x="16" y="2"/>
              </a:cxn>
              <a:cxn ang="0">
                <a:pos x="14" y="1"/>
              </a:cxn>
              <a:cxn ang="0">
                <a:pos x="10" y="0"/>
              </a:cxn>
              <a:cxn ang="0">
                <a:pos x="8" y="0"/>
              </a:cxn>
              <a:cxn ang="0">
                <a:pos x="6" y="1"/>
              </a:cxn>
            </a:cxnLst>
            <a:rect l="0" t="0" r="r" b="b"/>
            <a:pathLst>
              <a:path w="18" h="16">
                <a:moveTo>
                  <a:pt x="6" y="1"/>
                </a:moveTo>
                <a:lnTo>
                  <a:pt x="3" y="8"/>
                </a:lnTo>
                <a:lnTo>
                  <a:pt x="0" y="11"/>
                </a:lnTo>
                <a:lnTo>
                  <a:pt x="0" y="13"/>
                </a:lnTo>
                <a:lnTo>
                  <a:pt x="5" y="15"/>
                </a:lnTo>
                <a:lnTo>
                  <a:pt x="13" y="10"/>
                </a:lnTo>
                <a:lnTo>
                  <a:pt x="16" y="5"/>
                </a:lnTo>
                <a:lnTo>
                  <a:pt x="17" y="3"/>
                </a:lnTo>
                <a:lnTo>
                  <a:pt x="16" y="2"/>
                </a:lnTo>
                <a:lnTo>
                  <a:pt x="14" y="1"/>
                </a:lnTo>
                <a:lnTo>
                  <a:pt x="10" y="0"/>
                </a:lnTo>
                <a:lnTo>
                  <a:pt x="8" y="0"/>
                </a:lnTo>
                <a:lnTo>
                  <a:pt x="6" y="1"/>
                </a:lnTo>
              </a:path>
            </a:pathLst>
          </a:custGeom>
          <a:solidFill>
            <a:srgbClr val="BF8F57"/>
          </a:solidFill>
          <a:ln w="9525" cap="rnd">
            <a:noFill/>
            <a:round/>
            <a:headEnd/>
            <a:tailEnd/>
          </a:ln>
          <a:effectLst/>
        </p:spPr>
        <p:txBody>
          <a:bodyPr/>
          <a:lstStyle/>
          <a:p>
            <a:endParaRPr lang="en-US"/>
          </a:p>
        </p:txBody>
      </p:sp>
      <p:sp>
        <p:nvSpPr>
          <p:cNvPr id="5587" name="Freeform 467"/>
          <p:cNvSpPr>
            <a:spLocks/>
          </p:cNvSpPr>
          <p:nvPr/>
        </p:nvSpPr>
        <p:spPr bwMode="auto">
          <a:xfrm>
            <a:off x="744538" y="3413125"/>
            <a:ext cx="30162" cy="28575"/>
          </a:xfrm>
          <a:custGeom>
            <a:avLst/>
            <a:gdLst/>
            <a:ahLst/>
            <a:cxnLst>
              <a:cxn ang="0">
                <a:pos x="9" y="1"/>
              </a:cxn>
              <a:cxn ang="0">
                <a:pos x="6" y="3"/>
              </a:cxn>
              <a:cxn ang="0">
                <a:pos x="4" y="6"/>
              </a:cxn>
              <a:cxn ang="0">
                <a:pos x="0" y="11"/>
              </a:cxn>
              <a:cxn ang="0">
                <a:pos x="0" y="15"/>
              </a:cxn>
              <a:cxn ang="0">
                <a:pos x="3" y="16"/>
              </a:cxn>
              <a:cxn ang="0">
                <a:pos x="6" y="17"/>
              </a:cxn>
              <a:cxn ang="0">
                <a:pos x="7" y="10"/>
              </a:cxn>
              <a:cxn ang="0">
                <a:pos x="10" y="8"/>
              </a:cxn>
              <a:cxn ang="0">
                <a:pos x="13" y="5"/>
              </a:cxn>
              <a:cxn ang="0">
                <a:pos x="16" y="4"/>
              </a:cxn>
              <a:cxn ang="0">
                <a:pos x="18" y="3"/>
              </a:cxn>
              <a:cxn ang="0">
                <a:pos x="16" y="1"/>
              </a:cxn>
              <a:cxn ang="0">
                <a:pos x="12" y="0"/>
              </a:cxn>
              <a:cxn ang="0">
                <a:pos x="9" y="1"/>
              </a:cxn>
            </a:cxnLst>
            <a:rect l="0" t="0" r="r" b="b"/>
            <a:pathLst>
              <a:path w="19" h="18">
                <a:moveTo>
                  <a:pt x="9" y="1"/>
                </a:moveTo>
                <a:lnTo>
                  <a:pt x="6" y="3"/>
                </a:lnTo>
                <a:lnTo>
                  <a:pt x="4" y="6"/>
                </a:lnTo>
                <a:lnTo>
                  <a:pt x="0" y="11"/>
                </a:lnTo>
                <a:lnTo>
                  <a:pt x="0" y="15"/>
                </a:lnTo>
                <a:lnTo>
                  <a:pt x="3" y="16"/>
                </a:lnTo>
                <a:lnTo>
                  <a:pt x="6" y="17"/>
                </a:lnTo>
                <a:lnTo>
                  <a:pt x="7" y="10"/>
                </a:lnTo>
                <a:lnTo>
                  <a:pt x="10" y="8"/>
                </a:lnTo>
                <a:lnTo>
                  <a:pt x="13" y="5"/>
                </a:lnTo>
                <a:lnTo>
                  <a:pt x="16" y="4"/>
                </a:lnTo>
                <a:lnTo>
                  <a:pt x="18" y="3"/>
                </a:lnTo>
                <a:lnTo>
                  <a:pt x="16" y="1"/>
                </a:lnTo>
                <a:lnTo>
                  <a:pt x="12" y="0"/>
                </a:lnTo>
                <a:lnTo>
                  <a:pt x="9" y="1"/>
                </a:lnTo>
              </a:path>
            </a:pathLst>
          </a:custGeom>
          <a:solidFill>
            <a:srgbClr val="BF8F57"/>
          </a:solidFill>
          <a:ln w="9525" cap="rnd">
            <a:noFill/>
            <a:round/>
            <a:headEnd/>
            <a:tailEnd/>
          </a:ln>
          <a:effectLst/>
        </p:spPr>
        <p:txBody>
          <a:bodyPr/>
          <a:lstStyle/>
          <a:p>
            <a:endParaRPr lang="en-US"/>
          </a:p>
        </p:txBody>
      </p:sp>
      <p:sp>
        <p:nvSpPr>
          <p:cNvPr id="5588" name="Freeform 468"/>
          <p:cNvSpPr>
            <a:spLocks/>
          </p:cNvSpPr>
          <p:nvPr/>
        </p:nvSpPr>
        <p:spPr bwMode="auto">
          <a:xfrm>
            <a:off x="790575" y="3302000"/>
            <a:ext cx="87313" cy="20638"/>
          </a:xfrm>
          <a:custGeom>
            <a:avLst/>
            <a:gdLst/>
            <a:ahLst/>
            <a:cxnLst>
              <a:cxn ang="0">
                <a:pos x="0" y="3"/>
              </a:cxn>
              <a:cxn ang="0">
                <a:pos x="0" y="7"/>
              </a:cxn>
              <a:cxn ang="0">
                <a:pos x="53" y="12"/>
              </a:cxn>
              <a:cxn ang="0">
                <a:pos x="54" y="7"/>
              </a:cxn>
              <a:cxn ang="0">
                <a:pos x="5" y="0"/>
              </a:cxn>
              <a:cxn ang="0">
                <a:pos x="0" y="3"/>
              </a:cxn>
            </a:cxnLst>
            <a:rect l="0" t="0" r="r" b="b"/>
            <a:pathLst>
              <a:path w="55" h="13">
                <a:moveTo>
                  <a:pt x="0" y="3"/>
                </a:moveTo>
                <a:lnTo>
                  <a:pt x="0" y="7"/>
                </a:lnTo>
                <a:lnTo>
                  <a:pt x="53" y="12"/>
                </a:lnTo>
                <a:lnTo>
                  <a:pt x="54" y="7"/>
                </a:lnTo>
                <a:lnTo>
                  <a:pt x="5" y="0"/>
                </a:lnTo>
                <a:lnTo>
                  <a:pt x="0" y="3"/>
                </a:lnTo>
              </a:path>
            </a:pathLst>
          </a:custGeom>
          <a:solidFill>
            <a:srgbClr val="FFEF57"/>
          </a:solidFill>
          <a:ln w="9525" cap="rnd">
            <a:noFill/>
            <a:round/>
            <a:headEnd/>
            <a:tailEnd/>
          </a:ln>
          <a:effectLst/>
        </p:spPr>
        <p:txBody>
          <a:bodyPr/>
          <a:lstStyle/>
          <a:p>
            <a:endParaRPr lang="en-US"/>
          </a:p>
        </p:txBody>
      </p:sp>
      <p:sp>
        <p:nvSpPr>
          <p:cNvPr id="5589" name="Freeform 469"/>
          <p:cNvSpPr>
            <a:spLocks/>
          </p:cNvSpPr>
          <p:nvPr/>
        </p:nvSpPr>
        <p:spPr bwMode="auto">
          <a:xfrm>
            <a:off x="796925" y="3278188"/>
            <a:ext cx="26988" cy="41275"/>
          </a:xfrm>
          <a:custGeom>
            <a:avLst/>
            <a:gdLst/>
            <a:ahLst/>
            <a:cxnLst>
              <a:cxn ang="0">
                <a:pos x="16" y="2"/>
              </a:cxn>
              <a:cxn ang="0">
                <a:pos x="16" y="9"/>
              </a:cxn>
              <a:cxn ang="0">
                <a:pos x="9" y="25"/>
              </a:cxn>
              <a:cxn ang="0">
                <a:pos x="7" y="25"/>
              </a:cxn>
              <a:cxn ang="0">
                <a:pos x="4" y="24"/>
              </a:cxn>
              <a:cxn ang="0">
                <a:pos x="2" y="23"/>
              </a:cxn>
              <a:cxn ang="0">
                <a:pos x="1" y="21"/>
              </a:cxn>
              <a:cxn ang="0">
                <a:pos x="0" y="13"/>
              </a:cxn>
              <a:cxn ang="0">
                <a:pos x="0" y="6"/>
              </a:cxn>
              <a:cxn ang="0">
                <a:pos x="0" y="3"/>
              </a:cxn>
              <a:cxn ang="0">
                <a:pos x="1" y="1"/>
              </a:cxn>
              <a:cxn ang="0">
                <a:pos x="4" y="0"/>
              </a:cxn>
              <a:cxn ang="0">
                <a:pos x="10" y="2"/>
              </a:cxn>
              <a:cxn ang="0">
                <a:pos x="16" y="2"/>
              </a:cxn>
            </a:cxnLst>
            <a:rect l="0" t="0" r="r" b="b"/>
            <a:pathLst>
              <a:path w="17" h="26">
                <a:moveTo>
                  <a:pt x="16" y="2"/>
                </a:moveTo>
                <a:lnTo>
                  <a:pt x="16" y="9"/>
                </a:lnTo>
                <a:lnTo>
                  <a:pt x="9" y="25"/>
                </a:lnTo>
                <a:lnTo>
                  <a:pt x="7" y="25"/>
                </a:lnTo>
                <a:lnTo>
                  <a:pt x="4" y="24"/>
                </a:lnTo>
                <a:lnTo>
                  <a:pt x="2" y="23"/>
                </a:lnTo>
                <a:lnTo>
                  <a:pt x="1" y="21"/>
                </a:lnTo>
                <a:lnTo>
                  <a:pt x="0" y="13"/>
                </a:lnTo>
                <a:lnTo>
                  <a:pt x="0" y="6"/>
                </a:lnTo>
                <a:lnTo>
                  <a:pt x="0" y="3"/>
                </a:lnTo>
                <a:lnTo>
                  <a:pt x="1" y="1"/>
                </a:lnTo>
                <a:lnTo>
                  <a:pt x="4" y="0"/>
                </a:lnTo>
                <a:lnTo>
                  <a:pt x="10" y="2"/>
                </a:lnTo>
                <a:lnTo>
                  <a:pt x="16" y="2"/>
                </a:lnTo>
              </a:path>
            </a:pathLst>
          </a:custGeom>
          <a:solidFill>
            <a:srgbClr val="BF8F57"/>
          </a:solidFill>
          <a:ln w="9525" cap="rnd">
            <a:noFill/>
            <a:round/>
            <a:headEnd/>
            <a:tailEnd/>
          </a:ln>
          <a:effectLst/>
        </p:spPr>
        <p:txBody>
          <a:bodyPr/>
          <a:lstStyle/>
          <a:p>
            <a:endParaRPr lang="en-US"/>
          </a:p>
        </p:txBody>
      </p:sp>
      <p:sp>
        <p:nvSpPr>
          <p:cNvPr id="5590" name="Oval 470"/>
          <p:cNvSpPr>
            <a:spLocks noChangeArrowheads="1"/>
          </p:cNvSpPr>
          <p:nvPr/>
        </p:nvSpPr>
        <p:spPr bwMode="auto">
          <a:xfrm rot="5302500">
            <a:off x="800101" y="3294062"/>
            <a:ext cx="31750" cy="22225"/>
          </a:xfrm>
          <a:prstGeom prst="ellipse">
            <a:avLst/>
          </a:prstGeom>
          <a:solidFill>
            <a:srgbClr val="FFEF57"/>
          </a:solidFill>
          <a:ln w="9525">
            <a:noFill/>
            <a:round/>
            <a:headEnd/>
            <a:tailEnd/>
          </a:ln>
          <a:effectLst/>
        </p:spPr>
        <p:txBody>
          <a:bodyPr wrap="none" anchor="ctr"/>
          <a:lstStyle/>
          <a:p>
            <a:endParaRPr lang="en-US"/>
          </a:p>
        </p:txBody>
      </p:sp>
      <p:sp>
        <p:nvSpPr>
          <p:cNvPr id="5591" name="Freeform 471"/>
          <p:cNvSpPr>
            <a:spLocks/>
          </p:cNvSpPr>
          <p:nvPr/>
        </p:nvSpPr>
        <p:spPr bwMode="auto">
          <a:xfrm>
            <a:off x="876300" y="3305175"/>
            <a:ext cx="6350" cy="17463"/>
          </a:xfrm>
          <a:custGeom>
            <a:avLst/>
            <a:gdLst/>
            <a:ahLst/>
            <a:cxnLst>
              <a:cxn ang="0">
                <a:pos x="3" y="0"/>
              </a:cxn>
              <a:cxn ang="0">
                <a:pos x="1" y="4"/>
              </a:cxn>
              <a:cxn ang="0">
                <a:pos x="0" y="6"/>
              </a:cxn>
              <a:cxn ang="0">
                <a:pos x="0" y="8"/>
              </a:cxn>
              <a:cxn ang="0">
                <a:pos x="0" y="10"/>
              </a:cxn>
            </a:cxnLst>
            <a:rect l="0" t="0" r="r" b="b"/>
            <a:pathLst>
              <a:path w="4" h="11">
                <a:moveTo>
                  <a:pt x="3" y="0"/>
                </a:moveTo>
                <a:lnTo>
                  <a:pt x="1" y="4"/>
                </a:lnTo>
                <a:lnTo>
                  <a:pt x="0" y="6"/>
                </a:lnTo>
                <a:lnTo>
                  <a:pt x="0" y="8"/>
                </a:lnTo>
                <a:lnTo>
                  <a:pt x="0" y="1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592" name="Freeform 472"/>
          <p:cNvSpPr>
            <a:spLocks/>
          </p:cNvSpPr>
          <p:nvPr/>
        </p:nvSpPr>
        <p:spPr bwMode="auto">
          <a:xfrm>
            <a:off x="787400" y="3300413"/>
            <a:ext cx="4763" cy="12700"/>
          </a:xfrm>
          <a:custGeom>
            <a:avLst/>
            <a:gdLst/>
            <a:ahLst/>
            <a:cxnLst>
              <a:cxn ang="0">
                <a:pos x="0" y="7"/>
              </a:cxn>
              <a:cxn ang="0">
                <a:pos x="2" y="5"/>
              </a:cxn>
              <a:cxn ang="0">
                <a:pos x="2" y="0"/>
              </a:cxn>
            </a:cxnLst>
            <a:rect l="0" t="0" r="r" b="b"/>
            <a:pathLst>
              <a:path w="3" h="8">
                <a:moveTo>
                  <a:pt x="0" y="7"/>
                </a:moveTo>
                <a:lnTo>
                  <a:pt x="2" y="5"/>
                </a:lnTo>
                <a:lnTo>
                  <a:pt x="2"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593" name="Freeform 473"/>
          <p:cNvSpPr>
            <a:spLocks/>
          </p:cNvSpPr>
          <p:nvPr/>
        </p:nvSpPr>
        <p:spPr bwMode="auto">
          <a:xfrm>
            <a:off x="828675" y="3287713"/>
            <a:ext cx="52388" cy="34925"/>
          </a:xfrm>
          <a:custGeom>
            <a:avLst/>
            <a:gdLst/>
            <a:ahLst/>
            <a:cxnLst>
              <a:cxn ang="0">
                <a:pos x="4" y="0"/>
              </a:cxn>
              <a:cxn ang="0">
                <a:pos x="2" y="2"/>
              </a:cxn>
              <a:cxn ang="0">
                <a:pos x="0" y="14"/>
              </a:cxn>
              <a:cxn ang="0">
                <a:pos x="1" y="17"/>
              </a:cxn>
              <a:cxn ang="0">
                <a:pos x="2" y="19"/>
              </a:cxn>
              <a:cxn ang="0">
                <a:pos x="4" y="20"/>
              </a:cxn>
              <a:cxn ang="0">
                <a:pos x="8" y="21"/>
              </a:cxn>
              <a:cxn ang="0">
                <a:pos x="25" y="10"/>
              </a:cxn>
              <a:cxn ang="0">
                <a:pos x="29" y="5"/>
              </a:cxn>
              <a:cxn ang="0">
                <a:pos x="32" y="0"/>
              </a:cxn>
              <a:cxn ang="0">
                <a:pos x="27" y="1"/>
              </a:cxn>
              <a:cxn ang="0">
                <a:pos x="17" y="1"/>
              </a:cxn>
              <a:cxn ang="0">
                <a:pos x="11" y="1"/>
              </a:cxn>
              <a:cxn ang="0">
                <a:pos x="7" y="0"/>
              </a:cxn>
              <a:cxn ang="0">
                <a:pos x="5" y="0"/>
              </a:cxn>
              <a:cxn ang="0">
                <a:pos x="4" y="0"/>
              </a:cxn>
            </a:cxnLst>
            <a:rect l="0" t="0" r="r" b="b"/>
            <a:pathLst>
              <a:path w="33" h="22">
                <a:moveTo>
                  <a:pt x="4" y="0"/>
                </a:moveTo>
                <a:lnTo>
                  <a:pt x="2" y="2"/>
                </a:lnTo>
                <a:lnTo>
                  <a:pt x="0" y="14"/>
                </a:lnTo>
                <a:lnTo>
                  <a:pt x="1" y="17"/>
                </a:lnTo>
                <a:lnTo>
                  <a:pt x="2" y="19"/>
                </a:lnTo>
                <a:lnTo>
                  <a:pt x="4" y="20"/>
                </a:lnTo>
                <a:lnTo>
                  <a:pt x="8" y="21"/>
                </a:lnTo>
                <a:lnTo>
                  <a:pt x="25" y="10"/>
                </a:lnTo>
                <a:lnTo>
                  <a:pt x="29" y="5"/>
                </a:lnTo>
                <a:lnTo>
                  <a:pt x="32" y="0"/>
                </a:lnTo>
                <a:lnTo>
                  <a:pt x="27" y="1"/>
                </a:lnTo>
                <a:lnTo>
                  <a:pt x="17" y="1"/>
                </a:lnTo>
                <a:lnTo>
                  <a:pt x="11" y="1"/>
                </a:lnTo>
                <a:lnTo>
                  <a:pt x="7" y="0"/>
                </a:lnTo>
                <a:lnTo>
                  <a:pt x="5" y="0"/>
                </a:lnTo>
                <a:lnTo>
                  <a:pt x="4" y="0"/>
                </a:lnTo>
              </a:path>
            </a:pathLst>
          </a:custGeom>
          <a:solidFill>
            <a:srgbClr val="BF8F57"/>
          </a:solidFill>
          <a:ln w="9525" cap="rnd">
            <a:noFill/>
            <a:round/>
            <a:headEnd/>
            <a:tailEnd/>
          </a:ln>
          <a:effectLst/>
        </p:spPr>
        <p:txBody>
          <a:bodyPr/>
          <a:lstStyle/>
          <a:p>
            <a:endParaRPr lang="en-US"/>
          </a:p>
        </p:txBody>
      </p:sp>
      <p:sp>
        <p:nvSpPr>
          <p:cNvPr id="5594" name="Oval 474"/>
          <p:cNvSpPr>
            <a:spLocks noChangeArrowheads="1"/>
          </p:cNvSpPr>
          <p:nvPr/>
        </p:nvSpPr>
        <p:spPr bwMode="auto">
          <a:xfrm rot="17377500">
            <a:off x="831850" y="3298826"/>
            <a:ext cx="34925" cy="25400"/>
          </a:xfrm>
          <a:prstGeom prst="ellipse">
            <a:avLst/>
          </a:prstGeom>
          <a:solidFill>
            <a:srgbClr val="FFEF57"/>
          </a:solidFill>
          <a:ln w="9525">
            <a:noFill/>
            <a:round/>
            <a:headEnd/>
            <a:tailEnd/>
          </a:ln>
          <a:effectLst/>
        </p:spPr>
        <p:txBody>
          <a:bodyPr wrap="none" anchor="ctr"/>
          <a:lstStyle/>
          <a:p>
            <a:endParaRPr lang="en-US"/>
          </a:p>
        </p:txBody>
      </p:sp>
      <p:sp>
        <p:nvSpPr>
          <p:cNvPr id="5595" name="Freeform 475"/>
          <p:cNvSpPr>
            <a:spLocks/>
          </p:cNvSpPr>
          <p:nvPr/>
        </p:nvSpPr>
        <p:spPr bwMode="auto">
          <a:xfrm>
            <a:off x="820738" y="3335338"/>
            <a:ext cx="36512" cy="34925"/>
          </a:xfrm>
          <a:custGeom>
            <a:avLst/>
            <a:gdLst/>
            <a:ahLst/>
            <a:cxnLst>
              <a:cxn ang="0">
                <a:pos x="2" y="0"/>
              </a:cxn>
              <a:cxn ang="0">
                <a:pos x="1" y="2"/>
              </a:cxn>
              <a:cxn ang="0">
                <a:pos x="1" y="7"/>
              </a:cxn>
              <a:cxn ang="0">
                <a:pos x="0" y="11"/>
              </a:cxn>
              <a:cxn ang="0">
                <a:pos x="0" y="15"/>
              </a:cxn>
              <a:cxn ang="0">
                <a:pos x="0" y="17"/>
              </a:cxn>
              <a:cxn ang="0">
                <a:pos x="1" y="20"/>
              </a:cxn>
              <a:cxn ang="0">
                <a:pos x="3" y="20"/>
              </a:cxn>
              <a:cxn ang="0">
                <a:pos x="5" y="21"/>
              </a:cxn>
              <a:cxn ang="0">
                <a:pos x="12" y="17"/>
              </a:cxn>
              <a:cxn ang="0">
                <a:pos x="17" y="11"/>
              </a:cxn>
              <a:cxn ang="0">
                <a:pos x="20" y="6"/>
              </a:cxn>
              <a:cxn ang="0">
                <a:pos x="22" y="0"/>
              </a:cxn>
              <a:cxn ang="0">
                <a:pos x="18" y="1"/>
              </a:cxn>
              <a:cxn ang="0">
                <a:pos x="15" y="1"/>
              </a:cxn>
              <a:cxn ang="0">
                <a:pos x="11" y="1"/>
              </a:cxn>
              <a:cxn ang="0">
                <a:pos x="8" y="1"/>
              </a:cxn>
              <a:cxn ang="0">
                <a:pos x="5" y="0"/>
              </a:cxn>
              <a:cxn ang="0">
                <a:pos x="3" y="0"/>
              </a:cxn>
              <a:cxn ang="0">
                <a:pos x="2" y="0"/>
              </a:cxn>
            </a:cxnLst>
            <a:rect l="0" t="0" r="r" b="b"/>
            <a:pathLst>
              <a:path w="23" h="22">
                <a:moveTo>
                  <a:pt x="2" y="0"/>
                </a:moveTo>
                <a:lnTo>
                  <a:pt x="1" y="2"/>
                </a:lnTo>
                <a:lnTo>
                  <a:pt x="1" y="7"/>
                </a:lnTo>
                <a:lnTo>
                  <a:pt x="0" y="11"/>
                </a:lnTo>
                <a:lnTo>
                  <a:pt x="0" y="15"/>
                </a:lnTo>
                <a:lnTo>
                  <a:pt x="0" y="17"/>
                </a:lnTo>
                <a:lnTo>
                  <a:pt x="1" y="20"/>
                </a:lnTo>
                <a:lnTo>
                  <a:pt x="3" y="20"/>
                </a:lnTo>
                <a:lnTo>
                  <a:pt x="5" y="21"/>
                </a:lnTo>
                <a:lnTo>
                  <a:pt x="12" y="17"/>
                </a:lnTo>
                <a:lnTo>
                  <a:pt x="17" y="11"/>
                </a:lnTo>
                <a:lnTo>
                  <a:pt x="20" y="6"/>
                </a:lnTo>
                <a:lnTo>
                  <a:pt x="22" y="0"/>
                </a:lnTo>
                <a:lnTo>
                  <a:pt x="18" y="1"/>
                </a:lnTo>
                <a:lnTo>
                  <a:pt x="15" y="1"/>
                </a:lnTo>
                <a:lnTo>
                  <a:pt x="11" y="1"/>
                </a:lnTo>
                <a:lnTo>
                  <a:pt x="8" y="1"/>
                </a:lnTo>
                <a:lnTo>
                  <a:pt x="5" y="0"/>
                </a:lnTo>
                <a:lnTo>
                  <a:pt x="3" y="0"/>
                </a:lnTo>
                <a:lnTo>
                  <a:pt x="2" y="0"/>
                </a:lnTo>
              </a:path>
            </a:pathLst>
          </a:custGeom>
          <a:solidFill>
            <a:srgbClr val="BF8F57"/>
          </a:solidFill>
          <a:ln w="9525" cap="rnd">
            <a:noFill/>
            <a:round/>
            <a:headEnd/>
            <a:tailEnd/>
          </a:ln>
          <a:effectLst/>
        </p:spPr>
        <p:txBody>
          <a:bodyPr/>
          <a:lstStyle/>
          <a:p>
            <a:endParaRPr lang="en-US"/>
          </a:p>
        </p:txBody>
      </p:sp>
      <p:sp>
        <p:nvSpPr>
          <p:cNvPr id="5596" name="Oval 476"/>
          <p:cNvSpPr>
            <a:spLocks noChangeArrowheads="1"/>
          </p:cNvSpPr>
          <p:nvPr/>
        </p:nvSpPr>
        <p:spPr bwMode="auto">
          <a:xfrm rot="17445000">
            <a:off x="817562" y="3349626"/>
            <a:ext cx="34925" cy="19050"/>
          </a:xfrm>
          <a:prstGeom prst="ellipse">
            <a:avLst/>
          </a:prstGeom>
          <a:solidFill>
            <a:srgbClr val="FFEF57"/>
          </a:solidFill>
          <a:ln w="9525">
            <a:noFill/>
            <a:round/>
            <a:headEnd/>
            <a:tailEnd/>
          </a:ln>
          <a:effectLst/>
        </p:spPr>
        <p:txBody>
          <a:bodyPr wrap="none" anchor="ctr"/>
          <a:lstStyle/>
          <a:p>
            <a:endParaRPr lang="en-US"/>
          </a:p>
        </p:txBody>
      </p:sp>
      <p:sp>
        <p:nvSpPr>
          <p:cNvPr id="5597" name="Freeform 477"/>
          <p:cNvSpPr>
            <a:spLocks/>
          </p:cNvSpPr>
          <p:nvPr/>
        </p:nvSpPr>
        <p:spPr bwMode="auto">
          <a:xfrm>
            <a:off x="798513" y="3381375"/>
            <a:ext cx="31750" cy="30163"/>
          </a:xfrm>
          <a:custGeom>
            <a:avLst/>
            <a:gdLst/>
            <a:ahLst/>
            <a:cxnLst>
              <a:cxn ang="0">
                <a:pos x="7" y="2"/>
              </a:cxn>
              <a:cxn ang="0">
                <a:pos x="3" y="9"/>
              </a:cxn>
              <a:cxn ang="0">
                <a:pos x="1" y="14"/>
              </a:cxn>
              <a:cxn ang="0">
                <a:pos x="0" y="16"/>
              </a:cxn>
              <a:cxn ang="0">
                <a:pos x="3" y="18"/>
              </a:cxn>
              <a:cxn ang="0">
                <a:pos x="15" y="12"/>
              </a:cxn>
              <a:cxn ang="0">
                <a:pos x="18" y="6"/>
              </a:cxn>
              <a:cxn ang="0">
                <a:pos x="19" y="4"/>
              </a:cxn>
              <a:cxn ang="0">
                <a:pos x="19" y="2"/>
              </a:cxn>
              <a:cxn ang="0">
                <a:pos x="16" y="1"/>
              </a:cxn>
              <a:cxn ang="0">
                <a:pos x="12" y="0"/>
              </a:cxn>
              <a:cxn ang="0">
                <a:pos x="9" y="0"/>
              </a:cxn>
              <a:cxn ang="0">
                <a:pos x="7" y="2"/>
              </a:cxn>
            </a:cxnLst>
            <a:rect l="0" t="0" r="r" b="b"/>
            <a:pathLst>
              <a:path w="20" h="19">
                <a:moveTo>
                  <a:pt x="7" y="2"/>
                </a:moveTo>
                <a:lnTo>
                  <a:pt x="3" y="9"/>
                </a:lnTo>
                <a:lnTo>
                  <a:pt x="1" y="14"/>
                </a:lnTo>
                <a:lnTo>
                  <a:pt x="0" y="16"/>
                </a:lnTo>
                <a:lnTo>
                  <a:pt x="3" y="18"/>
                </a:lnTo>
                <a:lnTo>
                  <a:pt x="15" y="12"/>
                </a:lnTo>
                <a:lnTo>
                  <a:pt x="18" y="6"/>
                </a:lnTo>
                <a:lnTo>
                  <a:pt x="19" y="4"/>
                </a:lnTo>
                <a:lnTo>
                  <a:pt x="19" y="2"/>
                </a:lnTo>
                <a:lnTo>
                  <a:pt x="16" y="1"/>
                </a:lnTo>
                <a:lnTo>
                  <a:pt x="12" y="0"/>
                </a:lnTo>
                <a:lnTo>
                  <a:pt x="9" y="0"/>
                </a:lnTo>
                <a:lnTo>
                  <a:pt x="7" y="2"/>
                </a:lnTo>
              </a:path>
            </a:pathLst>
          </a:custGeom>
          <a:solidFill>
            <a:srgbClr val="BF8F57"/>
          </a:solidFill>
          <a:ln w="9525" cap="rnd">
            <a:noFill/>
            <a:round/>
            <a:headEnd/>
            <a:tailEnd/>
          </a:ln>
          <a:effectLst/>
        </p:spPr>
        <p:txBody>
          <a:bodyPr/>
          <a:lstStyle/>
          <a:p>
            <a:endParaRPr lang="en-US"/>
          </a:p>
        </p:txBody>
      </p:sp>
      <p:sp>
        <p:nvSpPr>
          <p:cNvPr id="5598" name="Freeform 478"/>
          <p:cNvSpPr>
            <a:spLocks/>
          </p:cNvSpPr>
          <p:nvPr/>
        </p:nvSpPr>
        <p:spPr bwMode="auto">
          <a:xfrm>
            <a:off x="771525" y="3422650"/>
            <a:ext cx="30163" cy="25400"/>
          </a:xfrm>
          <a:custGeom>
            <a:avLst/>
            <a:gdLst/>
            <a:ahLst/>
            <a:cxnLst>
              <a:cxn ang="0">
                <a:pos x="8" y="0"/>
              </a:cxn>
              <a:cxn ang="0">
                <a:pos x="2" y="10"/>
              </a:cxn>
              <a:cxn ang="0">
                <a:pos x="0" y="14"/>
              </a:cxn>
              <a:cxn ang="0">
                <a:pos x="1" y="15"/>
              </a:cxn>
              <a:cxn ang="0">
                <a:pos x="5" y="15"/>
              </a:cxn>
              <a:cxn ang="0">
                <a:pos x="9" y="8"/>
              </a:cxn>
              <a:cxn ang="0">
                <a:pos x="13" y="4"/>
              </a:cxn>
              <a:cxn ang="0">
                <a:pos x="17" y="4"/>
              </a:cxn>
              <a:cxn ang="0">
                <a:pos x="18" y="3"/>
              </a:cxn>
              <a:cxn ang="0">
                <a:pos x="17" y="1"/>
              </a:cxn>
              <a:cxn ang="0">
                <a:pos x="12" y="0"/>
              </a:cxn>
              <a:cxn ang="0">
                <a:pos x="8" y="0"/>
              </a:cxn>
            </a:cxnLst>
            <a:rect l="0" t="0" r="r" b="b"/>
            <a:pathLst>
              <a:path w="19" h="16">
                <a:moveTo>
                  <a:pt x="8" y="0"/>
                </a:moveTo>
                <a:lnTo>
                  <a:pt x="2" y="10"/>
                </a:lnTo>
                <a:lnTo>
                  <a:pt x="0" y="14"/>
                </a:lnTo>
                <a:lnTo>
                  <a:pt x="1" y="15"/>
                </a:lnTo>
                <a:lnTo>
                  <a:pt x="5" y="15"/>
                </a:lnTo>
                <a:lnTo>
                  <a:pt x="9" y="8"/>
                </a:lnTo>
                <a:lnTo>
                  <a:pt x="13" y="4"/>
                </a:lnTo>
                <a:lnTo>
                  <a:pt x="17" y="4"/>
                </a:lnTo>
                <a:lnTo>
                  <a:pt x="18" y="3"/>
                </a:lnTo>
                <a:lnTo>
                  <a:pt x="17" y="1"/>
                </a:lnTo>
                <a:lnTo>
                  <a:pt x="12" y="0"/>
                </a:lnTo>
                <a:lnTo>
                  <a:pt x="8" y="0"/>
                </a:lnTo>
              </a:path>
            </a:pathLst>
          </a:custGeom>
          <a:solidFill>
            <a:srgbClr val="BF8F57"/>
          </a:solidFill>
          <a:ln w="9525" cap="rnd">
            <a:noFill/>
            <a:round/>
            <a:headEnd/>
            <a:tailEnd/>
          </a:ln>
          <a:effectLst/>
        </p:spPr>
        <p:txBody>
          <a:bodyPr/>
          <a:lstStyle/>
          <a:p>
            <a:endParaRPr lang="en-US"/>
          </a:p>
        </p:txBody>
      </p:sp>
      <p:sp>
        <p:nvSpPr>
          <p:cNvPr id="5599" name="Oval 479"/>
          <p:cNvSpPr>
            <a:spLocks noChangeArrowheads="1"/>
          </p:cNvSpPr>
          <p:nvPr/>
        </p:nvSpPr>
        <p:spPr bwMode="auto">
          <a:xfrm>
            <a:off x="776288" y="3386138"/>
            <a:ext cx="15875" cy="25400"/>
          </a:xfrm>
          <a:prstGeom prst="ellipse">
            <a:avLst/>
          </a:prstGeom>
          <a:solidFill>
            <a:srgbClr val="FFEF57"/>
          </a:solidFill>
          <a:ln w="9525">
            <a:noFill/>
            <a:round/>
            <a:headEnd/>
            <a:tailEnd/>
          </a:ln>
          <a:effectLst/>
        </p:spPr>
        <p:txBody>
          <a:bodyPr wrap="none" anchor="ctr"/>
          <a:lstStyle/>
          <a:p>
            <a:endParaRPr lang="en-US"/>
          </a:p>
        </p:txBody>
      </p:sp>
      <p:sp>
        <p:nvSpPr>
          <p:cNvPr id="5600" name="Oval 480"/>
          <p:cNvSpPr>
            <a:spLocks noChangeArrowheads="1"/>
          </p:cNvSpPr>
          <p:nvPr/>
        </p:nvSpPr>
        <p:spPr bwMode="auto">
          <a:xfrm rot="16740000">
            <a:off x="798512" y="3395663"/>
            <a:ext cx="28575" cy="19050"/>
          </a:xfrm>
          <a:prstGeom prst="ellipse">
            <a:avLst/>
          </a:prstGeom>
          <a:solidFill>
            <a:srgbClr val="FFEF57"/>
          </a:solidFill>
          <a:ln w="9525">
            <a:noFill/>
            <a:round/>
            <a:headEnd/>
            <a:tailEnd/>
          </a:ln>
          <a:effectLst/>
        </p:spPr>
        <p:txBody>
          <a:bodyPr wrap="none" anchor="ctr"/>
          <a:lstStyle/>
          <a:p>
            <a:endParaRPr lang="en-US"/>
          </a:p>
        </p:txBody>
      </p:sp>
      <p:sp>
        <p:nvSpPr>
          <p:cNvPr id="5601" name="Freeform 481"/>
          <p:cNvSpPr>
            <a:spLocks/>
          </p:cNvSpPr>
          <p:nvPr/>
        </p:nvSpPr>
        <p:spPr bwMode="auto">
          <a:xfrm>
            <a:off x="727075" y="3454400"/>
            <a:ext cx="26988" cy="31750"/>
          </a:xfrm>
          <a:custGeom>
            <a:avLst/>
            <a:gdLst/>
            <a:ahLst/>
            <a:cxnLst>
              <a:cxn ang="0">
                <a:pos x="7" y="1"/>
              </a:cxn>
              <a:cxn ang="0">
                <a:pos x="6" y="5"/>
              </a:cxn>
              <a:cxn ang="0">
                <a:pos x="4" y="8"/>
              </a:cxn>
              <a:cxn ang="0">
                <a:pos x="1" y="16"/>
              </a:cxn>
              <a:cxn ang="0">
                <a:pos x="0" y="19"/>
              </a:cxn>
              <a:cxn ang="0">
                <a:pos x="3" y="19"/>
              </a:cxn>
              <a:cxn ang="0">
                <a:pos x="5" y="16"/>
              </a:cxn>
              <a:cxn ang="0">
                <a:pos x="6" y="12"/>
              </a:cxn>
              <a:cxn ang="0">
                <a:pos x="8" y="8"/>
              </a:cxn>
              <a:cxn ang="0">
                <a:pos x="11" y="3"/>
              </a:cxn>
              <a:cxn ang="0">
                <a:pos x="16" y="1"/>
              </a:cxn>
              <a:cxn ang="0">
                <a:pos x="13" y="1"/>
              </a:cxn>
              <a:cxn ang="0">
                <a:pos x="11" y="0"/>
              </a:cxn>
              <a:cxn ang="0">
                <a:pos x="9" y="0"/>
              </a:cxn>
              <a:cxn ang="0">
                <a:pos x="7" y="1"/>
              </a:cxn>
            </a:cxnLst>
            <a:rect l="0" t="0" r="r" b="b"/>
            <a:pathLst>
              <a:path w="17" h="20">
                <a:moveTo>
                  <a:pt x="7" y="1"/>
                </a:moveTo>
                <a:lnTo>
                  <a:pt x="6" y="5"/>
                </a:lnTo>
                <a:lnTo>
                  <a:pt x="4" y="8"/>
                </a:lnTo>
                <a:lnTo>
                  <a:pt x="1" y="16"/>
                </a:lnTo>
                <a:lnTo>
                  <a:pt x="0" y="19"/>
                </a:lnTo>
                <a:lnTo>
                  <a:pt x="3" y="19"/>
                </a:lnTo>
                <a:lnTo>
                  <a:pt x="5" y="16"/>
                </a:lnTo>
                <a:lnTo>
                  <a:pt x="6" y="12"/>
                </a:lnTo>
                <a:lnTo>
                  <a:pt x="8" y="8"/>
                </a:lnTo>
                <a:lnTo>
                  <a:pt x="11" y="3"/>
                </a:lnTo>
                <a:lnTo>
                  <a:pt x="16" y="1"/>
                </a:lnTo>
                <a:lnTo>
                  <a:pt x="13" y="1"/>
                </a:lnTo>
                <a:lnTo>
                  <a:pt x="11" y="0"/>
                </a:lnTo>
                <a:lnTo>
                  <a:pt x="9" y="0"/>
                </a:lnTo>
                <a:lnTo>
                  <a:pt x="7" y="1"/>
                </a:lnTo>
              </a:path>
            </a:pathLst>
          </a:custGeom>
          <a:solidFill>
            <a:srgbClr val="BF8F57"/>
          </a:solidFill>
          <a:ln w="9525" cap="rnd">
            <a:noFill/>
            <a:round/>
            <a:headEnd/>
            <a:tailEnd/>
          </a:ln>
          <a:effectLst/>
        </p:spPr>
        <p:txBody>
          <a:bodyPr/>
          <a:lstStyle/>
          <a:p>
            <a:endParaRPr lang="en-US"/>
          </a:p>
        </p:txBody>
      </p:sp>
      <p:sp>
        <p:nvSpPr>
          <p:cNvPr id="5602" name="Freeform 482"/>
          <p:cNvSpPr>
            <a:spLocks/>
          </p:cNvSpPr>
          <p:nvPr/>
        </p:nvSpPr>
        <p:spPr bwMode="auto">
          <a:xfrm>
            <a:off x="715963" y="3498850"/>
            <a:ext cx="19050" cy="33338"/>
          </a:xfrm>
          <a:custGeom>
            <a:avLst/>
            <a:gdLst/>
            <a:ahLst/>
            <a:cxnLst>
              <a:cxn ang="0">
                <a:pos x="3" y="2"/>
              </a:cxn>
              <a:cxn ang="0">
                <a:pos x="2" y="5"/>
              </a:cxn>
              <a:cxn ang="0">
                <a:pos x="1" y="10"/>
              </a:cxn>
              <a:cxn ang="0">
                <a:pos x="0" y="17"/>
              </a:cxn>
              <a:cxn ang="0">
                <a:pos x="0" y="20"/>
              </a:cxn>
              <a:cxn ang="0">
                <a:pos x="2" y="14"/>
              </a:cxn>
              <a:cxn ang="0">
                <a:pos x="4" y="9"/>
              </a:cxn>
              <a:cxn ang="0">
                <a:pos x="6" y="4"/>
              </a:cxn>
              <a:cxn ang="0">
                <a:pos x="7" y="3"/>
              </a:cxn>
              <a:cxn ang="0">
                <a:pos x="11" y="1"/>
              </a:cxn>
              <a:cxn ang="0">
                <a:pos x="9" y="0"/>
              </a:cxn>
              <a:cxn ang="0">
                <a:pos x="7" y="0"/>
              </a:cxn>
              <a:cxn ang="0">
                <a:pos x="4" y="0"/>
              </a:cxn>
              <a:cxn ang="0">
                <a:pos x="3" y="2"/>
              </a:cxn>
            </a:cxnLst>
            <a:rect l="0" t="0" r="r" b="b"/>
            <a:pathLst>
              <a:path w="12" h="21">
                <a:moveTo>
                  <a:pt x="3" y="2"/>
                </a:moveTo>
                <a:lnTo>
                  <a:pt x="2" y="5"/>
                </a:lnTo>
                <a:lnTo>
                  <a:pt x="1" y="10"/>
                </a:lnTo>
                <a:lnTo>
                  <a:pt x="0" y="17"/>
                </a:lnTo>
                <a:lnTo>
                  <a:pt x="0" y="20"/>
                </a:lnTo>
                <a:lnTo>
                  <a:pt x="2" y="14"/>
                </a:lnTo>
                <a:lnTo>
                  <a:pt x="4" y="9"/>
                </a:lnTo>
                <a:lnTo>
                  <a:pt x="6" y="4"/>
                </a:lnTo>
                <a:lnTo>
                  <a:pt x="7" y="3"/>
                </a:lnTo>
                <a:lnTo>
                  <a:pt x="11" y="1"/>
                </a:lnTo>
                <a:lnTo>
                  <a:pt x="9" y="0"/>
                </a:lnTo>
                <a:lnTo>
                  <a:pt x="7" y="0"/>
                </a:lnTo>
                <a:lnTo>
                  <a:pt x="4" y="0"/>
                </a:lnTo>
                <a:lnTo>
                  <a:pt x="3" y="2"/>
                </a:lnTo>
              </a:path>
            </a:pathLst>
          </a:custGeom>
          <a:solidFill>
            <a:srgbClr val="BF8F57"/>
          </a:solidFill>
          <a:ln w="9525" cap="rnd">
            <a:noFill/>
            <a:round/>
            <a:headEnd/>
            <a:tailEnd/>
          </a:ln>
          <a:effectLst/>
        </p:spPr>
        <p:txBody>
          <a:bodyPr/>
          <a:lstStyle/>
          <a:p>
            <a:endParaRPr lang="en-US"/>
          </a:p>
        </p:txBody>
      </p:sp>
      <p:sp>
        <p:nvSpPr>
          <p:cNvPr id="5603" name="Freeform 483"/>
          <p:cNvSpPr>
            <a:spLocks/>
          </p:cNvSpPr>
          <p:nvPr/>
        </p:nvSpPr>
        <p:spPr bwMode="auto">
          <a:xfrm>
            <a:off x="758825" y="3119438"/>
            <a:ext cx="22225" cy="104775"/>
          </a:xfrm>
          <a:custGeom>
            <a:avLst/>
            <a:gdLst/>
            <a:ahLst/>
            <a:cxnLst>
              <a:cxn ang="0">
                <a:pos x="13" y="3"/>
              </a:cxn>
              <a:cxn ang="0">
                <a:pos x="13" y="9"/>
              </a:cxn>
              <a:cxn ang="0">
                <a:pos x="13" y="15"/>
              </a:cxn>
              <a:cxn ang="0">
                <a:pos x="13" y="20"/>
              </a:cxn>
              <a:cxn ang="0">
                <a:pos x="11" y="26"/>
              </a:cxn>
              <a:cxn ang="0">
                <a:pos x="9" y="29"/>
              </a:cxn>
              <a:cxn ang="0">
                <a:pos x="8" y="31"/>
              </a:cxn>
              <a:cxn ang="0">
                <a:pos x="7" y="34"/>
              </a:cxn>
              <a:cxn ang="0">
                <a:pos x="8" y="37"/>
              </a:cxn>
              <a:cxn ang="0">
                <a:pos x="10" y="39"/>
              </a:cxn>
              <a:cxn ang="0">
                <a:pos x="11" y="43"/>
              </a:cxn>
              <a:cxn ang="0">
                <a:pos x="13" y="49"/>
              </a:cxn>
              <a:cxn ang="0">
                <a:pos x="13" y="56"/>
              </a:cxn>
              <a:cxn ang="0">
                <a:pos x="13" y="60"/>
              </a:cxn>
              <a:cxn ang="0">
                <a:pos x="13" y="63"/>
              </a:cxn>
              <a:cxn ang="0">
                <a:pos x="12" y="65"/>
              </a:cxn>
              <a:cxn ang="0">
                <a:pos x="11" y="56"/>
              </a:cxn>
              <a:cxn ang="0">
                <a:pos x="10" y="50"/>
              </a:cxn>
              <a:cxn ang="0">
                <a:pos x="8" y="42"/>
              </a:cxn>
              <a:cxn ang="0">
                <a:pos x="4" y="36"/>
              </a:cxn>
              <a:cxn ang="0">
                <a:pos x="5" y="31"/>
              </a:cxn>
              <a:cxn ang="0">
                <a:pos x="5" y="24"/>
              </a:cxn>
              <a:cxn ang="0">
                <a:pos x="7" y="17"/>
              </a:cxn>
              <a:cxn ang="0">
                <a:pos x="6" y="11"/>
              </a:cxn>
              <a:cxn ang="0">
                <a:pos x="3" y="8"/>
              </a:cxn>
              <a:cxn ang="0">
                <a:pos x="0" y="9"/>
              </a:cxn>
              <a:cxn ang="0">
                <a:pos x="5" y="0"/>
              </a:cxn>
              <a:cxn ang="0">
                <a:pos x="13" y="3"/>
              </a:cxn>
            </a:cxnLst>
            <a:rect l="0" t="0" r="r" b="b"/>
            <a:pathLst>
              <a:path w="14" h="66">
                <a:moveTo>
                  <a:pt x="13" y="3"/>
                </a:moveTo>
                <a:lnTo>
                  <a:pt x="13" y="9"/>
                </a:lnTo>
                <a:lnTo>
                  <a:pt x="13" y="15"/>
                </a:lnTo>
                <a:lnTo>
                  <a:pt x="13" y="20"/>
                </a:lnTo>
                <a:lnTo>
                  <a:pt x="11" y="26"/>
                </a:lnTo>
                <a:lnTo>
                  <a:pt x="9" y="29"/>
                </a:lnTo>
                <a:lnTo>
                  <a:pt x="8" y="31"/>
                </a:lnTo>
                <a:lnTo>
                  <a:pt x="7" y="34"/>
                </a:lnTo>
                <a:lnTo>
                  <a:pt x="8" y="37"/>
                </a:lnTo>
                <a:lnTo>
                  <a:pt x="10" y="39"/>
                </a:lnTo>
                <a:lnTo>
                  <a:pt x="11" y="43"/>
                </a:lnTo>
                <a:lnTo>
                  <a:pt x="13" y="49"/>
                </a:lnTo>
                <a:lnTo>
                  <a:pt x="13" y="56"/>
                </a:lnTo>
                <a:lnTo>
                  <a:pt x="13" y="60"/>
                </a:lnTo>
                <a:lnTo>
                  <a:pt x="13" y="63"/>
                </a:lnTo>
                <a:lnTo>
                  <a:pt x="12" y="65"/>
                </a:lnTo>
                <a:lnTo>
                  <a:pt x="11" y="56"/>
                </a:lnTo>
                <a:lnTo>
                  <a:pt x="10" y="50"/>
                </a:lnTo>
                <a:lnTo>
                  <a:pt x="8" y="42"/>
                </a:lnTo>
                <a:lnTo>
                  <a:pt x="4" y="36"/>
                </a:lnTo>
                <a:lnTo>
                  <a:pt x="5" y="31"/>
                </a:lnTo>
                <a:lnTo>
                  <a:pt x="5" y="24"/>
                </a:lnTo>
                <a:lnTo>
                  <a:pt x="7" y="17"/>
                </a:lnTo>
                <a:lnTo>
                  <a:pt x="6" y="11"/>
                </a:lnTo>
                <a:lnTo>
                  <a:pt x="3" y="8"/>
                </a:lnTo>
                <a:lnTo>
                  <a:pt x="0" y="9"/>
                </a:lnTo>
                <a:lnTo>
                  <a:pt x="5" y="0"/>
                </a:lnTo>
                <a:lnTo>
                  <a:pt x="13" y="3"/>
                </a:lnTo>
              </a:path>
            </a:pathLst>
          </a:custGeom>
          <a:solidFill>
            <a:srgbClr val="BF8F57"/>
          </a:solidFill>
          <a:ln w="9525" cap="rnd">
            <a:noFill/>
            <a:round/>
            <a:headEnd/>
            <a:tailEnd/>
          </a:ln>
          <a:effectLst/>
        </p:spPr>
        <p:txBody>
          <a:bodyPr/>
          <a:lstStyle/>
          <a:p>
            <a:endParaRPr lang="en-US"/>
          </a:p>
        </p:txBody>
      </p:sp>
      <p:sp>
        <p:nvSpPr>
          <p:cNvPr id="5604" name="Freeform 484"/>
          <p:cNvSpPr>
            <a:spLocks/>
          </p:cNvSpPr>
          <p:nvPr/>
        </p:nvSpPr>
        <p:spPr bwMode="auto">
          <a:xfrm>
            <a:off x="611188" y="1231900"/>
            <a:ext cx="250825" cy="234950"/>
          </a:xfrm>
          <a:custGeom>
            <a:avLst/>
            <a:gdLst/>
            <a:ahLst/>
            <a:cxnLst>
              <a:cxn ang="0">
                <a:pos x="53" y="9"/>
              </a:cxn>
              <a:cxn ang="0">
                <a:pos x="36" y="3"/>
              </a:cxn>
              <a:cxn ang="0">
                <a:pos x="24" y="0"/>
              </a:cxn>
              <a:cxn ang="0">
                <a:pos x="25" y="5"/>
              </a:cxn>
              <a:cxn ang="0">
                <a:pos x="18" y="3"/>
              </a:cxn>
              <a:cxn ang="0">
                <a:pos x="13" y="0"/>
              </a:cxn>
              <a:cxn ang="0">
                <a:pos x="16" y="12"/>
              </a:cxn>
              <a:cxn ang="0">
                <a:pos x="8" y="7"/>
              </a:cxn>
              <a:cxn ang="0">
                <a:pos x="0" y="4"/>
              </a:cxn>
              <a:cxn ang="0">
                <a:pos x="4" y="13"/>
              </a:cxn>
              <a:cxn ang="0">
                <a:pos x="9" y="21"/>
              </a:cxn>
              <a:cxn ang="0">
                <a:pos x="14" y="26"/>
              </a:cxn>
              <a:cxn ang="0">
                <a:pos x="9" y="26"/>
              </a:cxn>
              <a:cxn ang="0">
                <a:pos x="3" y="24"/>
              </a:cxn>
              <a:cxn ang="0">
                <a:pos x="0" y="26"/>
              </a:cxn>
              <a:cxn ang="0">
                <a:pos x="8" y="40"/>
              </a:cxn>
              <a:cxn ang="0">
                <a:pos x="22" y="54"/>
              </a:cxn>
              <a:cxn ang="0">
                <a:pos x="40" y="70"/>
              </a:cxn>
              <a:cxn ang="0">
                <a:pos x="54" y="78"/>
              </a:cxn>
              <a:cxn ang="0">
                <a:pos x="66" y="89"/>
              </a:cxn>
              <a:cxn ang="0">
                <a:pos x="76" y="105"/>
              </a:cxn>
              <a:cxn ang="0">
                <a:pos x="92" y="121"/>
              </a:cxn>
              <a:cxn ang="0">
                <a:pos x="109" y="133"/>
              </a:cxn>
              <a:cxn ang="0">
                <a:pos x="127" y="140"/>
              </a:cxn>
              <a:cxn ang="0">
                <a:pos x="157" y="147"/>
              </a:cxn>
              <a:cxn ang="0">
                <a:pos x="53" y="9"/>
              </a:cxn>
            </a:cxnLst>
            <a:rect l="0" t="0" r="r" b="b"/>
            <a:pathLst>
              <a:path w="158" h="148">
                <a:moveTo>
                  <a:pt x="53" y="9"/>
                </a:moveTo>
                <a:lnTo>
                  <a:pt x="36" y="3"/>
                </a:lnTo>
                <a:lnTo>
                  <a:pt x="24" y="0"/>
                </a:lnTo>
                <a:lnTo>
                  <a:pt x="25" y="5"/>
                </a:lnTo>
                <a:lnTo>
                  <a:pt x="18" y="3"/>
                </a:lnTo>
                <a:lnTo>
                  <a:pt x="13" y="0"/>
                </a:lnTo>
                <a:lnTo>
                  <a:pt x="16" y="12"/>
                </a:lnTo>
                <a:lnTo>
                  <a:pt x="8" y="7"/>
                </a:lnTo>
                <a:lnTo>
                  <a:pt x="0" y="4"/>
                </a:lnTo>
                <a:lnTo>
                  <a:pt x="4" y="13"/>
                </a:lnTo>
                <a:lnTo>
                  <a:pt x="9" y="21"/>
                </a:lnTo>
                <a:lnTo>
                  <a:pt x="14" y="26"/>
                </a:lnTo>
                <a:lnTo>
                  <a:pt x="9" y="26"/>
                </a:lnTo>
                <a:lnTo>
                  <a:pt x="3" y="24"/>
                </a:lnTo>
                <a:lnTo>
                  <a:pt x="0" y="26"/>
                </a:lnTo>
                <a:lnTo>
                  <a:pt x="8" y="40"/>
                </a:lnTo>
                <a:lnTo>
                  <a:pt x="22" y="54"/>
                </a:lnTo>
                <a:lnTo>
                  <a:pt x="40" y="70"/>
                </a:lnTo>
                <a:lnTo>
                  <a:pt x="54" y="78"/>
                </a:lnTo>
                <a:lnTo>
                  <a:pt x="66" y="89"/>
                </a:lnTo>
                <a:lnTo>
                  <a:pt x="76" y="105"/>
                </a:lnTo>
                <a:lnTo>
                  <a:pt x="92" y="121"/>
                </a:lnTo>
                <a:lnTo>
                  <a:pt x="109" y="133"/>
                </a:lnTo>
                <a:lnTo>
                  <a:pt x="127" y="140"/>
                </a:lnTo>
                <a:lnTo>
                  <a:pt x="157" y="147"/>
                </a:lnTo>
                <a:lnTo>
                  <a:pt x="53" y="9"/>
                </a:lnTo>
              </a:path>
            </a:pathLst>
          </a:custGeom>
          <a:solidFill>
            <a:srgbClr val="FFFFF0"/>
          </a:solidFill>
          <a:ln w="12700" cap="rnd" cmpd="sng">
            <a:solidFill>
              <a:srgbClr val="000000"/>
            </a:solidFill>
            <a:prstDash val="solid"/>
            <a:round/>
            <a:headEnd/>
            <a:tailEnd/>
          </a:ln>
          <a:effectLst/>
        </p:spPr>
        <p:txBody>
          <a:bodyPr/>
          <a:lstStyle/>
          <a:p>
            <a:endParaRPr lang="en-US"/>
          </a:p>
        </p:txBody>
      </p:sp>
      <p:sp>
        <p:nvSpPr>
          <p:cNvPr id="5605" name="Freeform 485"/>
          <p:cNvSpPr>
            <a:spLocks/>
          </p:cNvSpPr>
          <p:nvPr/>
        </p:nvSpPr>
        <p:spPr bwMode="auto">
          <a:xfrm>
            <a:off x="661988" y="1239838"/>
            <a:ext cx="190500" cy="223837"/>
          </a:xfrm>
          <a:custGeom>
            <a:avLst/>
            <a:gdLst/>
            <a:ahLst/>
            <a:cxnLst>
              <a:cxn ang="0">
                <a:pos x="24" y="5"/>
              </a:cxn>
              <a:cxn ang="0">
                <a:pos x="119" y="140"/>
              </a:cxn>
              <a:cxn ang="0">
                <a:pos x="97" y="134"/>
              </a:cxn>
              <a:cxn ang="0">
                <a:pos x="78" y="125"/>
              </a:cxn>
              <a:cxn ang="0">
                <a:pos x="79" y="121"/>
              </a:cxn>
              <a:cxn ang="0">
                <a:pos x="70" y="110"/>
              </a:cxn>
              <a:cxn ang="0">
                <a:pos x="42" y="77"/>
              </a:cxn>
              <a:cxn ang="0">
                <a:pos x="18" y="48"/>
              </a:cxn>
              <a:cxn ang="0">
                <a:pos x="16" y="35"/>
              </a:cxn>
              <a:cxn ang="0">
                <a:pos x="17" y="28"/>
              </a:cxn>
              <a:cxn ang="0">
                <a:pos x="10" y="13"/>
              </a:cxn>
              <a:cxn ang="0">
                <a:pos x="0" y="0"/>
              </a:cxn>
              <a:cxn ang="0">
                <a:pos x="24" y="5"/>
              </a:cxn>
            </a:cxnLst>
            <a:rect l="0" t="0" r="r" b="b"/>
            <a:pathLst>
              <a:path w="120" h="141">
                <a:moveTo>
                  <a:pt x="24" y="5"/>
                </a:moveTo>
                <a:lnTo>
                  <a:pt x="119" y="140"/>
                </a:lnTo>
                <a:lnTo>
                  <a:pt x="97" y="134"/>
                </a:lnTo>
                <a:lnTo>
                  <a:pt x="78" y="125"/>
                </a:lnTo>
                <a:lnTo>
                  <a:pt x="79" y="121"/>
                </a:lnTo>
                <a:lnTo>
                  <a:pt x="70" y="110"/>
                </a:lnTo>
                <a:lnTo>
                  <a:pt x="42" y="77"/>
                </a:lnTo>
                <a:lnTo>
                  <a:pt x="18" y="48"/>
                </a:lnTo>
                <a:lnTo>
                  <a:pt x="16" y="35"/>
                </a:lnTo>
                <a:lnTo>
                  <a:pt x="17" y="28"/>
                </a:lnTo>
                <a:lnTo>
                  <a:pt x="10" y="13"/>
                </a:lnTo>
                <a:lnTo>
                  <a:pt x="0" y="0"/>
                </a:lnTo>
                <a:lnTo>
                  <a:pt x="24" y="5"/>
                </a:lnTo>
              </a:path>
            </a:pathLst>
          </a:custGeom>
          <a:solidFill>
            <a:srgbClr val="FFFF7F"/>
          </a:solidFill>
          <a:ln w="9525" cap="rnd">
            <a:noFill/>
            <a:round/>
            <a:headEnd/>
            <a:tailEnd/>
          </a:ln>
          <a:effectLst/>
        </p:spPr>
        <p:txBody>
          <a:bodyPr/>
          <a:lstStyle/>
          <a:p>
            <a:endParaRPr lang="en-US"/>
          </a:p>
        </p:txBody>
      </p:sp>
      <p:sp>
        <p:nvSpPr>
          <p:cNvPr id="5606" name="Freeform 486"/>
          <p:cNvSpPr>
            <a:spLocks/>
          </p:cNvSpPr>
          <p:nvPr/>
        </p:nvSpPr>
        <p:spPr bwMode="auto">
          <a:xfrm>
            <a:off x="668338" y="1052513"/>
            <a:ext cx="836612" cy="550862"/>
          </a:xfrm>
          <a:custGeom>
            <a:avLst/>
            <a:gdLst/>
            <a:ahLst/>
            <a:cxnLst>
              <a:cxn ang="0">
                <a:pos x="230" y="36"/>
              </a:cxn>
              <a:cxn ang="0">
                <a:pos x="237" y="48"/>
              </a:cxn>
              <a:cxn ang="0">
                <a:pos x="245" y="57"/>
              </a:cxn>
              <a:cxn ang="0">
                <a:pos x="248" y="63"/>
              </a:cxn>
              <a:cxn ang="0">
                <a:pos x="260" y="75"/>
              </a:cxn>
              <a:cxn ang="0">
                <a:pos x="248" y="89"/>
              </a:cxn>
              <a:cxn ang="0">
                <a:pos x="242" y="96"/>
              </a:cxn>
              <a:cxn ang="0">
                <a:pos x="234" y="110"/>
              </a:cxn>
              <a:cxn ang="0">
                <a:pos x="222" y="98"/>
              </a:cxn>
              <a:cxn ang="0">
                <a:pos x="212" y="76"/>
              </a:cxn>
              <a:cxn ang="0">
                <a:pos x="200" y="65"/>
              </a:cxn>
              <a:cxn ang="0">
                <a:pos x="192" y="48"/>
              </a:cxn>
              <a:cxn ang="0">
                <a:pos x="178" y="30"/>
              </a:cxn>
              <a:cxn ang="0">
                <a:pos x="137" y="4"/>
              </a:cxn>
              <a:cxn ang="0">
                <a:pos x="123" y="3"/>
              </a:cxn>
              <a:cxn ang="0">
                <a:pos x="132" y="19"/>
              </a:cxn>
              <a:cxn ang="0">
                <a:pos x="113" y="17"/>
              </a:cxn>
              <a:cxn ang="0">
                <a:pos x="83" y="9"/>
              </a:cxn>
              <a:cxn ang="0">
                <a:pos x="66" y="13"/>
              </a:cxn>
              <a:cxn ang="0">
                <a:pos x="56" y="20"/>
              </a:cxn>
              <a:cxn ang="0">
                <a:pos x="36" y="23"/>
              </a:cxn>
              <a:cxn ang="0">
                <a:pos x="34" y="31"/>
              </a:cxn>
              <a:cxn ang="0">
                <a:pos x="25" y="39"/>
              </a:cxn>
              <a:cxn ang="0">
                <a:pos x="15" y="47"/>
              </a:cxn>
              <a:cxn ang="0">
                <a:pos x="21" y="63"/>
              </a:cxn>
              <a:cxn ang="0">
                <a:pos x="11" y="68"/>
              </a:cxn>
              <a:cxn ang="0">
                <a:pos x="6" y="83"/>
              </a:cxn>
              <a:cxn ang="0">
                <a:pos x="8" y="111"/>
              </a:cxn>
              <a:cxn ang="0">
                <a:pos x="15" y="134"/>
              </a:cxn>
              <a:cxn ang="0">
                <a:pos x="27" y="154"/>
              </a:cxn>
              <a:cxn ang="0">
                <a:pos x="26" y="165"/>
              </a:cxn>
              <a:cxn ang="0">
                <a:pos x="59" y="206"/>
              </a:cxn>
              <a:cxn ang="0">
                <a:pos x="100" y="246"/>
              </a:cxn>
              <a:cxn ang="0">
                <a:pos x="148" y="281"/>
              </a:cxn>
              <a:cxn ang="0">
                <a:pos x="199" y="310"/>
              </a:cxn>
              <a:cxn ang="0">
                <a:pos x="254" y="330"/>
              </a:cxn>
              <a:cxn ang="0">
                <a:pos x="327" y="342"/>
              </a:cxn>
              <a:cxn ang="0">
                <a:pos x="412" y="345"/>
              </a:cxn>
              <a:cxn ang="0">
                <a:pos x="468" y="341"/>
              </a:cxn>
              <a:cxn ang="0">
                <a:pos x="503" y="339"/>
              </a:cxn>
              <a:cxn ang="0">
                <a:pos x="366" y="14"/>
              </a:cxn>
            </a:cxnLst>
            <a:rect l="0" t="0" r="r" b="b"/>
            <a:pathLst>
              <a:path w="527" h="347">
                <a:moveTo>
                  <a:pt x="224" y="24"/>
                </a:moveTo>
                <a:lnTo>
                  <a:pt x="230" y="36"/>
                </a:lnTo>
                <a:lnTo>
                  <a:pt x="239" y="43"/>
                </a:lnTo>
                <a:lnTo>
                  <a:pt x="237" y="48"/>
                </a:lnTo>
                <a:lnTo>
                  <a:pt x="238" y="52"/>
                </a:lnTo>
                <a:lnTo>
                  <a:pt x="245" y="57"/>
                </a:lnTo>
                <a:lnTo>
                  <a:pt x="250" y="59"/>
                </a:lnTo>
                <a:lnTo>
                  <a:pt x="248" y="63"/>
                </a:lnTo>
                <a:lnTo>
                  <a:pt x="248" y="68"/>
                </a:lnTo>
                <a:lnTo>
                  <a:pt x="260" y="75"/>
                </a:lnTo>
                <a:lnTo>
                  <a:pt x="252" y="83"/>
                </a:lnTo>
                <a:lnTo>
                  <a:pt x="248" y="89"/>
                </a:lnTo>
                <a:lnTo>
                  <a:pt x="247" y="93"/>
                </a:lnTo>
                <a:lnTo>
                  <a:pt x="242" y="96"/>
                </a:lnTo>
                <a:lnTo>
                  <a:pt x="237" y="104"/>
                </a:lnTo>
                <a:lnTo>
                  <a:pt x="234" y="110"/>
                </a:lnTo>
                <a:lnTo>
                  <a:pt x="231" y="113"/>
                </a:lnTo>
                <a:lnTo>
                  <a:pt x="222" y="98"/>
                </a:lnTo>
                <a:lnTo>
                  <a:pt x="215" y="86"/>
                </a:lnTo>
                <a:lnTo>
                  <a:pt x="212" y="76"/>
                </a:lnTo>
                <a:lnTo>
                  <a:pt x="208" y="69"/>
                </a:lnTo>
                <a:lnTo>
                  <a:pt x="200" y="65"/>
                </a:lnTo>
                <a:lnTo>
                  <a:pt x="195" y="59"/>
                </a:lnTo>
                <a:lnTo>
                  <a:pt x="192" y="48"/>
                </a:lnTo>
                <a:lnTo>
                  <a:pt x="186" y="39"/>
                </a:lnTo>
                <a:lnTo>
                  <a:pt x="178" y="30"/>
                </a:lnTo>
                <a:lnTo>
                  <a:pt x="162" y="19"/>
                </a:lnTo>
                <a:lnTo>
                  <a:pt x="137" y="4"/>
                </a:lnTo>
                <a:lnTo>
                  <a:pt x="126" y="0"/>
                </a:lnTo>
                <a:lnTo>
                  <a:pt x="123" y="3"/>
                </a:lnTo>
                <a:lnTo>
                  <a:pt x="126" y="11"/>
                </a:lnTo>
                <a:lnTo>
                  <a:pt x="132" y="19"/>
                </a:lnTo>
                <a:lnTo>
                  <a:pt x="132" y="25"/>
                </a:lnTo>
                <a:lnTo>
                  <a:pt x="113" y="17"/>
                </a:lnTo>
                <a:lnTo>
                  <a:pt x="97" y="11"/>
                </a:lnTo>
                <a:lnTo>
                  <a:pt x="83" y="9"/>
                </a:lnTo>
                <a:lnTo>
                  <a:pt x="69" y="11"/>
                </a:lnTo>
                <a:lnTo>
                  <a:pt x="66" y="13"/>
                </a:lnTo>
                <a:lnTo>
                  <a:pt x="67" y="21"/>
                </a:lnTo>
                <a:lnTo>
                  <a:pt x="56" y="20"/>
                </a:lnTo>
                <a:lnTo>
                  <a:pt x="45" y="19"/>
                </a:lnTo>
                <a:lnTo>
                  <a:pt x="36" y="23"/>
                </a:lnTo>
                <a:lnTo>
                  <a:pt x="33" y="26"/>
                </a:lnTo>
                <a:lnTo>
                  <a:pt x="34" y="31"/>
                </a:lnTo>
                <a:lnTo>
                  <a:pt x="34" y="38"/>
                </a:lnTo>
                <a:lnTo>
                  <a:pt x="25" y="39"/>
                </a:lnTo>
                <a:lnTo>
                  <a:pt x="16" y="42"/>
                </a:lnTo>
                <a:lnTo>
                  <a:pt x="15" y="47"/>
                </a:lnTo>
                <a:lnTo>
                  <a:pt x="19" y="56"/>
                </a:lnTo>
                <a:lnTo>
                  <a:pt x="21" y="63"/>
                </a:lnTo>
                <a:lnTo>
                  <a:pt x="14" y="65"/>
                </a:lnTo>
                <a:lnTo>
                  <a:pt x="11" y="68"/>
                </a:lnTo>
                <a:lnTo>
                  <a:pt x="13" y="81"/>
                </a:lnTo>
                <a:lnTo>
                  <a:pt x="6" y="83"/>
                </a:lnTo>
                <a:lnTo>
                  <a:pt x="0" y="88"/>
                </a:lnTo>
                <a:lnTo>
                  <a:pt x="8" y="111"/>
                </a:lnTo>
                <a:lnTo>
                  <a:pt x="14" y="127"/>
                </a:lnTo>
                <a:lnTo>
                  <a:pt x="15" y="134"/>
                </a:lnTo>
                <a:lnTo>
                  <a:pt x="21" y="145"/>
                </a:lnTo>
                <a:lnTo>
                  <a:pt x="27" y="154"/>
                </a:lnTo>
                <a:lnTo>
                  <a:pt x="23" y="157"/>
                </a:lnTo>
                <a:lnTo>
                  <a:pt x="26" y="165"/>
                </a:lnTo>
                <a:lnTo>
                  <a:pt x="36" y="179"/>
                </a:lnTo>
                <a:lnTo>
                  <a:pt x="59" y="206"/>
                </a:lnTo>
                <a:lnTo>
                  <a:pt x="76" y="223"/>
                </a:lnTo>
                <a:lnTo>
                  <a:pt x="100" y="246"/>
                </a:lnTo>
                <a:lnTo>
                  <a:pt x="126" y="266"/>
                </a:lnTo>
                <a:lnTo>
                  <a:pt x="148" y="281"/>
                </a:lnTo>
                <a:lnTo>
                  <a:pt x="170" y="295"/>
                </a:lnTo>
                <a:lnTo>
                  <a:pt x="199" y="310"/>
                </a:lnTo>
                <a:lnTo>
                  <a:pt x="227" y="322"/>
                </a:lnTo>
                <a:lnTo>
                  <a:pt x="254" y="330"/>
                </a:lnTo>
                <a:lnTo>
                  <a:pt x="293" y="338"/>
                </a:lnTo>
                <a:lnTo>
                  <a:pt x="327" y="342"/>
                </a:lnTo>
                <a:lnTo>
                  <a:pt x="367" y="346"/>
                </a:lnTo>
                <a:lnTo>
                  <a:pt x="412" y="345"/>
                </a:lnTo>
                <a:lnTo>
                  <a:pt x="446" y="343"/>
                </a:lnTo>
                <a:lnTo>
                  <a:pt x="468" y="341"/>
                </a:lnTo>
                <a:lnTo>
                  <a:pt x="485" y="340"/>
                </a:lnTo>
                <a:lnTo>
                  <a:pt x="503" y="339"/>
                </a:lnTo>
                <a:lnTo>
                  <a:pt x="526" y="340"/>
                </a:lnTo>
                <a:lnTo>
                  <a:pt x="366" y="14"/>
                </a:lnTo>
                <a:lnTo>
                  <a:pt x="224" y="24"/>
                </a:lnTo>
              </a:path>
            </a:pathLst>
          </a:custGeom>
          <a:solidFill>
            <a:srgbClr val="FFFFFF"/>
          </a:solidFill>
          <a:ln w="12700" cap="rnd" cmpd="sng">
            <a:solidFill>
              <a:srgbClr val="000000"/>
            </a:solidFill>
            <a:prstDash val="solid"/>
            <a:round/>
            <a:headEnd/>
            <a:tailEnd/>
          </a:ln>
          <a:effectLst/>
        </p:spPr>
        <p:txBody>
          <a:bodyPr/>
          <a:lstStyle/>
          <a:p>
            <a:endParaRPr lang="en-US"/>
          </a:p>
        </p:txBody>
      </p:sp>
      <p:sp>
        <p:nvSpPr>
          <p:cNvPr id="5607" name="Freeform 487"/>
          <p:cNvSpPr>
            <a:spLocks/>
          </p:cNvSpPr>
          <p:nvPr/>
        </p:nvSpPr>
        <p:spPr bwMode="auto">
          <a:xfrm>
            <a:off x="1095375" y="1112838"/>
            <a:ext cx="23813" cy="47625"/>
          </a:xfrm>
          <a:custGeom>
            <a:avLst/>
            <a:gdLst/>
            <a:ahLst/>
            <a:cxnLst>
              <a:cxn ang="0">
                <a:pos x="0" y="0"/>
              </a:cxn>
              <a:cxn ang="0">
                <a:pos x="0" y="6"/>
              </a:cxn>
              <a:cxn ang="0">
                <a:pos x="3" y="12"/>
              </a:cxn>
              <a:cxn ang="0">
                <a:pos x="7" y="14"/>
              </a:cxn>
              <a:cxn ang="0">
                <a:pos x="10" y="16"/>
              </a:cxn>
              <a:cxn ang="0">
                <a:pos x="9" y="19"/>
              </a:cxn>
              <a:cxn ang="0">
                <a:pos x="9" y="24"/>
              </a:cxn>
              <a:cxn ang="0">
                <a:pos x="14" y="29"/>
              </a:cxn>
            </a:cxnLst>
            <a:rect l="0" t="0" r="r" b="b"/>
            <a:pathLst>
              <a:path w="15" h="30">
                <a:moveTo>
                  <a:pt x="0" y="0"/>
                </a:moveTo>
                <a:lnTo>
                  <a:pt x="0" y="6"/>
                </a:lnTo>
                <a:lnTo>
                  <a:pt x="3" y="12"/>
                </a:lnTo>
                <a:lnTo>
                  <a:pt x="7" y="14"/>
                </a:lnTo>
                <a:lnTo>
                  <a:pt x="10" y="16"/>
                </a:lnTo>
                <a:lnTo>
                  <a:pt x="9" y="19"/>
                </a:lnTo>
                <a:lnTo>
                  <a:pt x="9" y="24"/>
                </a:lnTo>
                <a:lnTo>
                  <a:pt x="14" y="2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08" name="Freeform 488"/>
          <p:cNvSpPr>
            <a:spLocks/>
          </p:cNvSpPr>
          <p:nvPr/>
        </p:nvSpPr>
        <p:spPr bwMode="auto">
          <a:xfrm>
            <a:off x="1047750" y="1119188"/>
            <a:ext cx="34925" cy="11112"/>
          </a:xfrm>
          <a:custGeom>
            <a:avLst/>
            <a:gdLst/>
            <a:ahLst/>
            <a:cxnLst>
              <a:cxn ang="0">
                <a:pos x="0" y="0"/>
              </a:cxn>
              <a:cxn ang="0">
                <a:pos x="7" y="4"/>
              </a:cxn>
              <a:cxn ang="0">
                <a:pos x="15" y="6"/>
              </a:cxn>
              <a:cxn ang="0">
                <a:pos x="21" y="6"/>
              </a:cxn>
            </a:cxnLst>
            <a:rect l="0" t="0" r="r" b="b"/>
            <a:pathLst>
              <a:path w="22" h="7">
                <a:moveTo>
                  <a:pt x="0" y="0"/>
                </a:moveTo>
                <a:lnTo>
                  <a:pt x="7" y="4"/>
                </a:lnTo>
                <a:lnTo>
                  <a:pt x="15" y="6"/>
                </a:lnTo>
                <a:lnTo>
                  <a:pt x="21" y="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09" name="Freeform 489"/>
          <p:cNvSpPr>
            <a:spLocks/>
          </p:cNvSpPr>
          <p:nvPr/>
        </p:nvSpPr>
        <p:spPr bwMode="auto">
          <a:xfrm>
            <a:off x="1065213" y="1146175"/>
            <a:ext cx="28575" cy="11113"/>
          </a:xfrm>
          <a:custGeom>
            <a:avLst/>
            <a:gdLst/>
            <a:ahLst/>
            <a:cxnLst>
              <a:cxn ang="0">
                <a:pos x="0" y="0"/>
              </a:cxn>
              <a:cxn ang="0">
                <a:pos x="5" y="3"/>
              </a:cxn>
              <a:cxn ang="0">
                <a:pos x="13" y="5"/>
              </a:cxn>
              <a:cxn ang="0">
                <a:pos x="17" y="6"/>
              </a:cxn>
            </a:cxnLst>
            <a:rect l="0" t="0" r="r" b="b"/>
            <a:pathLst>
              <a:path w="18" h="7">
                <a:moveTo>
                  <a:pt x="0" y="0"/>
                </a:moveTo>
                <a:lnTo>
                  <a:pt x="5" y="3"/>
                </a:lnTo>
                <a:lnTo>
                  <a:pt x="13" y="5"/>
                </a:lnTo>
                <a:lnTo>
                  <a:pt x="17" y="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10" name="Freeform 490"/>
          <p:cNvSpPr>
            <a:spLocks/>
          </p:cNvSpPr>
          <p:nvPr/>
        </p:nvSpPr>
        <p:spPr bwMode="auto">
          <a:xfrm>
            <a:off x="1082675" y="1162050"/>
            <a:ext cx="84138" cy="11113"/>
          </a:xfrm>
          <a:custGeom>
            <a:avLst/>
            <a:gdLst/>
            <a:ahLst/>
            <a:cxnLst>
              <a:cxn ang="0">
                <a:pos x="0" y="6"/>
              </a:cxn>
              <a:cxn ang="0">
                <a:pos x="5" y="3"/>
              </a:cxn>
              <a:cxn ang="0">
                <a:pos x="16" y="1"/>
              </a:cxn>
              <a:cxn ang="0">
                <a:pos x="28" y="0"/>
              </a:cxn>
              <a:cxn ang="0">
                <a:pos x="39" y="0"/>
              </a:cxn>
              <a:cxn ang="0">
                <a:pos x="48" y="1"/>
              </a:cxn>
              <a:cxn ang="0">
                <a:pos x="52" y="3"/>
              </a:cxn>
            </a:cxnLst>
            <a:rect l="0" t="0" r="r" b="b"/>
            <a:pathLst>
              <a:path w="53" h="7">
                <a:moveTo>
                  <a:pt x="0" y="6"/>
                </a:moveTo>
                <a:lnTo>
                  <a:pt x="5" y="3"/>
                </a:lnTo>
                <a:lnTo>
                  <a:pt x="16" y="1"/>
                </a:lnTo>
                <a:lnTo>
                  <a:pt x="28" y="0"/>
                </a:lnTo>
                <a:lnTo>
                  <a:pt x="39" y="0"/>
                </a:lnTo>
                <a:lnTo>
                  <a:pt x="48" y="1"/>
                </a:lnTo>
                <a:lnTo>
                  <a:pt x="52" y="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11" name="Freeform 491"/>
          <p:cNvSpPr>
            <a:spLocks/>
          </p:cNvSpPr>
          <p:nvPr/>
        </p:nvSpPr>
        <p:spPr bwMode="auto">
          <a:xfrm>
            <a:off x="1119188" y="1144588"/>
            <a:ext cx="104775" cy="20637"/>
          </a:xfrm>
          <a:custGeom>
            <a:avLst/>
            <a:gdLst/>
            <a:ahLst/>
            <a:cxnLst>
              <a:cxn ang="0">
                <a:pos x="0" y="12"/>
              </a:cxn>
              <a:cxn ang="0">
                <a:pos x="5" y="7"/>
              </a:cxn>
              <a:cxn ang="0">
                <a:pos x="13" y="3"/>
              </a:cxn>
              <a:cxn ang="0">
                <a:pos x="19" y="1"/>
              </a:cxn>
              <a:cxn ang="0">
                <a:pos x="28" y="0"/>
              </a:cxn>
              <a:cxn ang="0">
                <a:pos x="35" y="1"/>
              </a:cxn>
              <a:cxn ang="0">
                <a:pos x="46" y="2"/>
              </a:cxn>
              <a:cxn ang="0">
                <a:pos x="55" y="5"/>
              </a:cxn>
              <a:cxn ang="0">
                <a:pos x="62" y="9"/>
              </a:cxn>
              <a:cxn ang="0">
                <a:pos x="65" y="12"/>
              </a:cxn>
            </a:cxnLst>
            <a:rect l="0" t="0" r="r" b="b"/>
            <a:pathLst>
              <a:path w="66" h="13">
                <a:moveTo>
                  <a:pt x="0" y="12"/>
                </a:moveTo>
                <a:lnTo>
                  <a:pt x="5" y="7"/>
                </a:lnTo>
                <a:lnTo>
                  <a:pt x="13" y="3"/>
                </a:lnTo>
                <a:lnTo>
                  <a:pt x="19" y="1"/>
                </a:lnTo>
                <a:lnTo>
                  <a:pt x="28" y="0"/>
                </a:lnTo>
                <a:lnTo>
                  <a:pt x="35" y="1"/>
                </a:lnTo>
                <a:lnTo>
                  <a:pt x="46" y="2"/>
                </a:lnTo>
                <a:lnTo>
                  <a:pt x="55" y="5"/>
                </a:lnTo>
                <a:lnTo>
                  <a:pt x="62" y="9"/>
                </a:lnTo>
                <a:lnTo>
                  <a:pt x="65" y="1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12" name="Freeform 492"/>
          <p:cNvSpPr>
            <a:spLocks/>
          </p:cNvSpPr>
          <p:nvPr/>
        </p:nvSpPr>
        <p:spPr bwMode="auto">
          <a:xfrm>
            <a:off x="1031875" y="1228725"/>
            <a:ext cx="79375" cy="69850"/>
          </a:xfrm>
          <a:custGeom>
            <a:avLst/>
            <a:gdLst/>
            <a:ahLst/>
            <a:cxnLst>
              <a:cxn ang="0">
                <a:pos x="0" y="0"/>
              </a:cxn>
              <a:cxn ang="0">
                <a:pos x="5" y="7"/>
              </a:cxn>
              <a:cxn ang="0">
                <a:pos x="12" y="16"/>
              </a:cxn>
              <a:cxn ang="0">
                <a:pos x="19" y="24"/>
              </a:cxn>
              <a:cxn ang="0">
                <a:pos x="30" y="33"/>
              </a:cxn>
              <a:cxn ang="0">
                <a:pos x="42" y="39"/>
              </a:cxn>
              <a:cxn ang="0">
                <a:pos x="49" y="43"/>
              </a:cxn>
            </a:cxnLst>
            <a:rect l="0" t="0" r="r" b="b"/>
            <a:pathLst>
              <a:path w="50" h="44">
                <a:moveTo>
                  <a:pt x="0" y="0"/>
                </a:moveTo>
                <a:lnTo>
                  <a:pt x="5" y="7"/>
                </a:lnTo>
                <a:lnTo>
                  <a:pt x="12" y="16"/>
                </a:lnTo>
                <a:lnTo>
                  <a:pt x="19" y="24"/>
                </a:lnTo>
                <a:lnTo>
                  <a:pt x="30" y="33"/>
                </a:lnTo>
                <a:lnTo>
                  <a:pt x="42" y="39"/>
                </a:lnTo>
                <a:lnTo>
                  <a:pt x="49" y="4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13" name="Freeform 493"/>
          <p:cNvSpPr>
            <a:spLocks/>
          </p:cNvSpPr>
          <p:nvPr/>
        </p:nvSpPr>
        <p:spPr bwMode="auto">
          <a:xfrm>
            <a:off x="1046163" y="1246188"/>
            <a:ext cx="163512" cy="38100"/>
          </a:xfrm>
          <a:custGeom>
            <a:avLst/>
            <a:gdLst/>
            <a:ahLst/>
            <a:cxnLst>
              <a:cxn ang="0">
                <a:pos x="0" y="0"/>
              </a:cxn>
              <a:cxn ang="0">
                <a:pos x="10" y="0"/>
              </a:cxn>
              <a:cxn ang="0">
                <a:pos x="23" y="1"/>
              </a:cxn>
              <a:cxn ang="0">
                <a:pos x="45" y="5"/>
              </a:cxn>
              <a:cxn ang="0">
                <a:pos x="72" y="11"/>
              </a:cxn>
              <a:cxn ang="0">
                <a:pos x="90" y="17"/>
              </a:cxn>
              <a:cxn ang="0">
                <a:pos x="102" y="23"/>
              </a:cxn>
            </a:cxnLst>
            <a:rect l="0" t="0" r="r" b="b"/>
            <a:pathLst>
              <a:path w="103" h="24">
                <a:moveTo>
                  <a:pt x="0" y="0"/>
                </a:moveTo>
                <a:lnTo>
                  <a:pt x="10" y="0"/>
                </a:lnTo>
                <a:lnTo>
                  <a:pt x="23" y="1"/>
                </a:lnTo>
                <a:lnTo>
                  <a:pt x="45" y="5"/>
                </a:lnTo>
                <a:lnTo>
                  <a:pt x="72" y="11"/>
                </a:lnTo>
                <a:lnTo>
                  <a:pt x="90" y="17"/>
                </a:lnTo>
                <a:lnTo>
                  <a:pt x="102" y="2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14" name="Freeform 494"/>
          <p:cNvSpPr>
            <a:spLocks/>
          </p:cNvSpPr>
          <p:nvPr/>
        </p:nvSpPr>
        <p:spPr bwMode="auto">
          <a:xfrm>
            <a:off x="1042988" y="1217613"/>
            <a:ext cx="68262" cy="7937"/>
          </a:xfrm>
          <a:custGeom>
            <a:avLst/>
            <a:gdLst/>
            <a:ahLst/>
            <a:cxnLst>
              <a:cxn ang="0">
                <a:pos x="0" y="4"/>
              </a:cxn>
              <a:cxn ang="0">
                <a:pos x="8" y="2"/>
              </a:cxn>
              <a:cxn ang="0">
                <a:pos x="22" y="0"/>
              </a:cxn>
              <a:cxn ang="0">
                <a:pos x="35" y="1"/>
              </a:cxn>
              <a:cxn ang="0">
                <a:pos x="42" y="2"/>
              </a:cxn>
            </a:cxnLst>
            <a:rect l="0" t="0" r="r" b="b"/>
            <a:pathLst>
              <a:path w="43" h="5">
                <a:moveTo>
                  <a:pt x="0" y="4"/>
                </a:moveTo>
                <a:lnTo>
                  <a:pt x="8" y="2"/>
                </a:lnTo>
                <a:lnTo>
                  <a:pt x="22" y="0"/>
                </a:lnTo>
                <a:lnTo>
                  <a:pt x="35" y="1"/>
                </a:lnTo>
                <a:lnTo>
                  <a:pt x="42" y="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15" name="Freeform 495"/>
          <p:cNvSpPr>
            <a:spLocks/>
          </p:cNvSpPr>
          <p:nvPr/>
        </p:nvSpPr>
        <p:spPr bwMode="auto">
          <a:xfrm>
            <a:off x="1212850" y="1522413"/>
            <a:ext cx="53975" cy="15875"/>
          </a:xfrm>
          <a:custGeom>
            <a:avLst/>
            <a:gdLst/>
            <a:ahLst/>
            <a:cxnLst>
              <a:cxn ang="0">
                <a:pos x="0" y="9"/>
              </a:cxn>
              <a:cxn ang="0">
                <a:pos x="11" y="9"/>
              </a:cxn>
              <a:cxn ang="0">
                <a:pos x="24" y="6"/>
              </a:cxn>
              <a:cxn ang="0">
                <a:pos x="33" y="0"/>
              </a:cxn>
            </a:cxnLst>
            <a:rect l="0" t="0" r="r" b="b"/>
            <a:pathLst>
              <a:path w="34" h="10">
                <a:moveTo>
                  <a:pt x="0" y="9"/>
                </a:moveTo>
                <a:lnTo>
                  <a:pt x="11" y="9"/>
                </a:lnTo>
                <a:lnTo>
                  <a:pt x="24" y="6"/>
                </a:lnTo>
                <a:lnTo>
                  <a:pt x="33"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16" name="Freeform 496"/>
          <p:cNvSpPr>
            <a:spLocks/>
          </p:cNvSpPr>
          <p:nvPr/>
        </p:nvSpPr>
        <p:spPr bwMode="auto">
          <a:xfrm>
            <a:off x="1139825" y="1519238"/>
            <a:ext cx="49213" cy="17462"/>
          </a:xfrm>
          <a:custGeom>
            <a:avLst/>
            <a:gdLst/>
            <a:ahLst/>
            <a:cxnLst>
              <a:cxn ang="0">
                <a:pos x="0" y="0"/>
              </a:cxn>
              <a:cxn ang="0">
                <a:pos x="6" y="6"/>
              </a:cxn>
              <a:cxn ang="0">
                <a:pos x="14" y="9"/>
              </a:cxn>
              <a:cxn ang="0">
                <a:pos x="23" y="10"/>
              </a:cxn>
              <a:cxn ang="0">
                <a:pos x="30" y="10"/>
              </a:cxn>
            </a:cxnLst>
            <a:rect l="0" t="0" r="r" b="b"/>
            <a:pathLst>
              <a:path w="31" h="11">
                <a:moveTo>
                  <a:pt x="0" y="0"/>
                </a:moveTo>
                <a:lnTo>
                  <a:pt x="6" y="6"/>
                </a:lnTo>
                <a:lnTo>
                  <a:pt x="14" y="9"/>
                </a:lnTo>
                <a:lnTo>
                  <a:pt x="23" y="10"/>
                </a:lnTo>
                <a:lnTo>
                  <a:pt x="30" y="1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17" name="Freeform 497"/>
          <p:cNvSpPr>
            <a:spLocks/>
          </p:cNvSpPr>
          <p:nvPr/>
        </p:nvSpPr>
        <p:spPr bwMode="auto">
          <a:xfrm>
            <a:off x="1108075" y="1498600"/>
            <a:ext cx="44450" cy="14288"/>
          </a:xfrm>
          <a:custGeom>
            <a:avLst/>
            <a:gdLst/>
            <a:ahLst/>
            <a:cxnLst>
              <a:cxn ang="0">
                <a:pos x="0" y="0"/>
              </a:cxn>
              <a:cxn ang="0">
                <a:pos x="4" y="4"/>
              </a:cxn>
              <a:cxn ang="0">
                <a:pos x="11" y="7"/>
              </a:cxn>
              <a:cxn ang="0">
                <a:pos x="20" y="8"/>
              </a:cxn>
              <a:cxn ang="0">
                <a:pos x="27" y="6"/>
              </a:cxn>
            </a:cxnLst>
            <a:rect l="0" t="0" r="r" b="b"/>
            <a:pathLst>
              <a:path w="28" h="9">
                <a:moveTo>
                  <a:pt x="0" y="0"/>
                </a:moveTo>
                <a:lnTo>
                  <a:pt x="4" y="4"/>
                </a:lnTo>
                <a:lnTo>
                  <a:pt x="11" y="7"/>
                </a:lnTo>
                <a:lnTo>
                  <a:pt x="20" y="8"/>
                </a:lnTo>
                <a:lnTo>
                  <a:pt x="27" y="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18" name="Freeform 498"/>
          <p:cNvSpPr>
            <a:spLocks/>
          </p:cNvSpPr>
          <p:nvPr/>
        </p:nvSpPr>
        <p:spPr bwMode="auto">
          <a:xfrm>
            <a:off x="1117600" y="1468438"/>
            <a:ext cx="58738" cy="12700"/>
          </a:xfrm>
          <a:custGeom>
            <a:avLst/>
            <a:gdLst/>
            <a:ahLst/>
            <a:cxnLst>
              <a:cxn ang="0">
                <a:pos x="0" y="2"/>
              </a:cxn>
              <a:cxn ang="0">
                <a:pos x="5" y="6"/>
              </a:cxn>
              <a:cxn ang="0">
                <a:pos x="13" y="7"/>
              </a:cxn>
              <a:cxn ang="0">
                <a:pos x="23" y="7"/>
              </a:cxn>
              <a:cxn ang="0">
                <a:pos x="31" y="3"/>
              </a:cxn>
              <a:cxn ang="0">
                <a:pos x="36" y="0"/>
              </a:cxn>
            </a:cxnLst>
            <a:rect l="0" t="0" r="r" b="b"/>
            <a:pathLst>
              <a:path w="37" h="8">
                <a:moveTo>
                  <a:pt x="0" y="2"/>
                </a:moveTo>
                <a:lnTo>
                  <a:pt x="5" y="6"/>
                </a:lnTo>
                <a:lnTo>
                  <a:pt x="13" y="7"/>
                </a:lnTo>
                <a:lnTo>
                  <a:pt x="23" y="7"/>
                </a:lnTo>
                <a:lnTo>
                  <a:pt x="31" y="3"/>
                </a:lnTo>
                <a:lnTo>
                  <a:pt x="3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19" name="Freeform 499"/>
          <p:cNvSpPr>
            <a:spLocks/>
          </p:cNvSpPr>
          <p:nvPr/>
        </p:nvSpPr>
        <p:spPr bwMode="auto">
          <a:xfrm>
            <a:off x="1069975" y="1471613"/>
            <a:ext cx="41275" cy="14287"/>
          </a:xfrm>
          <a:custGeom>
            <a:avLst/>
            <a:gdLst/>
            <a:ahLst/>
            <a:cxnLst>
              <a:cxn ang="0">
                <a:pos x="0" y="0"/>
              </a:cxn>
              <a:cxn ang="0">
                <a:pos x="4" y="4"/>
              </a:cxn>
              <a:cxn ang="0">
                <a:pos x="11" y="8"/>
              </a:cxn>
              <a:cxn ang="0">
                <a:pos x="21" y="8"/>
              </a:cxn>
              <a:cxn ang="0">
                <a:pos x="25" y="8"/>
              </a:cxn>
            </a:cxnLst>
            <a:rect l="0" t="0" r="r" b="b"/>
            <a:pathLst>
              <a:path w="26" h="9">
                <a:moveTo>
                  <a:pt x="0" y="0"/>
                </a:moveTo>
                <a:lnTo>
                  <a:pt x="4" y="4"/>
                </a:lnTo>
                <a:lnTo>
                  <a:pt x="11" y="8"/>
                </a:lnTo>
                <a:lnTo>
                  <a:pt x="21" y="8"/>
                </a:lnTo>
                <a:lnTo>
                  <a:pt x="25" y="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20" name="Freeform 500"/>
          <p:cNvSpPr>
            <a:spLocks/>
          </p:cNvSpPr>
          <p:nvPr/>
        </p:nvSpPr>
        <p:spPr bwMode="auto">
          <a:xfrm>
            <a:off x="1038225" y="1428750"/>
            <a:ext cx="122238" cy="28575"/>
          </a:xfrm>
          <a:custGeom>
            <a:avLst/>
            <a:gdLst/>
            <a:ahLst/>
            <a:cxnLst>
              <a:cxn ang="0">
                <a:pos x="0" y="0"/>
              </a:cxn>
              <a:cxn ang="0">
                <a:pos x="0" y="0"/>
              </a:cxn>
              <a:cxn ang="0">
                <a:pos x="6" y="5"/>
              </a:cxn>
              <a:cxn ang="0">
                <a:pos x="16" y="10"/>
              </a:cxn>
              <a:cxn ang="0">
                <a:pos x="23" y="12"/>
              </a:cxn>
              <a:cxn ang="0">
                <a:pos x="29" y="13"/>
              </a:cxn>
              <a:cxn ang="0">
                <a:pos x="36" y="11"/>
              </a:cxn>
              <a:cxn ang="0">
                <a:pos x="39" y="14"/>
              </a:cxn>
              <a:cxn ang="0">
                <a:pos x="46" y="17"/>
              </a:cxn>
              <a:cxn ang="0">
                <a:pos x="56" y="17"/>
              </a:cxn>
              <a:cxn ang="0">
                <a:pos x="68" y="16"/>
              </a:cxn>
              <a:cxn ang="0">
                <a:pos x="76" y="12"/>
              </a:cxn>
            </a:cxnLst>
            <a:rect l="0" t="0" r="r" b="b"/>
            <a:pathLst>
              <a:path w="77" h="18">
                <a:moveTo>
                  <a:pt x="0" y="0"/>
                </a:moveTo>
                <a:lnTo>
                  <a:pt x="0" y="0"/>
                </a:lnTo>
                <a:lnTo>
                  <a:pt x="6" y="5"/>
                </a:lnTo>
                <a:lnTo>
                  <a:pt x="16" y="10"/>
                </a:lnTo>
                <a:lnTo>
                  <a:pt x="23" y="12"/>
                </a:lnTo>
                <a:lnTo>
                  <a:pt x="29" y="13"/>
                </a:lnTo>
                <a:lnTo>
                  <a:pt x="36" y="11"/>
                </a:lnTo>
                <a:lnTo>
                  <a:pt x="39" y="14"/>
                </a:lnTo>
                <a:lnTo>
                  <a:pt x="46" y="17"/>
                </a:lnTo>
                <a:lnTo>
                  <a:pt x="56" y="17"/>
                </a:lnTo>
                <a:lnTo>
                  <a:pt x="68" y="16"/>
                </a:lnTo>
                <a:lnTo>
                  <a:pt x="76" y="1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21" name="Freeform 501"/>
          <p:cNvSpPr>
            <a:spLocks/>
          </p:cNvSpPr>
          <p:nvPr/>
        </p:nvSpPr>
        <p:spPr bwMode="auto">
          <a:xfrm>
            <a:off x="995363" y="1447800"/>
            <a:ext cx="53975" cy="20638"/>
          </a:xfrm>
          <a:custGeom>
            <a:avLst/>
            <a:gdLst/>
            <a:ahLst/>
            <a:cxnLst>
              <a:cxn ang="0">
                <a:pos x="0" y="0"/>
              </a:cxn>
              <a:cxn ang="0">
                <a:pos x="8" y="8"/>
              </a:cxn>
              <a:cxn ang="0">
                <a:pos x="18" y="11"/>
              </a:cxn>
              <a:cxn ang="0">
                <a:pos x="28" y="12"/>
              </a:cxn>
              <a:cxn ang="0">
                <a:pos x="33" y="9"/>
              </a:cxn>
            </a:cxnLst>
            <a:rect l="0" t="0" r="r" b="b"/>
            <a:pathLst>
              <a:path w="34" h="13">
                <a:moveTo>
                  <a:pt x="0" y="0"/>
                </a:moveTo>
                <a:lnTo>
                  <a:pt x="8" y="8"/>
                </a:lnTo>
                <a:lnTo>
                  <a:pt x="18" y="11"/>
                </a:lnTo>
                <a:lnTo>
                  <a:pt x="28" y="12"/>
                </a:lnTo>
                <a:lnTo>
                  <a:pt x="33" y="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22" name="Freeform 502"/>
          <p:cNvSpPr>
            <a:spLocks/>
          </p:cNvSpPr>
          <p:nvPr/>
        </p:nvSpPr>
        <p:spPr bwMode="auto">
          <a:xfrm>
            <a:off x="889000" y="1406525"/>
            <a:ext cx="176213" cy="131763"/>
          </a:xfrm>
          <a:custGeom>
            <a:avLst/>
            <a:gdLst/>
            <a:ahLst/>
            <a:cxnLst>
              <a:cxn ang="0">
                <a:pos x="110" y="82"/>
              </a:cxn>
              <a:cxn ang="0">
                <a:pos x="101" y="81"/>
              </a:cxn>
              <a:cxn ang="0">
                <a:pos x="89" y="77"/>
              </a:cxn>
              <a:cxn ang="0">
                <a:pos x="73" y="67"/>
              </a:cxn>
              <a:cxn ang="0">
                <a:pos x="60" y="58"/>
              </a:cxn>
              <a:cxn ang="0">
                <a:pos x="45" y="47"/>
              </a:cxn>
              <a:cxn ang="0">
                <a:pos x="33" y="36"/>
              </a:cxn>
              <a:cxn ang="0">
                <a:pos x="23" y="28"/>
              </a:cxn>
              <a:cxn ang="0">
                <a:pos x="13" y="19"/>
              </a:cxn>
              <a:cxn ang="0">
                <a:pos x="5" y="7"/>
              </a:cxn>
              <a:cxn ang="0">
                <a:pos x="0" y="0"/>
              </a:cxn>
            </a:cxnLst>
            <a:rect l="0" t="0" r="r" b="b"/>
            <a:pathLst>
              <a:path w="111" h="83">
                <a:moveTo>
                  <a:pt x="110" y="82"/>
                </a:moveTo>
                <a:lnTo>
                  <a:pt x="101" y="81"/>
                </a:lnTo>
                <a:lnTo>
                  <a:pt x="89" y="77"/>
                </a:lnTo>
                <a:lnTo>
                  <a:pt x="73" y="67"/>
                </a:lnTo>
                <a:lnTo>
                  <a:pt x="60" y="58"/>
                </a:lnTo>
                <a:lnTo>
                  <a:pt x="45" y="47"/>
                </a:lnTo>
                <a:lnTo>
                  <a:pt x="33" y="36"/>
                </a:lnTo>
                <a:lnTo>
                  <a:pt x="23" y="28"/>
                </a:lnTo>
                <a:lnTo>
                  <a:pt x="13" y="19"/>
                </a:lnTo>
                <a:lnTo>
                  <a:pt x="5" y="7"/>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23" name="Freeform 503"/>
          <p:cNvSpPr>
            <a:spLocks/>
          </p:cNvSpPr>
          <p:nvPr/>
        </p:nvSpPr>
        <p:spPr bwMode="auto">
          <a:xfrm>
            <a:off x="862013" y="1419225"/>
            <a:ext cx="34925" cy="11113"/>
          </a:xfrm>
          <a:custGeom>
            <a:avLst/>
            <a:gdLst/>
            <a:ahLst/>
            <a:cxnLst>
              <a:cxn ang="0">
                <a:pos x="0" y="0"/>
              </a:cxn>
              <a:cxn ang="0">
                <a:pos x="4" y="4"/>
              </a:cxn>
              <a:cxn ang="0">
                <a:pos x="9" y="6"/>
              </a:cxn>
              <a:cxn ang="0">
                <a:pos x="16" y="6"/>
              </a:cxn>
              <a:cxn ang="0">
                <a:pos x="21" y="4"/>
              </a:cxn>
            </a:cxnLst>
            <a:rect l="0" t="0" r="r" b="b"/>
            <a:pathLst>
              <a:path w="22" h="7">
                <a:moveTo>
                  <a:pt x="0" y="0"/>
                </a:moveTo>
                <a:lnTo>
                  <a:pt x="4" y="4"/>
                </a:lnTo>
                <a:lnTo>
                  <a:pt x="9" y="6"/>
                </a:lnTo>
                <a:lnTo>
                  <a:pt x="16" y="6"/>
                </a:lnTo>
                <a:lnTo>
                  <a:pt x="21" y="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24" name="Freeform 504"/>
          <p:cNvSpPr>
            <a:spLocks/>
          </p:cNvSpPr>
          <p:nvPr/>
        </p:nvSpPr>
        <p:spPr bwMode="auto">
          <a:xfrm>
            <a:off x="819150" y="1374775"/>
            <a:ext cx="50800" cy="23813"/>
          </a:xfrm>
          <a:custGeom>
            <a:avLst/>
            <a:gdLst/>
            <a:ahLst/>
            <a:cxnLst>
              <a:cxn ang="0">
                <a:pos x="0" y="0"/>
              </a:cxn>
              <a:cxn ang="0">
                <a:pos x="8" y="8"/>
              </a:cxn>
              <a:cxn ang="0">
                <a:pos x="15" y="12"/>
              </a:cxn>
              <a:cxn ang="0">
                <a:pos x="22" y="14"/>
              </a:cxn>
              <a:cxn ang="0">
                <a:pos x="27" y="13"/>
              </a:cxn>
              <a:cxn ang="0">
                <a:pos x="31" y="10"/>
              </a:cxn>
            </a:cxnLst>
            <a:rect l="0" t="0" r="r" b="b"/>
            <a:pathLst>
              <a:path w="32" h="15">
                <a:moveTo>
                  <a:pt x="0" y="0"/>
                </a:moveTo>
                <a:lnTo>
                  <a:pt x="8" y="8"/>
                </a:lnTo>
                <a:lnTo>
                  <a:pt x="15" y="12"/>
                </a:lnTo>
                <a:lnTo>
                  <a:pt x="22" y="14"/>
                </a:lnTo>
                <a:lnTo>
                  <a:pt x="27" y="13"/>
                </a:lnTo>
                <a:lnTo>
                  <a:pt x="31" y="1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25" name="Freeform 505"/>
          <p:cNvSpPr>
            <a:spLocks/>
          </p:cNvSpPr>
          <p:nvPr/>
        </p:nvSpPr>
        <p:spPr bwMode="auto">
          <a:xfrm>
            <a:off x="796925" y="1331913"/>
            <a:ext cx="50800" cy="26987"/>
          </a:xfrm>
          <a:custGeom>
            <a:avLst/>
            <a:gdLst/>
            <a:ahLst/>
            <a:cxnLst>
              <a:cxn ang="0">
                <a:pos x="0" y="0"/>
              </a:cxn>
              <a:cxn ang="0">
                <a:pos x="9" y="9"/>
              </a:cxn>
              <a:cxn ang="0">
                <a:pos x="15" y="14"/>
              </a:cxn>
              <a:cxn ang="0">
                <a:pos x="23" y="16"/>
              </a:cxn>
              <a:cxn ang="0">
                <a:pos x="31" y="16"/>
              </a:cxn>
            </a:cxnLst>
            <a:rect l="0" t="0" r="r" b="b"/>
            <a:pathLst>
              <a:path w="32" h="17">
                <a:moveTo>
                  <a:pt x="0" y="0"/>
                </a:moveTo>
                <a:lnTo>
                  <a:pt x="9" y="9"/>
                </a:lnTo>
                <a:lnTo>
                  <a:pt x="15" y="14"/>
                </a:lnTo>
                <a:lnTo>
                  <a:pt x="23" y="16"/>
                </a:lnTo>
                <a:lnTo>
                  <a:pt x="31"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26" name="Freeform 506"/>
          <p:cNvSpPr>
            <a:spLocks/>
          </p:cNvSpPr>
          <p:nvPr/>
        </p:nvSpPr>
        <p:spPr bwMode="auto">
          <a:xfrm>
            <a:off x="863600" y="1357313"/>
            <a:ext cx="52388" cy="25400"/>
          </a:xfrm>
          <a:custGeom>
            <a:avLst/>
            <a:gdLst/>
            <a:ahLst/>
            <a:cxnLst>
              <a:cxn ang="0">
                <a:pos x="0" y="0"/>
              </a:cxn>
              <a:cxn ang="0">
                <a:pos x="9" y="8"/>
              </a:cxn>
              <a:cxn ang="0">
                <a:pos x="17" y="12"/>
              </a:cxn>
              <a:cxn ang="0">
                <a:pos x="27" y="15"/>
              </a:cxn>
              <a:cxn ang="0">
                <a:pos x="32" y="12"/>
              </a:cxn>
            </a:cxnLst>
            <a:rect l="0" t="0" r="r" b="b"/>
            <a:pathLst>
              <a:path w="33" h="16">
                <a:moveTo>
                  <a:pt x="0" y="0"/>
                </a:moveTo>
                <a:lnTo>
                  <a:pt x="9" y="8"/>
                </a:lnTo>
                <a:lnTo>
                  <a:pt x="17" y="12"/>
                </a:lnTo>
                <a:lnTo>
                  <a:pt x="27" y="15"/>
                </a:lnTo>
                <a:lnTo>
                  <a:pt x="32" y="1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27" name="Freeform 507"/>
          <p:cNvSpPr>
            <a:spLocks/>
          </p:cNvSpPr>
          <p:nvPr/>
        </p:nvSpPr>
        <p:spPr bwMode="auto">
          <a:xfrm>
            <a:off x="838200" y="1273175"/>
            <a:ext cx="41275" cy="33338"/>
          </a:xfrm>
          <a:custGeom>
            <a:avLst/>
            <a:gdLst/>
            <a:ahLst/>
            <a:cxnLst>
              <a:cxn ang="0">
                <a:pos x="0" y="0"/>
              </a:cxn>
              <a:cxn ang="0">
                <a:pos x="7" y="7"/>
              </a:cxn>
              <a:cxn ang="0">
                <a:pos x="13" y="16"/>
              </a:cxn>
              <a:cxn ang="0">
                <a:pos x="19" y="19"/>
              </a:cxn>
              <a:cxn ang="0">
                <a:pos x="25" y="20"/>
              </a:cxn>
            </a:cxnLst>
            <a:rect l="0" t="0" r="r" b="b"/>
            <a:pathLst>
              <a:path w="26" h="21">
                <a:moveTo>
                  <a:pt x="0" y="0"/>
                </a:moveTo>
                <a:lnTo>
                  <a:pt x="7" y="7"/>
                </a:lnTo>
                <a:lnTo>
                  <a:pt x="13" y="16"/>
                </a:lnTo>
                <a:lnTo>
                  <a:pt x="19" y="19"/>
                </a:lnTo>
                <a:lnTo>
                  <a:pt x="25" y="2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28" name="Freeform 508"/>
          <p:cNvSpPr>
            <a:spLocks/>
          </p:cNvSpPr>
          <p:nvPr/>
        </p:nvSpPr>
        <p:spPr bwMode="auto">
          <a:xfrm>
            <a:off x="730250" y="1231900"/>
            <a:ext cx="25400" cy="31750"/>
          </a:xfrm>
          <a:custGeom>
            <a:avLst/>
            <a:gdLst/>
            <a:ahLst/>
            <a:cxnLst>
              <a:cxn ang="0">
                <a:pos x="0" y="0"/>
              </a:cxn>
              <a:cxn ang="0">
                <a:pos x="3" y="7"/>
              </a:cxn>
              <a:cxn ang="0">
                <a:pos x="8" y="15"/>
              </a:cxn>
              <a:cxn ang="0">
                <a:pos x="15" y="19"/>
              </a:cxn>
            </a:cxnLst>
            <a:rect l="0" t="0" r="r" b="b"/>
            <a:pathLst>
              <a:path w="16" h="20">
                <a:moveTo>
                  <a:pt x="0" y="0"/>
                </a:moveTo>
                <a:lnTo>
                  <a:pt x="3" y="7"/>
                </a:lnTo>
                <a:lnTo>
                  <a:pt x="8" y="15"/>
                </a:lnTo>
                <a:lnTo>
                  <a:pt x="15" y="1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29" name="Freeform 509"/>
          <p:cNvSpPr>
            <a:spLocks/>
          </p:cNvSpPr>
          <p:nvPr/>
        </p:nvSpPr>
        <p:spPr bwMode="auto">
          <a:xfrm>
            <a:off x="650875" y="1236663"/>
            <a:ext cx="14288" cy="22225"/>
          </a:xfrm>
          <a:custGeom>
            <a:avLst/>
            <a:gdLst/>
            <a:ahLst/>
            <a:cxnLst>
              <a:cxn ang="0">
                <a:pos x="0" y="0"/>
              </a:cxn>
              <a:cxn ang="0">
                <a:pos x="0" y="0"/>
              </a:cxn>
              <a:cxn ang="0">
                <a:pos x="3" y="7"/>
              </a:cxn>
              <a:cxn ang="0">
                <a:pos x="8" y="13"/>
              </a:cxn>
            </a:cxnLst>
            <a:rect l="0" t="0" r="r" b="b"/>
            <a:pathLst>
              <a:path w="9" h="14">
                <a:moveTo>
                  <a:pt x="0" y="0"/>
                </a:moveTo>
                <a:lnTo>
                  <a:pt x="0" y="0"/>
                </a:lnTo>
                <a:lnTo>
                  <a:pt x="3" y="7"/>
                </a:lnTo>
                <a:lnTo>
                  <a:pt x="8" y="1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30" name="Freeform 510"/>
          <p:cNvSpPr>
            <a:spLocks/>
          </p:cNvSpPr>
          <p:nvPr/>
        </p:nvSpPr>
        <p:spPr bwMode="auto">
          <a:xfrm>
            <a:off x="690563" y="1181100"/>
            <a:ext cx="22225" cy="28575"/>
          </a:xfrm>
          <a:custGeom>
            <a:avLst/>
            <a:gdLst/>
            <a:ahLst/>
            <a:cxnLst>
              <a:cxn ang="0">
                <a:pos x="0" y="0"/>
              </a:cxn>
              <a:cxn ang="0">
                <a:pos x="3" y="7"/>
              </a:cxn>
              <a:cxn ang="0">
                <a:pos x="9" y="14"/>
              </a:cxn>
              <a:cxn ang="0">
                <a:pos x="13" y="17"/>
              </a:cxn>
            </a:cxnLst>
            <a:rect l="0" t="0" r="r" b="b"/>
            <a:pathLst>
              <a:path w="14" h="18">
                <a:moveTo>
                  <a:pt x="0" y="0"/>
                </a:moveTo>
                <a:lnTo>
                  <a:pt x="3" y="7"/>
                </a:lnTo>
                <a:lnTo>
                  <a:pt x="9" y="14"/>
                </a:lnTo>
                <a:lnTo>
                  <a:pt x="13" y="1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31" name="Freeform 511"/>
          <p:cNvSpPr>
            <a:spLocks/>
          </p:cNvSpPr>
          <p:nvPr/>
        </p:nvSpPr>
        <p:spPr bwMode="auto">
          <a:xfrm>
            <a:off x="704850" y="1154113"/>
            <a:ext cx="104775" cy="104775"/>
          </a:xfrm>
          <a:custGeom>
            <a:avLst/>
            <a:gdLst/>
            <a:ahLst/>
            <a:cxnLst>
              <a:cxn ang="0">
                <a:pos x="65" y="65"/>
              </a:cxn>
              <a:cxn ang="0">
                <a:pos x="57" y="61"/>
              </a:cxn>
              <a:cxn ang="0">
                <a:pos x="46" y="55"/>
              </a:cxn>
              <a:cxn ang="0">
                <a:pos x="42" y="45"/>
              </a:cxn>
              <a:cxn ang="0">
                <a:pos x="40" y="40"/>
              </a:cxn>
              <a:cxn ang="0">
                <a:pos x="31" y="35"/>
              </a:cxn>
              <a:cxn ang="0">
                <a:pos x="24" y="27"/>
              </a:cxn>
              <a:cxn ang="0">
                <a:pos x="14" y="18"/>
              </a:cxn>
              <a:cxn ang="0">
                <a:pos x="7" y="9"/>
              </a:cxn>
              <a:cxn ang="0">
                <a:pos x="0" y="0"/>
              </a:cxn>
            </a:cxnLst>
            <a:rect l="0" t="0" r="r" b="b"/>
            <a:pathLst>
              <a:path w="66" h="66">
                <a:moveTo>
                  <a:pt x="65" y="65"/>
                </a:moveTo>
                <a:lnTo>
                  <a:pt x="57" y="61"/>
                </a:lnTo>
                <a:lnTo>
                  <a:pt x="46" y="55"/>
                </a:lnTo>
                <a:lnTo>
                  <a:pt x="42" y="45"/>
                </a:lnTo>
                <a:lnTo>
                  <a:pt x="40" y="40"/>
                </a:lnTo>
                <a:lnTo>
                  <a:pt x="31" y="35"/>
                </a:lnTo>
                <a:lnTo>
                  <a:pt x="24" y="27"/>
                </a:lnTo>
                <a:lnTo>
                  <a:pt x="14" y="18"/>
                </a:lnTo>
                <a:lnTo>
                  <a:pt x="7" y="9"/>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32" name="Freeform 512"/>
          <p:cNvSpPr>
            <a:spLocks/>
          </p:cNvSpPr>
          <p:nvPr/>
        </p:nvSpPr>
        <p:spPr bwMode="auto">
          <a:xfrm>
            <a:off x="722313" y="1111250"/>
            <a:ext cx="53975" cy="61913"/>
          </a:xfrm>
          <a:custGeom>
            <a:avLst/>
            <a:gdLst/>
            <a:ahLst/>
            <a:cxnLst>
              <a:cxn ang="0">
                <a:pos x="0" y="0"/>
              </a:cxn>
              <a:cxn ang="0">
                <a:pos x="3" y="8"/>
              </a:cxn>
              <a:cxn ang="0">
                <a:pos x="11" y="17"/>
              </a:cxn>
              <a:cxn ang="0">
                <a:pos x="19" y="26"/>
              </a:cxn>
              <a:cxn ang="0">
                <a:pos x="26" y="32"/>
              </a:cxn>
              <a:cxn ang="0">
                <a:pos x="33" y="38"/>
              </a:cxn>
            </a:cxnLst>
            <a:rect l="0" t="0" r="r" b="b"/>
            <a:pathLst>
              <a:path w="34" h="39">
                <a:moveTo>
                  <a:pt x="0" y="0"/>
                </a:moveTo>
                <a:lnTo>
                  <a:pt x="3" y="8"/>
                </a:lnTo>
                <a:lnTo>
                  <a:pt x="11" y="17"/>
                </a:lnTo>
                <a:lnTo>
                  <a:pt x="19" y="26"/>
                </a:lnTo>
                <a:lnTo>
                  <a:pt x="26" y="32"/>
                </a:lnTo>
                <a:lnTo>
                  <a:pt x="33" y="3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33" name="Freeform 513"/>
          <p:cNvSpPr>
            <a:spLocks/>
          </p:cNvSpPr>
          <p:nvPr/>
        </p:nvSpPr>
        <p:spPr bwMode="auto">
          <a:xfrm>
            <a:off x="773113" y="1085850"/>
            <a:ext cx="25400" cy="46038"/>
          </a:xfrm>
          <a:custGeom>
            <a:avLst/>
            <a:gdLst/>
            <a:ahLst/>
            <a:cxnLst>
              <a:cxn ang="0">
                <a:pos x="0" y="0"/>
              </a:cxn>
              <a:cxn ang="0">
                <a:pos x="4" y="8"/>
              </a:cxn>
              <a:cxn ang="0">
                <a:pos x="7" y="17"/>
              </a:cxn>
              <a:cxn ang="0">
                <a:pos x="11" y="23"/>
              </a:cxn>
              <a:cxn ang="0">
                <a:pos x="15" y="28"/>
              </a:cxn>
            </a:cxnLst>
            <a:rect l="0" t="0" r="r" b="b"/>
            <a:pathLst>
              <a:path w="16" h="29">
                <a:moveTo>
                  <a:pt x="0" y="0"/>
                </a:moveTo>
                <a:lnTo>
                  <a:pt x="4" y="8"/>
                </a:lnTo>
                <a:lnTo>
                  <a:pt x="7" y="17"/>
                </a:lnTo>
                <a:lnTo>
                  <a:pt x="11" y="23"/>
                </a:lnTo>
                <a:lnTo>
                  <a:pt x="15" y="2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34" name="Freeform 514"/>
          <p:cNvSpPr>
            <a:spLocks/>
          </p:cNvSpPr>
          <p:nvPr/>
        </p:nvSpPr>
        <p:spPr bwMode="auto">
          <a:xfrm>
            <a:off x="863600" y="1081088"/>
            <a:ext cx="200025" cy="255587"/>
          </a:xfrm>
          <a:custGeom>
            <a:avLst/>
            <a:gdLst/>
            <a:ahLst/>
            <a:cxnLst>
              <a:cxn ang="0">
                <a:pos x="8" y="0"/>
              </a:cxn>
              <a:cxn ang="0">
                <a:pos x="16" y="7"/>
              </a:cxn>
              <a:cxn ang="0">
                <a:pos x="14" y="11"/>
              </a:cxn>
              <a:cxn ang="0">
                <a:pos x="3" y="14"/>
              </a:cxn>
              <a:cxn ang="0">
                <a:pos x="0" y="15"/>
              </a:cxn>
              <a:cxn ang="0">
                <a:pos x="7" y="20"/>
              </a:cxn>
              <a:cxn ang="0">
                <a:pos x="10" y="22"/>
              </a:cxn>
              <a:cxn ang="0">
                <a:pos x="7" y="27"/>
              </a:cxn>
              <a:cxn ang="0">
                <a:pos x="2" y="30"/>
              </a:cxn>
              <a:cxn ang="0">
                <a:pos x="11" y="33"/>
              </a:cxn>
              <a:cxn ang="0">
                <a:pos x="27" y="39"/>
              </a:cxn>
              <a:cxn ang="0">
                <a:pos x="39" y="48"/>
              </a:cxn>
              <a:cxn ang="0">
                <a:pos x="47" y="59"/>
              </a:cxn>
              <a:cxn ang="0">
                <a:pos x="51" y="63"/>
              </a:cxn>
              <a:cxn ang="0">
                <a:pos x="45" y="63"/>
              </a:cxn>
              <a:cxn ang="0">
                <a:pos x="43" y="65"/>
              </a:cxn>
              <a:cxn ang="0">
                <a:pos x="46" y="67"/>
              </a:cxn>
              <a:cxn ang="0">
                <a:pos x="56" y="75"/>
              </a:cxn>
              <a:cxn ang="0">
                <a:pos x="64" y="85"/>
              </a:cxn>
              <a:cxn ang="0">
                <a:pos x="70" y="94"/>
              </a:cxn>
              <a:cxn ang="0">
                <a:pos x="73" y="98"/>
              </a:cxn>
              <a:cxn ang="0">
                <a:pos x="67" y="98"/>
              </a:cxn>
              <a:cxn ang="0">
                <a:pos x="58" y="99"/>
              </a:cxn>
              <a:cxn ang="0">
                <a:pos x="57" y="103"/>
              </a:cxn>
              <a:cxn ang="0">
                <a:pos x="61" y="104"/>
              </a:cxn>
              <a:cxn ang="0">
                <a:pos x="70" y="109"/>
              </a:cxn>
              <a:cxn ang="0">
                <a:pos x="76" y="112"/>
              </a:cxn>
              <a:cxn ang="0">
                <a:pos x="77" y="117"/>
              </a:cxn>
              <a:cxn ang="0">
                <a:pos x="82" y="122"/>
              </a:cxn>
              <a:cxn ang="0">
                <a:pos x="88" y="126"/>
              </a:cxn>
              <a:cxn ang="0">
                <a:pos x="96" y="131"/>
              </a:cxn>
              <a:cxn ang="0">
                <a:pos x="103" y="134"/>
              </a:cxn>
              <a:cxn ang="0">
                <a:pos x="107" y="135"/>
              </a:cxn>
              <a:cxn ang="0">
                <a:pos x="107" y="138"/>
              </a:cxn>
              <a:cxn ang="0">
                <a:pos x="104" y="143"/>
              </a:cxn>
              <a:cxn ang="0">
                <a:pos x="97" y="145"/>
              </a:cxn>
              <a:cxn ang="0">
                <a:pos x="90" y="147"/>
              </a:cxn>
              <a:cxn ang="0">
                <a:pos x="84" y="147"/>
              </a:cxn>
              <a:cxn ang="0">
                <a:pos x="86" y="150"/>
              </a:cxn>
              <a:cxn ang="0">
                <a:pos x="91" y="154"/>
              </a:cxn>
              <a:cxn ang="0">
                <a:pos x="103" y="157"/>
              </a:cxn>
              <a:cxn ang="0">
                <a:pos x="113" y="159"/>
              </a:cxn>
              <a:cxn ang="0">
                <a:pos x="125" y="160"/>
              </a:cxn>
            </a:cxnLst>
            <a:rect l="0" t="0" r="r" b="b"/>
            <a:pathLst>
              <a:path w="126" h="161">
                <a:moveTo>
                  <a:pt x="8" y="0"/>
                </a:moveTo>
                <a:lnTo>
                  <a:pt x="16" y="7"/>
                </a:lnTo>
                <a:lnTo>
                  <a:pt x="14" y="11"/>
                </a:lnTo>
                <a:lnTo>
                  <a:pt x="3" y="14"/>
                </a:lnTo>
                <a:lnTo>
                  <a:pt x="0" y="15"/>
                </a:lnTo>
                <a:lnTo>
                  <a:pt x="7" y="20"/>
                </a:lnTo>
                <a:lnTo>
                  <a:pt x="10" y="22"/>
                </a:lnTo>
                <a:lnTo>
                  <a:pt x="7" y="27"/>
                </a:lnTo>
                <a:lnTo>
                  <a:pt x="2" y="30"/>
                </a:lnTo>
                <a:lnTo>
                  <a:pt x="11" y="33"/>
                </a:lnTo>
                <a:lnTo>
                  <a:pt x="27" y="39"/>
                </a:lnTo>
                <a:lnTo>
                  <a:pt x="39" y="48"/>
                </a:lnTo>
                <a:lnTo>
                  <a:pt x="47" y="59"/>
                </a:lnTo>
                <a:lnTo>
                  <a:pt x="51" y="63"/>
                </a:lnTo>
                <a:lnTo>
                  <a:pt x="45" y="63"/>
                </a:lnTo>
                <a:lnTo>
                  <a:pt x="43" y="65"/>
                </a:lnTo>
                <a:lnTo>
                  <a:pt x="46" y="67"/>
                </a:lnTo>
                <a:lnTo>
                  <a:pt x="56" y="75"/>
                </a:lnTo>
                <a:lnTo>
                  <a:pt x="64" y="85"/>
                </a:lnTo>
                <a:lnTo>
                  <a:pt x="70" y="94"/>
                </a:lnTo>
                <a:lnTo>
                  <a:pt x="73" y="98"/>
                </a:lnTo>
                <a:lnTo>
                  <a:pt x="67" y="98"/>
                </a:lnTo>
                <a:lnTo>
                  <a:pt x="58" y="99"/>
                </a:lnTo>
                <a:lnTo>
                  <a:pt x="57" y="103"/>
                </a:lnTo>
                <a:lnTo>
                  <a:pt x="61" y="104"/>
                </a:lnTo>
                <a:lnTo>
                  <a:pt x="70" y="109"/>
                </a:lnTo>
                <a:lnTo>
                  <a:pt x="76" y="112"/>
                </a:lnTo>
                <a:lnTo>
                  <a:pt x="77" y="117"/>
                </a:lnTo>
                <a:lnTo>
                  <a:pt x="82" y="122"/>
                </a:lnTo>
                <a:lnTo>
                  <a:pt x="88" y="126"/>
                </a:lnTo>
                <a:lnTo>
                  <a:pt x="96" y="131"/>
                </a:lnTo>
                <a:lnTo>
                  <a:pt x="103" y="134"/>
                </a:lnTo>
                <a:lnTo>
                  <a:pt x="107" y="135"/>
                </a:lnTo>
                <a:lnTo>
                  <a:pt x="107" y="138"/>
                </a:lnTo>
                <a:lnTo>
                  <a:pt x="104" y="143"/>
                </a:lnTo>
                <a:lnTo>
                  <a:pt x="97" y="145"/>
                </a:lnTo>
                <a:lnTo>
                  <a:pt x="90" y="147"/>
                </a:lnTo>
                <a:lnTo>
                  <a:pt x="84" y="147"/>
                </a:lnTo>
                <a:lnTo>
                  <a:pt x="86" y="150"/>
                </a:lnTo>
                <a:lnTo>
                  <a:pt x="91" y="154"/>
                </a:lnTo>
                <a:lnTo>
                  <a:pt x="103" y="157"/>
                </a:lnTo>
                <a:lnTo>
                  <a:pt x="113" y="159"/>
                </a:lnTo>
                <a:lnTo>
                  <a:pt x="125" y="16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35" name="Freeform 515"/>
          <p:cNvSpPr>
            <a:spLocks/>
          </p:cNvSpPr>
          <p:nvPr/>
        </p:nvSpPr>
        <p:spPr bwMode="auto">
          <a:xfrm>
            <a:off x="1062038" y="1190625"/>
            <a:ext cx="61912" cy="9525"/>
          </a:xfrm>
          <a:custGeom>
            <a:avLst/>
            <a:gdLst/>
            <a:ahLst/>
            <a:cxnLst>
              <a:cxn ang="0">
                <a:pos x="0" y="5"/>
              </a:cxn>
              <a:cxn ang="0">
                <a:pos x="5" y="3"/>
              </a:cxn>
              <a:cxn ang="0">
                <a:pos x="17" y="1"/>
              </a:cxn>
              <a:cxn ang="0">
                <a:pos x="27" y="1"/>
              </a:cxn>
              <a:cxn ang="0">
                <a:pos x="38" y="0"/>
              </a:cxn>
            </a:cxnLst>
            <a:rect l="0" t="0" r="r" b="b"/>
            <a:pathLst>
              <a:path w="39" h="6">
                <a:moveTo>
                  <a:pt x="0" y="5"/>
                </a:moveTo>
                <a:lnTo>
                  <a:pt x="5" y="3"/>
                </a:lnTo>
                <a:lnTo>
                  <a:pt x="17" y="1"/>
                </a:lnTo>
                <a:lnTo>
                  <a:pt x="27" y="1"/>
                </a:lnTo>
                <a:lnTo>
                  <a:pt x="38"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36" name="Freeform 516"/>
          <p:cNvSpPr>
            <a:spLocks/>
          </p:cNvSpPr>
          <p:nvPr/>
        </p:nvSpPr>
        <p:spPr bwMode="auto">
          <a:xfrm>
            <a:off x="1027113" y="984250"/>
            <a:ext cx="258762" cy="211138"/>
          </a:xfrm>
          <a:custGeom>
            <a:avLst/>
            <a:gdLst/>
            <a:ahLst/>
            <a:cxnLst>
              <a:cxn ang="0">
                <a:pos x="0" y="67"/>
              </a:cxn>
              <a:cxn ang="0">
                <a:pos x="86" y="0"/>
              </a:cxn>
              <a:cxn ang="0">
                <a:pos x="162" y="90"/>
              </a:cxn>
              <a:cxn ang="0">
                <a:pos x="161" y="132"/>
              </a:cxn>
              <a:cxn ang="0">
                <a:pos x="144" y="122"/>
              </a:cxn>
              <a:cxn ang="0">
                <a:pos x="126" y="113"/>
              </a:cxn>
              <a:cxn ang="0">
                <a:pos x="118" y="108"/>
              </a:cxn>
              <a:cxn ang="0">
                <a:pos x="111" y="104"/>
              </a:cxn>
              <a:cxn ang="0">
                <a:pos x="102" y="101"/>
              </a:cxn>
              <a:cxn ang="0">
                <a:pos x="91" y="100"/>
              </a:cxn>
              <a:cxn ang="0">
                <a:pos x="79" y="100"/>
              </a:cxn>
              <a:cxn ang="0">
                <a:pos x="71" y="103"/>
              </a:cxn>
              <a:cxn ang="0">
                <a:pos x="63" y="106"/>
              </a:cxn>
              <a:cxn ang="0">
                <a:pos x="57" y="111"/>
              </a:cxn>
              <a:cxn ang="0">
                <a:pos x="45" y="112"/>
              </a:cxn>
              <a:cxn ang="0">
                <a:pos x="38" y="114"/>
              </a:cxn>
              <a:cxn ang="0">
                <a:pos x="34" y="116"/>
              </a:cxn>
              <a:cxn ang="0">
                <a:pos x="27" y="113"/>
              </a:cxn>
              <a:cxn ang="0">
                <a:pos x="32" y="113"/>
              </a:cxn>
              <a:cxn ang="0">
                <a:pos x="39" y="112"/>
              </a:cxn>
              <a:cxn ang="0">
                <a:pos x="51" y="109"/>
              </a:cxn>
              <a:cxn ang="0">
                <a:pos x="60" y="106"/>
              </a:cxn>
              <a:cxn ang="0">
                <a:pos x="65" y="102"/>
              </a:cxn>
              <a:cxn ang="0">
                <a:pos x="74" y="99"/>
              </a:cxn>
              <a:cxn ang="0">
                <a:pos x="87" y="97"/>
              </a:cxn>
              <a:cxn ang="0">
                <a:pos x="104" y="98"/>
              </a:cxn>
              <a:cxn ang="0">
                <a:pos x="124" y="104"/>
              </a:cxn>
              <a:cxn ang="0">
                <a:pos x="106" y="92"/>
              </a:cxn>
              <a:cxn ang="0">
                <a:pos x="89" y="86"/>
              </a:cxn>
              <a:cxn ang="0">
                <a:pos x="74" y="86"/>
              </a:cxn>
              <a:cxn ang="0">
                <a:pos x="59" y="86"/>
              </a:cxn>
              <a:cxn ang="0">
                <a:pos x="44" y="87"/>
              </a:cxn>
              <a:cxn ang="0">
                <a:pos x="28" y="82"/>
              </a:cxn>
              <a:cxn ang="0">
                <a:pos x="18" y="78"/>
              </a:cxn>
              <a:cxn ang="0">
                <a:pos x="8" y="77"/>
              </a:cxn>
              <a:cxn ang="0">
                <a:pos x="4" y="76"/>
              </a:cxn>
              <a:cxn ang="0">
                <a:pos x="1" y="72"/>
              </a:cxn>
              <a:cxn ang="0">
                <a:pos x="0" y="67"/>
              </a:cxn>
            </a:cxnLst>
            <a:rect l="0" t="0" r="r" b="b"/>
            <a:pathLst>
              <a:path w="163" h="133">
                <a:moveTo>
                  <a:pt x="0" y="67"/>
                </a:moveTo>
                <a:lnTo>
                  <a:pt x="86" y="0"/>
                </a:lnTo>
                <a:lnTo>
                  <a:pt x="162" y="90"/>
                </a:lnTo>
                <a:lnTo>
                  <a:pt x="161" y="132"/>
                </a:lnTo>
                <a:lnTo>
                  <a:pt x="144" y="122"/>
                </a:lnTo>
                <a:lnTo>
                  <a:pt x="126" y="113"/>
                </a:lnTo>
                <a:lnTo>
                  <a:pt x="118" y="108"/>
                </a:lnTo>
                <a:lnTo>
                  <a:pt x="111" y="104"/>
                </a:lnTo>
                <a:lnTo>
                  <a:pt x="102" y="101"/>
                </a:lnTo>
                <a:lnTo>
                  <a:pt x="91" y="100"/>
                </a:lnTo>
                <a:lnTo>
                  <a:pt x="79" y="100"/>
                </a:lnTo>
                <a:lnTo>
                  <a:pt x="71" y="103"/>
                </a:lnTo>
                <a:lnTo>
                  <a:pt x="63" y="106"/>
                </a:lnTo>
                <a:lnTo>
                  <a:pt x="57" y="111"/>
                </a:lnTo>
                <a:lnTo>
                  <a:pt x="45" y="112"/>
                </a:lnTo>
                <a:lnTo>
                  <a:pt x="38" y="114"/>
                </a:lnTo>
                <a:lnTo>
                  <a:pt x="34" y="116"/>
                </a:lnTo>
                <a:lnTo>
                  <a:pt x="27" y="113"/>
                </a:lnTo>
                <a:lnTo>
                  <a:pt x="32" y="113"/>
                </a:lnTo>
                <a:lnTo>
                  <a:pt x="39" y="112"/>
                </a:lnTo>
                <a:lnTo>
                  <a:pt x="51" y="109"/>
                </a:lnTo>
                <a:lnTo>
                  <a:pt x="60" y="106"/>
                </a:lnTo>
                <a:lnTo>
                  <a:pt x="65" y="102"/>
                </a:lnTo>
                <a:lnTo>
                  <a:pt x="74" y="99"/>
                </a:lnTo>
                <a:lnTo>
                  <a:pt x="87" y="97"/>
                </a:lnTo>
                <a:lnTo>
                  <a:pt x="104" y="98"/>
                </a:lnTo>
                <a:lnTo>
                  <a:pt x="124" y="104"/>
                </a:lnTo>
                <a:lnTo>
                  <a:pt x="106" y="92"/>
                </a:lnTo>
                <a:lnTo>
                  <a:pt x="89" y="86"/>
                </a:lnTo>
                <a:lnTo>
                  <a:pt x="74" y="86"/>
                </a:lnTo>
                <a:lnTo>
                  <a:pt x="59" y="86"/>
                </a:lnTo>
                <a:lnTo>
                  <a:pt x="44" y="87"/>
                </a:lnTo>
                <a:lnTo>
                  <a:pt x="28" y="82"/>
                </a:lnTo>
                <a:lnTo>
                  <a:pt x="18" y="78"/>
                </a:lnTo>
                <a:lnTo>
                  <a:pt x="8" y="77"/>
                </a:lnTo>
                <a:lnTo>
                  <a:pt x="4" y="76"/>
                </a:lnTo>
                <a:lnTo>
                  <a:pt x="1" y="72"/>
                </a:lnTo>
                <a:lnTo>
                  <a:pt x="0" y="67"/>
                </a:lnTo>
              </a:path>
            </a:pathLst>
          </a:custGeom>
          <a:solidFill>
            <a:srgbClr val="FFFF7F"/>
          </a:solidFill>
          <a:ln w="9525" cap="rnd">
            <a:noFill/>
            <a:round/>
            <a:headEnd/>
            <a:tailEnd/>
          </a:ln>
          <a:effectLst/>
        </p:spPr>
        <p:txBody>
          <a:bodyPr/>
          <a:lstStyle/>
          <a:p>
            <a:endParaRPr lang="en-US"/>
          </a:p>
        </p:txBody>
      </p:sp>
      <p:sp>
        <p:nvSpPr>
          <p:cNvPr id="5637" name="Freeform 517"/>
          <p:cNvSpPr>
            <a:spLocks/>
          </p:cNvSpPr>
          <p:nvPr/>
        </p:nvSpPr>
        <p:spPr bwMode="auto">
          <a:xfrm>
            <a:off x="1062038" y="1446213"/>
            <a:ext cx="82550" cy="41275"/>
          </a:xfrm>
          <a:custGeom>
            <a:avLst/>
            <a:gdLst/>
            <a:ahLst/>
            <a:cxnLst>
              <a:cxn ang="0">
                <a:pos x="0" y="0"/>
              </a:cxn>
              <a:cxn ang="0">
                <a:pos x="6" y="2"/>
              </a:cxn>
              <a:cxn ang="0">
                <a:pos x="14" y="4"/>
              </a:cxn>
              <a:cxn ang="0">
                <a:pos x="20" y="1"/>
              </a:cxn>
              <a:cxn ang="0">
                <a:pos x="25" y="4"/>
              </a:cxn>
              <a:cxn ang="0">
                <a:pos x="30" y="7"/>
              </a:cxn>
              <a:cxn ang="0">
                <a:pos x="41" y="8"/>
              </a:cxn>
              <a:cxn ang="0">
                <a:pos x="34" y="10"/>
              </a:cxn>
              <a:cxn ang="0">
                <a:pos x="35" y="16"/>
              </a:cxn>
              <a:cxn ang="0">
                <a:pos x="36" y="20"/>
              </a:cxn>
              <a:cxn ang="0">
                <a:pos x="44" y="23"/>
              </a:cxn>
              <a:cxn ang="0">
                <a:pos x="51" y="23"/>
              </a:cxn>
              <a:cxn ang="0">
                <a:pos x="37" y="25"/>
              </a:cxn>
              <a:cxn ang="0">
                <a:pos x="33" y="22"/>
              </a:cxn>
              <a:cxn ang="0">
                <a:pos x="30" y="15"/>
              </a:cxn>
              <a:cxn ang="0">
                <a:pos x="27" y="10"/>
              </a:cxn>
              <a:cxn ang="0">
                <a:pos x="22" y="8"/>
              </a:cxn>
              <a:cxn ang="0">
                <a:pos x="12" y="7"/>
              </a:cxn>
              <a:cxn ang="0">
                <a:pos x="4" y="4"/>
              </a:cxn>
              <a:cxn ang="0">
                <a:pos x="0" y="0"/>
              </a:cxn>
            </a:cxnLst>
            <a:rect l="0" t="0" r="r" b="b"/>
            <a:pathLst>
              <a:path w="52" h="26">
                <a:moveTo>
                  <a:pt x="0" y="0"/>
                </a:moveTo>
                <a:lnTo>
                  <a:pt x="6" y="2"/>
                </a:lnTo>
                <a:lnTo>
                  <a:pt x="14" y="4"/>
                </a:lnTo>
                <a:lnTo>
                  <a:pt x="20" y="1"/>
                </a:lnTo>
                <a:lnTo>
                  <a:pt x="25" y="4"/>
                </a:lnTo>
                <a:lnTo>
                  <a:pt x="30" y="7"/>
                </a:lnTo>
                <a:lnTo>
                  <a:pt x="41" y="8"/>
                </a:lnTo>
                <a:lnTo>
                  <a:pt x="34" y="10"/>
                </a:lnTo>
                <a:lnTo>
                  <a:pt x="35" y="16"/>
                </a:lnTo>
                <a:lnTo>
                  <a:pt x="36" y="20"/>
                </a:lnTo>
                <a:lnTo>
                  <a:pt x="44" y="23"/>
                </a:lnTo>
                <a:lnTo>
                  <a:pt x="51" y="23"/>
                </a:lnTo>
                <a:lnTo>
                  <a:pt x="37" y="25"/>
                </a:lnTo>
                <a:lnTo>
                  <a:pt x="33" y="22"/>
                </a:lnTo>
                <a:lnTo>
                  <a:pt x="30" y="15"/>
                </a:lnTo>
                <a:lnTo>
                  <a:pt x="27" y="10"/>
                </a:lnTo>
                <a:lnTo>
                  <a:pt x="22" y="8"/>
                </a:lnTo>
                <a:lnTo>
                  <a:pt x="12" y="7"/>
                </a:lnTo>
                <a:lnTo>
                  <a:pt x="4" y="4"/>
                </a:lnTo>
                <a:lnTo>
                  <a:pt x="0" y="0"/>
                </a:lnTo>
              </a:path>
            </a:pathLst>
          </a:custGeom>
          <a:solidFill>
            <a:srgbClr val="FFFF7F"/>
          </a:solidFill>
          <a:ln w="9525" cap="rnd">
            <a:noFill/>
            <a:round/>
            <a:headEnd/>
            <a:tailEnd/>
          </a:ln>
          <a:effectLst/>
        </p:spPr>
        <p:txBody>
          <a:bodyPr/>
          <a:lstStyle/>
          <a:p>
            <a:endParaRPr lang="en-US"/>
          </a:p>
        </p:txBody>
      </p:sp>
      <p:sp>
        <p:nvSpPr>
          <p:cNvPr id="5638" name="Freeform 518"/>
          <p:cNvSpPr>
            <a:spLocks/>
          </p:cNvSpPr>
          <p:nvPr/>
        </p:nvSpPr>
        <p:spPr bwMode="auto">
          <a:xfrm>
            <a:off x="1041400" y="1238250"/>
            <a:ext cx="165100" cy="42863"/>
          </a:xfrm>
          <a:custGeom>
            <a:avLst/>
            <a:gdLst/>
            <a:ahLst/>
            <a:cxnLst>
              <a:cxn ang="0">
                <a:pos x="3" y="4"/>
              </a:cxn>
              <a:cxn ang="0">
                <a:pos x="17" y="4"/>
              </a:cxn>
              <a:cxn ang="0">
                <a:pos x="32" y="5"/>
              </a:cxn>
              <a:cxn ang="0">
                <a:pos x="46" y="8"/>
              </a:cxn>
              <a:cxn ang="0">
                <a:pos x="59" y="11"/>
              </a:cxn>
              <a:cxn ang="0">
                <a:pos x="73" y="15"/>
              </a:cxn>
              <a:cxn ang="0">
                <a:pos x="86" y="18"/>
              </a:cxn>
              <a:cxn ang="0">
                <a:pos x="95" y="22"/>
              </a:cxn>
              <a:cxn ang="0">
                <a:pos x="103" y="26"/>
              </a:cxn>
              <a:cxn ang="0">
                <a:pos x="99" y="21"/>
              </a:cxn>
              <a:cxn ang="0">
                <a:pos x="88" y="15"/>
              </a:cxn>
              <a:cxn ang="0">
                <a:pos x="71" y="9"/>
              </a:cxn>
              <a:cxn ang="0">
                <a:pos x="49" y="5"/>
              </a:cxn>
              <a:cxn ang="0">
                <a:pos x="29" y="0"/>
              </a:cxn>
              <a:cxn ang="0">
                <a:pos x="13" y="0"/>
              </a:cxn>
              <a:cxn ang="0">
                <a:pos x="0" y="0"/>
              </a:cxn>
              <a:cxn ang="0">
                <a:pos x="2" y="3"/>
              </a:cxn>
              <a:cxn ang="0">
                <a:pos x="3" y="4"/>
              </a:cxn>
            </a:cxnLst>
            <a:rect l="0" t="0" r="r" b="b"/>
            <a:pathLst>
              <a:path w="104" h="27">
                <a:moveTo>
                  <a:pt x="3" y="4"/>
                </a:moveTo>
                <a:lnTo>
                  <a:pt x="17" y="4"/>
                </a:lnTo>
                <a:lnTo>
                  <a:pt x="32" y="5"/>
                </a:lnTo>
                <a:lnTo>
                  <a:pt x="46" y="8"/>
                </a:lnTo>
                <a:lnTo>
                  <a:pt x="59" y="11"/>
                </a:lnTo>
                <a:lnTo>
                  <a:pt x="73" y="15"/>
                </a:lnTo>
                <a:lnTo>
                  <a:pt x="86" y="18"/>
                </a:lnTo>
                <a:lnTo>
                  <a:pt x="95" y="22"/>
                </a:lnTo>
                <a:lnTo>
                  <a:pt x="103" y="26"/>
                </a:lnTo>
                <a:lnTo>
                  <a:pt x="99" y="21"/>
                </a:lnTo>
                <a:lnTo>
                  <a:pt x="88" y="15"/>
                </a:lnTo>
                <a:lnTo>
                  <a:pt x="71" y="9"/>
                </a:lnTo>
                <a:lnTo>
                  <a:pt x="49" y="5"/>
                </a:lnTo>
                <a:lnTo>
                  <a:pt x="29" y="0"/>
                </a:lnTo>
                <a:lnTo>
                  <a:pt x="13" y="0"/>
                </a:lnTo>
                <a:lnTo>
                  <a:pt x="0" y="0"/>
                </a:lnTo>
                <a:lnTo>
                  <a:pt x="2" y="3"/>
                </a:lnTo>
                <a:lnTo>
                  <a:pt x="3" y="4"/>
                </a:lnTo>
              </a:path>
            </a:pathLst>
          </a:custGeom>
          <a:solidFill>
            <a:srgbClr val="FFFF7F"/>
          </a:solidFill>
          <a:ln w="9525" cap="rnd">
            <a:noFill/>
            <a:round/>
            <a:headEnd/>
            <a:tailEnd/>
          </a:ln>
          <a:effectLst/>
        </p:spPr>
        <p:txBody>
          <a:bodyPr/>
          <a:lstStyle/>
          <a:p>
            <a:endParaRPr lang="en-US"/>
          </a:p>
        </p:txBody>
      </p:sp>
      <p:sp>
        <p:nvSpPr>
          <p:cNvPr id="5639" name="Freeform 519"/>
          <p:cNvSpPr>
            <a:spLocks/>
          </p:cNvSpPr>
          <p:nvPr/>
        </p:nvSpPr>
        <p:spPr bwMode="auto">
          <a:xfrm>
            <a:off x="703263" y="1157288"/>
            <a:ext cx="115887" cy="115887"/>
          </a:xfrm>
          <a:custGeom>
            <a:avLst/>
            <a:gdLst/>
            <a:ahLst/>
            <a:cxnLst>
              <a:cxn ang="0">
                <a:pos x="0" y="0"/>
              </a:cxn>
              <a:cxn ang="0">
                <a:pos x="16" y="19"/>
              </a:cxn>
              <a:cxn ang="0">
                <a:pos x="28" y="30"/>
              </a:cxn>
              <a:cxn ang="0">
                <a:pos x="31" y="35"/>
              </a:cxn>
              <a:cxn ang="0">
                <a:pos x="40" y="38"/>
              </a:cxn>
              <a:cxn ang="0">
                <a:pos x="46" y="55"/>
              </a:cxn>
              <a:cxn ang="0">
                <a:pos x="63" y="63"/>
              </a:cxn>
              <a:cxn ang="0">
                <a:pos x="72" y="72"/>
              </a:cxn>
              <a:cxn ang="0">
                <a:pos x="63" y="65"/>
              </a:cxn>
              <a:cxn ang="0">
                <a:pos x="59" y="65"/>
              </a:cxn>
              <a:cxn ang="0">
                <a:pos x="46" y="60"/>
              </a:cxn>
              <a:cxn ang="0">
                <a:pos x="38" y="50"/>
              </a:cxn>
              <a:cxn ang="0">
                <a:pos x="34" y="42"/>
              </a:cxn>
              <a:cxn ang="0">
                <a:pos x="16" y="27"/>
              </a:cxn>
              <a:cxn ang="0">
                <a:pos x="0" y="5"/>
              </a:cxn>
              <a:cxn ang="0">
                <a:pos x="0" y="0"/>
              </a:cxn>
            </a:cxnLst>
            <a:rect l="0" t="0" r="r" b="b"/>
            <a:pathLst>
              <a:path w="73" h="73">
                <a:moveTo>
                  <a:pt x="0" y="0"/>
                </a:moveTo>
                <a:lnTo>
                  <a:pt x="16" y="19"/>
                </a:lnTo>
                <a:lnTo>
                  <a:pt x="28" y="30"/>
                </a:lnTo>
                <a:lnTo>
                  <a:pt x="31" y="35"/>
                </a:lnTo>
                <a:lnTo>
                  <a:pt x="40" y="38"/>
                </a:lnTo>
                <a:lnTo>
                  <a:pt x="46" y="55"/>
                </a:lnTo>
                <a:lnTo>
                  <a:pt x="63" y="63"/>
                </a:lnTo>
                <a:lnTo>
                  <a:pt x="72" y="72"/>
                </a:lnTo>
                <a:lnTo>
                  <a:pt x="63" y="65"/>
                </a:lnTo>
                <a:lnTo>
                  <a:pt x="59" y="65"/>
                </a:lnTo>
                <a:lnTo>
                  <a:pt x="46" y="60"/>
                </a:lnTo>
                <a:lnTo>
                  <a:pt x="38" y="50"/>
                </a:lnTo>
                <a:lnTo>
                  <a:pt x="34" y="42"/>
                </a:lnTo>
                <a:lnTo>
                  <a:pt x="16" y="27"/>
                </a:lnTo>
                <a:lnTo>
                  <a:pt x="0" y="5"/>
                </a:lnTo>
                <a:lnTo>
                  <a:pt x="0" y="0"/>
                </a:lnTo>
              </a:path>
            </a:pathLst>
          </a:custGeom>
          <a:solidFill>
            <a:srgbClr val="FFFF7F"/>
          </a:solidFill>
          <a:ln w="9525" cap="rnd">
            <a:noFill/>
            <a:round/>
            <a:headEnd/>
            <a:tailEnd/>
          </a:ln>
          <a:effectLst/>
        </p:spPr>
        <p:txBody>
          <a:bodyPr/>
          <a:lstStyle/>
          <a:p>
            <a:endParaRPr lang="en-US"/>
          </a:p>
        </p:txBody>
      </p:sp>
      <p:sp>
        <p:nvSpPr>
          <p:cNvPr id="5640" name="Freeform 520"/>
          <p:cNvSpPr>
            <a:spLocks/>
          </p:cNvSpPr>
          <p:nvPr/>
        </p:nvSpPr>
        <p:spPr bwMode="auto">
          <a:xfrm>
            <a:off x="720725" y="1116013"/>
            <a:ext cx="49213" cy="57150"/>
          </a:xfrm>
          <a:custGeom>
            <a:avLst/>
            <a:gdLst/>
            <a:ahLst/>
            <a:cxnLst>
              <a:cxn ang="0">
                <a:pos x="1" y="0"/>
              </a:cxn>
              <a:cxn ang="0">
                <a:pos x="6" y="10"/>
              </a:cxn>
              <a:cxn ang="0">
                <a:pos x="20" y="27"/>
              </a:cxn>
              <a:cxn ang="0">
                <a:pos x="26" y="30"/>
              </a:cxn>
              <a:cxn ang="0">
                <a:pos x="30" y="35"/>
              </a:cxn>
              <a:cxn ang="0">
                <a:pos x="20" y="32"/>
              </a:cxn>
              <a:cxn ang="0">
                <a:pos x="3" y="13"/>
              </a:cxn>
              <a:cxn ang="0">
                <a:pos x="0" y="5"/>
              </a:cxn>
              <a:cxn ang="0">
                <a:pos x="1" y="0"/>
              </a:cxn>
            </a:cxnLst>
            <a:rect l="0" t="0" r="r" b="b"/>
            <a:pathLst>
              <a:path w="31" h="36">
                <a:moveTo>
                  <a:pt x="1" y="0"/>
                </a:moveTo>
                <a:lnTo>
                  <a:pt x="6" y="10"/>
                </a:lnTo>
                <a:lnTo>
                  <a:pt x="20" y="27"/>
                </a:lnTo>
                <a:lnTo>
                  <a:pt x="26" y="30"/>
                </a:lnTo>
                <a:lnTo>
                  <a:pt x="30" y="35"/>
                </a:lnTo>
                <a:lnTo>
                  <a:pt x="20" y="32"/>
                </a:lnTo>
                <a:lnTo>
                  <a:pt x="3" y="13"/>
                </a:lnTo>
                <a:lnTo>
                  <a:pt x="0" y="5"/>
                </a:lnTo>
                <a:lnTo>
                  <a:pt x="1" y="0"/>
                </a:lnTo>
              </a:path>
            </a:pathLst>
          </a:custGeom>
          <a:solidFill>
            <a:srgbClr val="FFFF7F"/>
          </a:solidFill>
          <a:ln w="9525" cap="rnd">
            <a:noFill/>
            <a:round/>
            <a:headEnd/>
            <a:tailEnd/>
          </a:ln>
          <a:effectLst/>
        </p:spPr>
        <p:txBody>
          <a:bodyPr/>
          <a:lstStyle/>
          <a:p>
            <a:endParaRPr lang="en-US"/>
          </a:p>
        </p:txBody>
      </p:sp>
      <p:sp>
        <p:nvSpPr>
          <p:cNvPr id="5641" name="Freeform 521"/>
          <p:cNvSpPr>
            <a:spLocks/>
          </p:cNvSpPr>
          <p:nvPr/>
        </p:nvSpPr>
        <p:spPr bwMode="auto">
          <a:xfrm>
            <a:off x="758825" y="1085850"/>
            <a:ext cx="38100" cy="47625"/>
          </a:xfrm>
          <a:custGeom>
            <a:avLst/>
            <a:gdLst/>
            <a:ahLst/>
            <a:cxnLst>
              <a:cxn ang="0">
                <a:pos x="0" y="0"/>
              </a:cxn>
              <a:cxn ang="0">
                <a:pos x="9" y="1"/>
              </a:cxn>
              <a:cxn ang="0">
                <a:pos x="16" y="19"/>
              </a:cxn>
              <a:cxn ang="0">
                <a:pos x="23" y="29"/>
              </a:cxn>
              <a:cxn ang="0">
                <a:pos x="5" y="11"/>
              </a:cxn>
              <a:cxn ang="0">
                <a:pos x="1" y="5"/>
              </a:cxn>
              <a:cxn ang="0">
                <a:pos x="0" y="0"/>
              </a:cxn>
            </a:cxnLst>
            <a:rect l="0" t="0" r="r" b="b"/>
            <a:pathLst>
              <a:path w="24" h="30">
                <a:moveTo>
                  <a:pt x="0" y="0"/>
                </a:moveTo>
                <a:lnTo>
                  <a:pt x="9" y="1"/>
                </a:lnTo>
                <a:lnTo>
                  <a:pt x="16" y="19"/>
                </a:lnTo>
                <a:lnTo>
                  <a:pt x="23" y="29"/>
                </a:lnTo>
                <a:lnTo>
                  <a:pt x="5" y="11"/>
                </a:lnTo>
                <a:lnTo>
                  <a:pt x="1" y="5"/>
                </a:lnTo>
                <a:lnTo>
                  <a:pt x="0" y="0"/>
                </a:lnTo>
              </a:path>
            </a:pathLst>
          </a:custGeom>
          <a:solidFill>
            <a:srgbClr val="FFFF7F"/>
          </a:solidFill>
          <a:ln w="9525" cap="rnd">
            <a:noFill/>
            <a:round/>
            <a:headEnd/>
            <a:tailEnd/>
          </a:ln>
          <a:effectLst/>
        </p:spPr>
        <p:txBody>
          <a:bodyPr/>
          <a:lstStyle/>
          <a:p>
            <a:endParaRPr lang="en-US"/>
          </a:p>
        </p:txBody>
      </p:sp>
      <p:sp>
        <p:nvSpPr>
          <p:cNvPr id="5642" name="Freeform 522"/>
          <p:cNvSpPr>
            <a:spLocks/>
          </p:cNvSpPr>
          <p:nvPr/>
        </p:nvSpPr>
        <p:spPr bwMode="auto">
          <a:xfrm>
            <a:off x="742950" y="1284288"/>
            <a:ext cx="419100" cy="304800"/>
          </a:xfrm>
          <a:custGeom>
            <a:avLst/>
            <a:gdLst/>
            <a:ahLst/>
            <a:cxnLst>
              <a:cxn ang="0">
                <a:pos x="1" y="14"/>
              </a:cxn>
              <a:cxn ang="0">
                <a:pos x="11" y="42"/>
              </a:cxn>
              <a:cxn ang="0">
                <a:pos x="44" y="87"/>
              </a:cxn>
              <a:cxn ang="0">
                <a:pos x="94" y="127"/>
              </a:cxn>
              <a:cxn ang="0">
                <a:pos x="141" y="156"/>
              </a:cxn>
              <a:cxn ang="0">
                <a:pos x="191" y="177"/>
              </a:cxn>
              <a:cxn ang="0">
                <a:pos x="251" y="190"/>
              </a:cxn>
              <a:cxn ang="0">
                <a:pos x="263" y="159"/>
              </a:cxn>
              <a:cxn ang="0">
                <a:pos x="249" y="150"/>
              </a:cxn>
              <a:cxn ang="0">
                <a:pos x="245" y="144"/>
              </a:cxn>
              <a:cxn ang="0">
                <a:pos x="228" y="137"/>
              </a:cxn>
              <a:cxn ang="0">
                <a:pos x="233" y="126"/>
              </a:cxn>
              <a:cxn ang="0">
                <a:pos x="213" y="126"/>
              </a:cxn>
              <a:cxn ang="0">
                <a:pos x="201" y="115"/>
              </a:cxn>
              <a:cxn ang="0">
                <a:pos x="188" y="115"/>
              </a:cxn>
              <a:cxn ang="0">
                <a:pos x="173" y="115"/>
              </a:cxn>
              <a:cxn ang="0">
                <a:pos x="161" y="106"/>
              </a:cxn>
              <a:cxn ang="0">
                <a:pos x="178" y="125"/>
              </a:cxn>
              <a:cxn ang="0">
                <a:pos x="206" y="148"/>
              </a:cxn>
              <a:cxn ang="0">
                <a:pos x="204" y="159"/>
              </a:cxn>
              <a:cxn ang="0">
                <a:pos x="185" y="157"/>
              </a:cxn>
              <a:cxn ang="0">
                <a:pos x="141" y="128"/>
              </a:cxn>
              <a:cxn ang="0">
                <a:pos x="105" y="99"/>
              </a:cxn>
              <a:cxn ang="0">
                <a:pos x="94" y="82"/>
              </a:cxn>
              <a:cxn ang="0">
                <a:pos x="93" y="91"/>
              </a:cxn>
              <a:cxn ang="0">
                <a:pos x="81" y="91"/>
              </a:cxn>
              <a:cxn ang="0">
                <a:pos x="74" y="85"/>
              </a:cxn>
              <a:cxn ang="0">
                <a:pos x="75" y="71"/>
              </a:cxn>
              <a:cxn ang="0">
                <a:pos x="70" y="73"/>
              </a:cxn>
              <a:cxn ang="0">
                <a:pos x="58" y="67"/>
              </a:cxn>
              <a:cxn ang="0">
                <a:pos x="46" y="56"/>
              </a:cxn>
              <a:cxn ang="0">
                <a:pos x="57" y="53"/>
              </a:cxn>
              <a:cxn ang="0">
                <a:pos x="78" y="56"/>
              </a:cxn>
              <a:cxn ang="0">
                <a:pos x="98" y="63"/>
              </a:cxn>
              <a:cxn ang="0">
                <a:pos x="97" y="61"/>
              </a:cxn>
              <a:cxn ang="0">
                <a:pos x="81" y="54"/>
              </a:cxn>
              <a:cxn ang="0">
                <a:pos x="65" y="47"/>
              </a:cxn>
              <a:cxn ang="0">
                <a:pos x="50" y="46"/>
              </a:cxn>
              <a:cxn ang="0">
                <a:pos x="34" y="32"/>
              </a:cxn>
              <a:cxn ang="0">
                <a:pos x="15" y="12"/>
              </a:cxn>
              <a:cxn ang="0">
                <a:pos x="0" y="0"/>
              </a:cxn>
            </a:cxnLst>
            <a:rect l="0" t="0" r="r" b="b"/>
            <a:pathLst>
              <a:path w="264" h="192">
                <a:moveTo>
                  <a:pt x="0" y="0"/>
                </a:moveTo>
                <a:lnTo>
                  <a:pt x="1" y="14"/>
                </a:lnTo>
                <a:lnTo>
                  <a:pt x="10" y="28"/>
                </a:lnTo>
                <a:lnTo>
                  <a:pt x="11" y="42"/>
                </a:lnTo>
                <a:lnTo>
                  <a:pt x="23" y="67"/>
                </a:lnTo>
                <a:lnTo>
                  <a:pt x="44" y="87"/>
                </a:lnTo>
                <a:lnTo>
                  <a:pt x="72" y="110"/>
                </a:lnTo>
                <a:lnTo>
                  <a:pt x="94" y="127"/>
                </a:lnTo>
                <a:lnTo>
                  <a:pt x="117" y="142"/>
                </a:lnTo>
                <a:lnTo>
                  <a:pt x="141" y="156"/>
                </a:lnTo>
                <a:lnTo>
                  <a:pt x="167" y="169"/>
                </a:lnTo>
                <a:lnTo>
                  <a:pt x="191" y="177"/>
                </a:lnTo>
                <a:lnTo>
                  <a:pt x="220" y="184"/>
                </a:lnTo>
                <a:lnTo>
                  <a:pt x="251" y="190"/>
                </a:lnTo>
                <a:lnTo>
                  <a:pt x="262" y="191"/>
                </a:lnTo>
                <a:lnTo>
                  <a:pt x="263" y="159"/>
                </a:lnTo>
                <a:lnTo>
                  <a:pt x="255" y="155"/>
                </a:lnTo>
                <a:lnTo>
                  <a:pt x="249" y="150"/>
                </a:lnTo>
                <a:lnTo>
                  <a:pt x="252" y="145"/>
                </a:lnTo>
                <a:lnTo>
                  <a:pt x="245" y="144"/>
                </a:lnTo>
                <a:lnTo>
                  <a:pt x="234" y="141"/>
                </a:lnTo>
                <a:lnTo>
                  <a:pt x="228" y="137"/>
                </a:lnTo>
                <a:lnTo>
                  <a:pt x="231" y="132"/>
                </a:lnTo>
                <a:lnTo>
                  <a:pt x="233" y="126"/>
                </a:lnTo>
                <a:lnTo>
                  <a:pt x="221" y="127"/>
                </a:lnTo>
                <a:lnTo>
                  <a:pt x="213" y="126"/>
                </a:lnTo>
                <a:lnTo>
                  <a:pt x="206" y="121"/>
                </a:lnTo>
                <a:lnTo>
                  <a:pt x="201" y="115"/>
                </a:lnTo>
                <a:lnTo>
                  <a:pt x="194" y="114"/>
                </a:lnTo>
                <a:lnTo>
                  <a:pt x="188" y="115"/>
                </a:lnTo>
                <a:lnTo>
                  <a:pt x="180" y="115"/>
                </a:lnTo>
                <a:lnTo>
                  <a:pt x="173" y="115"/>
                </a:lnTo>
                <a:lnTo>
                  <a:pt x="166" y="112"/>
                </a:lnTo>
                <a:lnTo>
                  <a:pt x="161" y="106"/>
                </a:lnTo>
                <a:lnTo>
                  <a:pt x="165" y="115"/>
                </a:lnTo>
                <a:lnTo>
                  <a:pt x="178" y="125"/>
                </a:lnTo>
                <a:lnTo>
                  <a:pt x="192" y="129"/>
                </a:lnTo>
                <a:lnTo>
                  <a:pt x="206" y="148"/>
                </a:lnTo>
                <a:lnTo>
                  <a:pt x="208" y="156"/>
                </a:lnTo>
                <a:lnTo>
                  <a:pt x="204" y="159"/>
                </a:lnTo>
                <a:lnTo>
                  <a:pt x="195" y="159"/>
                </a:lnTo>
                <a:lnTo>
                  <a:pt x="185" y="157"/>
                </a:lnTo>
                <a:lnTo>
                  <a:pt x="171" y="151"/>
                </a:lnTo>
                <a:lnTo>
                  <a:pt x="141" y="128"/>
                </a:lnTo>
                <a:lnTo>
                  <a:pt x="120" y="111"/>
                </a:lnTo>
                <a:lnTo>
                  <a:pt x="105" y="99"/>
                </a:lnTo>
                <a:lnTo>
                  <a:pt x="97" y="87"/>
                </a:lnTo>
                <a:lnTo>
                  <a:pt x="94" y="82"/>
                </a:lnTo>
                <a:lnTo>
                  <a:pt x="96" y="90"/>
                </a:lnTo>
                <a:lnTo>
                  <a:pt x="93" y="91"/>
                </a:lnTo>
                <a:lnTo>
                  <a:pt x="86" y="91"/>
                </a:lnTo>
                <a:lnTo>
                  <a:pt x="81" y="91"/>
                </a:lnTo>
                <a:lnTo>
                  <a:pt x="78" y="88"/>
                </a:lnTo>
                <a:lnTo>
                  <a:pt x="74" y="85"/>
                </a:lnTo>
                <a:lnTo>
                  <a:pt x="72" y="78"/>
                </a:lnTo>
                <a:lnTo>
                  <a:pt x="75" y="71"/>
                </a:lnTo>
                <a:lnTo>
                  <a:pt x="72" y="72"/>
                </a:lnTo>
                <a:lnTo>
                  <a:pt x="70" y="73"/>
                </a:lnTo>
                <a:lnTo>
                  <a:pt x="64" y="71"/>
                </a:lnTo>
                <a:lnTo>
                  <a:pt x="58" y="67"/>
                </a:lnTo>
                <a:lnTo>
                  <a:pt x="49" y="61"/>
                </a:lnTo>
                <a:lnTo>
                  <a:pt x="46" y="56"/>
                </a:lnTo>
                <a:lnTo>
                  <a:pt x="43" y="49"/>
                </a:lnTo>
                <a:lnTo>
                  <a:pt x="57" y="53"/>
                </a:lnTo>
                <a:lnTo>
                  <a:pt x="71" y="53"/>
                </a:lnTo>
                <a:lnTo>
                  <a:pt x="78" y="56"/>
                </a:lnTo>
                <a:lnTo>
                  <a:pt x="88" y="61"/>
                </a:lnTo>
                <a:lnTo>
                  <a:pt x="98" y="63"/>
                </a:lnTo>
                <a:lnTo>
                  <a:pt x="105" y="62"/>
                </a:lnTo>
                <a:lnTo>
                  <a:pt x="97" y="61"/>
                </a:lnTo>
                <a:lnTo>
                  <a:pt x="88" y="58"/>
                </a:lnTo>
                <a:lnTo>
                  <a:pt x="81" y="54"/>
                </a:lnTo>
                <a:lnTo>
                  <a:pt x="76" y="47"/>
                </a:lnTo>
                <a:lnTo>
                  <a:pt x="65" y="47"/>
                </a:lnTo>
                <a:lnTo>
                  <a:pt x="59" y="47"/>
                </a:lnTo>
                <a:lnTo>
                  <a:pt x="50" y="46"/>
                </a:lnTo>
                <a:lnTo>
                  <a:pt x="44" y="43"/>
                </a:lnTo>
                <a:lnTo>
                  <a:pt x="34" y="32"/>
                </a:lnTo>
                <a:lnTo>
                  <a:pt x="28" y="20"/>
                </a:lnTo>
                <a:lnTo>
                  <a:pt x="15" y="12"/>
                </a:lnTo>
                <a:lnTo>
                  <a:pt x="5" y="1"/>
                </a:lnTo>
                <a:lnTo>
                  <a:pt x="0" y="0"/>
                </a:lnTo>
              </a:path>
            </a:pathLst>
          </a:custGeom>
          <a:solidFill>
            <a:srgbClr val="FFFF7F"/>
          </a:solidFill>
          <a:ln w="9525" cap="rnd">
            <a:noFill/>
            <a:round/>
            <a:headEnd/>
            <a:tailEnd/>
          </a:ln>
          <a:effectLst/>
        </p:spPr>
        <p:txBody>
          <a:bodyPr/>
          <a:lstStyle/>
          <a:p>
            <a:endParaRPr lang="en-US"/>
          </a:p>
        </p:txBody>
      </p:sp>
      <p:sp>
        <p:nvSpPr>
          <p:cNvPr id="5643" name="Freeform 523"/>
          <p:cNvSpPr>
            <a:spLocks/>
          </p:cNvSpPr>
          <p:nvPr/>
        </p:nvSpPr>
        <p:spPr bwMode="auto">
          <a:xfrm>
            <a:off x="838200" y="1085850"/>
            <a:ext cx="230188" cy="255588"/>
          </a:xfrm>
          <a:custGeom>
            <a:avLst/>
            <a:gdLst/>
            <a:ahLst/>
            <a:cxnLst>
              <a:cxn ang="0">
                <a:pos x="25" y="5"/>
              </a:cxn>
              <a:cxn ang="0">
                <a:pos x="26" y="0"/>
              </a:cxn>
              <a:cxn ang="0">
                <a:pos x="30" y="3"/>
              </a:cxn>
              <a:cxn ang="0">
                <a:pos x="29" y="6"/>
              </a:cxn>
              <a:cxn ang="0">
                <a:pos x="13" y="11"/>
              </a:cxn>
              <a:cxn ang="0">
                <a:pos x="17" y="15"/>
              </a:cxn>
              <a:cxn ang="0">
                <a:pos x="24" y="19"/>
              </a:cxn>
              <a:cxn ang="0">
                <a:pos x="16" y="27"/>
              </a:cxn>
              <a:cxn ang="0">
                <a:pos x="23" y="30"/>
              </a:cxn>
              <a:cxn ang="0">
                <a:pos x="38" y="36"/>
              </a:cxn>
              <a:cxn ang="0">
                <a:pos x="54" y="45"/>
              </a:cxn>
              <a:cxn ang="0">
                <a:pos x="66" y="59"/>
              </a:cxn>
              <a:cxn ang="0">
                <a:pos x="60" y="59"/>
              </a:cxn>
              <a:cxn ang="0">
                <a:pos x="57" y="62"/>
              </a:cxn>
              <a:cxn ang="0">
                <a:pos x="61" y="65"/>
              </a:cxn>
              <a:cxn ang="0">
                <a:pos x="78" y="82"/>
              </a:cxn>
              <a:cxn ang="0">
                <a:pos x="87" y="94"/>
              </a:cxn>
              <a:cxn ang="0">
                <a:pos x="82" y="94"/>
              </a:cxn>
              <a:cxn ang="0">
                <a:pos x="72" y="96"/>
              </a:cxn>
              <a:cxn ang="0">
                <a:pos x="72" y="99"/>
              </a:cxn>
              <a:cxn ang="0">
                <a:pos x="74" y="102"/>
              </a:cxn>
              <a:cxn ang="0">
                <a:pos x="87" y="106"/>
              </a:cxn>
              <a:cxn ang="0">
                <a:pos x="91" y="110"/>
              </a:cxn>
              <a:cxn ang="0">
                <a:pos x="92" y="114"/>
              </a:cxn>
              <a:cxn ang="0">
                <a:pos x="101" y="123"/>
              </a:cxn>
              <a:cxn ang="0">
                <a:pos x="118" y="132"/>
              </a:cxn>
              <a:cxn ang="0">
                <a:pos x="121" y="134"/>
              </a:cxn>
              <a:cxn ang="0">
                <a:pos x="119" y="138"/>
              </a:cxn>
              <a:cxn ang="0">
                <a:pos x="106" y="144"/>
              </a:cxn>
              <a:cxn ang="0">
                <a:pos x="99" y="143"/>
              </a:cxn>
              <a:cxn ang="0">
                <a:pos x="102" y="149"/>
              </a:cxn>
              <a:cxn ang="0">
                <a:pos x="109" y="153"/>
              </a:cxn>
              <a:cxn ang="0">
                <a:pos x="134" y="158"/>
              </a:cxn>
              <a:cxn ang="0">
                <a:pos x="144" y="157"/>
              </a:cxn>
              <a:cxn ang="0">
                <a:pos x="130" y="160"/>
              </a:cxn>
              <a:cxn ang="0">
                <a:pos x="109" y="157"/>
              </a:cxn>
              <a:cxn ang="0">
                <a:pos x="90" y="151"/>
              </a:cxn>
              <a:cxn ang="0">
                <a:pos x="89" y="142"/>
              </a:cxn>
              <a:cxn ang="0">
                <a:pos x="100" y="135"/>
              </a:cxn>
              <a:cxn ang="0">
                <a:pos x="90" y="127"/>
              </a:cxn>
              <a:cxn ang="0">
                <a:pos x="78" y="116"/>
              </a:cxn>
              <a:cxn ang="0">
                <a:pos x="60" y="105"/>
              </a:cxn>
              <a:cxn ang="0">
                <a:pos x="58" y="95"/>
              </a:cxn>
              <a:cxn ang="0">
                <a:pos x="64" y="86"/>
              </a:cxn>
              <a:cxn ang="0">
                <a:pos x="55" y="75"/>
              </a:cxn>
              <a:cxn ang="0">
                <a:pos x="36" y="62"/>
              </a:cxn>
              <a:cxn ang="0">
                <a:pos x="41" y="52"/>
              </a:cxn>
              <a:cxn ang="0">
                <a:pos x="24" y="43"/>
              </a:cxn>
              <a:cxn ang="0">
                <a:pos x="10" y="36"/>
              </a:cxn>
              <a:cxn ang="0">
                <a:pos x="1" y="21"/>
              </a:cxn>
              <a:cxn ang="0">
                <a:pos x="7" y="16"/>
              </a:cxn>
              <a:cxn ang="0">
                <a:pos x="0" y="4"/>
              </a:cxn>
              <a:cxn ang="0">
                <a:pos x="11" y="0"/>
              </a:cxn>
              <a:cxn ang="0">
                <a:pos x="25" y="5"/>
              </a:cxn>
            </a:cxnLst>
            <a:rect l="0" t="0" r="r" b="b"/>
            <a:pathLst>
              <a:path w="145" h="161">
                <a:moveTo>
                  <a:pt x="25" y="5"/>
                </a:moveTo>
                <a:lnTo>
                  <a:pt x="26" y="0"/>
                </a:lnTo>
                <a:lnTo>
                  <a:pt x="30" y="3"/>
                </a:lnTo>
                <a:lnTo>
                  <a:pt x="29" y="6"/>
                </a:lnTo>
                <a:lnTo>
                  <a:pt x="13" y="11"/>
                </a:lnTo>
                <a:lnTo>
                  <a:pt x="17" y="15"/>
                </a:lnTo>
                <a:lnTo>
                  <a:pt x="24" y="19"/>
                </a:lnTo>
                <a:lnTo>
                  <a:pt x="16" y="27"/>
                </a:lnTo>
                <a:lnTo>
                  <a:pt x="23" y="30"/>
                </a:lnTo>
                <a:lnTo>
                  <a:pt x="38" y="36"/>
                </a:lnTo>
                <a:lnTo>
                  <a:pt x="54" y="45"/>
                </a:lnTo>
                <a:lnTo>
                  <a:pt x="66" y="59"/>
                </a:lnTo>
                <a:lnTo>
                  <a:pt x="60" y="59"/>
                </a:lnTo>
                <a:lnTo>
                  <a:pt x="57" y="62"/>
                </a:lnTo>
                <a:lnTo>
                  <a:pt x="61" y="65"/>
                </a:lnTo>
                <a:lnTo>
                  <a:pt x="78" y="82"/>
                </a:lnTo>
                <a:lnTo>
                  <a:pt x="87" y="94"/>
                </a:lnTo>
                <a:lnTo>
                  <a:pt x="82" y="94"/>
                </a:lnTo>
                <a:lnTo>
                  <a:pt x="72" y="96"/>
                </a:lnTo>
                <a:lnTo>
                  <a:pt x="72" y="99"/>
                </a:lnTo>
                <a:lnTo>
                  <a:pt x="74" y="102"/>
                </a:lnTo>
                <a:lnTo>
                  <a:pt x="87" y="106"/>
                </a:lnTo>
                <a:lnTo>
                  <a:pt x="91" y="110"/>
                </a:lnTo>
                <a:lnTo>
                  <a:pt x="92" y="114"/>
                </a:lnTo>
                <a:lnTo>
                  <a:pt x="101" y="123"/>
                </a:lnTo>
                <a:lnTo>
                  <a:pt x="118" y="132"/>
                </a:lnTo>
                <a:lnTo>
                  <a:pt x="121" y="134"/>
                </a:lnTo>
                <a:lnTo>
                  <a:pt x="119" y="138"/>
                </a:lnTo>
                <a:lnTo>
                  <a:pt x="106" y="144"/>
                </a:lnTo>
                <a:lnTo>
                  <a:pt x="99" y="143"/>
                </a:lnTo>
                <a:lnTo>
                  <a:pt x="102" y="149"/>
                </a:lnTo>
                <a:lnTo>
                  <a:pt x="109" y="153"/>
                </a:lnTo>
                <a:lnTo>
                  <a:pt x="134" y="158"/>
                </a:lnTo>
                <a:lnTo>
                  <a:pt x="144" y="157"/>
                </a:lnTo>
                <a:lnTo>
                  <a:pt x="130" y="160"/>
                </a:lnTo>
                <a:lnTo>
                  <a:pt x="109" y="157"/>
                </a:lnTo>
                <a:lnTo>
                  <a:pt x="90" y="151"/>
                </a:lnTo>
                <a:lnTo>
                  <a:pt x="89" y="142"/>
                </a:lnTo>
                <a:lnTo>
                  <a:pt x="100" y="135"/>
                </a:lnTo>
                <a:lnTo>
                  <a:pt x="90" y="127"/>
                </a:lnTo>
                <a:lnTo>
                  <a:pt x="78" y="116"/>
                </a:lnTo>
                <a:lnTo>
                  <a:pt x="60" y="105"/>
                </a:lnTo>
                <a:lnTo>
                  <a:pt x="58" y="95"/>
                </a:lnTo>
                <a:lnTo>
                  <a:pt x="64" y="86"/>
                </a:lnTo>
                <a:lnTo>
                  <a:pt x="55" y="75"/>
                </a:lnTo>
                <a:lnTo>
                  <a:pt x="36" y="62"/>
                </a:lnTo>
                <a:lnTo>
                  <a:pt x="41" y="52"/>
                </a:lnTo>
                <a:lnTo>
                  <a:pt x="24" y="43"/>
                </a:lnTo>
                <a:lnTo>
                  <a:pt x="10" y="36"/>
                </a:lnTo>
                <a:lnTo>
                  <a:pt x="1" y="21"/>
                </a:lnTo>
                <a:lnTo>
                  <a:pt x="7" y="16"/>
                </a:lnTo>
                <a:lnTo>
                  <a:pt x="0" y="4"/>
                </a:lnTo>
                <a:lnTo>
                  <a:pt x="11" y="0"/>
                </a:lnTo>
                <a:lnTo>
                  <a:pt x="25" y="5"/>
                </a:lnTo>
              </a:path>
            </a:pathLst>
          </a:custGeom>
          <a:solidFill>
            <a:srgbClr val="FFFF7F"/>
          </a:solidFill>
          <a:ln w="9525" cap="rnd">
            <a:noFill/>
            <a:round/>
            <a:headEnd/>
            <a:tailEnd/>
          </a:ln>
          <a:effectLst/>
        </p:spPr>
        <p:txBody>
          <a:bodyPr/>
          <a:lstStyle/>
          <a:p>
            <a:endParaRPr lang="en-US"/>
          </a:p>
        </p:txBody>
      </p:sp>
      <p:sp>
        <p:nvSpPr>
          <p:cNvPr id="5644" name="Freeform 524"/>
          <p:cNvSpPr>
            <a:spLocks/>
          </p:cNvSpPr>
          <p:nvPr/>
        </p:nvSpPr>
        <p:spPr bwMode="auto">
          <a:xfrm>
            <a:off x="957263" y="946150"/>
            <a:ext cx="496887" cy="411163"/>
          </a:xfrm>
          <a:custGeom>
            <a:avLst/>
            <a:gdLst/>
            <a:ahLst/>
            <a:cxnLst>
              <a:cxn ang="0">
                <a:pos x="202" y="141"/>
              </a:cxn>
              <a:cxn ang="0">
                <a:pos x="187" y="131"/>
              </a:cxn>
              <a:cxn ang="0">
                <a:pos x="177" y="124"/>
              </a:cxn>
              <a:cxn ang="0">
                <a:pos x="162" y="113"/>
              </a:cxn>
              <a:cxn ang="0">
                <a:pos x="144" y="104"/>
              </a:cxn>
              <a:cxn ang="0">
                <a:pos x="129" y="100"/>
              </a:cxn>
              <a:cxn ang="0">
                <a:pos x="108" y="101"/>
              </a:cxn>
              <a:cxn ang="0">
                <a:pos x="88" y="102"/>
              </a:cxn>
              <a:cxn ang="0">
                <a:pos x="76" y="98"/>
              </a:cxn>
              <a:cxn ang="0">
                <a:pos x="61" y="94"/>
              </a:cxn>
              <a:cxn ang="0">
                <a:pos x="44" y="93"/>
              </a:cxn>
              <a:cxn ang="0">
                <a:pos x="24" y="92"/>
              </a:cxn>
              <a:cxn ang="0">
                <a:pos x="28" y="88"/>
              </a:cxn>
              <a:cxn ang="0">
                <a:pos x="31" y="84"/>
              </a:cxn>
              <a:cxn ang="0">
                <a:pos x="24" y="81"/>
              </a:cxn>
              <a:cxn ang="0">
                <a:pos x="15" y="76"/>
              </a:cxn>
              <a:cxn ang="0">
                <a:pos x="17" y="72"/>
              </a:cxn>
              <a:cxn ang="0">
                <a:pos x="12" y="69"/>
              </a:cxn>
              <a:cxn ang="0">
                <a:pos x="8" y="62"/>
              </a:cxn>
              <a:cxn ang="0">
                <a:pos x="15" y="59"/>
              </a:cxn>
              <a:cxn ang="0">
                <a:pos x="28" y="58"/>
              </a:cxn>
              <a:cxn ang="0">
                <a:pos x="25" y="55"/>
              </a:cxn>
              <a:cxn ang="0">
                <a:pos x="16" y="49"/>
              </a:cxn>
              <a:cxn ang="0">
                <a:pos x="24" y="45"/>
              </a:cxn>
              <a:cxn ang="0">
                <a:pos x="8" y="40"/>
              </a:cxn>
              <a:cxn ang="0">
                <a:pos x="1" y="37"/>
              </a:cxn>
              <a:cxn ang="0">
                <a:pos x="0" y="31"/>
              </a:cxn>
              <a:cxn ang="0">
                <a:pos x="7" y="27"/>
              </a:cxn>
              <a:cxn ang="0">
                <a:pos x="17" y="26"/>
              </a:cxn>
              <a:cxn ang="0">
                <a:pos x="7" y="23"/>
              </a:cxn>
              <a:cxn ang="0">
                <a:pos x="4" y="18"/>
              </a:cxn>
              <a:cxn ang="0">
                <a:pos x="16" y="13"/>
              </a:cxn>
              <a:cxn ang="0">
                <a:pos x="29" y="13"/>
              </a:cxn>
              <a:cxn ang="0">
                <a:pos x="38" y="16"/>
              </a:cxn>
              <a:cxn ang="0">
                <a:pos x="42" y="12"/>
              </a:cxn>
              <a:cxn ang="0">
                <a:pos x="47" y="12"/>
              </a:cxn>
              <a:cxn ang="0">
                <a:pos x="43" y="7"/>
              </a:cxn>
              <a:cxn ang="0">
                <a:pos x="42" y="3"/>
              </a:cxn>
              <a:cxn ang="0">
                <a:pos x="62" y="0"/>
              </a:cxn>
              <a:cxn ang="0">
                <a:pos x="86" y="3"/>
              </a:cxn>
              <a:cxn ang="0">
                <a:pos x="113" y="9"/>
              </a:cxn>
              <a:cxn ang="0">
                <a:pos x="139" y="17"/>
              </a:cxn>
              <a:cxn ang="0">
                <a:pos x="160" y="27"/>
              </a:cxn>
              <a:cxn ang="0">
                <a:pos x="158" y="21"/>
              </a:cxn>
              <a:cxn ang="0">
                <a:pos x="157" y="15"/>
              </a:cxn>
              <a:cxn ang="0">
                <a:pos x="161" y="14"/>
              </a:cxn>
              <a:cxn ang="0">
                <a:pos x="174" y="22"/>
              </a:cxn>
              <a:cxn ang="0">
                <a:pos x="194" y="39"/>
              </a:cxn>
              <a:cxn ang="0">
                <a:pos x="213" y="61"/>
              </a:cxn>
              <a:cxn ang="0">
                <a:pos x="256" y="125"/>
              </a:cxn>
              <a:cxn ang="0">
                <a:pos x="268" y="146"/>
              </a:cxn>
              <a:cxn ang="0">
                <a:pos x="278" y="164"/>
              </a:cxn>
              <a:cxn ang="0">
                <a:pos x="285" y="183"/>
              </a:cxn>
              <a:cxn ang="0">
                <a:pos x="293" y="203"/>
              </a:cxn>
              <a:cxn ang="0">
                <a:pos x="301" y="221"/>
              </a:cxn>
              <a:cxn ang="0">
                <a:pos x="312" y="258"/>
              </a:cxn>
              <a:cxn ang="0">
                <a:pos x="202" y="141"/>
              </a:cxn>
            </a:cxnLst>
            <a:rect l="0" t="0" r="r" b="b"/>
            <a:pathLst>
              <a:path w="313" h="259">
                <a:moveTo>
                  <a:pt x="202" y="141"/>
                </a:moveTo>
                <a:lnTo>
                  <a:pt x="187" y="131"/>
                </a:lnTo>
                <a:lnTo>
                  <a:pt x="177" y="124"/>
                </a:lnTo>
                <a:lnTo>
                  <a:pt x="162" y="113"/>
                </a:lnTo>
                <a:lnTo>
                  <a:pt x="144" y="104"/>
                </a:lnTo>
                <a:lnTo>
                  <a:pt x="129" y="100"/>
                </a:lnTo>
                <a:lnTo>
                  <a:pt x="108" y="101"/>
                </a:lnTo>
                <a:lnTo>
                  <a:pt x="88" y="102"/>
                </a:lnTo>
                <a:lnTo>
                  <a:pt x="76" y="98"/>
                </a:lnTo>
                <a:lnTo>
                  <a:pt x="61" y="94"/>
                </a:lnTo>
                <a:lnTo>
                  <a:pt x="44" y="93"/>
                </a:lnTo>
                <a:lnTo>
                  <a:pt x="24" y="92"/>
                </a:lnTo>
                <a:lnTo>
                  <a:pt x="28" y="88"/>
                </a:lnTo>
                <a:lnTo>
                  <a:pt x="31" y="84"/>
                </a:lnTo>
                <a:lnTo>
                  <a:pt x="24" y="81"/>
                </a:lnTo>
                <a:lnTo>
                  <a:pt x="15" y="76"/>
                </a:lnTo>
                <a:lnTo>
                  <a:pt x="17" y="72"/>
                </a:lnTo>
                <a:lnTo>
                  <a:pt x="12" y="69"/>
                </a:lnTo>
                <a:lnTo>
                  <a:pt x="8" y="62"/>
                </a:lnTo>
                <a:lnTo>
                  <a:pt x="15" y="59"/>
                </a:lnTo>
                <a:lnTo>
                  <a:pt x="28" y="58"/>
                </a:lnTo>
                <a:lnTo>
                  <a:pt x="25" y="55"/>
                </a:lnTo>
                <a:lnTo>
                  <a:pt x="16" y="49"/>
                </a:lnTo>
                <a:lnTo>
                  <a:pt x="24" y="45"/>
                </a:lnTo>
                <a:lnTo>
                  <a:pt x="8" y="40"/>
                </a:lnTo>
                <a:lnTo>
                  <a:pt x="1" y="37"/>
                </a:lnTo>
                <a:lnTo>
                  <a:pt x="0" y="31"/>
                </a:lnTo>
                <a:lnTo>
                  <a:pt x="7" y="27"/>
                </a:lnTo>
                <a:lnTo>
                  <a:pt x="17" y="26"/>
                </a:lnTo>
                <a:lnTo>
                  <a:pt x="7" y="23"/>
                </a:lnTo>
                <a:lnTo>
                  <a:pt x="4" y="18"/>
                </a:lnTo>
                <a:lnTo>
                  <a:pt x="16" y="13"/>
                </a:lnTo>
                <a:lnTo>
                  <a:pt x="29" y="13"/>
                </a:lnTo>
                <a:lnTo>
                  <a:pt x="38" y="16"/>
                </a:lnTo>
                <a:lnTo>
                  <a:pt x="42" y="12"/>
                </a:lnTo>
                <a:lnTo>
                  <a:pt x="47" y="12"/>
                </a:lnTo>
                <a:lnTo>
                  <a:pt x="43" y="7"/>
                </a:lnTo>
                <a:lnTo>
                  <a:pt x="42" y="3"/>
                </a:lnTo>
                <a:lnTo>
                  <a:pt x="62" y="0"/>
                </a:lnTo>
                <a:lnTo>
                  <a:pt x="86" y="3"/>
                </a:lnTo>
                <a:lnTo>
                  <a:pt x="113" y="9"/>
                </a:lnTo>
                <a:lnTo>
                  <a:pt x="139" y="17"/>
                </a:lnTo>
                <a:lnTo>
                  <a:pt x="160" y="27"/>
                </a:lnTo>
                <a:lnTo>
                  <a:pt x="158" y="21"/>
                </a:lnTo>
                <a:lnTo>
                  <a:pt x="157" y="15"/>
                </a:lnTo>
                <a:lnTo>
                  <a:pt x="161" y="14"/>
                </a:lnTo>
                <a:lnTo>
                  <a:pt x="174" y="22"/>
                </a:lnTo>
                <a:lnTo>
                  <a:pt x="194" y="39"/>
                </a:lnTo>
                <a:lnTo>
                  <a:pt x="213" y="61"/>
                </a:lnTo>
                <a:lnTo>
                  <a:pt x="256" y="125"/>
                </a:lnTo>
                <a:lnTo>
                  <a:pt x="268" y="146"/>
                </a:lnTo>
                <a:lnTo>
                  <a:pt x="278" y="164"/>
                </a:lnTo>
                <a:lnTo>
                  <a:pt x="285" y="183"/>
                </a:lnTo>
                <a:lnTo>
                  <a:pt x="293" y="203"/>
                </a:lnTo>
                <a:lnTo>
                  <a:pt x="301" y="221"/>
                </a:lnTo>
                <a:lnTo>
                  <a:pt x="312" y="258"/>
                </a:lnTo>
                <a:lnTo>
                  <a:pt x="202" y="141"/>
                </a:lnTo>
              </a:path>
            </a:pathLst>
          </a:custGeom>
          <a:solidFill>
            <a:srgbClr val="FFFFF0"/>
          </a:solidFill>
          <a:ln w="12700" cap="rnd" cmpd="sng">
            <a:solidFill>
              <a:srgbClr val="000000"/>
            </a:solidFill>
            <a:prstDash val="solid"/>
            <a:round/>
            <a:headEnd/>
            <a:tailEnd/>
          </a:ln>
          <a:effectLst/>
        </p:spPr>
        <p:txBody>
          <a:bodyPr/>
          <a:lstStyle/>
          <a:p>
            <a:endParaRPr lang="en-US"/>
          </a:p>
        </p:txBody>
      </p:sp>
      <p:sp>
        <p:nvSpPr>
          <p:cNvPr id="5645" name="Freeform 525"/>
          <p:cNvSpPr>
            <a:spLocks/>
          </p:cNvSpPr>
          <p:nvPr/>
        </p:nvSpPr>
        <p:spPr bwMode="auto">
          <a:xfrm>
            <a:off x="1111250" y="976313"/>
            <a:ext cx="107950" cy="44450"/>
          </a:xfrm>
          <a:custGeom>
            <a:avLst/>
            <a:gdLst/>
            <a:ahLst/>
            <a:cxnLst>
              <a:cxn ang="0">
                <a:pos x="67" y="27"/>
              </a:cxn>
              <a:cxn ang="0">
                <a:pos x="56" y="20"/>
              </a:cxn>
              <a:cxn ang="0">
                <a:pos x="40" y="11"/>
              </a:cxn>
              <a:cxn ang="0">
                <a:pos x="29" y="8"/>
              </a:cxn>
              <a:cxn ang="0">
                <a:pos x="20" y="7"/>
              </a:cxn>
              <a:cxn ang="0">
                <a:pos x="12" y="4"/>
              </a:cxn>
              <a:cxn ang="0">
                <a:pos x="7" y="0"/>
              </a:cxn>
              <a:cxn ang="0">
                <a:pos x="0" y="1"/>
              </a:cxn>
              <a:cxn ang="0">
                <a:pos x="4" y="8"/>
              </a:cxn>
              <a:cxn ang="0">
                <a:pos x="9" y="14"/>
              </a:cxn>
              <a:cxn ang="0">
                <a:pos x="15" y="19"/>
              </a:cxn>
              <a:cxn ang="0">
                <a:pos x="18" y="23"/>
              </a:cxn>
            </a:cxnLst>
            <a:rect l="0" t="0" r="r" b="b"/>
            <a:pathLst>
              <a:path w="68" h="28">
                <a:moveTo>
                  <a:pt x="67" y="27"/>
                </a:moveTo>
                <a:lnTo>
                  <a:pt x="56" y="20"/>
                </a:lnTo>
                <a:lnTo>
                  <a:pt x="40" y="11"/>
                </a:lnTo>
                <a:lnTo>
                  <a:pt x="29" y="8"/>
                </a:lnTo>
                <a:lnTo>
                  <a:pt x="20" y="7"/>
                </a:lnTo>
                <a:lnTo>
                  <a:pt x="12" y="4"/>
                </a:lnTo>
                <a:lnTo>
                  <a:pt x="7" y="0"/>
                </a:lnTo>
                <a:lnTo>
                  <a:pt x="0" y="1"/>
                </a:lnTo>
                <a:lnTo>
                  <a:pt x="4" y="8"/>
                </a:lnTo>
                <a:lnTo>
                  <a:pt x="9" y="14"/>
                </a:lnTo>
                <a:lnTo>
                  <a:pt x="15" y="19"/>
                </a:lnTo>
                <a:lnTo>
                  <a:pt x="18" y="2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46" name="Freeform 526"/>
          <p:cNvSpPr>
            <a:spLocks/>
          </p:cNvSpPr>
          <p:nvPr/>
        </p:nvSpPr>
        <p:spPr bwMode="auto">
          <a:xfrm>
            <a:off x="1139825" y="1039813"/>
            <a:ext cx="42863" cy="14287"/>
          </a:xfrm>
          <a:custGeom>
            <a:avLst/>
            <a:gdLst/>
            <a:ahLst/>
            <a:cxnLst>
              <a:cxn ang="0">
                <a:pos x="26" y="8"/>
              </a:cxn>
              <a:cxn ang="0">
                <a:pos x="18" y="3"/>
              </a:cxn>
              <a:cxn ang="0">
                <a:pos x="7" y="1"/>
              </a:cxn>
              <a:cxn ang="0">
                <a:pos x="0" y="0"/>
              </a:cxn>
            </a:cxnLst>
            <a:rect l="0" t="0" r="r" b="b"/>
            <a:pathLst>
              <a:path w="27" h="9">
                <a:moveTo>
                  <a:pt x="26" y="8"/>
                </a:moveTo>
                <a:lnTo>
                  <a:pt x="18" y="3"/>
                </a:lnTo>
                <a:lnTo>
                  <a:pt x="7" y="1"/>
                </a:lnTo>
                <a:lnTo>
                  <a:pt x="0"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47" name="Freeform 527"/>
          <p:cNvSpPr>
            <a:spLocks/>
          </p:cNvSpPr>
          <p:nvPr/>
        </p:nvSpPr>
        <p:spPr bwMode="auto">
          <a:xfrm>
            <a:off x="984250" y="987425"/>
            <a:ext cx="74613" cy="30163"/>
          </a:xfrm>
          <a:custGeom>
            <a:avLst/>
            <a:gdLst/>
            <a:ahLst/>
            <a:cxnLst>
              <a:cxn ang="0">
                <a:pos x="0" y="0"/>
              </a:cxn>
              <a:cxn ang="0">
                <a:pos x="6" y="0"/>
              </a:cxn>
              <a:cxn ang="0">
                <a:pos x="15" y="2"/>
              </a:cxn>
              <a:cxn ang="0">
                <a:pos x="24" y="5"/>
              </a:cxn>
              <a:cxn ang="0">
                <a:pos x="32" y="12"/>
              </a:cxn>
              <a:cxn ang="0">
                <a:pos x="41" y="17"/>
              </a:cxn>
              <a:cxn ang="0">
                <a:pos x="46" y="18"/>
              </a:cxn>
            </a:cxnLst>
            <a:rect l="0" t="0" r="r" b="b"/>
            <a:pathLst>
              <a:path w="47" h="19">
                <a:moveTo>
                  <a:pt x="0" y="0"/>
                </a:moveTo>
                <a:lnTo>
                  <a:pt x="6" y="0"/>
                </a:lnTo>
                <a:lnTo>
                  <a:pt x="15" y="2"/>
                </a:lnTo>
                <a:lnTo>
                  <a:pt x="24" y="5"/>
                </a:lnTo>
                <a:lnTo>
                  <a:pt x="32" y="12"/>
                </a:lnTo>
                <a:lnTo>
                  <a:pt x="41" y="17"/>
                </a:lnTo>
                <a:lnTo>
                  <a:pt x="46" y="1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48" name="Freeform 528"/>
          <p:cNvSpPr>
            <a:spLocks/>
          </p:cNvSpPr>
          <p:nvPr/>
        </p:nvSpPr>
        <p:spPr bwMode="auto">
          <a:xfrm>
            <a:off x="1076325" y="1023938"/>
            <a:ext cx="19050" cy="3175"/>
          </a:xfrm>
          <a:custGeom>
            <a:avLst/>
            <a:gdLst/>
            <a:ahLst/>
            <a:cxnLst>
              <a:cxn ang="0">
                <a:pos x="0" y="1"/>
              </a:cxn>
              <a:cxn ang="0">
                <a:pos x="6" y="0"/>
              </a:cxn>
              <a:cxn ang="0">
                <a:pos x="11" y="1"/>
              </a:cxn>
            </a:cxnLst>
            <a:rect l="0" t="0" r="r" b="b"/>
            <a:pathLst>
              <a:path w="12" h="2">
                <a:moveTo>
                  <a:pt x="0" y="1"/>
                </a:moveTo>
                <a:lnTo>
                  <a:pt x="6" y="0"/>
                </a:lnTo>
                <a:lnTo>
                  <a:pt x="11" y="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49" name="Freeform 529"/>
          <p:cNvSpPr>
            <a:spLocks/>
          </p:cNvSpPr>
          <p:nvPr/>
        </p:nvSpPr>
        <p:spPr bwMode="auto">
          <a:xfrm>
            <a:off x="993775" y="1016000"/>
            <a:ext cx="69850" cy="26988"/>
          </a:xfrm>
          <a:custGeom>
            <a:avLst/>
            <a:gdLst/>
            <a:ahLst/>
            <a:cxnLst>
              <a:cxn ang="0">
                <a:pos x="0" y="0"/>
              </a:cxn>
              <a:cxn ang="0">
                <a:pos x="7" y="3"/>
              </a:cxn>
              <a:cxn ang="0">
                <a:pos x="18" y="7"/>
              </a:cxn>
              <a:cxn ang="0">
                <a:pos x="26" y="12"/>
              </a:cxn>
              <a:cxn ang="0">
                <a:pos x="35" y="15"/>
              </a:cxn>
              <a:cxn ang="0">
                <a:pos x="43" y="16"/>
              </a:cxn>
            </a:cxnLst>
            <a:rect l="0" t="0" r="r" b="b"/>
            <a:pathLst>
              <a:path w="44" h="17">
                <a:moveTo>
                  <a:pt x="0" y="0"/>
                </a:moveTo>
                <a:lnTo>
                  <a:pt x="7" y="3"/>
                </a:lnTo>
                <a:lnTo>
                  <a:pt x="18" y="7"/>
                </a:lnTo>
                <a:lnTo>
                  <a:pt x="26" y="12"/>
                </a:lnTo>
                <a:lnTo>
                  <a:pt x="35" y="15"/>
                </a:lnTo>
                <a:lnTo>
                  <a:pt x="43" y="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50" name="Freeform 530"/>
          <p:cNvSpPr>
            <a:spLocks/>
          </p:cNvSpPr>
          <p:nvPr/>
        </p:nvSpPr>
        <p:spPr bwMode="auto">
          <a:xfrm>
            <a:off x="1001713" y="1039813"/>
            <a:ext cx="19050" cy="1587"/>
          </a:xfrm>
          <a:custGeom>
            <a:avLst/>
            <a:gdLst/>
            <a:ahLst/>
            <a:cxnLst>
              <a:cxn ang="0">
                <a:pos x="0" y="0"/>
              </a:cxn>
              <a:cxn ang="0">
                <a:pos x="5" y="0"/>
              </a:cxn>
              <a:cxn ang="0">
                <a:pos x="11" y="0"/>
              </a:cxn>
            </a:cxnLst>
            <a:rect l="0" t="0" r="r" b="b"/>
            <a:pathLst>
              <a:path w="12" h="1">
                <a:moveTo>
                  <a:pt x="0" y="0"/>
                </a:moveTo>
                <a:lnTo>
                  <a:pt x="5" y="0"/>
                </a:lnTo>
                <a:lnTo>
                  <a:pt x="11"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51" name="Freeform 531"/>
          <p:cNvSpPr>
            <a:spLocks/>
          </p:cNvSpPr>
          <p:nvPr/>
        </p:nvSpPr>
        <p:spPr bwMode="auto">
          <a:xfrm>
            <a:off x="982663" y="1057275"/>
            <a:ext cx="42862" cy="4763"/>
          </a:xfrm>
          <a:custGeom>
            <a:avLst/>
            <a:gdLst/>
            <a:ahLst/>
            <a:cxnLst>
              <a:cxn ang="0">
                <a:pos x="0" y="2"/>
              </a:cxn>
              <a:cxn ang="0">
                <a:pos x="3" y="0"/>
              </a:cxn>
              <a:cxn ang="0">
                <a:pos x="8" y="0"/>
              </a:cxn>
              <a:cxn ang="0">
                <a:pos x="19" y="0"/>
              </a:cxn>
              <a:cxn ang="0">
                <a:pos x="26" y="1"/>
              </a:cxn>
            </a:cxnLst>
            <a:rect l="0" t="0" r="r" b="b"/>
            <a:pathLst>
              <a:path w="27" h="3">
                <a:moveTo>
                  <a:pt x="0" y="2"/>
                </a:moveTo>
                <a:lnTo>
                  <a:pt x="3" y="0"/>
                </a:lnTo>
                <a:lnTo>
                  <a:pt x="8" y="0"/>
                </a:lnTo>
                <a:lnTo>
                  <a:pt x="19" y="0"/>
                </a:lnTo>
                <a:lnTo>
                  <a:pt x="26" y="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52" name="Freeform 532"/>
          <p:cNvSpPr>
            <a:spLocks/>
          </p:cNvSpPr>
          <p:nvPr/>
        </p:nvSpPr>
        <p:spPr bwMode="auto">
          <a:xfrm>
            <a:off x="1006475" y="1079500"/>
            <a:ext cx="44450" cy="4763"/>
          </a:xfrm>
          <a:custGeom>
            <a:avLst/>
            <a:gdLst/>
            <a:ahLst/>
            <a:cxnLst>
              <a:cxn ang="0">
                <a:pos x="0" y="0"/>
              </a:cxn>
              <a:cxn ang="0">
                <a:pos x="9" y="2"/>
              </a:cxn>
              <a:cxn ang="0">
                <a:pos x="18" y="2"/>
              </a:cxn>
              <a:cxn ang="0">
                <a:pos x="27" y="2"/>
              </a:cxn>
            </a:cxnLst>
            <a:rect l="0" t="0" r="r" b="b"/>
            <a:pathLst>
              <a:path w="28" h="3">
                <a:moveTo>
                  <a:pt x="0" y="0"/>
                </a:moveTo>
                <a:lnTo>
                  <a:pt x="9" y="2"/>
                </a:lnTo>
                <a:lnTo>
                  <a:pt x="18" y="2"/>
                </a:lnTo>
                <a:lnTo>
                  <a:pt x="27" y="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53" name="Freeform 533"/>
          <p:cNvSpPr>
            <a:spLocks/>
          </p:cNvSpPr>
          <p:nvPr/>
        </p:nvSpPr>
        <p:spPr bwMode="auto">
          <a:xfrm>
            <a:off x="1017588" y="971550"/>
            <a:ext cx="53975" cy="23813"/>
          </a:xfrm>
          <a:custGeom>
            <a:avLst/>
            <a:gdLst/>
            <a:ahLst/>
            <a:cxnLst>
              <a:cxn ang="0">
                <a:pos x="0" y="0"/>
              </a:cxn>
              <a:cxn ang="0">
                <a:pos x="6" y="1"/>
              </a:cxn>
              <a:cxn ang="0">
                <a:pos x="11" y="3"/>
              </a:cxn>
              <a:cxn ang="0">
                <a:pos x="17" y="7"/>
              </a:cxn>
              <a:cxn ang="0">
                <a:pos x="23" y="11"/>
              </a:cxn>
              <a:cxn ang="0">
                <a:pos x="33" y="14"/>
              </a:cxn>
            </a:cxnLst>
            <a:rect l="0" t="0" r="r" b="b"/>
            <a:pathLst>
              <a:path w="34" h="15">
                <a:moveTo>
                  <a:pt x="0" y="0"/>
                </a:moveTo>
                <a:lnTo>
                  <a:pt x="6" y="1"/>
                </a:lnTo>
                <a:lnTo>
                  <a:pt x="11" y="3"/>
                </a:lnTo>
                <a:lnTo>
                  <a:pt x="17" y="7"/>
                </a:lnTo>
                <a:lnTo>
                  <a:pt x="23" y="11"/>
                </a:lnTo>
                <a:lnTo>
                  <a:pt x="33" y="1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54" name="Freeform 534"/>
          <p:cNvSpPr>
            <a:spLocks/>
          </p:cNvSpPr>
          <p:nvPr/>
        </p:nvSpPr>
        <p:spPr bwMode="auto">
          <a:xfrm>
            <a:off x="1068388" y="992188"/>
            <a:ext cx="20637" cy="6350"/>
          </a:xfrm>
          <a:custGeom>
            <a:avLst/>
            <a:gdLst/>
            <a:ahLst/>
            <a:cxnLst>
              <a:cxn ang="0">
                <a:pos x="0" y="0"/>
              </a:cxn>
              <a:cxn ang="0">
                <a:pos x="5" y="2"/>
              </a:cxn>
              <a:cxn ang="0">
                <a:pos x="12" y="3"/>
              </a:cxn>
            </a:cxnLst>
            <a:rect l="0" t="0" r="r" b="b"/>
            <a:pathLst>
              <a:path w="13" h="4">
                <a:moveTo>
                  <a:pt x="0" y="0"/>
                </a:moveTo>
                <a:lnTo>
                  <a:pt x="5" y="2"/>
                </a:lnTo>
                <a:lnTo>
                  <a:pt x="12" y="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55" name="Freeform 535"/>
          <p:cNvSpPr>
            <a:spLocks/>
          </p:cNvSpPr>
          <p:nvPr/>
        </p:nvSpPr>
        <p:spPr bwMode="auto">
          <a:xfrm>
            <a:off x="1104900" y="982663"/>
            <a:ext cx="33338" cy="30162"/>
          </a:xfrm>
          <a:custGeom>
            <a:avLst/>
            <a:gdLst/>
            <a:ahLst/>
            <a:cxnLst>
              <a:cxn ang="0">
                <a:pos x="4" y="0"/>
              </a:cxn>
              <a:cxn ang="0">
                <a:pos x="11" y="10"/>
              </a:cxn>
              <a:cxn ang="0">
                <a:pos x="15" y="15"/>
              </a:cxn>
              <a:cxn ang="0">
                <a:pos x="20" y="18"/>
              </a:cxn>
              <a:cxn ang="0">
                <a:pos x="8" y="17"/>
              </a:cxn>
              <a:cxn ang="0">
                <a:pos x="0" y="13"/>
              </a:cxn>
              <a:cxn ang="0">
                <a:pos x="4" y="8"/>
              </a:cxn>
              <a:cxn ang="0">
                <a:pos x="4" y="0"/>
              </a:cxn>
              <a:cxn ang="0">
                <a:pos x="4" y="0"/>
              </a:cxn>
            </a:cxnLst>
            <a:rect l="0" t="0" r="r" b="b"/>
            <a:pathLst>
              <a:path w="21" h="19">
                <a:moveTo>
                  <a:pt x="4" y="0"/>
                </a:moveTo>
                <a:lnTo>
                  <a:pt x="11" y="10"/>
                </a:lnTo>
                <a:lnTo>
                  <a:pt x="15" y="15"/>
                </a:lnTo>
                <a:lnTo>
                  <a:pt x="20" y="18"/>
                </a:lnTo>
                <a:lnTo>
                  <a:pt x="8" y="17"/>
                </a:lnTo>
                <a:lnTo>
                  <a:pt x="0" y="13"/>
                </a:lnTo>
                <a:lnTo>
                  <a:pt x="4" y="8"/>
                </a:lnTo>
                <a:lnTo>
                  <a:pt x="4" y="0"/>
                </a:lnTo>
                <a:lnTo>
                  <a:pt x="4" y="0"/>
                </a:lnTo>
              </a:path>
            </a:pathLst>
          </a:custGeom>
          <a:solidFill>
            <a:srgbClr val="FFFF7F"/>
          </a:solidFill>
          <a:ln w="9525" cap="rnd">
            <a:noFill/>
            <a:round/>
            <a:headEnd/>
            <a:tailEnd/>
          </a:ln>
          <a:effectLst/>
        </p:spPr>
        <p:txBody>
          <a:bodyPr/>
          <a:lstStyle/>
          <a:p>
            <a:endParaRPr lang="en-US"/>
          </a:p>
        </p:txBody>
      </p:sp>
      <p:sp>
        <p:nvSpPr>
          <p:cNvPr id="5656" name="Freeform 536"/>
          <p:cNvSpPr>
            <a:spLocks/>
          </p:cNvSpPr>
          <p:nvPr/>
        </p:nvSpPr>
        <p:spPr bwMode="auto">
          <a:xfrm>
            <a:off x="989013" y="1020763"/>
            <a:ext cx="53975" cy="22225"/>
          </a:xfrm>
          <a:custGeom>
            <a:avLst/>
            <a:gdLst/>
            <a:ahLst/>
            <a:cxnLst>
              <a:cxn ang="0">
                <a:pos x="0" y="2"/>
              </a:cxn>
              <a:cxn ang="0">
                <a:pos x="4" y="0"/>
              </a:cxn>
              <a:cxn ang="0">
                <a:pos x="11" y="3"/>
              </a:cxn>
              <a:cxn ang="0">
                <a:pos x="21" y="5"/>
              </a:cxn>
              <a:cxn ang="0">
                <a:pos x="25" y="10"/>
              </a:cxn>
              <a:cxn ang="0">
                <a:pos x="33" y="13"/>
              </a:cxn>
              <a:cxn ang="0">
                <a:pos x="27" y="13"/>
              </a:cxn>
              <a:cxn ang="0">
                <a:pos x="20" y="10"/>
              </a:cxn>
              <a:cxn ang="0">
                <a:pos x="18" y="7"/>
              </a:cxn>
              <a:cxn ang="0">
                <a:pos x="12" y="6"/>
              </a:cxn>
              <a:cxn ang="0">
                <a:pos x="4" y="3"/>
              </a:cxn>
              <a:cxn ang="0">
                <a:pos x="1" y="3"/>
              </a:cxn>
              <a:cxn ang="0">
                <a:pos x="0" y="2"/>
              </a:cxn>
            </a:cxnLst>
            <a:rect l="0" t="0" r="r" b="b"/>
            <a:pathLst>
              <a:path w="34" h="14">
                <a:moveTo>
                  <a:pt x="0" y="2"/>
                </a:moveTo>
                <a:lnTo>
                  <a:pt x="4" y="0"/>
                </a:lnTo>
                <a:lnTo>
                  <a:pt x="11" y="3"/>
                </a:lnTo>
                <a:lnTo>
                  <a:pt x="21" y="5"/>
                </a:lnTo>
                <a:lnTo>
                  <a:pt x="25" y="10"/>
                </a:lnTo>
                <a:lnTo>
                  <a:pt x="33" y="13"/>
                </a:lnTo>
                <a:lnTo>
                  <a:pt x="27" y="13"/>
                </a:lnTo>
                <a:lnTo>
                  <a:pt x="20" y="10"/>
                </a:lnTo>
                <a:lnTo>
                  <a:pt x="18" y="7"/>
                </a:lnTo>
                <a:lnTo>
                  <a:pt x="12" y="6"/>
                </a:lnTo>
                <a:lnTo>
                  <a:pt x="4" y="3"/>
                </a:lnTo>
                <a:lnTo>
                  <a:pt x="1" y="3"/>
                </a:lnTo>
                <a:lnTo>
                  <a:pt x="0" y="2"/>
                </a:lnTo>
              </a:path>
            </a:pathLst>
          </a:custGeom>
          <a:solidFill>
            <a:srgbClr val="FFFF7F"/>
          </a:solidFill>
          <a:ln w="9525" cap="rnd">
            <a:noFill/>
            <a:round/>
            <a:headEnd/>
            <a:tailEnd/>
          </a:ln>
          <a:effectLst/>
        </p:spPr>
        <p:txBody>
          <a:bodyPr/>
          <a:lstStyle/>
          <a:p>
            <a:endParaRPr lang="en-US"/>
          </a:p>
        </p:txBody>
      </p:sp>
      <p:sp>
        <p:nvSpPr>
          <p:cNvPr id="5657" name="Freeform 537"/>
          <p:cNvSpPr>
            <a:spLocks/>
          </p:cNvSpPr>
          <p:nvPr/>
        </p:nvSpPr>
        <p:spPr bwMode="auto">
          <a:xfrm>
            <a:off x="1379538" y="1204913"/>
            <a:ext cx="58737" cy="123825"/>
          </a:xfrm>
          <a:custGeom>
            <a:avLst/>
            <a:gdLst/>
            <a:ahLst/>
            <a:cxnLst>
              <a:cxn ang="0">
                <a:pos x="7" y="62"/>
              </a:cxn>
              <a:cxn ang="0">
                <a:pos x="36" y="77"/>
              </a:cxn>
              <a:cxn ang="0">
                <a:pos x="30" y="55"/>
              </a:cxn>
              <a:cxn ang="0">
                <a:pos x="28" y="57"/>
              </a:cxn>
              <a:cxn ang="0">
                <a:pos x="21" y="47"/>
              </a:cxn>
              <a:cxn ang="0">
                <a:pos x="8" y="25"/>
              </a:cxn>
              <a:cxn ang="0">
                <a:pos x="0" y="0"/>
              </a:cxn>
              <a:cxn ang="0">
                <a:pos x="7" y="62"/>
              </a:cxn>
            </a:cxnLst>
            <a:rect l="0" t="0" r="r" b="b"/>
            <a:pathLst>
              <a:path w="37" h="78">
                <a:moveTo>
                  <a:pt x="7" y="62"/>
                </a:moveTo>
                <a:lnTo>
                  <a:pt x="36" y="77"/>
                </a:lnTo>
                <a:lnTo>
                  <a:pt x="30" y="55"/>
                </a:lnTo>
                <a:lnTo>
                  <a:pt x="28" y="57"/>
                </a:lnTo>
                <a:lnTo>
                  <a:pt x="21" y="47"/>
                </a:lnTo>
                <a:lnTo>
                  <a:pt x="8" y="25"/>
                </a:lnTo>
                <a:lnTo>
                  <a:pt x="0" y="0"/>
                </a:lnTo>
                <a:lnTo>
                  <a:pt x="7" y="62"/>
                </a:lnTo>
              </a:path>
            </a:pathLst>
          </a:custGeom>
          <a:solidFill>
            <a:srgbClr val="FFFF7F"/>
          </a:solidFill>
          <a:ln w="9525" cap="rnd">
            <a:noFill/>
            <a:round/>
            <a:headEnd/>
            <a:tailEnd/>
          </a:ln>
          <a:effectLst/>
        </p:spPr>
        <p:txBody>
          <a:bodyPr/>
          <a:lstStyle/>
          <a:p>
            <a:endParaRPr lang="en-US"/>
          </a:p>
        </p:txBody>
      </p:sp>
      <p:sp>
        <p:nvSpPr>
          <p:cNvPr id="5658" name="Freeform 538"/>
          <p:cNvSpPr>
            <a:spLocks/>
          </p:cNvSpPr>
          <p:nvPr/>
        </p:nvSpPr>
        <p:spPr bwMode="auto">
          <a:xfrm>
            <a:off x="1277938" y="915988"/>
            <a:ext cx="304800" cy="677862"/>
          </a:xfrm>
          <a:custGeom>
            <a:avLst/>
            <a:gdLst/>
            <a:ahLst/>
            <a:cxnLst>
              <a:cxn ang="0">
                <a:pos x="86" y="95"/>
              </a:cxn>
              <a:cxn ang="0">
                <a:pos x="134" y="60"/>
              </a:cxn>
              <a:cxn ang="0">
                <a:pos x="131" y="47"/>
              </a:cxn>
              <a:cxn ang="0">
                <a:pos x="116" y="25"/>
              </a:cxn>
              <a:cxn ang="0">
                <a:pos x="97" y="9"/>
              </a:cxn>
              <a:cxn ang="0">
                <a:pos x="72" y="0"/>
              </a:cxn>
              <a:cxn ang="0">
                <a:pos x="48" y="6"/>
              </a:cxn>
              <a:cxn ang="0">
                <a:pos x="28" y="24"/>
              </a:cxn>
              <a:cxn ang="0">
                <a:pos x="13" y="50"/>
              </a:cxn>
              <a:cxn ang="0">
                <a:pos x="6" y="86"/>
              </a:cxn>
              <a:cxn ang="0">
                <a:pos x="0" y="136"/>
              </a:cxn>
              <a:cxn ang="0">
                <a:pos x="5" y="188"/>
              </a:cxn>
              <a:cxn ang="0">
                <a:pos x="18" y="241"/>
              </a:cxn>
              <a:cxn ang="0">
                <a:pos x="35" y="288"/>
              </a:cxn>
              <a:cxn ang="0">
                <a:pos x="56" y="323"/>
              </a:cxn>
              <a:cxn ang="0">
                <a:pos x="70" y="347"/>
              </a:cxn>
              <a:cxn ang="0">
                <a:pos x="75" y="364"/>
              </a:cxn>
              <a:cxn ang="0">
                <a:pos x="110" y="426"/>
              </a:cxn>
              <a:cxn ang="0">
                <a:pos x="147" y="426"/>
              </a:cxn>
              <a:cxn ang="0">
                <a:pos x="178" y="414"/>
              </a:cxn>
              <a:cxn ang="0">
                <a:pos x="189" y="392"/>
              </a:cxn>
              <a:cxn ang="0">
                <a:pos x="190" y="368"/>
              </a:cxn>
              <a:cxn ang="0">
                <a:pos x="176" y="341"/>
              </a:cxn>
              <a:cxn ang="0">
                <a:pos x="156" y="316"/>
              </a:cxn>
              <a:cxn ang="0">
                <a:pos x="124" y="284"/>
              </a:cxn>
              <a:cxn ang="0">
                <a:pos x="97" y="256"/>
              </a:cxn>
              <a:cxn ang="0">
                <a:pos x="78" y="227"/>
              </a:cxn>
              <a:cxn ang="0">
                <a:pos x="66" y="194"/>
              </a:cxn>
              <a:cxn ang="0">
                <a:pos x="58" y="157"/>
              </a:cxn>
              <a:cxn ang="0">
                <a:pos x="55" y="124"/>
              </a:cxn>
              <a:cxn ang="0">
                <a:pos x="59" y="95"/>
              </a:cxn>
              <a:cxn ang="0">
                <a:pos x="72" y="91"/>
              </a:cxn>
            </a:cxnLst>
            <a:rect l="0" t="0" r="r" b="b"/>
            <a:pathLst>
              <a:path w="192" h="427">
                <a:moveTo>
                  <a:pt x="72" y="91"/>
                </a:moveTo>
                <a:lnTo>
                  <a:pt x="86" y="95"/>
                </a:lnTo>
                <a:lnTo>
                  <a:pt x="95" y="98"/>
                </a:lnTo>
                <a:lnTo>
                  <a:pt x="134" y="60"/>
                </a:lnTo>
                <a:lnTo>
                  <a:pt x="134" y="58"/>
                </a:lnTo>
                <a:lnTo>
                  <a:pt x="131" y="47"/>
                </a:lnTo>
                <a:lnTo>
                  <a:pt x="124" y="35"/>
                </a:lnTo>
                <a:lnTo>
                  <a:pt x="116" y="25"/>
                </a:lnTo>
                <a:lnTo>
                  <a:pt x="108" y="17"/>
                </a:lnTo>
                <a:lnTo>
                  <a:pt x="97" y="9"/>
                </a:lnTo>
                <a:lnTo>
                  <a:pt x="87" y="4"/>
                </a:lnTo>
                <a:lnTo>
                  <a:pt x="72" y="0"/>
                </a:lnTo>
                <a:lnTo>
                  <a:pt x="59" y="2"/>
                </a:lnTo>
                <a:lnTo>
                  <a:pt x="48" y="6"/>
                </a:lnTo>
                <a:lnTo>
                  <a:pt x="37" y="15"/>
                </a:lnTo>
                <a:lnTo>
                  <a:pt x="28" y="24"/>
                </a:lnTo>
                <a:lnTo>
                  <a:pt x="19" y="38"/>
                </a:lnTo>
                <a:lnTo>
                  <a:pt x="13" y="50"/>
                </a:lnTo>
                <a:lnTo>
                  <a:pt x="9" y="67"/>
                </a:lnTo>
                <a:lnTo>
                  <a:pt x="6" y="86"/>
                </a:lnTo>
                <a:lnTo>
                  <a:pt x="3" y="106"/>
                </a:lnTo>
                <a:lnTo>
                  <a:pt x="0" y="136"/>
                </a:lnTo>
                <a:lnTo>
                  <a:pt x="1" y="165"/>
                </a:lnTo>
                <a:lnTo>
                  <a:pt x="5" y="188"/>
                </a:lnTo>
                <a:lnTo>
                  <a:pt x="11" y="215"/>
                </a:lnTo>
                <a:lnTo>
                  <a:pt x="18" y="241"/>
                </a:lnTo>
                <a:lnTo>
                  <a:pt x="26" y="268"/>
                </a:lnTo>
                <a:lnTo>
                  <a:pt x="35" y="288"/>
                </a:lnTo>
                <a:lnTo>
                  <a:pt x="44" y="303"/>
                </a:lnTo>
                <a:lnTo>
                  <a:pt x="56" y="323"/>
                </a:lnTo>
                <a:lnTo>
                  <a:pt x="65" y="336"/>
                </a:lnTo>
                <a:lnTo>
                  <a:pt x="70" y="347"/>
                </a:lnTo>
                <a:lnTo>
                  <a:pt x="75" y="357"/>
                </a:lnTo>
                <a:lnTo>
                  <a:pt x="75" y="364"/>
                </a:lnTo>
                <a:lnTo>
                  <a:pt x="73" y="368"/>
                </a:lnTo>
                <a:lnTo>
                  <a:pt x="110" y="426"/>
                </a:lnTo>
                <a:lnTo>
                  <a:pt x="131" y="425"/>
                </a:lnTo>
                <a:lnTo>
                  <a:pt x="147" y="426"/>
                </a:lnTo>
                <a:lnTo>
                  <a:pt x="167" y="420"/>
                </a:lnTo>
                <a:lnTo>
                  <a:pt x="178" y="414"/>
                </a:lnTo>
                <a:lnTo>
                  <a:pt x="184" y="405"/>
                </a:lnTo>
                <a:lnTo>
                  <a:pt x="189" y="392"/>
                </a:lnTo>
                <a:lnTo>
                  <a:pt x="191" y="377"/>
                </a:lnTo>
                <a:lnTo>
                  <a:pt x="190" y="368"/>
                </a:lnTo>
                <a:lnTo>
                  <a:pt x="183" y="352"/>
                </a:lnTo>
                <a:lnTo>
                  <a:pt x="176" y="341"/>
                </a:lnTo>
                <a:lnTo>
                  <a:pt x="167" y="329"/>
                </a:lnTo>
                <a:lnTo>
                  <a:pt x="156" y="316"/>
                </a:lnTo>
                <a:lnTo>
                  <a:pt x="142" y="300"/>
                </a:lnTo>
                <a:lnTo>
                  <a:pt x="124" y="284"/>
                </a:lnTo>
                <a:lnTo>
                  <a:pt x="110" y="270"/>
                </a:lnTo>
                <a:lnTo>
                  <a:pt x="97" y="256"/>
                </a:lnTo>
                <a:lnTo>
                  <a:pt x="86" y="242"/>
                </a:lnTo>
                <a:lnTo>
                  <a:pt x="78" y="227"/>
                </a:lnTo>
                <a:lnTo>
                  <a:pt x="72" y="214"/>
                </a:lnTo>
                <a:lnTo>
                  <a:pt x="66" y="194"/>
                </a:lnTo>
                <a:lnTo>
                  <a:pt x="61" y="174"/>
                </a:lnTo>
                <a:lnTo>
                  <a:pt x="58" y="157"/>
                </a:lnTo>
                <a:lnTo>
                  <a:pt x="56" y="138"/>
                </a:lnTo>
                <a:lnTo>
                  <a:pt x="55" y="124"/>
                </a:lnTo>
                <a:lnTo>
                  <a:pt x="57" y="107"/>
                </a:lnTo>
                <a:lnTo>
                  <a:pt x="59" y="95"/>
                </a:lnTo>
                <a:lnTo>
                  <a:pt x="62" y="86"/>
                </a:lnTo>
                <a:lnTo>
                  <a:pt x="72" y="91"/>
                </a:lnTo>
              </a:path>
            </a:pathLst>
          </a:custGeom>
          <a:solidFill>
            <a:srgbClr val="FFFFFF"/>
          </a:solidFill>
          <a:ln w="12700" cap="rnd" cmpd="sng">
            <a:solidFill>
              <a:srgbClr val="000000"/>
            </a:solidFill>
            <a:prstDash val="solid"/>
            <a:round/>
            <a:headEnd/>
            <a:tailEnd/>
          </a:ln>
          <a:effectLst/>
        </p:spPr>
        <p:txBody>
          <a:bodyPr/>
          <a:lstStyle/>
          <a:p>
            <a:endParaRPr lang="en-US"/>
          </a:p>
        </p:txBody>
      </p:sp>
      <p:sp>
        <p:nvSpPr>
          <p:cNvPr id="5659" name="Freeform 539"/>
          <p:cNvSpPr>
            <a:spLocks/>
          </p:cNvSpPr>
          <p:nvPr/>
        </p:nvSpPr>
        <p:spPr bwMode="auto">
          <a:xfrm>
            <a:off x="1395413" y="971550"/>
            <a:ext cx="107950" cy="107950"/>
          </a:xfrm>
          <a:custGeom>
            <a:avLst/>
            <a:gdLst/>
            <a:ahLst/>
            <a:cxnLst>
              <a:cxn ang="0">
                <a:pos x="12" y="60"/>
              </a:cxn>
              <a:cxn ang="0">
                <a:pos x="18" y="64"/>
              </a:cxn>
              <a:cxn ang="0">
                <a:pos x="24" y="67"/>
              </a:cxn>
              <a:cxn ang="0">
                <a:pos x="58" y="54"/>
              </a:cxn>
              <a:cxn ang="0">
                <a:pos x="61" y="51"/>
              </a:cxn>
              <a:cxn ang="0">
                <a:pos x="66" y="47"/>
              </a:cxn>
              <a:cxn ang="0">
                <a:pos x="67" y="41"/>
              </a:cxn>
              <a:cxn ang="0">
                <a:pos x="66" y="33"/>
              </a:cxn>
              <a:cxn ang="0">
                <a:pos x="62" y="24"/>
              </a:cxn>
              <a:cxn ang="0">
                <a:pos x="59" y="17"/>
              </a:cxn>
              <a:cxn ang="0">
                <a:pos x="56" y="12"/>
              </a:cxn>
              <a:cxn ang="0">
                <a:pos x="54" y="19"/>
              </a:cxn>
              <a:cxn ang="0">
                <a:pos x="53" y="26"/>
              </a:cxn>
              <a:cxn ang="0">
                <a:pos x="48" y="19"/>
              </a:cxn>
              <a:cxn ang="0">
                <a:pos x="45" y="16"/>
              </a:cxn>
              <a:cxn ang="0">
                <a:pos x="40" y="13"/>
              </a:cxn>
              <a:cxn ang="0">
                <a:pos x="33" y="12"/>
              </a:cxn>
              <a:cxn ang="0">
                <a:pos x="25" y="12"/>
              </a:cxn>
              <a:cxn ang="0">
                <a:pos x="20" y="12"/>
              </a:cxn>
              <a:cxn ang="0">
                <a:pos x="16" y="6"/>
              </a:cxn>
              <a:cxn ang="0">
                <a:pos x="14" y="3"/>
              </a:cxn>
              <a:cxn ang="0">
                <a:pos x="9" y="0"/>
              </a:cxn>
              <a:cxn ang="0">
                <a:pos x="2" y="0"/>
              </a:cxn>
              <a:cxn ang="0">
                <a:pos x="0" y="2"/>
              </a:cxn>
              <a:cxn ang="0">
                <a:pos x="2" y="6"/>
              </a:cxn>
              <a:cxn ang="0">
                <a:pos x="6" y="12"/>
              </a:cxn>
              <a:cxn ang="0">
                <a:pos x="10" y="13"/>
              </a:cxn>
              <a:cxn ang="0">
                <a:pos x="13" y="13"/>
              </a:cxn>
              <a:cxn ang="0">
                <a:pos x="15" y="20"/>
              </a:cxn>
              <a:cxn ang="0">
                <a:pos x="15" y="28"/>
              </a:cxn>
              <a:cxn ang="0">
                <a:pos x="15" y="36"/>
              </a:cxn>
              <a:cxn ang="0">
                <a:pos x="15" y="46"/>
              </a:cxn>
              <a:cxn ang="0">
                <a:pos x="13" y="54"/>
              </a:cxn>
              <a:cxn ang="0">
                <a:pos x="11" y="59"/>
              </a:cxn>
              <a:cxn ang="0">
                <a:pos x="12" y="60"/>
              </a:cxn>
            </a:cxnLst>
            <a:rect l="0" t="0" r="r" b="b"/>
            <a:pathLst>
              <a:path w="68" h="68">
                <a:moveTo>
                  <a:pt x="12" y="60"/>
                </a:moveTo>
                <a:lnTo>
                  <a:pt x="18" y="64"/>
                </a:lnTo>
                <a:lnTo>
                  <a:pt x="24" y="67"/>
                </a:lnTo>
                <a:lnTo>
                  <a:pt x="58" y="54"/>
                </a:lnTo>
                <a:lnTo>
                  <a:pt x="61" y="51"/>
                </a:lnTo>
                <a:lnTo>
                  <a:pt x="66" y="47"/>
                </a:lnTo>
                <a:lnTo>
                  <a:pt x="67" y="41"/>
                </a:lnTo>
                <a:lnTo>
                  <a:pt x="66" y="33"/>
                </a:lnTo>
                <a:lnTo>
                  <a:pt x="62" y="24"/>
                </a:lnTo>
                <a:lnTo>
                  <a:pt x="59" y="17"/>
                </a:lnTo>
                <a:lnTo>
                  <a:pt x="56" y="12"/>
                </a:lnTo>
                <a:lnTo>
                  <a:pt x="54" y="19"/>
                </a:lnTo>
                <a:lnTo>
                  <a:pt x="53" y="26"/>
                </a:lnTo>
                <a:lnTo>
                  <a:pt x="48" y="19"/>
                </a:lnTo>
                <a:lnTo>
                  <a:pt x="45" y="16"/>
                </a:lnTo>
                <a:lnTo>
                  <a:pt x="40" y="13"/>
                </a:lnTo>
                <a:lnTo>
                  <a:pt x="33" y="12"/>
                </a:lnTo>
                <a:lnTo>
                  <a:pt x="25" y="12"/>
                </a:lnTo>
                <a:lnTo>
                  <a:pt x="20" y="12"/>
                </a:lnTo>
                <a:lnTo>
                  <a:pt x="16" y="6"/>
                </a:lnTo>
                <a:lnTo>
                  <a:pt x="14" y="3"/>
                </a:lnTo>
                <a:lnTo>
                  <a:pt x="9" y="0"/>
                </a:lnTo>
                <a:lnTo>
                  <a:pt x="2" y="0"/>
                </a:lnTo>
                <a:lnTo>
                  <a:pt x="0" y="2"/>
                </a:lnTo>
                <a:lnTo>
                  <a:pt x="2" y="6"/>
                </a:lnTo>
                <a:lnTo>
                  <a:pt x="6" y="12"/>
                </a:lnTo>
                <a:lnTo>
                  <a:pt x="10" y="13"/>
                </a:lnTo>
                <a:lnTo>
                  <a:pt x="13" y="13"/>
                </a:lnTo>
                <a:lnTo>
                  <a:pt x="15" y="20"/>
                </a:lnTo>
                <a:lnTo>
                  <a:pt x="15" y="28"/>
                </a:lnTo>
                <a:lnTo>
                  <a:pt x="15" y="36"/>
                </a:lnTo>
                <a:lnTo>
                  <a:pt x="15" y="46"/>
                </a:lnTo>
                <a:lnTo>
                  <a:pt x="13" y="54"/>
                </a:lnTo>
                <a:lnTo>
                  <a:pt x="11" y="59"/>
                </a:lnTo>
                <a:lnTo>
                  <a:pt x="12" y="60"/>
                </a:lnTo>
              </a:path>
            </a:pathLst>
          </a:custGeom>
          <a:solidFill>
            <a:srgbClr val="3F3F3F"/>
          </a:solidFill>
          <a:ln w="12700" cap="rnd" cmpd="sng">
            <a:solidFill>
              <a:srgbClr val="000000"/>
            </a:solidFill>
            <a:prstDash val="solid"/>
            <a:round/>
            <a:headEnd/>
            <a:tailEnd/>
          </a:ln>
          <a:effectLst/>
        </p:spPr>
        <p:txBody>
          <a:bodyPr/>
          <a:lstStyle/>
          <a:p>
            <a:endParaRPr lang="en-US"/>
          </a:p>
        </p:txBody>
      </p:sp>
      <p:sp>
        <p:nvSpPr>
          <p:cNvPr id="5660" name="Freeform 540"/>
          <p:cNvSpPr>
            <a:spLocks/>
          </p:cNvSpPr>
          <p:nvPr/>
        </p:nvSpPr>
        <p:spPr bwMode="auto">
          <a:xfrm>
            <a:off x="1423988" y="1014413"/>
            <a:ext cx="106362" cy="133350"/>
          </a:xfrm>
          <a:custGeom>
            <a:avLst/>
            <a:gdLst/>
            <a:ahLst/>
            <a:cxnLst>
              <a:cxn ang="0">
                <a:pos x="21" y="0"/>
              </a:cxn>
              <a:cxn ang="0">
                <a:pos x="18" y="6"/>
              </a:cxn>
              <a:cxn ang="0">
                <a:pos x="15" y="13"/>
              </a:cxn>
              <a:cxn ang="0">
                <a:pos x="10" y="15"/>
              </a:cxn>
              <a:cxn ang="0">
                <a:pos x="5" y="18"/>
              </a:cxn>
              <a:cxn ang="0">
                <a:pos x="3" y="20"/>
              </a:cxn>
              <a:cxn ang="0">
                <a:pos x="0" y="26"/>
              </a:cxn>
              <a:cxn ang="0">
                <a:pos x="0" y="32"/>
              </a:cxn>
              <a:cxn ang="0">
                <a:pos x="2" y="38"/>
              </a:cxn>
              <a:cxn ang="0">
                <a:pos x="9" y="42"/>
              </a:cxn>
              <a:cxn ang="0">
                <a:pos x="18" y="47"/>
              </a:cxn>
              <a:cxn ang="0">
                <a:pos x="34" y="61"/>
              </a:cxn>
              <a:cxn ang="0">
                <a:pos x="43" y="69"/>
              </a:cxn>
              <a:cxn ang="0">
                <a:pos x="51" y="78"/>
              </a:cxn>
              <a:cxn ang="0">
                <a:pos x="59" y="83"/>
              </a:cxn>
              <a:cxn ang="0">
                <a:pos x="63" y="83"/>
              </a:cxn>
              <a:cxn ang="0">
                <a:pos x="66" y="80"/>
              </a:cxn>
              <a:cxn ang="0">
                <a:pos x="65" y="72"/>
              </a:cxn>
              <a:cxn ang="0">
                <a:pos x="60" y="66"/>
              </a:cxn>
              <a:cxn ang="0">
                <a:pos x="53" y="55"/>
              </a:cxn>
              <a:cxn ang="0">
                <a:pos x="47" y="45"/>
              </a:cxn>
              <a:cxn ang="0">
                <a:pos x="43" y="38"/>
              </a:cxn>
              <a:cxn ang="0">
                <a:pos x="40" y="33"/>
              </a:cxn>
              <a:cxn ang="0">
                <a:pos x="41" y="26"/>
              </a:cxn>
              <a:cxn ang="0">
                <a:pos x="37" y="26"/>
              </a:cxn>
              <a:cxn ang="0">
                <a:pos x="34" y="22"/>
              </a:cxn>
              <a:cxn ang="0">
                <a:pos x="27" y="16"/>
              </a:cxn>
              <a:cxn ang="0">
                <a:pos x="24" y="11"/>
              </a:cxn>
              <a:cxn ang="0">
                <a:pos x="22" y="6"/>
              </a:cxn>
              <a:cxn ang="0">
                <a:pos x="21" y="0"/>
              </a:cxn>
            </a:cxnLst>
            <a:rect l="0" t="0" r="r" b="b"/>
            <a:pathLst>
              <a:path w="67" h="84">
                <a:moveTo>
                  <a:pt x="21" y="0"/>
                </a:moveTo>
                <a:lnTo>
                  <a:pt x="18" y="6"/>
                </a:lnTo>
                <a:lnTo>
                  <a:pt x="15" y="13"/>
                </a:lnTo>
                <a:lnTo>
                  <a:pt x="10" y="15"/>
                </a:lnTo>
                <a:lnTo>
                  <a:pt x="5" y="18"/>
                </a:lnTo>
                <a:lnTo>
                  <a:pt x="3" y="20"/>
                </a:lnTo>
                <a:lnTo>
                  <a:pt x="0" y="26"/>
                </a:lnTo>
                <a:lnTo>
                  <a:pt x="0" y="32"/>
                </a:lnTo>
                <a:lnTo>
                  <a:pt x="2" y="38"/>
                </a:lnTo>
                <a:lnTo>
                  <a:pt x="9" y="42"/>
                </a:lnTo>
                <a:lnTo>
                  <a:pt x="18" y="47"/>
                </a:lnTo>
                <a:lnTo>
                  <a:pt x="34" y="61"/>
                </a:lnTo>
                <a:lnTo>
                  <a:pt x="43" y="69"/>
                </a:lnTo>
                <a:lnTo>
                  <a:pt x="51" y="78"/>
                </a:lnTo>
                <a:lnTo>
                  <a:pt x="59" y="83"/>
                </a:lnTo>
                <a:lnTo>
                  <a:pt x="63" y="83"/>
                </a:lnTo>
                <a:lnTo>
                  <a:pt x="66" y="80"/>
                </a:lnTo>
                <a:lnTo>
                  <a:pt x="65" y="72"/>
                </a:lnTo>
                <a:lnTo>
                  <a:pt x="60" y="66"/>
                </a:lnTo>
                <a:lnTo>
                  <a:pt x="53" y="55"/>
                </a:lnTo>
                <a:lnTo>
                  <a:pt x="47" y="45"/>
                </a:lnTo>
                <a:lnTo>
                  <a:pt x="43" y="38"/>
                </a:lnTo>
                <a:lnTo>
                  <a:pt x="40" y="33"/>
                </a:lnTo>
                <a:lnTo>
                  <a:pt x="41" y="26"/>
                </a:lnTo>
                <a:lnTo>
                  <a:pt x="37" y="26"/>
                </a:lnTo>
                <a:lnTo>
                  <a:pt x="34" y="22"/>
                </a:lnTo>
                <a:lnTo>
                  <a:pt x="27" y="16"/>
                </a:lnTo>
                <a:lnTo>
                  <a:pt x="24" y="11"/>
                </a:lnTo>
                <a:lnTo>
                  <a:pt x="22" y="6"/>
                </a:lnTo>
                <a:lnTo>
                  <a:pt x="21" y="0"/>
                </a:lnTo>
              </a:path>
            </a:pathLst>
          </a:custGeom>
          <a:solidFill>
            <a:srgbClr val="FF6F57"/>
          </a:solidFill>
          <a:ln w="12700" cap="rnd" cmpd="sng">
            <a:solidFill>
              <a:srgbClr val="000000"/>
            </a:solidFill>
            <a:prstDash val="solid"/>
            <a:round/>
            <a:headEnd/>
            <a:tailEnd/>
          </a:ln>
          <a:effectLst/>
        </p:spPr>
        <p:txBody>
          <a:bodyPr/>
          <a:lstStyle/>
          <a:p>
            <a:endParaRPr lang="en-US"/>
          </a:p>
        </p:txBody>
      </p:sp>
      <p:sp>
        <p:nvSpPr>
          <p:cNvPr id="5661" name="Freeform 541"/>
          <p:cNvSpPr>
            <a:spLocks/>
          </p:cNvSpPr>
          <p:nvPr/>
        </p:nvSpPr>
        <p:spPr bwMode="auto">
          <a:xfrm>
            <a:off x="1473200" y="1065213"/>
            <a:ext cx="11113" cy="17462"/>
          </a:xfrm>
          <a:custGeom>
            <a:avLst/>
            <a:gdLst/>
            <a:ahLst/>
            <a:cxnLst>
              <a:cxn ang="0">
                <a:pos x="0" y="1"/>
              </a:cxn>
              <a:cxn ang="0">
                <a:pos x="0" y="0"/>
              </a:cxn>
              <a:cxn ang="0">
                <a:pos x="4" y="1"/>
              </a:cxn>
              <a:cxn ang="0">
                <a:pos x="6" y="6"/>
              </a:cxn>
              <a:cxn ang="0">
                <a:pos x="6" y="10"/>
              </a:cxn>
            </a:cxnLst>
            <a:rect l="0" t="0" r="r" b="b"/>
            <a:pathLst>
              <a:path w="7" h="11">
                <a:moveTo>
                  <a:pt x="0" y="1"/>
                </a:moveTo>
                <a:lnTo>
                  <a:pt x="0" y="0"/>
                </a:lnTo>
                <a:lnTo>
                  <a:pt x="4" y="1"/>
                </a:lnTo>
                <a:lnTo>
                  <a:pt x="6" y="6"/>
                </a:lnTo>
                <a:lnTo>
                  <a:pt x="6" y="1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62" name="Freeform 542"/>
          <p:cNvSpPr>
            <a:spLocks/>
          </p:cNvSpPr>
          <p:nvPr/>
        </p:nvSpPr>
        <p:spPr bwMode="auto">
          <a:xfrm>
            <a:off x="1387475" y="1492250"/>
            <a:ext cx="71438" cy="100013"/>
          </a:xfrm>
          <a:custGeom>
            <a:avLst/>
            <a:gdLst/>
            <a:ahLst/>
            <a:cxnLst>
              <a:cxn ang="0">
                <a:pos x="9" y="0"/>
              </a:cxn>
              <a:cxn ang="0">
                <a:pos x="44" y="62"/>
              </a:cxn>
              <a:cxn ang="0">
                <a:pos x="38" y="62"/>
              </a:cxn>
              <a:cxn ang="0">
                <a:pos x="0" y="2"/>
              </a:cxn>
              <a:cxn ang="0">
                <a:pos x="9" y="0"/>
              </a:cxn>
            </a:cxnLst>
            <a:rect l="0" t="0" r="r" b="b"/>
            <a:pathLst>
              <a:path w="45" h="63">
                <a:moveTo>
                  <a:pt x="9" y="0"/>
                </a:moveTo>
                <a:lnTo>
                  <a:pt x="44" y="62"/>
                </a:lnTo>
                <a:lnTo>
                  <a:pt x="38" y="62"/>
                </a:lnTo>
                <a:lnTo>
                  <a:pt x="0" y="2"/>
                </a:lnTo>
                <a:lnTo>
                  <a:pt x="9" y="0"/>
                </a:lnTo>
              </a:path>
            </a:pathLst>
          </a:custGeom>
          <a:solidFill>
            <a:srgbClr val="FFFFFF"/>
          </a:solidFill>
          <a:ln w="9525" cap="rnd">
            <a:noFill/>
            <a:round/>
            <a:headEnd/>
            <a:tailEnd/>
          </a:ln>
          <a:effectLst/>
        </p:spPr>
        <p:txBody>
          <a:bodyPr/>
          <a:lstStyle/>
          <a:p>
            <a:endParaRPr lang="en-US"/>
          </a:p>
        </p:txBody>
      </p:sp>
      <p:sp>
        <p:nvSpPr>
          <p:cNvPr id="5663" name="Freeform 543"/>
          <p:cNvSpPr>
            <a:spLocks/>
          </p:cNvSpPr>
          <p:nvPr/>
        </p:nvSpPr>
        <p:spPr bwMode="auto">
          <a:xfrm>
            <a:off x="1411288" y="981075"/>
            <a:ext cx="7937" cy="7938"/>
          </a:xfrm>
          <a:custGeom>
            <a:avLst/>
            <a:gdLst/>
            <a:ahLst/>
            <a:cxnLst>
              <a:cxn ang="0">
                <a:pos x="1" y="3"/>
              </a:cxn>
              <a:cxn ang="0">
                <a:pos x="2" y="4"/>
              </a:cxn>
              <a:cxn ang="0">
                <a:pos x="4" y="3"/>
              </a:cxn>
              <a:cxn ang="0">
                <a:pos x="3" y="1"/>
              </a:cxn>
              <a:cxn ang="0">
                <a:pos x="1" y="0"/>
              </a:cxn>
              <a:cxn ang="0">
                <a:pos x="0" y="1"/>
              </a:cxn>
              <a:cxn ang="0">
                <a:pos x="1" y="3"/>
              </a:cxn>
              <a:cxn ang="0">
                <a:pos x="1" y="3"/>
              </a:cxn>
            </a:cxnLst>
            <a:rect l="0" t="0" r="r" b="b"/>
            <a:pathLst>
              <a:path w="5" h="5">
                <a:moveTo>
                  <a:pt x="1" y="3"/>
                </a:moveTo>
                <a:lnTo>
                  <a:pt x="2" y="4"/>
                </a:lnTo>
                <a:lnTo>
                  <a:pt x="4" y="3"/>
                </a:lnTo>
                <a:lnTo>
                  <a:pt x="3" y="1"/>
                </a:lnTo>
                <a:lnTo>
                  <a:pt x="1" y="0"/>
                </a:lnTo>
                <a:lnTo>
                  <a:pt x="0" y="1"/>
                </a:lnTo>
                <a:lnTo>
                  <a:pt x="1" y="3"/>
                </a:lnTo>
                <a:lnTo>
                  <a:pt x="1" y="3"/>
                </a:lnTo>
              </a:path>
            </a:pathLst>
          </a:custGeom>
          <a:solidFill>
            <a:srgbClr val="FFFFFF"/>
          </a:solidFill>
          <a:ln w="12700" cap="rnd" cmpd="sng">
            <a:solidFill>
              <a:srgbClr val="000000"/>
            </a:solidFill>
            <a:prstDash val="solid"/>
            <a:round/>
            <a:headEnd/>
            <a:tailEnd/>
          </a:ln>
          <a:effectLst/>
        </p:spPr>
        <p:txBody>
          <a:bodyPr/>
          <a:lstStyle/>
          <a:p>
            <a:endParaRPr lang="en-US"/>
          </a:p>
        </p:txBody>
      </p:sp>
      <p:sp>
        <p:nvSpPr>
          <p:cNvPr id="5664" name="Freeform 544"/>
          <p:cNvSpPr>
            <a:spLocks/>
          </p:cNvSpPr>
          <p:nvPr/>
        </p:nvSpPr>
        <p:spPr bwMode="auto">
          <a:xfrm>
            <a:off x="1355725" y="990600"/>
            <a:ext cx="52388" cy="71438"/>
          </a:xfrm>
          <a:custGeom>
            <a:avLst/>
            <a:gdLst/>
            <a:ahLst/>
            <a:cxnLst>
              <a:cxn ang="0">
                <a:pos x="0" y="12"/>
              </a:cxn>
              <a:cxn ang="0">
                <a:pos x="2" y="20"/>
              </a:cxn>
              <a:cxn ang="0">
                <a:pos x="6" y="28"/>
              </a:cxn>
              <a:cxn ang="0">
                <a:pos x="13" y="36"/>
              </a:cxn>
              <a:cxn ang="0">
                <a:pos x="22" y="40"/>
              </a:cxn>
              <a:cxn ang="0">
                <a:pos x="32" y="44"/>
              </a:cxn>
              <a:cxn ang="0">
                <a:pos x="30" y="40"/>
              </a:cxn>
              <a:cxn ang="0">
                <a:pos x="21" y="35"/>
              </a:cxn>
              <a:cxn ang="0">
                <a:pos x="15" y="28"/>
              </a:cxn>
              <a:cxn ang="0">
                <a:pos x="9" y="20"/>
              </a:cxn>
              <a:cxn ang="0">
                <a:pos x="2" y="9"/>
              </a:cxn>
              <a:cxn ang="0">
                <a:pos x="0" y="0"/>
              </a:cxn>
              <a:cxn ang="0">
                <a:pos x="0" y="12"/>
              </a:cxn>
            </a:cxnLst>
            <a:rect l="0" t="0" r="r" b="b"/>
            <a:pathLst>
              <a:path w="33" h="45">
                <a:moveTo>
                  <a:pt x="0" y="12"/>
                </a:moveTo>
                <a:lnTo>
                  <a:pt x="2" y="20"/>
                </a:lnTo>
                <a:lnTo>
                  <a:pt x="6" y="28"/>
                </a:lnTo>
                <a:lnTo>
                  <a:pt x="13" y="36"/>
                </a:lnTo>
                <a:lnTo>
                  <a:pt x="22" y="40"/>
                </a:lnTo>
                <a:lnTo>
                  <a:pt x="32" y="44"/>
                </a:lnTo>
                <a:lnTo>
                  <a:pt x="30" y="40"/>
                </a:lnTo>
                <a:lnTo>
                  <a:pt x="21" y="35"/>
                </a:lnTo>
                <a:lnTo>
                  <a:pt x="15" y="28"/>
                </a:lnTo>
                <a:lnTo>
                  <a:pt x="9" y="20"/>
                </a:lnTo>
                <a:lnTo>
                  <a:pt x="2" y="9"/>
                </a:lnTo>
                <a:lnTo>
                  <a:pt x="0" y="0"/>
                </a:lnTo>
                <a:lnTo>
                  <a:pt x="0" y="12"/>
                </a:lnTo>
              </a:path>
            </a:pathLst>
          </a:custGeom>
          <a:solidFill>
            <a:srgbClr val="FFFF7F"/>
          </a:solidFill>
          <a:ln w="9525" cap="rnd">
            <a:noFill/>
            <a:round/>
            <a:headEnd/>
            <a:tailEnd/>
          </a:ln>
          <a:effectLst/>
        </p:spPr>
        <p:txBody>
          <a:bodyPr/>
          <a:lstStyle/>
          <a:p>
            <a:endParaRPr lang="en-US"/>
          </a:p>
        </p:txBody>
      </p:sp>
      <p:sp>
        <p:nvSpPr>
          <p:cNvPr id="5665" name="Freeform 545"/>
          <p:cNvSpPr>
            <a:spLocks/>
          </p:cNvSpPr>
          <p:nvPr/>
        </p:nvSpPr>
        <p:spPr bwMode="auto">
          <a:xfrm>
            <a:off x="1147763" y="1050925"/>
            <a:ext cx="427037" cy="546100"/>
          </a:xfrm>
          <a:custGeom>
            <a:avLst/>
            <a:gdLst/>
            <a:ahLst/>
            <a:cxnLst>
              <a:cxn ang="0">
                <a:pos x="7" y="307"/>
              </a:cxn>
              <a:cxn ang="0">
                <a:pos x="20" y="309"/>
              </a:cxn>
              <a:cxn ang="0">
                <a:pos x="33" y="306"/>
              </a:cxn>
              <a:cxn ang="0">
                <a:pos x="46" y="309"/>
              </a:cxn>
              <a:cxn ang="0">
                <a:pos x="78" y="305"/>
              </a:cxn>
              <a:cxn ang="0">
                <a:pos x="90" y="301"/>
              </a:cxn>
              <a:cxn ang="0">
                <a:pos x="116" y="310"/>
              </a:cxn>
              <a:cxn ang="0">
                <a:pos x="145" y="310"/>
              </a:cxn>
              <a:cxn ang="0">
                <a:pos x="161" y="298"/>
              </a:cxn>
              <a:cxn ang="0">
                <a:pos x="164" y="277"/>
              </a:cxn>
              <a:cxn ang="0">
                <a:pos x="156" y="260"/>
              </a:cxn>
              <a:cxn ang="0">
                <a:pos x="141" y="236"/>
              </a:cxn>
              <a:cxn ang="0">
                <a:pos x="125" y="211"/>
              </a:cxn>
              <a:cxn ang="0">
                <a:pos x="112" y="182"/>
              </a:cxn>
              <a:cxn ang="0">
                <a:pos x="99" y="137"/>
              </a:cxn>
              <a:cxn ang="0">
                <a:pos x="87" y="80"/>
              </a:cxn>
              <a:cxn ang="0">
                <a:pos x="86" y="49"/>
              </a:cxn>
              <a:cxn ang="0">
                <a:pos x="92" y="0"/>
              </a:cxn>
              <a:cxn ang="0">
                <a:pos x="88" y="55"/>
              </a:cxn>
              <a:cxn ang="0">
                <a:pos x="91" y="83"/>
              </a:cxn>
              <a:cxn ang="0">
                <a:pos x="106" y="155"/>
              </a:cxn>
              <a:cxn ang="0">
                <a:pos x="117" y="185"/>
              </a:cxn>
              <a:cxn ang="0">
                <a:pos x="143" y="230"/>
              </a:cxn>
              <a:cxn ang="0">
                <a:pos x="162" y="254"/>
              </a:cxn>
              <a:cxn ang="0">
                <a:pos x="176" y="280"/>
              </a:cxn>
              <a:cxn ang="0">
                <a:pos x="187" y="302"/>
              </a:cxn>
              <a:cxn ang="0">
                <a:pos x="204" y="314"/>
              </a:cxn>
              <a:cxn ang="0">
                <a:pos x="227" y="315"/>
              </a:cxn>
              <a:cxn ang="0">
                <a:pos x="250" y="308"/>
              </a:cxn>
              <a:cxn ang="0">
                <a:pos x="258" y="293"/>
              </a:cxn>
              <a:cxn ang="0">
                <a:pos x="252" y="272"/>
              </a:cxn>
              <a:cxn ang="0">
                <a:pos x="232" y="239"/>
              </a:cxn>
              <a:cxn ang="0">
                <a:pos x="219" y="222"/>
              </a:cxn>
              <a:cxn ang="0">
                <a:pos x="240" y="245"/>
              </a:cxn>
              <a:cxn ang="0">
                <a:pos x="256" y="262"/>
              </a:cxn>
              <a:cxn ang="0">
                <a:pos x="266" y="284"/>
              </a:cxn>
              <a:cxn ang="0">
                <a:pos x="268" y="306"/>
              </a:cxn>
              <a:cxn ang="0">
                <a:pos x="259" y="324"/>
              </a:cxn>
              <a:cxn ang="0">
                <a:pos x="245" y="331"/>
              </a:cxn>
              <a:cxn ang="0">
                <a:pos x="227" y="335"/>
              </a:cxn>
              <a:cxn ang="0">
                <a:pos x="199" y="334"/>
              </a:cxn>
              <a:cxn ang="0">
                <a:pos x="187" y="334"/>
              </a:cxn>
              <a:cxn ang="0">
                <a:pos x="166" y="336"/>
              </a:cxn>
              <a:cxn ang="0">
                <a:pos x="127" y="339"/>
              </a:cxn>
              <a:cxn ang="0">
                <a:pos x="91" y="343"/>
              </a:cxn>
              <a:cxn ang="0">
                <a:pos x="41" y="342"/>
              </a:cxn>
              <a:cxn ang="0">
                <a:pos x="0" y="336"/>
              </a:cxn>
              <a:cxn ang="0">
                <a:pos x="7" y="307"/>
              </a:cxn>
            </a:cxnLst>
            <a:rect l="0" t="0" r="r" b="b"/>
            <a:pathLst>
              <a:path w="269" h="344">
                <a:moveTo>
                  <a:pt x="7" y="307"/>
                </a:moveTo>
                <a:lnTo>
                  <a:pt x="20" y="309"/>
                </a:lnTo>
                <a:lnTo>
                  <a:pt x="33" y="306"/>
                </a:lnTo>
                <a:lnTo>
                  <a:pt x="46" y="309"/>
                </a:lnTo>
                <a:lnTo>
                  <a:pt x="78" y="305"/>
                </a:lnTo>
                <a:lnTo>
                  <a:pt x="90" y="301"/>
                </a:lnTo>
                <a:lnTo>
                  <a:pt x="116" y="310"/>
                </a:lnTo>
                <a:lnTo>
                  <a:pt x="145" y="310"/>
                </a:lnTo>
                <a:lnTo>
                  <a:pt x="161" y="298"/>
                </a:lnTo>
                <a:lnTo>
                  <a:pt x="164" y="277"/>
                </a:lnTo>
                <a:lnTo>
                  <a:pt x="156" y="260"/>
                </a:lnTo>
                <a:lnTo>
                  <a:pt x="141" y="236"/>
                </a:lnTo>
                <a:lnTo>
                  <a:pt x="125" y="211"/>
                </a:lnTo>
                <a:lnTo>
                  <a:pt x="112" y="182"/>
                </a:lnTo>
                <a:lnTo>
                  <a:pt x="99" y="137"/>
                </a:lnTo>
                <a:lnTo>
                  <a:pt x="87" y="80"/>
                </a:lnTo>
                <a:lnTo>
                  <a:pt x="86" y="49"/>
                </a:lnTo>
                <a:lnTo>
                  <a:pt x="92" y="0"/>
                </a:lnTo>
                <a:lnTo>
                  <a:pt x="88" y="55"/>
                </a:lnTo>
                <a:lnTo>
                  <a:pt x="91" y="83"/>
                </a:lnTo>
                <a:lnTo>
                  <a:pt x="106" y="155"/>
                </a:lnTo>
                <a:lnTo>
                  <a:pt x="117" y="185"/>
                </a:lnTo>
                <a:lnTo>
                  <a:pt x="143" y="230"/>
                </a:lnTo>
                <a:lnTo>
                  <a:pt x="162" y="254"/>
                </a:lnTo>
                <a:lnTo>
                  <a:pt x="176" y="280"/>
                </a:lnTo>
                <a:lnTo>
                  <a:pt x="187" y="302"/>
                </a:lnTo>
                <a:lnTo>
                  <a:pt x="204" y="314"/>
                </a:lnTo>
                <a:lnTo>
                  <a:pt x="227" y="315"/>
                </a:lnTo>
                <a:lnTo>
                  <a:pt x="250" y="308"/>
                </a:lnTo>
                <a:lnTo>
                  <a:pt x="258" y="293"/>
                </a:lnTo>
                <a:lnTo>
                  <a:pt x="252" y="272"/>
                </a:lnTo>
                <a:lnTo>
                  <a:pt x="232" y="239"/>
                </a:lnTo>
                <a:lnTo>
                  <a:pt x="219" y="222"/>
                </a:lnTo>
                <a:lnTo>
                  <a:pt x="240" y="245"/>
                </a:lnTo>
                <a:lnTo>
                  <a:pt x="256" y="262"/>
                </a:lnTo>
                <a:lnTo>
                  <a:pt x="266" y="284"/>
                </a:lnTo>
                <a:lnTo>
                  <a:pt x="268" y="306"/>
                </a:lnTo>
                <a:lnTo>
                  <a:pt x="259" y="324"/>
                </a:lnTo>
                <a:lnTo>
                  <a:pt x="245" y="331"/>
                </a:lnTo>
                <a:lnTo>
                  <a:pt x="227" y="335"/>
                </a:lnTo>
                <a:lnTo>
                  <a:pt x="199" y="334"/>
                </a:lnTo>
                <a:lnTo>
                  <a:pt x="187" y="334"/>
                </a:lnTo>
                <a:lnTo>
                  <a:pt x="166" y="336"/>
                </a:lnTo>
                <a:lnTo>
                  <a:pt x="127" y="339"/>
                </a:lnTo>
                <a:lnTo>
                  <a:pt x="91" y="343"/>
                </a:lnTo>
                <a:lnTo>
                  <a:pt x="41" y="342"/>
                </a:lnTo>
                <a:lnTo>
                  <a:pt x="0" y="336"/>
                </a:lnTo>
                <a:lnTo>
                  <a:pt x="7" y="307"/>
                </a:lnTo>
              </a:path>
            </a:pathLst>
          </a:custGeom>
          <a:solidFill>
            <a:srgbClr val="FFFF7F"/>
          </a:solidFill>
          <a:ln w="9525" cap="rnd">
            <a:noFill/>
            <a:round/>
            <a:headEnd/>
            <a:tailEnd/>
          </a:ln>
          <a:effectLst/>
        </p:spPr>
        <p:txBody>
          <a:bodyPr/>
          <a:lstStyle/>
          <a:p>
            <a:endParaRPr lang="en-US"/>
          </a:p>
        </p:txBody>
      </p:sp>
      <p:sp>
        <p:nvSpPr>
          <p:cNvPr id="5670" name="Text Box 550"/>
          <p:cNvSpPr txBox="1">
            <a:spLocks noChangeArrowheads="1"/>
          </p:cNvSpPr>
          <p:nvPr/>
        </p:nvSpPr>
        <p:spPr bwMode="auto">
          <a:xfrm>
            <a:off x="3260725" y="2630488"/>
            <a:ext cx="930275" cy="457200"/>
          </a:xfrm>
          <a:prstGeom prst="rect">
            <a:avLst/>
          </a:prstGeom>
          <a:noFill/>
          <a:ln w="12700">
            <a:noFill/>
            <a:miter lim="800000"/>
            <a:headEnd type="none" w="sm" len="sm"/>
            <a:tailEnd type="none" w="sm" len="sm"/>
          </a:ln>
          <a:effectLst/>
        </p:spPr>
        <p:txBody>
          <a:bodyPr wrap="none">
            <a:spAutoFit/>
          </a:bodyPr>
          <a:lstStyle/>
          <a:p>
            <a:r>
              <a:rPr lang="en-US"/>
              <a:t>Israel</a:t>
            </a:r>
          </a:p>
        </p:txBody>
      </p:sp>
      <p:sp>
        <p:nvSpPr>
          <p:cNvPr id="5671" name="Text Box 551"/>
          <p:cNvSpPr txBox="1">
            <a:spLocks noChangeArrowheads="1"/>
          </p:cNvSpPr>
          <p:nvPr/>
        </p:nvSpPr>
        <p:spPr bwMode="auto">
          <a:xfrm>
            <a:off x="2209800" y="5638800"/>
            <a:ext cx="1016000" cy="457200"/>
          </a:xfrm>
          <a:prstGeom prst="rect">
            <a:avLst/>
          </a:prstGeom>
          <a:noFill/>
          <a:ln w="12700">
            <a:noFill/>
            <a:miter lim="800000"/>
            <a:headEnd type="none" w="sm" len="sm"/>
            <a:tailEnd type="none" w="sm" len="sm"/>
          </a:ln>
          <a:effectLst/>
        </p:spPr>
        <p:txBody>
          <a:bodyPr wrap="none">
            <a:spAutoFit/>
          </a:bodyPr>
          <a:lstStyle/>
          <a:p>
            <a:r>
              <a:rPr lang="en-US" dirty="0"/>
              <a:t>Judah</a:t>
            </a:r>
          </a:p>
        </p:txBody>
      </p:sp>
      <p:sp>
        <p:nvSpPr>
          <p:cNvPr id="2" name="Rectangle 1"/>
          <p:cNvSpPr/>
          <p:nvPr/>
        </p:nvSpPr>
        <p:spPr bwMode="auto">
          <a:xfrm>
            <a:off x="7086600" y="4648200"/>
            <a:ext cx="3048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667"/>
                                        </p:tgtEl>
                                        <p:attrNameLst>
                                          <p:attrName>style.visibility</p:attrName>
                                        </p:attrNameLst>
                                      </p:cBhvr>
                                      <p:to>
                                        <p:strVal val="visible"/>
                                      </p:to>
                                    </p:set>
                                    <p:anim calcmode="lin" valueType="num">
                                      <p:cBhvr>
                                        <p:cTn id="7" dur="500" fill="hold"/>
                                        <p:tgtEl>
                                          <p:spTgt spid="5667"/>
                                        </p:tgtEl>
                                        <p:attrNameLst>
                                          <p:attrName>ppt_w</p:attrName>
                                        </p:attrNameLst>
                                      </p:cBhvr>
                                      <p:tavLst>
                                        <p:tav tm="0">
                                          <p:val>
                                            <p:fltVal val="0"/>
                                          </p:val>
                                        </p:tav>
                                        <p:tav tm="100000">
                                          <p:val>
                                            <p:strVal val="#ppt_w"/>
                                          </p:val>
                                        </p:tav>
                                      </p:tavLst>
                                    </p:anim>
                                    <p:anim calcmode="lin" valueType="num">
                                      <p:cBhvr>
                                        <p:cTn id="8" dur="500" fill="hold"/>
                                        <p:tgtEl>
                                          <p:spTgt spid="5667"/>
                                        </p:tgtEl>
                                        <p:attrNameLst>
                                          <p:attrName>ppt_h</p:attrName>
                                        </p:attrNameLst>
                                      </p:cBhvr>
                                      <p:tavLst>
                                        <p:tav tm="0">
                                          <p:val>
                                            <p:fltVal val="0"/>
                                          </p:val>
                                        </p:tav>
                                        <p:tav tm="100000">
                                          <p:val>
                                            <p:strVal val="#ppt_h"/>
                                          </p:val>
                                        </p:tav>
                                      </p:tavLst>
                                    </p:anim>
                                    <p:animEffect transition="in" filter="fade">
                                      <p:cBhvr>
                                        <p:cTn id="9" dur="500"/>
                                        <p:tgtEl>
                                          <p:spTgt spid="566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666"/>
                                        </p:tgtEl>
                                        <p:attrNameLst>
                                          <p:attrName>style.visibility</p:attrName>
                                        </p:attrNameLst>
                                      </p:cBhvr>
                                      <p:to>
                                        <p:strVal val="visible"/>
                                      </p:to>
                                    </p:set>
                                    <p:anim calcmode="lin" valueType="num">
                                      <p:cBhvr>
                                        <p:cTn id="14" dur="500" fill="hold"/>
                                        <p:tgtEl>
                                          <p:spTgt spid="5666"/>
                                        </p:tgtEl>
                                        <p:attrNameLst>
                                          <p:attrName>ppt_w</p:attrName>
                                        </p:attrNameLst>
                                      </p:cBhvr>
                                      <p:tavLst>
                                        <p:tav tm="0">
                                          <p:val>
                                            <p:fltVal val="0"/>
                                          </p:val>
                                        </p:tav>
                                        <p:tav tm="100000">
                                          <p:val>
                                            <p:strVal val="#ppt_w"/>
                                          </p:val>
                                        </p:tav>
                                      </p:tavLst>
                                    </p:anim>
                                    <p:anim calcmode="lin" valueType="num">
                                      <p:cBhvr>
                                        <p:cTn id="15" dur="500" fill="hold"/>
                                        <p:tgtEl>
                                          <p:spTgt spid="5666"/>
                                        </p:tgtEl>
                                        <p:attrNameLst>
                                          <p:attrName>ppt_h</p:attrName>
                                        </p:attrNameLst>
                                      </p:cBhvr>
                                      <p:tavLst>
                                        <p:tav tm="0">
                                          <p:val>
                                            <p:fltVal val="0"/>
                                          </p:val>
                                        </p:tav>
                                        <p:tav tm="100000">
                                          <p:val>
                                            <p:strVal val="#ppt_h"/>
                                          </p:val>
                                        </p:tav>
                                      </p:tavLst>
                                    </p:anim>
                                    <p:animEffect transition="in" filter="fade">
                                      <p:cBhvr>
                                        <p:cTn id="16" dur="500"/>
                                        <p:tgtEl>
                                          <p:spTgt spid="566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668"/>
                                        </p:tgtEl>
                                        <p:attrNameLst>
                                          <p:attrName>style.visibility</p:attrName>
                                        </p:attrNameLst>
                                      </p:cBhvr>
                                      <p:to>
                                        <p:strVal val="visible"/>
                                      </p:to>
                                    </p:set>
                                    <p:anim calcmode="lin" valueType="num">
                                      <p:cBhvr>
                                        <p:cTn id="21" dur="500" fill="hold"/>
                                        <p:tgtEl>
                                          <p:spTgt spid="5668"/>
                                        </p:tgtEl>
                                        <p:attrNameLst>
                                          <p:attrName>ppt_w</p:attrName>
                                        </p:attrNameLst>
                                      </p:cBhvr>
                                      <p:tavLst>
                                        <p:tav tm="0">
                                          <p:val>
                                            <p:fltVal val="0"/>
                                          </p:val>
                                        </p:tav>
                                        <p:tav tm="100000">
                                          <p:val>
                                            <p:strVal val="#ppt_w"/>
                                          </p:val>
                                        </p:tav>
                                      </p:tavLst>
                                    </p:anim>
                                    <p:anim calcmode="lin" valueType="num">
                                      <p:cBhvr>
                                        <p:cTn id="22" dur="500" fill="hold"/>
                                        <p:tgtEl>
                                          <p:spTgt spid="5668"/>
                                        </p:tgtEl>
                                        <p:attrNameLst>
                                          <p:attrName>ppt_h</p:attrName>
                                        </p:attrNameLst>
                                      </p:cBhvr>
                                      <p:tavLst>
                                        <p:tav tm="0">
                                          <p:val>
                                            <p:fltVal val="0"/>
                                          </p:val>
                                        </p:tav>
                                        <p:tav tm="100000">
                                          <p:val>
                                            <p:strVal val="#ppt_h"/>
                                          </p:val>
                                        </p:tav>
                                      </p:tavLst>
                                    </p:anim>
                                    <p:animEffect transition="in" filter="fade">
                                      <p:cBhvr>
                                        <p:cTn id="23" dur="500"/>
                                        <p:tgtEl>
                                          <p:spTgt spid="566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669"/>
                                        </p:tgtEl>
                                        <p:attrNameLst>
                                          <p:attrName>style.visibility</p:attrName>
                                        </p:attrNameLst>
                                      </p:cBhvr>
                                      <p:to>
                                        <p:strVal val="visible"/>
                                      </p:to>
                                    </p:set>
                                    <p:anim calcmode="lin" valueType="num">
                                      <p:cBhvr>
                                        <p:cTn id="28" dur="500" fill="hold"/>
                                        <p:tgtEl>
                                          <p:spTgt spid="5669"/>
                                        </p:tgtEl>
                                        <p:attrNameLst>
                                          <p:attrName>ppt_w</p:attrName>
                                        </p:attrNameLst>
                                      </p:cBhvr>
                                      <p:tavLst>
                                        <p:tav tm="0">
                                          <p:val>
                                            <p:fltVal val="0"/>
                                          </p:val>
                                        </p:tav>
                                        <p:tav tm="100000">
                                          <p:val>
                                            <p:strVal val="#ppt_w"/>
                                          </p:val>
                                        </p:tav>
                                      </p:tavLst>
                                    </p:anim>
                                    <p:anim calcmode="lin" valueType="num">
                                      <p:cBhvr>
                                        <p:cTn id="29" dur="500" fill="hold"/>
                                        <p:tgtEl>
                                          <p:spTgt spid="5669"/>
                                        </p:tgtEl>
                                        <p:attrNameLst>
                                          <p:attrName>ppt_h</p:attrName>
                                        </p:attrNameLst>
                                      </p:cBhvr>
                                      <p:tavLst>
                                        <p:tav tm="0">
                                          <p:val>
                                            <p:fltVal val="0"/>
                                          </p:val>
                                        </p:tav>
                                        <p:tav tm="100000">
                                          <p:val>
                                            <p:strVal val="#ppt_h"/>
                                          </p:val>
                                        </p:tav>
                                      </p:tavLst>
                                    </p:anim>
                                    <p:animEffect transition="in" filter="fade">
                                      <p:cBhvr>
                                        <p:cTn id="30" dur="500"/>
                                        <p:tgtEl>
                                          <p:spTgt spid="5669"/>
                                        </p:tgtEl>
                                      </p:cBhvr>
                                    </p:animEffect>
                                  </p:childTnLst>
                                </p:cTn>
                              </p:par>
                            </p:childTnLst>
                          </p:cTn>
                        </p:par>
                        <p:par>
                          <p:cTn id="31" fill="hold">
                            <p:stCondLst>
                              <p:cond delay="500"/>
                            </p:stCondLst>
                            <p:childTnLst>
                              <p:par>
                                <p:cTn id="32" presetID="1" presetClass="entr" presetSubtype="0" fill="hold" grpId="0" nodeType="afterEffect">
                                  <p:stCondLst>
                                    <p:cond delay="0"/>
                                  </p:stCondLst>
                                  <p:childTnLst>
                                    <p:set>
                                      <p:cBhvr>
                                        <p:cTn id="3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DD82468A-D6BD-47A6-8597-F2F8DAD70729}" type="slidenum">
              <a:rPr lang="en-US"/>
              <a:pPr/>
              <a:t>8</a:t>
            </a:fld>
            <a:endParaRPr lang="en-US"/>
          </a:p>
        </p:txBody>
      </p:sp>
      <p:sp>
        <p:nvSpPr>
          <p:cNvPr id="6146" name="Rectangle 2"/>
          <p:cNvSpPr>
            <a:spLocks noChangeArrowheads="1"/>
          </p:cNvSpPr>
          <p:nvPr/>
        </p:nvSpPr>
        <p:spPr bwMode="auto">
          <a:xfrm>
            <a:off x="400050" y="319088"/>
            <a:ext cx="7232650" cy="1023937"/>
          </a:xfrm>
          <a:prstGeom prst="rect">
            <a:avLst/>
          </a:prstGeom>
          <a:noFill/>
          <a:ln w="9525">
            <a:noFill/>
            <a:miter lim="800000"/>
            <a:headEnd/>
            <a:tailEnd/>
          </a:ln>
          <a:effectLst/>
        </p:spPr>
        <p:txBody>
          <a:bodyPr wrap="none" lIns="0" tIns="0" rIns="0" bIns="0"/>
          <a:lstStyle/>
          <a:p>
            <a:r>
              <a:rPr lang="en-US" sz="9600">
                <a:effectLst>
                  <a:outerShdw blurRad="38100" dist="38100" dir="2700000" algn="tl">
                    <a:srgbClr val="000000">
                      <a:alpha val="43137"/>
                    </a:srgbClr>
                  </a:outerShdw>
                </a:effectLst>
              </a:rPr>
              <a:t>Major     Minor</a:t>
            </a:r>
          </a:p>
        </p:txBody>
      </p:sp>
      <p:sp>
        <p:nvSpPr>
          <p:cNvPr id="6147" name="Freeform 3"/>
          <p:cNvSpPr>
            <a:spLocks/>
          </p:cNvSpPr>
          <p:nvPr/>
        </p:nvSpPr>
        <p:spPr bwMode="auto">
          <a:xfrm>
            <a:off x="293688" y="1608138"/>
            <a:ext cx="8591550" cy="1587"/>
          </a:xfrm>
          <a:custGeom>
            <a:avLst/>
            <a:gdLst/>
            <a:ahLst/>
            <a:cxnLst>
              <a:cxn ang="0">
                <a:pos x="0" y="0"/>
              </a:cxn>
              <a:cxn ang="0">
                <a:pos x="5411" y="0"/>
              </a:cxn>
            </a:cxnLst>
            <a:rect l="0" t="0" r="r" b="b"/>
            <a:pathLst>
              <a:path w="5412" h="1">
                <a:moveTo>
                  <a:pt x="0" y="0"/>
                </a:moveTo>
                <a:lnTo>
                  <a:pt x="5411" y="0"/>
                </a:lnTo>
              </a:path>
            </a:pathLst>
          </a:custGeom>
          <a:noFill/>
          <a:ln w="50800" cap="rnd" cmpd="sng">
            <a:solidFill>
              <a:schemeClr val="tx1"/>
            </a:solidFill>
            <a:prstDash val="solid"/>
            <a:round/>
            <a:headEnd type="none" w="sm" len="sm"/>
            <a:tailEnd type="none" w="sm" len="sm"/>
          </a:ln>
          <a:effectLst/>
        </p:spPr>
        <p:txBody>
          <a:bodyPr/>
          <a:lstStyle/>
          <a:p>
            <a:endParaRPr lang="en-US"/>
          </a:p>
        </p:txBody>
      </p:sp>
      <p:sp>
        <p:nvSpPr>
          <p:cNvPr id="6148" name="Freeform 4"/>
          <p:cNvSpPr>
            <a:spLocks/>
          </p:cNvSpPr>
          <p:nvPr/>
        </p:nvSpPr>
        <p:spPr bwMode="auto">
          <a:xfrm>
            <a:off x="4443413" y="1608138"/>
            <a:ext cx="1587" cy="3322637"/>
          </a:xfrm>
          <a:custGeom>
            <a:avLst/>
            <a:gdLst/>
            <a:ahLst/>
            <a:cxnLst>
              <a:cxn ang="0">
                <a:pos x="0" y="0"/>
              </a:cxn>
              <a:cxn ang="0">
                <a:pos x="0" y="2092"/>
              </a:cxn>
            </a:cxnLst>
            <a:rect l="0" t="0" r="r" b="b"/>
            <a:pathLst>
              <a:path w="1" h="2093">
                <a:moveTo>
                  <a:pt x="0" y="0"/>
                </a:moveTo>
                <a:lnTo>
                  <a:pt x="0" y="2092"/>
                </a:lnTo>
              </a:path>
            </a:pathLst>
          </a:custGeom>
          <a:noFill/>
          <a:ln w="50800" cap="rnd" cmpd="sng">
            <a:solidFill>
              <a:schemeClr val="tx1"/>
            </a:solidFill>
            <a:prstDash val="solid"/>
            <a:round/>
            <a:headEnd type="none" w="sm" len="sm"/>
            <a:tailEnd type="none" w="sm" len="sm"/>
          </a:ln>
          <a:effectLst/>
        </p:spPr>
        <p:txBody>
          <a:bodyPr/>
          <a:lstStyle/>
          <a:p>
            <a:endParaRPr lang="en-US"/>
          </a:p>
        </p:txBody>
      </p:sp>
      <p:sp>
        <p:nvSpPr>
          <p:cNvPr id="6149" name="Rectangle 5"/>
          <p:cNvSpPr>
            <a:spLocks noChangeArrowheads="1"/>
          </p:cNvSpPr>
          <p:nvPr/>
        </p:nvSpPr>
        <p:spPr bwMode="auto">
          <a:xfrm>
            <a:off x="368300" y="1958975"/>
            <a:ext cx="3722688" cy="3151188"/>
          </a:xfrm>
          <a:prstGeom prst="rect">
            <a:avLst/>
          </a:prstGeom>
          <a:noFill/>
          <a:ln w="9525">
            <a:noFill/>
            <a:miter lim="800000"/>
            <a:headEnd/>
            <a:tailEnd/>
          </a:ln>
          <a:effectLst/>
        </p:spPr>
        <p:txBody>
          <a:bodyPr lIns="0" tIns="0" rIns="0" bIns="0"/>
          <a:lstStyle/>
          <a:p>
            <a:r>
              <a:rPr lang="en-US" sz="5800" dirty="0"/>
              <a:t>Isaiah</a:t>
            </a:r>
          </a:p>
          <a:p>
            <a:r>
              <a:rPr lang="en-US" sz="5800" dirty="0"/>
              <a:t>Jeremiah</a:t>
            </a:r>
          </a:p>
          <a:p>
            <a:r>
              <a:rPr lang="en-US" sz="5800" dirty="0"/>
              <a:t>Ezekiel</a:t>
            </a:r>
          </a:p>
          <a:p>
            <a:r>
              <a:rPr lang="en-US" sz="5800" dirty="0"/>
              <a:t>(Daniel?)</a:t>
            </a:r>
          </a:p>
        </p:txBody>
      </p:sp>
      <p:sp>
        <p:nvSpPr>
          <p:cNvPr id="6150" name="Rectangle 6"/>
          <p:cNvSpPr>
            <a:spLocks noChangeArrowheads="1"/>
          </p:cNvSpPr>
          <p:nvPr/>
        </p:nvSpPr>
        <p:spPr bwMode="auto">
          <a:xfrm>
            <a:off x="4792663" y="1958975"/>
            <a:ext cx="4017962" cy="2212975"/>
          </a:xfrm>
          <a:prstGeom prst="rect">
            <a:avLst/>
          </a:prstGeom>
          <a:noFill/>
          <a:ln w="9525">
            <a:noFill/>
            <a:miter lim="800000"/>
            <a:headEnd/>
            <a:tailEnd/>
          </a:ln>
          <a:effectLst/>
        </p:spPr>
        <p:txBody>
          <a:bodyPr lIns="0" tIns="0" rIns="0" bIns="0"/>
          <a:lstStyle/>
          <a:p>
            <a:r>
              <a:rPr lang="en-US" sz="3200"/>
              <a:t>Hosea, Joel, Amos, Micah, Nahum, Habakkuk, Zephaniah, Haggai, Zechariah, Malachi</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a:effectLst/>
        </p:spPr>
        <p:txBody>
          <a:bodyPr/>
          <a:lstStyle/>
          <a:p>
            <a:fld id="{71DD0765-9BC0-4E2B-877B-4FF5F31C8B46}" type="slidenum">
              <a:rPr lang="en-US">
                <a:effectLst>
                  <a:outerShdw blurRad="50800" dist="50800" dir="5400000" algn="ctr" rotWithShape="0">
                    <a:schemeClr val="tx1"/>
                  </a:outerShdw>
                </a:effectLst>
              </a:rPr>
              <a:pPr/>
              <a:t>9</a:t>
            </a:fld>
            <a:endParaRPr lang="en-US">
              <a:effectLst>
                <a:outerShdw blurRad="50800" dist="50800" dir="5400000" algn="ctr" rotWithShape="0">
                  <a:schemeClr val="tx1"/>
                </a:outerShdw>
              </a:effectLst>
            </a:endParaRPr>
          </a:p>
        </p:txBody>
      </p:sp>
      <p:sp>
        <p:nvSpPr>
          <p:cNvPr id="7170" name="Rectangle 2"/>
          <p:cNvSpPr>
            <a:spLocks noChangeArrowheads="1"/>
          </p:cNvSpPr>
          <p:nvPr/>
        </p:nvSpPr>
        <p:spPr bwMode="auto">
          <a:xfrm>
            <a:off x="328613" y="250825"/>
            <a:ext cx="7148512" cy="427038"/>
          </a:xfrm>
          <a:prstGeom prst="rect">
            <a:avLst/>
          </a:prstGeom>
          <a:noFill/>
          <a:ln w="9525">
            <a:noFill/>
            <a:miter lim="800000"/>
            <a:headEnd/>
            <a:tailEnd/>
          </a:ln>
          <a:effectLst/>
        </p:spPr>
        <p:txBody>
          <a:bodyPr wrap="none" lIns="0" tIns="0" rIns="0" bIns="0"/>
          <a:lstStyle/>
          <a:p>
            <a:r>
              <a:rPr lang="en-US" sz="4000" b="1">
                <a:effectLst>
                  <a:outerShdw blurRad="38100" dist="38100" dir="2700000" algn="tl">
                    <a:srgbClr val="000000">
                      <a:alpha val="43137"/>
                    </a:srgbClr>
                  </a:outerShdw>
                </a:effectLst>
              </a:rPr>
              <a:t>PRE-exilic     Exilic     POST-exilic</a:t>
            </a:r>
          </a:p>
        </p:txBody>
      </p:sp>
      <p:sp>
        <p:nvSpPr>
          <p:cNvPr id="7171" name="Freeform 3"/>
          <p:cNvSpPr>
            <a:spLocks/>
          </p:cNvSpPr>
          <p:nvPr/>
        </p:nvSpPr>
        <p:spPr bwMode="auto">
          <a:xfrm>
            <a:off x="288925" y="969963"/>
            <a:ext cx="8612188" cy="1587"/>
          </a:xfrm>
          <a:custGeom>
            <a:avLst/>
            <a:gdLst/>
            <a:ahLst/>
            <a:cxnLst>
              <a:cxn ang="0">
                <a:pos x="0" y="0"/>
              </a:cxn>
              <a:cxn ang="0">
                <a:pos x="5424" y="0"/>
              </a:cxn>
            </a:cxnLst>
            <a:rect l="0" t="0" r="r" b="b"/>
            <a:pathLst>
              <a:path w="5425" h="1">
                <a:moveTo>
                  <a:pt x="0" y="0"/>
                </a:moveTo>
                <a:lnTo>
                  <a:pt x="5424" y="0"/>
                </a:lnTo>
              </a:path>
            </a:pathLst>
          </a:custGeom>
          <a:noFill/>
          <a:ln w="50800" cap="rnd" cmpd="sng">
            <a:solidFill>
              <a:schemeClr val="tx1">
                <a:lumMod val="75000"/>
                <a:lumOff val="25000"/>
              </a:schemeClr>
            </a:solidFill>
            <a:prstDash val="solid"/>
            <a:round/>
            <a:headEnd type="none" w="sm" len="sm"/>
            <a:tailEnd type="none" w="sm" len="sm"/>
          </a:ln>
          <a:effectLst/>
        </p:spPr>
        <p:txBody>
          <a:bodyPr/>
          <a:lstStyle/>
          <a:p>
            <a:endParaRPr lang="en-US">
              <a:effectLst>
                <a:outerShdw blurRad="38100" dist="38100" dir="2700000" algn="tl">
                  <a:srgbClr val="000000">
                    <a:alpha val="43137"/>
                  </a:srgbClr>
                </a:outerShdw>
              </a:effectLst>
            </a:endParaRPr>
          </a:p>
        </p:txBody>
      </p:sp>
      <p:sp>
        <p:nvSpPr>
          <p:cNvPr id="7172" name="Rectangle 4"/>
          <p:cNvSpPr>
            <a:spLocks noChangeArrowheads="1"/>
          </p:cNvSpPr>
          <p:nvPr/>
        </p:nvSpPr>
        <p:spPr bwMode="auto">
          <a:xfrm>
            <a:off x="360363" y="1312863"/>
            <a:ext cx="8467725" cy="2286000"/>
          </a:xfrm>
          <a:prstGeom prst="rect">
            <a:avLst/>
          </a:prstGeom>
          <a:noFill/>
          <a:ln w="9525">
            <a:noFill/>
            <a:miter lim="800000"/>
            <a:headEnd/>
            <a:tailEnd/>
          </a:ln>
          <a:effectLst/>
        </p:spPr>
        <p:txBody>
          <a:bodyPr lIns="0" tIns="0" rIns="0" bIns="0"/>
          <a:lstStyle/>
          <a:p>
            <a:r>
              <a:rPr lang="en-US" sz="2100" b="1" dirty="0"/>
              <a:t>Jonah</a:t>
            </a:r>
          </a:p>
          <a:p>
            <a:r>
              <a:rPr lang="en-US" sz="2100" b="1" dirty="0"/>
              <a:t>Amos</a:t>
            </a:r>
          </a:p>
          <a:p>
            <a:r>
              <a:rPr lang="en-US" sz="2100" b="1" dirty="0"/>
              <a:t>Hosea</a:t>
            </a:r>
          </a:p>
          <a:p>
            <a:r>
              <a:rPr lang="en-US" sz="2100" b="1" dirty="0"/>
              <a:t>  Isaiah</a:t>
            </a:r>
          </a:p>
          <a:p>
            <a:r>
              <a:rPr lang="en-US" sz="2100" b="1" dirty="0"/>
              <a:t>    Micah</a:t>
            </a:r>
          </a:p>
          <a:p>
            <a:r>
              <a:rPr lang="en-US" sz="2100" b="1" dirty="0"/>
              <a:t>    Nahum</a:t>
            </a:r>
          </a:p>
          <a:p>
            <a:r>
              <a:rPr lang="en-US" sz="2100" b="1" dirty="0"/>
              <a:t>        Zephaniah</a:t>
            </a:r>
          </a:p>
          <a:p>
            <a:r>
              <a:rPr lang="en-US" sz="2100" b="1" dirty="0"/>
              <a:t>             Habakkuk</a:t>
            </a:r>
          </a:p>
        </p:txBody>
      </p:sp>
      <p:sp>
        <p:nvSpPr>
          <p:cNvPr id="7173" name="Freeform 5"/>
          <p:cNvSpPr>
            <a:spLocks/>
          </p:cNvSpPr>
          <p:nvPr/>
        </p:nvSpPr>
        <p:spPr bwMode="auto">
          <a:xfrm>
            <a:off x="3244850" y="969963"/>
            <a:ext cx="1588" cy="2963862"/>
          </a:xfrm>
          <a:custGeom>
            <a:avLst/>
            <a:gdLst/>
            <a:ahLst/>
            <a:cxnLst>
              <a:cxn ang="0">
                <a:pos x="0" y="0"/>
              </a:cxn>
              <a:cxn ang="0">
                <a:pos x="0" y="1866"/>
              </a:cxn>
            </a:cxnLst>
            <a:rect l="0" t="0" r="r" b="b"/>
            <a:pathLst>
              <a:path w="1" h="1867">
                <a:moveTo>
                  <a:pt x="0" y="0"/>
                </a:moveTo>
                <a:lnTo>
                  <a:pt x="0" y="1866"/>
                </a:lnTo>
              </a:path>
            </a:pathLst>
          </a:custGeom>
          <a:noFill/>
          <a:ln w="50800" cap="rnd" cmpd="sng">
            <a:solidFill>
              <a:schemeClr val="tx1">
                <a:lumMod val="75000"/>
                <a:lumOff val="25000"/>
              </a:schemeClr>
            </a:solidFill>
            <a:prstDash val="dash"/>
            <a:round/>
            <a:headEnd type="none" w="sm" len="sm"/>
            <a:tailEnd type="none" w="sm" len="sm"/>
          </a:ln>
          <a:effectLst/>
        </p:spPr>
        <p:txBody>
          <a:bodyPr/>
          <a:lstStyle/>
          <a:p>
            <a:endParaRPr lang="en-US">
              <a:effectLst>
                <a:outerShdw blurRad="38100" dist="38100" dir="2700000" algn="tl">
                  <a:srgbClr val="000000">
                    <a:alpha val="43137"/>
                  </a:srgbClr>
                </a:outerShdw>
              </a:effectLst>
            </a:endParaRPr>
          </a:p>
        </p:txBody>
      </p:sp>
      <p:sp>
        <p:nvSpPr>
          <p:cNvPr id="7174" name="Freeform 6"/>
          <p:cNvSpPr>
            <a:spLocks/>
          </p:cNvSpPr>
          <p:nvPr/>
        </p:nvSpPr>
        <p:spPr bwMode="auto">
          <a:xfrm>
            <a:off x="5943600" y="969963"/>
            <a:ext cx="1588" cy="2963862"/>
          </a:xfrm>
          <a:custGeom>
            <a:avLst/>
            <a:gdLst/>
            <a:ahLst/>
            <a:cxnLst>
              <a:cxn ang="0">
                <a:pos x="0" y="0"/>
              </a:cxn>
              <a:cxn ang="0">
                <a:pos x="0" y="1866"/>
              </a:cxn>
            </a:cxnLst>
            <a:rect l="0" t="0" r="r" b="b"/>
            <a:pathLst>
              <a:path w="1" h="1867">
                <a:moveTo>
                  <a:pt x="0" y="0"/>
                </a:moveTo>
                <a:lnTo>
                  <a:pt x="0" y="1866"/>
                </a:lnTo>
              </a:path>
            </a:pathLst>
          </a:custGeom>
          <a:noFill/>
          <a:ln w="50800" cap="rnd" cmpd="sng">
            <a:solidFill>
              <a:schemeClr val="tx1">
                <a:lumMod val="75000"/>
                <a:lumOff val="25000"/>
              </a:schemeClr>
            </a:solidFill>
            <a:prstDash val="dash"/>
            <a:round/>
            <a:headEnd type="none" w="sm" len="sm"/>
            <a:tailEnd type="none" w="sm" len="sm"/>
          </a:ln>
          <a:effectLst/>
        </p:spPr>
        <p:txBody>
          <a:bodyPr/>
          <a:lstStyle/>
          <a:p>
            <a:endParaRPr lang="en-US">
              <a:effectLst>
                <a:outerShdw blurRad="38100" dist="38100" dir="2700000" algn="tl">
                  <a:srgbClr val="000000">
                    <a:alpha val="43137"/>
                  </a:srgbClr>
                </a:outerShdw>
              </a:effectLst>
            </a:endParaRPr>
          </a:p>
        </p:txBody>
      </p:sp>
      <p:sp>
        <p:nvSpPr>
          <p:cNvPr id="7175" name="Rectangle 7"/>
          <p:cNvSpPr>
            <a:spLocks noChangeArrowheads="1"/>
          </p:cNvSpPr>
          <p:nvPr/>
        </p:nvSpPr>
        <p:spPr bwMode="auto">
          <a:xfrm>
            <a:off x="1423988" y="1316038"/>
            <a:ext cx="7937500" cy="1431925"/>
          </a:xfrm>
          <a:prstGeom prst="rect">
            <a:avLst/>
          </a:prstGeom>
          <a:noFill/>
          <a:ln w="9525">
            <a:noFill/>
            <a:miter lim="800000"/>
            <a:headEnd/>
            <a:tailEnd/>
          </a:ln>
          <a:effectLst/>
        </p:spPr>
        <p:txBody>
          <a:bodyPr lIns="0" tIns="0" rIns="0" bIns="0"/>
          <a:lstStyle/>
          <a:p>
            <a:r>
              <a:rPr lang="en-US" sz="2100" b="1">
                <a:effectLst>
                  <a:outerShdw blurRad="38100" dist="38100" dir="2700000" algn="tl">
                    <a:srgbClr val="000000">
                      <a:alpha val="43137"/>
                    </a:srgbClr>
                  </a:outerShdw>
                </a:effectLst>
              </a:rPr>
              <a:t>      Joel    Obadiah</a:t>
            </a:r>
          </a:p>
          <a:p>
            <a:r>
              <a:rPr lang="en-US" sz="2100" b="1">
                <a:effectLst>
                  <a:outerShdw blurRad="38100" dist="38100" dir="2700000" algn="tl">
                    <a:srgbClr val="000000">
                      <a:alpha val="43137"/>
                    </a:srgbClr>
                  </a:outerShdw>
                </a:effectLst>
              </a:rPr>
              <a:t>          J e r e m i a h</a:t>
            </a:r>
          </a:p>
          <a:p>
            <a:r>
              <a:rPr lang="en-US" sz="2100" b="1">
                <a:effectLst>
                  <a:outerShdw blurRad="38100" dist="38100" dir="2700000" algn="tl">
                    <a:srgbClr val="000000">
                      <a:alpha val="43137"/>
                    </a:srgbClr>
                  </a:outerShdw>
                </a:effectLst>
              </a:rPr>
              <a:t>               E z e k i e l</a:t>
            </a:r>
          </a:p>
          <a:p>
            <a:r>
              <a:rPr lang="en-US" sz="2100" b="1">
                <a:effectLst>
                  <a:outerShdw blurRad="38100" dist="38100" dir="2700000" algn="tl">
                    <a:srgbClr val="000000">
                      <a:alpha val="43137"/>
                    </a:srgbClr>
                  </a:outerShdw>
                </a:effectLst>
              </a:rPr>
              <a:t>                          D    a    n    i    e    l</a:t>
            </a:r>
          </a:p>
          <a:p>
            <a:r>
              <a:rPr lang="en-US" sz="2100" b="1">
                <a:effectLst>
                  <a:outerShdw blurRad="38100" dist="38100" dir="2700000" algn="tl">
                    <a:srgbClr val="000000">
                      <a:alpha val="43137"/>
                    </a:srgbClr>
                  </a:outerShdw>
                </a:effectLst>
              </a:rPr>
              <a:t>														</a:t>
            </a:r>
          </a:p>
        </p:txBody>
      </p:sp>
      <p:sp>
        <p:nvSpPr>
          <p:cNvPr id="7176" name="Rectangle 8"/>
          <p:cNvSpPr>
            <a:spLocks noChangeArrowheads="1"/>
          </p:cNvSpPr>
          <p:nvPr/>
        </p:nvSpPr>
        <p:spPr bwMode="auto">
          <a:xfrm>
            <a:off x="6016625" y="1316038"/>
            <a:ext cx="2136775" cy="1150937"/>
          </a:xfrm>
          <a:prstGeom prst="rect">
            <a:avLst/>
          </a:prstGeom>
          <a:noFill/>
          <a:ln w="9525">
            <a:noFill/>
            <a:miter lim="800000"/>
            <a:headEnd/>
            <a:tailEnd/>
          </a:ln>
          <a:effectLst/>
        </p:spPr>
        <p:txBody>
          <a:bodyPr lIns="0" tIns="0" rIns="0" bIns="0"/>
          <a:lstStyle/>
          <a:p>
            <a:r>
              <a:rPr lang="en-US" sz="2100" b="1">
                <a:effectLst>
                  <a:outerShdw blurRad="38100" dist="38100" dir="2700000" algn="tl">
                    <a:srgbClr val="000000">
                      <a:alpha val="43137"/>
                    </a:srgbClr>
                  </a:outerShdw>
                </a:effectLst>
              </a:rPr>
              <a:t>Haggai</a:t>
            </a:r>
          </a:p>
          <a:p>
            <a:r>
              <a:rPr lang="en-US" sz="2100" b="1">
                <a:effectLst>
                  <a:outerShdw blurRad="38100" dist="38100" dir="2700000" algn="tl">
                    <a:srgbClr val="000000">
                      <a:alpha val="43137"/>
                    </a:srgbClr>
                  </a:outerShdw>
                </a:effectLst>
              </a:rPr>
              <a:t>Zechariah</a:t>
            </a:r>
          </a:p>
          <a:p>
            <a:r>
              <a:rPr lang="en-US" sz="2100" b="1">
                <a:effectLst>
                  <a:outerShdw blurRad="38100" dist="38100" dir="2700000" algn="tl">
                    <a:srgbClr val="000000">
                      <a:alpha val="43137"/>
                    </a:srgbClr>
                  </a:outerShdw>
                </a:effectLst>
              </a:rPr>
              <a:t>             			Malachi</a:t>
            </a:r>
          </a:p>
        </p:txBody>
      </p:sp>
      <p:sp>
        <p:nvSpPr>
          <p:cNvPr id="7177" name="Freeform 9"/>
          <p:cNvSpPr>
            <a:spLocks/>
          </p:cNvSpPr>
          <p:nvPr/>
        </p:nvSpPr>
        <p:spPr bwMode="auto">
          <a:xfrm>
            <a:off x="288925" y="3932238"/>
            <a:ext cx="8612188" cy="1587"/>
          </a:xfrm>
          <a:custGeom>
            <a:avLst/>
            <a:gdLst/>
            <a:ahLst/>
            <a:cxnLst>
              <a:cxn ang="0">
                <a:pos x="0" y="0"/>
              </a:cxn>
              <a:cxn ang="0">
                <a:pos x="5424" y="0"/>
              </a:cxn>
            </a:cxnLst>
            <a:rect l="0" t="0" r="r" b="b"/>
            <a:pathLst>
              <a:path w="5425" h="1">
                <a:moveTo>
                  <a:pt x="0" y="0"/>
                </a:moveTo>
                <a:lnTo>
                  <a:pt x="5424" y="0"/>
                </a:lnTo>
              </a:path>
            </a:pathLst>
          </a:custGeom>
          <a:noFill/>
          <a:ln w="50800" cap="rnd" cmpd="sng">
            <a:solidFill>
              <a:schemeClr val="tx1">
                <a:lumMod val="75000"/>
                <a:lumOff val="25000"/>
              </a:schemeClr>
            </a:solidFill>
            <a:prstDash val="solid"/>
            <a:round/>
            <a:headEnd type="none" w="sm" len="sm"/>
            <a:tailEnd type="none" w="sm" len="sm"/>
          </a:ln>
          <a:effectLst/>
        </p:spPr>
        <p:txBody>
          <a:bodyPr/>
          <a:lstStyle/>
          <a:p>
            <a:endParaRPr lang="en-US">
              <a:effectLst>
                <a:outerShdw blurRad="38100" dist="38100" dir="2700000" algn="tl">
                  <a:srgbClr val="000000">
                    <a:alpha val="43137"/>
                  </a:srgbClr>
                </a:outerShdw>
              </a:effectLst>
            </a:endParaRPr>
          </a:p>
        </p:txBody>
      </p:sp>
      <p:sp>
        <p:nvSpPr>
          <p:cNvPr id="7178" name="Rectangle 10"/>
          <p:cNvSpPr>
            <a:spLocks noChangeArrowheads="1"/>
          </p:cNvSpPr>
          <p:nvPr/>
        </p:nvSpPr>
        <p:spPr bwMode="auto">
          <a:xfrm>
            <a:off x="360363" y="4254500"/>
            <a:ext cx="825500" cy="223838"/>
          </a:xfrm>
          <a:prstGeom prst="rect">
            <a:avLst/>
          </a:prstGeom>
          <a:noFill/>
          <a:ln w="9525">
            <a:noFill/>
            <a:miter lim="800000"/>
            <a:headEnd/>
            <a:tailEnd/>
          </a:ln>
          <a:effectLst/>
        </p:spPr>
        <p:txBody>
          <a:bodyPr wrap="none" lIns="0" tIns="0" rIns="0" bIns="0"/>
          <a:lstStyle/>
          <a:p>
            <a:r>
              <a:rPr lang="en-US" sz="2100" b="1">
                <a:effectLst>
                  <a:outerShdw blurRad="38100" dist="38100" dir="2700000" algn="tl">
                    <a:srgbClr val="000000">
                      <a:alpha val="43137"/>
                    </a:srgbClr>
                  </a:outerShdw>
                </a:effectLst>
              </a:rPr>
              <a:t>760 BC</a:t>
            </a:r>
          </a:p>
        </p:txBody>
      </p:sp>
      <p:sp>
        <p:nvSpPr>
          <p:cNvPr id="7179" name="Rectangle 11"/>
          <p:cNvSpPr>
            <a:spLocks noChangeArrowheads="1"/>
          </p:cNvSpPr>
          <p:nvPr/>
        </p:nvSpPr>
        <p:spPr bwMode="auto">
          <a:xfrm>
            <a:off x="2776538" y="4254500"/>
            <a:ext cx="412750" cy="223838"/>
          </a:xfrm>
          <a:prstGeom prst="rect">
            <a:avLst/>
          </a:prstGeom>
          <a:noFill/>
          <a:ln w="9525">
            <a:noFill/>
            <a:miter lim="800000"/>
            <a:headEnd/>
            <a:tailEnd/>
          </a:ln>
          <a:effectLst/>
        </p:spPr>
        <p:txBody>
          <a:bodyPr wrap="none" lIns="0" tIns="0" rIns="0" bIns="0"/>
          <a:lstStyle/>
          <a:p>
            <a:r>
              <a:rPr lang="en-US" sz="2100" b="1">
                <a:effectLst>
                  <a:outerShdw blurRad="38100" dist="38100" dir="2700000" algn="tl">
                    <a:srgbClr val="000000">
                      <a:alpha val="43137"/>
                    </a:srgbClr>
                  </a:outerShdw>
                </a:effectLst>
              </a:rPr>
              <a:t>586</a:t>
            </a:r>
          </a:p>
        </p:txBody>
      </p:sp>
      <p:sp>
        <p:nvSpPr>
          <p:cNvPr id="7180" name="Rectangle 12"/>
          <p:cNvSpPr>
            <a:spLocks noChangeArrowheads="1"/>
          </p:cNvSpPr>
          <p:nvPr/>
        </p:nvSpPr>
        <p:spPr bwMode="auto">
          <a:xfrm>
            <a:off x="5745163" y="4254500"/>
            <a:ext cx="412750" cy="223838"/>
          </a:xfrm>
          <a:prstGeom prst="rect">
            <a:avLst/>
          </a:prstGeom>
          <a:noFill/>
          <a:ln w="9525">
            <a:noFill/>
            <a:miter lim="800000"/>
            <a:headEnd/>
            <a:tailEnd/>
          </a:ln>
          <a:effectLst/>
        </p:spPr>
        <p:txBody>
          <a:bodyPr wrap="none" lIns="0" tIns="0" rIns="0" bIns="0"/>
          <a:lstStyle/>
          <a:p>
            <a:r>
              <a:rPr lang="en-US" sz="2100" b="1">
                <a:effectLst>
                  <a:outerShdw blurRad="38100" dist="38100" dir="2700000" algn="tl">
                    <a:srgbClr val="000000">
                      <a:alpha val="43137"/>
                    </a:srgbClr>
                  </a:outerShdw>
                </a:effectLst>
              </a:rPr>
              <a:t>536</a:t>
            </a:r>
          </a:p>
        </p:txBody>
      </p:sp>
      <p:sp>
        <p:nvSpPr>
          <p:cNvPr id="7181" name="Rectangle 13"/>
          <p:cNvSpPr>
            <a:spLocks noChangeArrowheads="1"/>
          </p:cNvSpPr>
          <p:nvPr/>
        </p:nvSpPr>
        <p:spPr bwMode="auto">
          <a:xfrm>
            <a:off x="8177213" y="4254500"/>
            <a:ext cx="412750" cy="223838"/>
          </a:xfrm>
          <a:prstGeom prst="rect">
            <a:avLst/>
          </a:prstGeom>
          <a:noFill/>
          <a:ln w="9525">
            <a:noFill/>
            <a:miter lim="800000"/>
            <a:headEnd/>
            <a:tailEnd/>
          </a:ln>
          <a:effectLst/>
        </p:spPr>
        <p:txBody>
          <a:bodyPr wrap="none" lIns="0" tIns="0" rIns="0" bIns="0"/>
          <a:lstStyle/>
          <a:p>
            <a:r>
              <a:rPr lang="en-US" sz="2100" b="1">
                <a:effectLst>
                  <a:outerShdw blurRad="38100" dist="38100" dir="2700000" algn="tl">
                    <a:srgbClr val="000000">
                      <a:alpha val="43137"/>
                    </a:srgbClr>
                  </a:outerShdw>
                </a:effectLst>
              </a:rPr>
              <a:t>450</a:t>
            </a:r>
          </a:p>
        </p:txBody>
      </p:sp>
      <p:sp>
        <p:nvSpPr>
          <p:cNvPr id="7188" name="Freeform 20"/>
          <p:cNvSpPr>
            <a:spLocks/>
          </p:cNvSpPr>
          <p:nvPr/>
        </p:nvSpPr>
        <p:spPr bwMode="auto">
          <a:xfrm>
            <a:off x="-12700" y="863600"/>
            <a:ext cx="4305300" cy="3581400"/>
          </a:xfrm>
          <a:custGeom>
            <a:avLst/>
            <a:gdLst/>
            <a:ahLst/>
            <a:cxnLst>
              <a:cxn ang="0">
                <a:pos x="2360" y="80"/>
              </a:cxn>
              <a:cxn ang="0">
                <a:pos x="872" y="80"/>
              </a:cxn>
              <a:cxn ang="0">
                <a:pos x="56" y="560"/>
              </a:cxn>
              <a:cxn ang="0">
                <a:pos x="536" y="2000"/>
              </a:cxn>
              <a:cxn ang="0">
                <a:pos x="1640" y="2096"/>
              </a:cxn>
              <a:cxn ang="0">
                <a:pos x="2456" y="1472"/>
              </a:cxn>
              <a:cxn ang="0">
                <a:pos x="2696" y="464"/>
              </a:cxn>
              <a:cxn ang="0">
                <a:pos x="2360" y="80"/>
              </a:cxn>
            </a:cxnLst>
            <a:rect l="0" t="0" r="r" b="b"/>
            <a:pathLst>
              <a:path w="2712" h="2256">
                <a:moveTo>
                  <a:pt x="2360" y="80"/>
                </a:moveTo>
                <a:cubicBezTo>
                  <a:pt x="2056" y="16"/>
                  <a:pt x="1256" y="0"/>
                  <a:pt x="872" y="80"/>
                </a:cubicBezTo>
                <a:cubicBezTo>
                  <a:pt x="488" y="160"/>
                  <a:pt x="112" y="240"/>
                  <a:pt x="56" y="560"/>
                </a:cubicBezTo>
                <a:cubicBezTo>
                  <a:pt x="0" y="880"/>
                  <a:pt x="272" y="1744"/>
                  <a:pt x="536" y="2000"/>
                </a:cubicBezTo>
                <a:cubicBezTo>
                  <a:pt x="800" y="2256"/>
                  <a:pt x="1320" y="2184"/>
                  <a:pt x="1640" y="2096"/>
                </a:cubicBezTo>
                <a:cubicBezTo>
                  <a:pt x="1960" y="2008"/>
                  <a:pt x="2280" y="1744"/>
                  <a:pt x="2456" y="1472"/>
                </a:cubicBezTo>
                <a:cubicBezTo>
                  <a:pt x="2632" y="1200"/>
                  <a:pt x="2712" y="696"/>
                  <a:pt x="2696" y="464"/>
                </a:cubicBezTo>
                <a:cubicBezTo>
                  <a:pt x="2680" y="232"/>
                  <a:pt x="2664" y="144"/>
                  <a:pt x="2360" y="80"/>
                </a:cubicBezTo>
                <a:close/>
              </a:path>
            </a:pathLst>
          </a:custGeom>
          <a:noFill/>
          <a:ln w="38100" cap="flat" cmpd="sng">
            <a:solidFill>
              <a:srgbClr val="C00000"/>
            </a:solidFill>
            <a:prstDash val="solid"/>
            <a:round/>
            <a:headEnd/>
            <a:tailEnd/>
          </a:ln>
          <a:effectLst>
            <a:outerShdw blurRad="50800" dist="38100" dir="2700000" algn="tl" rotWithShape="0">
              <a:prstClr val="black">
                <a:alpha val="40000"/>
              </a:prstClr>
            </a:outerShdw>
          </a:effectLst>
        </p:spPr>
        <p:txBody>
          <a:bodyPr lIns="0" tIns="0" rIns="0" bIns="0"/>
          <a:lstStyle/>
          <a:p>
            <a:endParaRPr lang="en-US">
              <a:effectLst>
                <a:outerShdw blurRad="38100" dist="38100" dir="2700000" algn="tl">
                  <a:srgbClr val="000000">
                    <a:alpha val="43137"/>
                  </a:srgbClr>
                </a:outerShdw>
              </a:effectLst>
            </a:endParaRPr>
          </a:p>
        </p:txBody>
      </p:sp>
      <p:sp>
        <p:nvSpPr>
          <p:cNvPr id="7189" name="Freeform 21"/>
          <p:cNvSpPr>
            <a:spLocks/>
          </p:cNvSpPr>
          <p:nvPr/>
        </p:nvSpPr>
        <p:spPr bwMode="auto">
          <a:xfrm>
            <a:off x="5727700" y="977900"/>
            <a:ext cx="2527300" cy="2235200"/>
          </a:xfrm>
          <a:custGeom>
            <a:avLst/>
            <a:gdLst/>
            <a:ahLst/>
            <a:cxnLst>
              <a:cxn ang="0">
                <a:pos x="1144" y="152"/>
              </a:cxn>
              <a:cxn ang="0">
                <a:pos x="136" y="152"/>
              </a:cxn>
              <a:cxn ang="0">
                <a:pos x="328" y="1064"/>
              </a:cxn>
              <a:cxn ang="0">
                <a:pos x="1240" y="1400"/>
              </a:cxn>
              <a:cxn ang="0">
                <a:pos x="1576" y="1016"/>
              </a:cxn>
              <a:cxn ang="0">
                <a:pos x="1144" y="152"/>
              </a:cxn>
            </a:cxnLst>
            <a:rect l="0" t="0" r="r" b="b"/>
            <a:pathLst>
              <a:path w="1592" h="1408">
                <a:moveTo>
                  <a:pt x="1144" y="152"/>
                </a:moveTo>
                <a:cubicBezTo>
                  <a:pt x="904" y="8"/>
                  <a:pt x="272" y="0"/>
                  <a:pt x="136" y="152"/>
                </a:cubicBezTo>
                <a:cubicBezTo>
                  <a:pt x="0" y="304"/>
                  <a:pt x="144" y="856"/>
                  <a:pt x="328" y="1064"/>
                </a:cubicBezTo>
                <a:cubicBezTo>
                  <a:pt x="512" y="1272"/>
                  <a:pt x="1032" y="1408"/>
                  <a:pt x="1240" y="1400"/>
                </a:cubicBezTo>
                <a:cubicBezTo>
                  <a:pt x="1448" y="1392"/>
                  <a:pt x="1592" y="1224"/>
                  <a:pt x="1576" y="1016"/>
                </a:cubicBezTo>
                <a:cubicBezTo>
                  <a:pt x="1560" y="808"/>
                  <a:pt x="1384" y="296"/>
                  <a:pt x="1144" y="152"/>
                </a:cubicBezTo>
                <a:close/>
              </a:path>
            </a:pathLst>
          </a:custGeom>
          <a:noFill/>
          <a:ln w="38100" cap="flat" cmpd="sng">
            <a:solidFill>
              <a:srgbClr val="C00000"/>
            </a:solidFill>
            <a:prstDash val="solid"/>
            <a:round/>
            <a:headEnd/>
            <a:tailEnd/>
          </a:ln>
          <a:effectLst>
            <a:outerShdw blurRad="50800" dist="38100" dir="2700000" algn="tl" rotWithShape="0">
              <a:prstClr val="black">
                <a:alpha val="40000"/>
              </a:prstClr>
            </a:outerShdw>
          </a:effectLst>
        </p:spPr>
        <p:txBody>
          <a:bodyPr lIns="0" tIns="0" rIns="0" bIns="0"/>
          <a:lstStyle/>
          <a:p>
            <a:endParaRPr lang="en-US">
              <a:effectLst>
                <a:outerShdw blurRad="38100" dist="38100" dir="2700000" algn="tl">
                  <a:srgbClr val="000000">
                    <a:alpha val="43137"/>
                  </a:srgbClr>
                </a:outerShdw>
              </a:effectLst>
            </a:endParaRPr>
          </a:p>
        </p:txBody>
      </p:sp>
      <p:sp>
        <p:nvSpPr>
          <p:cNvPr id="2" name="Rectangular Callout 1"/>
          <p:cNvSpPr/>
          <p:nvPr/>
        </p:nvSpPr>
        <p:spPr bwMode="auto">
          <a:xfrm>
            <a:off x="152400" y="5029200"/>
            <a:ext cx="6153150" cy="838200"/>
          </a:xfrm>
          <a:prstGeom prst="wedgeRectCallout">
            <a:avLst>
              <a:gd name="adj1" fmla="val 1206"/>
              <a:gd name="adj2" fmla="val -367392"/>
            </a:avLst>
          </a:prstGeom>
          <a:solidFill>
            <a:schemeClr val="accent2">
              <a:alpha val="15000"/>
            </a:schemeClr>
          </a:solidFill>
          <a:ln w="9525" cap="flat" cmpd="sng" algn="ctr">
            <a:noFill/>
            <a:prstDash val="solid"/>
            <a:round/>
            <a:headEnd type="none" w="med" len="med"/>
            <a:tailEnd type="none" w="med" len="med"/>
          </a:ln>
          <a:effectLst>
            <a:outerShdw dist="35921" dir="2700000" algn="ctr" rotWithShape="0">
              <a:schemeClr val="tx1"/>
            </a:outerShdw>
          </a:effectLst>
        </p:spPr>
        <p:txBody>
          <a:bodyPr vert="horz" wrap="square" lIns="0" tIns="0" rIns="0" bIns="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bg1"/>
              </a:solidFill>
              <a:latin typeface="Arial" charset="0"/>
            </a:endParaRPr>
          </a:p>
        </p:txBody>
      </p:sp>
      <p:sp>
        <p:nvSpPr>
          <p:cNvPr id="3" name="TextBox 2"/>
          <p:cNvSpPr txBox="1"/>
          <p:nvPr/>
        </p:nvSpPr>
        <p:spPr>
          <a:xfrm>
            <a:off x="152400" y="5943600"/>
            <a:ext cx="7462299" cy="461665"/>
          </a:xfrm>
          <a:prstGeom prst="rect">
            <a:avLst/>
          </a:prstGeom>
          <a:noFill/>
        </p:spPr>
        <p:txBody>
          <a:bodyPr wrap="none" rtlCol="0">
            <a:spAutoFit/>
          </a:bodyPr>
          <a:lstStyle/>
          <a:p>
            <a:r>
              <a:rPr lang="en-US" dirty="0" smtClean="0">
                <a:solidFill>
                  <a:srgbClr val="FFFFFF"/>
                </a:solidFill>
                <a:effectLst>
                  <a:outerShdw blurRad="50800" dist="38100" dir="2700000" algn="tl" rotWithShape="0">
                    <a:prstClr val="black">
                      <a:alpha val="40000"/>
                    </a:prstClr>
                  </a:outerShdw>
                </a:effectLst>
              </a:rPr>
              <a:t>but once the exile had happened there was little point</a:t>
            </a:r>
            <a:endParaRPr lang="en-US" dirty="0">
              <a:solidFill>
                <a:srgbClr val="FFFFFF"/>
              </a:solidFill>
              <a:effectLst>
                <a:outerShdw blurRad="50800" dist="38100" dir="2700000" algn="tl" rotWithShape="0">
                  <a:prstClr val="black">
                    <a:alpha val="40000"/>
                  </a:prstClr>
                </a:outerShdw>
              </a:effectLst>
            </a:endParaRPr>
          </a:p>
        </p:txBody>
      </p:sp>
      <p:sp>
        <p:nvSpPr>
          <p:cNvPr id="7183" name="Rectangle 15"/>
          <p:cNvSpPr>
            <a:spLocks noChangeArrowheads="1"/>
          </p:cNvSpPr>
          <p:nvPr/>
        </p:nvSpPr>
        <p:spPr bwMode="auto">
          <a:xfrm>
            <a:off x="228600" y="4943477"/>
            <a:ext cx="6000750" cy="871538"/>
          </a:xfrm>
          <a:prstGeom prst="rect">
            <a:avLst/>
          </a:prstGeom>
          <a:noFill/>
          <a:ln w="9525">
            <a:noFill/>
            <a:miter lim="800000"/>
            <a:headEnd/>
            <a:tailEnd/>
          </a:ln>
          <a:effectLst/>
        </p:spPr>
        <p:txBody>
          <a:bodyPr lIns="0" tIns="0" rIns="0" bIns="0"/>
          <a:lstStyle/>
          <a:p>
            <a:r>
              <a:rPr lang="en-US" sz="3200" dirty="0">
                <a:solidFill>
                  <a:srgbClr val="FFFFFF"/>
                </a:solidFill>
                <a:effectLst>
                  <a:outerShdw blurRad="38100" dist="38100" dir="2700000" algn="tl">
                    <a:srgbClr val="000000">
                      <a:alpha val="43137"/>
                    </a:srgbClr>
                  </a:outerShdw>
                </a:effectLst>
              </a:rPr>
              <a:t>A Major goal of the prophets was to PREVENT the exile . .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188"/>
                                        </p:tgtEl>
                                        <p:attrNameLst>
                                          <p:attrName>style.visibility</p:attrName>
                                        </p:attrNameLst>
                                      </p:cBhvr>
                                      <p:to>
                                        <p:strVal val="visible"/>
                                      </p:to>
                                    </p:set>
                                    <p:anim calcmode="lin" valueType="num">
                                      <p:cBhvr>
                                        <p:cTn id="7" dur="500" fill="hold"/>
                                        <p:tgtEl>
                                          <p:spTgt spid="7188"/>
                                        </p:tgtEl>
                                        <p:attrNameLst>
                                          <p:attrName>ppt_w</p:attrName>
                                        </p:attrNameLst>
                                      </p:cBhvr>
                                      <p:tavLst>
                                        <p:tav tm="0">
                                          <p:val>
                                            <p:fltVal val="0"/>
                                          </p:val>
                                        </p:tav>
                                        <p:tav tm="100000">
                                          <p:val>
                                            <p:strVal val="#ppt_w"/>
                                          </p:val>
                                        </p:tav>
                                      </p:tavLst>
                                    </p:anim>
                                    <p:anim calcmode="lin" valueType="num">
                                      <p:cBhvr>
                                        <p:cTn id="8" dur="500" fill="hold"/>
                                        <p:tgtEl>
                                          <p:spTgt spid="7188"/>
                                        </p:tgtEl>
                                        <p:attrNameLst>
                                          <p:attrName>ppt_h</p:attrName>
                                        </p:attrNameLst>
                                      </p:cBhvr>
                                      <p:tavLst>
                                        <p:tav tm="0">
                                          <p:val>
                                            <p:fltVal val="0"/>
                                          </p:val>
                                        </p:tav>
                                        <p:tav tm="100000">
                                          <p:val>
                                            <p:strVal val="#ppt_h"/>
                                          </p:val>
                                        </p:tav>
                                      </p:tavLst>
                                    </p:anim>
                                    <p:animEffect transition="in" filter="fade">
                                      <p:cBhvr>
                                        <p:cTn id="9" dur="500"/>
                                        <p:tgtEl>
                                          <p:spTgt spid="7188"/>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183"/>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0-#ppt_w/2"/>
                                          </p:val>
                                        </p:tav>
                                        <p:tav tm="100000">
                                          <p:val>
                                            <p:strVal val="#ppt_x"/>
                                          </p:val>
                                        </p:tav>
                                      </p:tavLst>
                                    </p:anim>
                                    <p:anim calcmode="lin" valueType="num">
                                      <p:cBhvr additive="base">
                                        <p:cTn id="21"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7189"/>
                                        </p:tgtEl>
                                        <p:attrNameLst>
                                          <p:attrName>style.visibility</p:attrName>
                                        </p:attrNameLst>
                                      </p:cBhvr>
                                      <p:to>
                                        <p:strVal val="visible"/>
                                      </p:to>
                                    </p:set>
                                    <p:anim calcmode="lin" valueType="num">
                                      <p:cBhvr>
                                        <p:cTn id="26" dur="500" fill="hold"/>
                                        <p:tgtEl>
                                          <p:spTgt spid="7189"/>
                                        </p:tgtEl>
                                        <p:attrNameLst>
                                          <p:attrName>ppt_w</p:attrName>
                                        </p:attrNameLst>
                                      </p:cBhvr>
                                      <p:tavLst>
                                        <p:tav tm="0">
                                          <p:val>
                                            <p:fltVal val="0"/>
                                          </p:val>
                                        </p:tav>
                                        <p:tav tm="100000">
                                          <p:val>
                                            <p:strVal val="#ppt_w"/>
                                          </p:val>
                                        </p:tav>
                                      </p:tavLst>
                                    </p:anim>
                                    <p:anim calcmode="lin" valueType="num">
                                      <p:cBhvr>
                                        <p:cTn id="27" dur="500" fill="hold"/>
                                        <p:tgtEl>
                                          <p:spTgt spid="7189"/>
                                        </p:tgtEl>
                                        <p:attrNameLst>
                                          <p:attrName>ppt_h</p:attrName>
                                        </p:attrNameLst>
                                      </p:cBhvr>
                                      <p:tavLst>
                                        <p:tav tm="0">
                                          <p:val>
                                            <p:fltVal val="0"/>
                                          </p:val>
                                        </p:tav>
                                        <p:tav tm="100000">
                                          <p:val>
                                            <p:strVal val="#ppt_h"/>
                                          </p:val>
                                        </p:tav>
                                      </p:tavLst>
                                    </p:anim>
                                    <p:animEffect transition="in" filter="fade">
                                      <p:cBhvr>
                                        <p:cTn id="28" dur="500"/>
                                        <p:tgtEl>
                                          <p:spTgt spid="7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8" grpId="0" animBg="1"/>
      <p:bldP spid="7189" grpId="0" animBg="1"/>
      <p:bldP spid="2" grpId="0" animBg="1"/>
      <p:bldP spid="3" grpId="0"/>
      <p:bldP spid="7183" grpId="0"/>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ahom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35921" dir="2700000" algn="ctr" rotWithShape="0">
            <a:schemeClr val="tx1"/>
          </a:outerShdw>
        </a:effectLst>
      </a:spPr>
      <a:bodyPr vert="horz" wrap="square" lIns="0" tIns="0" rIns="0" bIns="0" numCol="1" anchor="t" anchorCtr="0" compatLnSpc="1">
        <a:prstTxWarp prst="textNoShape">
          <a:avLst/>
        </a:prstTxWarp>
      </a:bodyPr>
      <a:lstStyle>
        <a:defPPr marL="457200" marR="0" indent="-45720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35921" dir="2700000" algn="ctr" rotWithShape="0">
            <a:schemeClr val="tx1"/>
          </a:outerShdw>
        </a:effectLst>
      </a:spPr>
      <a:bodyPr vert="horz" wrap="square" lIns="0" tIns="0" rIns="0" bIns="0" numCol="1" anchor="t" anchorCtr="0" compatLnSpc="1">
        <a:prstTxWarp prst="textNoShape">
          <a:avLst/>
        </a:prstTxWarp>
      </a:bodyPr>
      <a:lstStyle>
        <a:defPPr marL="457200" marR="0" indent="-45720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4725</TotalTime>
  <Words>1089</Words>
  <Application>Microsoft Macintosh PowerPoint</Application>
  <PresentationFormat>On-screen Show (4:3)</PresentationFormat>
  <Paragraphs>255</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Blank Presentation</vt:lpstr>
      <vt:lpstr>Intro to the  Genre of Prophecy</vt:lpstr>
      <vt:lpstr>Introduction to the Prophets and the genre of Prophecy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Prophets &amp; Time</vt:lpstr>
      <vt:lpstr>PowerPoint Presentation</vt:lpstr>
      <vt:lpstr>Isaiah 61:1-2</vt:lpstr>
      <vt:lpstr>Isaiah 61:1-2</vt:lpstr>
      <vt:lpstr>Luke 4:</vt:lpstr>
      <vt:lpstr>Isaiah 61:1-2</vt:lpstr>
      <vt:lpstr>PowerPoint Presentation</vt:lpstr>
      <vt:lpstr>Your turn… kingdom divided, Judah needs a leader</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Chris Miller</dc:creator>
  <cp:lastModifiedBy>Chris Miller</cp:lastModifiedBy>
  <cp:revision>189</cp:revision>
  <dcterms:created xsi:type="dcterms:W3CDTF">1998-08-10T21:18:54Z</dcterms:created>
  <dcterms:modified xsi:type="dcterms:W3CDTF">2014-10-29T13:51:58Z</dcterms:modified>
</cp:coreProperties>
</file>